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9" r:id="rId1"/>
  </p:sldMasterIdLst>
  <p:notesMasterIdLst>
    <p:notesMasterId r:id="rId9"/>
  </p:notesMasterIdLst>
  <p:sldIdLst>
    <p:sldId id="256" r:id="rId2"/>
    <p:sldId id="257" r:id="rId3"/>
    <p:sldId id="259" r:id="rId4"/>
    <p:sldId id="261" r:id="rId5"/>
    <p:sldId id="260" r:id="rId6"/>
    <p:sldId id="263" r:id="rId7"/>
    <p:sldId id="264" r:id="rId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2DD693D-BE55-4D08-BD16-4EE3D6F9689E}">
  <a:tblStyle styleId="{C2DD693D-BE55-4D08-BD16-4EE3D6F9689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792"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1922998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8412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86048673d8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86048673d8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1017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g8610405a93_2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2" name="Google Shape;982;g8610405a93_2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1908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4"/>
        <p:cNvGrpSpPr/>
        <p:nvPr/>
      </p:nvGrpSpPr>
      <p:grpSpPr>
        <a:xfrm>
          <a:off x="0" y="0"/>
          <a:ext cx="0" cy="0"/>
          <a:chOff x="0" y="0"/>
          <a:chExt cx="0" cy="0"/>
        </a:xfrm>
      </p:grpSpPr>
      <p:sp>
        <p:nvSpPr>
          <p:cNvPr id="1435" name="Google Shape;1435;g86048673d8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6" name="Google Shape;1436;g86048673d8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0869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g86048673d8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4" name="Google Shape;1214;g86048673d8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040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1"/>
        <p:cNvGrpSpPr/>
        <p:nvPr/>
      </p:nvGrpSpPr>
      <p:grpSpPr>
        <a:xfrm>
          <a:off x="0" y="0"/>
          <a:ext cx="0" cy="0"/>
          <a:chOff x="0" y="0"/>
          <a:chExt cx="0" cy="0"/>
        </a:xfrm>
      </p:grpSpPr>
      <p:sp>
        <p:nvSpPr>
          <p:cNvPr id="2272" name="Google Shape;2272;g86048673d8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3" name="Google Shape;2273;g86048673d8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7713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g86048673d8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4" name="Google Shape;1214;g86048673d8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1471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1" y="-7"/>
            <a:ext cx="9144183" cy="5139018"/>
            <a:chOff x="-11" y="-7"/>
            <a:chExt cx="9144183" cy="5139018"/>
          </a:xfrm>
        </p:grpSpPr>
        <p:grpSp>
          <p:nvGrpSpPr>
            <p:cNvPr id="10" name="Google Shape;10;p2"/>
            <p:cNvGrpSpPr/>
            <p:nvPr/>
          </p:nvGrpSpPr>
          <p:grpSpPr>
            <a:xfrm>
              <a:off x="146748" y="2541651"/>
              <a:ext cx="8997424" cy="2597361"/>
              <a:chOff x="1213475" y="1281350"/>
              <a:chExt cx="3125625" cy="902300"/>
            </a:xfrm>
          </p:grpSpPr>
          <p:sp>
            <p:nvSpPr>
              <p:cNvPr id="11" name="Google Shape;11;p2"/>
              <p:cNvSpPr/>
              <p:nvPr/>
            </p:nvSpPr>
            <p:spPr>
              <a:xfrm>
                <a:off x="1766875" y="1635550"/>
                <a:ext cx="2572225" cy="548100"/>
              </a:xfrm>
              <a:custGeom>
                <a:avLst/>
                <a:gdLst/>
                <a:ahLst/>
                <a:cxnLst/>
                <a:rect l="l" t="t" r="r" b="b"/>
                <a:pathLst>
                  <a:path w="102889" h="21924" extrusionOk="0">
                    <a:moveTo>
                      <a:pt x="102889" y="0"/>
                    </a:moveTo>
                    <a:cubicBezTo>
                      <a:pt x="102675" y="76"/>
                      <a:pt x="102449" y="163"/>
                      <a:pt x="102236" y="251"/>
                    </a:cubicBezTo>
                    <a:cubicBezTo>
                      <a:pt x="89813" y="5516"/>
                      <a:pt x="75827" y="8098"/>
                      <a:pt x="59245" y="8098"/>
                    </a:cubicBezTo>
                    <a:cubicBezTo>
                      <a:pt x="51874" y="8098"/>
                      <a:pt x="43989" y="7588"/>
                      <a:pt x="35501" y="6576"/>
                    </a:cubicBezTo>
                    <a:cubicBezTo>
                      <a:pt x="34061" y="6423"/>
                      <a:pt x="32619" y="6348"/>
                      <a:pt x="31186" y="6348"/>
                    </a:cubicBezTo>
                    <a:cubicBezTo>
                      <a:pt x="22173" y="6348"/>
                      <a:pt x="13524" y="9319"/>
                      <a:pt x="7894" y="14494"/>
                    </a:cubicBezTo>
                    <a:cubicBezTo>
                      <a:pt x="6400" y="15674"/>
                      <a:pt x="4857" y="17042"/>
                      <a:pt x="3188" y="18673"/>
                    </a:cubicBezTo>
                    <a:cubicBezTo>
                      <a:pt x="2046" y="19790"/>
                      <a:pt x="979" y="20894"/>
                      <a:pt x="1" y="21923"/>
                    </a:cubicBezTo>
                    <a:lnTo>
                      <a:pt x="102889" y="21923"/>
                    </a:lnTo>
                    <a:lnTo>
                      <a:pt x="102889" y="0"/>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1213475" y="1281350"/>
                <a:ext cx="3125625" cy="902300"/>
              </a:xfrm>
              <a:custGeom>
                <a:avLst/>
                <a:gdLst/>
                <a:ahLst/>
                <a:cxnLst/>
                <a:rect l="l" t="t" r="r" b="b"/>
                <a:pathLst>
                  <a:path w="125025" h="36092" extrusionOk="0">
                    <a:moveTo>
                      <a:pt x="125025" y="1"/>
                    </a:moveTo>
                    <a:cubicBezTo>
                      <a:pt x="122540" y="63"/>
                      <a:pt x="120068" y="202"/>
                      <a:pt x="117608" y="415"/>
                    </a:cubicBezTo>
                    <a:cubicBezTo>
                      <a:pt x="115362" y="603"/>
                      <a:pt x="113216" y="854"/>
                      <a:pt x="111233" y="1155"/>
                    </a:cubicBezTo>
                    <a:cubicBezTo>
                      <a:pt x="102261" y="2724"/>
                      <a:pt x="96614" y="6062"/>
                      <a:pt x="90641" y="9588"/>
                    </a:cubicBezTo>
                    <a:cubicBezTo>
                      <a:pt x="88432" y="10893"/>
                      <a:pt x="86186" y="12223"/>
                      <a:pt x="83726" y="13478"/>
                    </a:cubicBezTo>
                    <a:cubicBezTo>
                      <a:pt x="80401" y="14846"/>
                      <a:pt x="76937" y="16101"/>
                      <a:pt x="73110" y="17004"/>
                    </a:cubicBezTo>
                    <a:cubicBezTo>
                      <a:pt x="68090" y="18209"/>
                      <a:pt x="62607" y="18799"/>
                      <a:pt x="57022" y="19238"/>
                    </a:cubicBezTo>
                    <a:cubicBezTo>
                      <a:pt x="54638" y="19326"/>
                      <a:pt x="52216" y="19389"/>
                      <a:pt x="49757" y="19439"/>
                    </a:cubicBezTo>
                    <a:cubicBezTo>
                      <a:pt x="44900" y="19552"/>
                      <a:pt x="39868" y="19665"/>
                      <a:pt x="34936" y="20129"/>
                    </a:cubicBezTo>
                    <a:cubicBezTo>
                      <a:pt x="32326" y="20317"/>
                      <a:pt x="30231" y="20493"/>
                      <a:pt x="28348" y="20681"/>
                    </a:cubicBezTo>
                    <a:cubicBezTo>
                      <a:pt x="20543" y="21484"/>
                      <a:pt x="15109" y="22727"/>
                      <a:pt x="10730" y="24697"/>
                    </a:cubicBezTo>
                    <a:cubicBezTo>
                      <a:pt x="5271" y="27144"/>
                      <a:pt x="1544" y="30934"/>
                      <a:pt x="201" y="35363"/>
                    </a:cubicBezTo>
                    <a:cubicBezTo>
                      <a:pt x="138" y="35589"/>
                      <a:pt x="63" y="35840"/>
                      <a:pt x="0" y="36091"/>
                    </a:cubicBezTo>
                    <a:lnTo>
                      <a:pt x="502" y="36091"/>
                    </a:lnTo>
                    <a:cubicBezTo>
                      <a:pt x="565" y="35840"/>
                      <a:pt x="628" y="35614"/>
                      <a:pt x="691" y="35414"/>
                    </a:cubicBezTo>
                    <a:cubicBezTo>
                      <a:pt x="2008" y="31059"/>
                      <a:pt x="5672" y="27332"/>
                      <a:pt x="11018" y="24935"/>
                    </a:cubicBezTo>
                    <a:cubicBezTo>
                      <a:pt x="15335" y="22990"/>
                      <a:pt x="20706" y="21773"/>
                      <a:pt x="28436" y="20970"/>
                    </a:cubicBezTo>
                    <a:cubicBezTo>
                      <a:pt x="30306" y="20782"/>
                      <a:pt x="32389" y="20606"/>
                      <a:pt x="34999" y="20418"/>
                    </a:cubicBezTo>
                    <a:cubicBezTo>
                      <a:pt x="39876" y="19970"/>
                      <a:pt x="44839" y="19855"/>
                      <a:pt x="49656" y="19743"/>
                    </a:cubicBezTo>
                    <a:lnTo>
                      <a:pt x="49656" y="19743"/>
                    </a:lnTo>
                    <a:cubicBezTo>
                      <a:pt x="39809" y="20417"/>
                      <a:pt x="30199" y="21209"/>
                      <a:pt x="22864" y="24546"/>
                    </a:cubicBezTo>
                    <a:cubicBezTo>
                      <a:pt x="16979" y="27232"/>
                      <a:pt x="13654" y="31222"/>
                      <a:pt x="12449" y="35263"/>
                    </a:cubicBezTo>
                    <a:cubicBezTo>
                      <a:pt x="12374" y="35526"/>
                      <a:pt x="12298" y="35803"/>
                      <a:pt x="12223" y="36091"/>
                    </a:cubicBezTo>
                    <a:lnTo>
                      <a:pt x="21572" y="36091"/>
                    </a:lnTo>
                    <a:cubicBezTo>
                      <a:pt x="22576" y="35024"/>
                      <a:pt x="23705" y="33857"/>
                      <a:pt x="24897" y="32690"/>
                    </a:cubicBezTo>
                    <a:cubicBezTo>
                      <a:pt x="26579" y="31047"/>
                      <a:pt x="28122" y="29666"/>
                      <a:pt x="29628" y="28499"/>
                    </a:cubicBezTo>
                    <a:cubicBezTo>
                      <a:pt x="35338" y="23244"/>
                      <a:pt x="44153" y="20225"/>
                      <a:pt x="53344" y="20225"/>
                    </a:cubicBezTo>
                    <a:cubicBezTo>
                      <a:pt x="54799" y="20225"/>
                      <a:pt x="56263" y="20301"/>
                      <a:pt x="57725" y="20455"/>
                    </a:cubicBezTo>
                    <a:cubicBezTo>
                      <a:pt x="66185" y="21464"/>
                      <a:pt x="74040" y="21973"/>
                      <a:pt x="81380" y="21973"/>
                    </a:cubicBezTo>
                    <a:cubicBezTo>
                      <a:pt x="97864" y="21973"/>
                      <a:pt x="111755" y="19408"/>
                      <a:pt x="124083" y="14181"/>
                    </a:cubicBezTo>
                    <a:cubicBezTo>
                      <a:pt x="124397" y="14043"/>
                      <a:pt x="124711" y="13930"/>
                      <a:pt x="125025" y="13830"/>
                    </a:cubicBezTo>
                    <a:lnTo>
                      <a:pt x="125025" y="4631"/>
                    </a:lnTo>
                    <a:cubicBezTo>
                      <a:pt x="122490" y="4049"/>
                      <a:pt x="119698" y="3786"/>
                      <a:pt x="116871" y="3786"/>
                    </a:cubicBezTo>
                    <a:cubicBezTo>
                      <a:pt x="113848" y="3786"/>
                      <a:pt x="110786" y="4087"/>
                      <a:pt x="107958" y="4619"/>
                    </a:cubicBezTo>
                    <a:cubicBezTo>
                      <a:pt x="101332" y="5886"/>
                      <a:pt x="95711" y="8245"/>
                      <a:pt x="90315" y="10630"/>
                    </a:cubicBezTo>
                    <a:cubicBezTo>
                      <a:pt x="89298" y="11081"/>
                      <a:pt x="88269" y="11533"/>
                      <a:pt x="87253" y="11985"/>
                    </a:cubicBezTo>
                    <a:cubicBezTo>
                      <a:pt x="88533" y="11257"/>
                      <a:pt x="89762" y="10529"/>
                      <a:pt x="90992" y="9801"/>
                    </a:cubicBezTo>
                    <a:cubicBezTo>
                      <a:pt x="96915" y="6300"/>
                      <a:pt x="102512" y="2987"/>
                      <a:pt x="111359" y="1444"/>
                    </a:cubicBezTo>
                    <a:cubicBezTo>
                      <a:pt x="113317" y="1143"/>
                      <a:pt x="115437" y="892"/>
                      <a:pt x="117684" y="703"/>
                    </a:cubicBezTo>
                    <a:cubicBezTo>
                      <a:pt x="120118" y="503"/>
                      <a:pt x="122565" y="365"/>
                      <a:pt x="125025" y="302"/>
                    </a:cubicBezTo>
                    <a:lnTo>
                      <a:pt x="125025" y="1"/>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3;p2"/>
            <p:cNvGrpSpPr/>
            <p:nvPr/>
          </p:nvGrpSpPr>
          <p:grpSpPr>
            <a:xfrm>
              <a:off x="-11" y="-7"/>
              <a:ext cx="3516067" cy="2211940"/>
              <a:chOff x="5223150" y="2771850"/>
              <a:chExt cx="1210350" cy="761425"/>
            </a:xfrm>
          </p:grpSpPr>
          <p:sp>
            <p:nvSpPr>
              <p:cNvPr id="14" name="Google Shape;14;p2"/>
              <p:cNvSpPr/>
              <p:nvPr/>
            </p:nvSpPr>
            <p:spPr>
              <a:xfrm>
                <a:off x="5223150" y="2771850"/>
                <a:ext cx="996075" cy="462750"/>
              </a:xfrm>
              <a:custGeom>
                <a:avLst/>
                <a:gdLst/>
                <a:ahLst/>
                <a:cxnLst/>
                <a:rect l="l" t="t" r="r" b="b"/>
                <a:pathLst>
                  <a:path w="39843" h="18510" extrusionOk="0">
                    <a:moveTo>
                      <a:pt x="0" y="0"/>
                    </a:moveTo>
                    <a:lnTo>
                      <a:pt x="0" y="18510"/>
                    </a:lnTo>
                    <a:cubicBezTo>
                      <a:pt x="88" y="18434"/>
                      <a:pt x="163" y="18372"/>
                      <a:pt x="251" y="18296"/>
                    </a:cubicBezTo>
                    <a:cubicBezTo>
                      <a:pt x="5064" y="13848"/>
                      <a:pt x="10479" y="11662"/>
                      <a:pt x="16899" y="11662"/>
                    </a:cubicBezTo>
                    <a:cubicBezTo>
                      <a:pt x="19752" y="11662"/>
                      <a:pt x="22804" y="12093"/>
                      <a:pt x="26089" y="12951"/>
                    </a:cubicBezTo>
                    <a:cubicBezTo>
                      <a:pt x="26645" y="13079"/>
                      <a:pt x="27201" y="13142"/>
                      <a:pt x="27754" y="13142"/>
                    </a:cubicBezTo>
                    <a:cubicBezTo>
                      <a:pt x="31247" y="13142"/>
                      <a:pt x="34603" y="10628"/>
                      <a:pt x="36781" y="6262"/>
                    </a:cubicBezTo>
                    <a:cubicBezTo>
                      <a:pt x="37358" y="5271"/>
                      <a:pt x="37961" y="4116"/>
                      <a:pt x="38601" y="2736"/>
                    </a:cubicBezTo>
                    <a:cubicBezTo>
                      <a:pt x="39040" y="1795"/>
                      <a:pt x="39466" y="853"/>
                      <a:pt x="3984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5223150" y="2771850"/>
                <a:ext cx="1210350" cy="761425"/>
              </a:xfrm>
              <a:custGeom>
                <a:avLst/>
                <a:gdLst/>
                <a:ahLst/>
                <a:cxnLst/>
                <a:rect l="l" t="t" r="r" b="b"/>
                <a:pathLst>
                  <a:path w="48414" h="30457" extrusionOk="0">
                    <a:moveTo>
                      <a:pt x="40056" y="0"/>
                    </a:moveTo>
                    <a:cubicBezTo>
                      <a:pt x="39667" y="891"/>
                      <a:pt x="39228" y="1870"/>
                      <a:pt x="38764" y="2861"/>
                    </a:cubicBezTo>
                    <a:cubicBezTo>
                      <a:pt x="38111" y="4254"/>
                      <a:pt x="37521" y="5409"/>
                      <a:pt x="36944" y="6400"/>
                    </a:cubicBezTo>
                    <a:cubicBezTo>
                      <a:pt x="34723" y="10843"/>
                      <a:pt x="31313" y="13395"/>
                      <a:pt x="27749" y="13395"/>
                    </a:cubicBezTo>
                    <a:cubicBezTo>
                      <a:pt x="27186" y="13395"/>
                      <a:pt x="26619" y="13332"/>
                      <a:pt x="26052" y="13202"/>
                    </a:cubicBezTo>
                    <a:cubicBezTo>
                      <a:pt x="22772" y="12346"/>
                      <a:pt x="19727" y="11914"/>
                      <a:pt x="16882" y="11914"/>
                    </a:cubicBezTo>
                    <a:cubicBezTo>
                      <a:pt x="10508" y="11914"/>
                      <a:pt x="5136" y="14081"/>
                      <a:pt x="364" y="18497"/>
                    </a:cubicBezTo>
                    <a:cubicBezTo>
                      <a:pt x="239" y="18598"/>
                      <a:pt x="126" y="18698"/>
                      <a:pt x="0" y="18798"/>
                    </a:cubicBezTo>
                    <a:lnTo>
                      <a:pt x="0" y="26553"/>
                    </a:lnTo>
                    <a:cubicBezTo>
                      <a:pt x="980" y="27043"/>
                      <a:pt x="2059" y="27265"/>
                      <a:pt x="3151" y="27265"/>
                    </a:cubicBezTo>
                    <a:cubicBezTo>
                      <a:pt x="4325" y="27265"/>
                      <a:pt x="5515" y="27009"/>
                      <a:pt x="6614" y="26553"/>
                    </a:cubicBezTo>
                    <a:cubicBezTo>
                      <a:pt x="9174" y="25499"/>
                      <a:pt x="11357" y="23504"/>
                      <a:pt x="13440" y="21496"/>
                    </a:cubicBezTo>
                    <a:cubicBezTo>
                      <a:pt x="13842" y="21107"/>
                      <a:pt x="14231" y="20718"/>
                      <a:pt x="14632" y="20342"/>
                    </a:cubicBezTo>
                    <a:lnTo>
                      <a:pt x="14632" y="20342"/>
                    </a:lnTo>
                    <a:cubicBezTo>
                      <a:pt x="14143" y="20957"/>
                      <a:pt x="13653" y="21572"/>
                      <a:pt x="13177" y="22186"/>
                    </a:cubicBezTo>
                    <a:cubicBezTo>
                      <a:pt x="10880" y="25148"/>
                      <a:pt x="8709" y="27934"/>
                      <a:pt x="5296" y="29251"/>
                    </a:cubicBezTo>
                    <a:cubicBezTo>
                      <a:pt x="4530" y="29502"/>
                      <a:pt x="3715" y="29703"/>
                      <a:pt x="2836" y="29866"/>
                    </a:cubicBezTo>
                    <a:cubicBezTo>
                      <a:pt x="1895" y="30042"/>
                      <a:pt x="954" y="30155"/>
                      <a:pt x="0" y="30218"/>
                    </a:cubicBezTo>
                    <a:lnTo>
                      <a:pt x="0" y="30456"/>
                    </a:lnTo>
                    <a:cubicBezTo>
                      <a:pt x="954" y="30406"/>
                      <a:pt x="1920" y="30293"/>
                      <a:pt x="2874" y="30117"/>
                    </a:cubicBezTo>
                    <a:cubicBezTo>
                      <a:pt x="3740" y="29954"/>
                      <a:pt x="4568" y="29741"/>
                      <a:pt x="5346" y="29490"/>
                    </a:cubicBezTo>
                    <a:cubicBezTo>
                      <a:pt x="8810" y="28160"/>
                      <a:pt x="11006" y="25349"/>
                      <a:pt x="13315" y="22362"/>
                    </a:cubicBezTo>
                    <a:cubicBezTo>
                      <a:pt x="14168" y="21258"/>
                      <a:pt x="15046" y="20128"/>
                      <a:pt x="16013" y="19062"/>
                    </a:cubicBezTo>
                    <a:cubicBezTo>
                      <a:pt x="17293" y="17920"/>
                      <a:pt x="18623" y="16866"/>
                      <a:pt x="20104" y="16100"/>
                    </a:cubicBezTo>
                    <a:cubicBezTo>
                      <a:pt x="22049" y="15096"/>
                      <a:pt x="24169" y="14594"/>
                      <a:pt x="26328" y="14231"/>
                    </a:cubicBezTo>
                    <a:cubicBezTo>
                      <a:pt x="27256" y="14143"/>
                      <a:pt x="28198" y="14093"/>
                      <a:pt x="29139" y="14055"/>
                    </a:cubicBezTo>
                    <a:cubicBezTo>
                      <a:pt x="31021" y="13954"/>
                      <a:pt x="32979" y="13854"/>
                      <a:pt x="34886" y="13478"/>
                    </a:cubicBezTo>
                    <a:cubicBezTo>
                      <a:pt x="35890" y="13314"/>
                      <a:pt x="36706" y="13164"/>
                      <a:pt x="37434" y="13001"/>
                    </a:cubicBezTo>
                    <a:cubicBezTo>
                      <a:pt x="40458" y="12323"/>
                      <a:pt x="42554" y="11282"/>
                      <a:pt x="44260" y="9613"/>
                    </a:cubicBezTo>
                    <a:cubicBezTo>
                      <a:pt x="46368" y="7555"/>
                      <a:pt x="47811" y="4355"/>
                      <a:pt x="48326" y="603"/>
                    </a:cubicBezTo>
                    <a:cubicBezTo>
                      <a:pt x="48351" y="414"/>
                      <a:pt x="48389" y="214"/>
                      <a:pt x="48414" y="0"/>
                    </a:cubicBezTo>
                    <a:lnTo>
                      <a:pt x="48213" y="0"/>
                    </a:lnTo>
                    <a:cubicBezTo>
                      <a:pt x="48188" y="201"/>
                      <a:pt x="48163" y="389"/>
                      <a:pt x="48138" y="565"/>
                    </a:cubicBezTo>
                    <a:cubicBezTo>
                      <a:pt x="47636" y="4242"/>
                      <a:pt x="46218" y="7391"/>
                      <a:pt x="44147" y="9412"/>
                    </a:cubicBezTo>
                    <a:cubicBezTo>
                      <a:pt x="42466" y="11056"/>
                      <a:pt x="40395" y="12085"/>
                      <a:pt x="37396" y="12750"/>
                    </a:cubicBezTo>
                    <a:cubicBezTo>
                      <a:pt x="36681" y="12913"/>
                      <a:pt x="35865" y="13063"/>
                      <a:pt x="34861" y="13227"/>
                    </a:cubicBezTo>
                    <a:cubicBezTo>
                      <a:pt x="32954" y="13603"/>
                      <a:pt x="31009" y="13703"/>
                      <a:pt x="29139" y="13804"/>
                    </a:cubicBezTo>
                    <a:lnTo>
                      <a:pt x="29089" y="13804"/>
                    </a:lnTo>
                    <a:cubicBezTo>
                      <a:pt x="32941" y="13239"/>
                      <a:pt x="36693" y="12587"/>
                      <a:pt x="39554" y="9738"/>
                    </a:cubicBezTo>
                    <a:cubicBezTo>
                      <a:pt x="41838" y="7479"/>
                      <a:pt x="43131" y="4104"/>
                      <a:pt x="43595" y="690"/>
                    </a:cubicBezTo>
                    <a:cubicBezTo>
                      <a:pt x="43620" y="464"/>
                      <a:pt x="43645" y="239"/>
                      <a:pt x="4368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16" name="Google Shape;16;p2"/>
          <p:cNvPicPr preferRelativeResize="0"/>
          <p:nvPr/>
        </p:nvPicPr>
        <p:blipFill>
          <a:blip r:embed="rId2">
            <a:alphaModFix/>
          </a:blip>
          <a:stretch>
            <a:fillRect/>
          </a:stretch>
        </p:blipFill>
        <p:spPr>
          <a:xfrm>
            <a:off x="0" y="95"/>
            <a:ext cx="9144002" cy="5143311"/>
          </a:xfrm>
          <a:prstGeom prst="rect">
            <a:avLst/>
          </a:prstGeom>
          <a:noFill/>
          <a:ln>
            <a:noFill/>
          </a:ln>
        </p:spPr>
      </p:pic>
      <p:sp>
        <p:nvSpPr>
          <p:cNvPr id="17" name="Google Shape;17;p2"/>
          <p:cNvSpPr/>
          <p:nvPr/>
        </p:nvSpPr>
        <p:spPr>
          <a:xfrm>
            <a:off x="2281500" y="1531950"/>
            <a:ext cx="4581000" cy="20796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txBox="1">
            <a:spLocks noGrp="1"/>
          </p:cNvSpPr>
          <p:nvPr>
            <p:ph type="ctrTitle"/>
          </p:nvPr>
        </p:nvSpPr>
        <p:spPr>
          <a:xfrm>
            <a:off x="2700000" y="1792063"/>
            <a:ext cx="3744000" cy="1026900"/>
          </a:xfrm>
          <a:prstGeom prst="rect">
            <a:avLst/>
          </a:prstGeom>
        </p:spPr>
        <p:txBody>
          <a:bodyPr spcFirstLastPara="1" wrap="square" lIns="91425" tIns="0" rIns="91425" bIns="0" anchor="b" anchorCtr="0">
            <a:noAutofit/>
          </a:bodyPr>
          <a:lstStyle>
            <a:lvl1pPr lvl="0" algn="ctr" rtl="0">
              <a:spcBef>
                <a:spcPts val="0"/>
              </a:spcBef>
              <a:spcAft>
                <a:spcPts val="0"/>
              </a:spcAft>
              <a:buClr>
                <a:srgbClr val="FAF2DD"/>
              </a:buClr>
              <a:buSzPts val="5000"/>
              <a:buFont typeface="Amatic SC"/>
              <a:buNone/>
              <a:defRPr sz="5300" b="1">
                <a:solidFill>
                  <a:srgbClr val="FAF2DD"/>
                </a:solidFill>
                <a:latin typeface="Amatic SC"/>
                <a:ea typeface="Amatic SC"/>
                <a:cs typeface="Amatic SC"/>
                <a:sym typeface="Amatic SC"/>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 name="Google Shape;19;p2"/>
          <p:cNvSpPr txBox="1">
            <a:spLocks noGrp="1"/>
          </p:cNvSpPr>
          <p:nvPr>
            <p:ph type="subTitle" idx="1"/>
          </p:nvPr>
        </p:nvSpPr>
        <p:spPr>
          <a:xfrm>
            <a:off x="2700000" y="2818963"/>
            <a:ext cx="3744000" cy="582600"/>
          </a:xfrm>
          <a:prstGeom prst="rect">
            <a:avLst/>
          </a:prstGeom>
        </p:spPr>
        <p:txBody>
          <a:bodyPr spcFirstLastPara="1" wrap="square" lIns="91425" tIns="0" rIns="91425" bIns="91425" anchor="t" anchorCtr="0">
            <a:noAutofit/>
          </a:bodyPr>
          <a:lstStyle>
            <a:lvl1pPr lvl="0" algn="ctr" rtl="0">
              <a:lnSpc>
                <a:spcPct val="100000"/>
              </a:lnSpc>
              <a:spcBef>
                <a:spcPts val="0"/>
              </a:spcBef>
              <a:spcAft>
                <a:spcPts val="0"/>
              </a:spcAft>
              <a:buClr>
                <a:srgbClr val="FAF2DD"/>
              </a:buClr>
              <a:buSzPts val="1100"/>
              <a:buFont typeface="Happy Monkey"/>
              <a:buNone/>
              <a:defRPr sz="1600">
                <a:solidFill>
                  <a:srgbClr val="FAF2DD"/>
                </a:solidFill>
                <a:latin typeface="Mallanna"/>
                <a:ea typeface="Mallanna"/>
                <a:cs typeface="Mallanna"/>
                <a:sym typeface="Mallanna"/>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305"/>
        <p:cNvGrpSpPr/>
        <p:nvPr/>
      </p:nvGrpSpPr>
      <p:grpSpPr>
        <a:xfrm>
          <a:off x="0" y="0"/>
          <a:ext cx="0" cy="0"/>
          <a:chOff x="0" y="0"/>
          <a:chExt cx="0" cy="0"/>
        </a:xfrm>
      </p:grpSpPr>
      <p:grpSp>
        <p:nvGrpSpPr>
          <p:cNvPr id="306" name="Google Shape;306;p31"/>
          <p:cNvGrpSpPr/>
          <p:nvPr/>
        </p:nvGrpSpPr>
        <p:grpSpPr>
          <a:xfrm>
            <a:off x="-11" y="-7"/>
            <a:ext cx="9144183" cy="5139018"/>
            <a:chOff x="-11" y="-7"/>
            <a:chExt cx="9144183" cy="5139018"/>
          </a:xfrm>
        </p:grpSpPr>
        <p:grpSp>
          <p:nvGrpSpPr>
            <p:cNvPr id="307" name="Google Shape;307;p31"/>
            <p:cNvGrpSpPr/>
            <p:nvPr/>
          </p:nvGrpSpPr>
          <p:grpSpPr>
            <a:xfrm>
              <a:off x="146748" y="2541651"/>
              <a:ext cx="8997424" cy="2597361"/>
              <a:chOff x="1213475" y="1281350"/>
              <a:chExt cx="3125625" cy="902300"/>
            </a:xfrm>
          </p:grpSpPr>
          <p:sp>
            <p:nvSpPr>
              <p:cNvPr id="308" name="Google Shape;308;p31"/>
              <p:cNvSpPr/>
              <p:nvPr/>
            </p:nvSpPr>
            <p:spPr>
              <a:xfrm>
                <a:off x="1766875" y="1635550"/>
                <a:ext cx="2572225" cy="548100"/>
              </a:xfrm>
              <a:custGeom>
                <a:avLst/>
                <a:gdLst/>
                <a:ahLst/>
                <a:cxnLst/>
                <a:rect l="l" t="t" r="r" b="b"/>
                <a:pathLst>
                  <a:path w="102889" h="21924" extrusionOk="0">
                    <a:moveTo>
                      <a:pt x="102889" y="0"/>
                    </a:moveTo>
                    <a:cubicBezTo>
                      <a:pt x="102675" y="76"/>
                      <a:pt x="102449" y="163"/>
                      <a:pt x="102236" y="251"/>
                    </a:cubicBezTo>
                    <a:cubicBezTo>
                      <a:pt x="89813" y="5516"/>
                      <a:pt x="75827" y="8098"/>
                      <a:pt x="59245" y="8098"/>
                    </a:cubicBezTo>
                    <a:cubicBezTo>
                      <a:pt x="51874" y="8098"/>
                      <a:pt x="43989" y="7588"/>
                      <a:pt x="35501" y="6576"/>
                    </a:cubicBezTo>
                    <a:cubicBezTo>
                      <a:pt x="34061" y="6423"/>
                      <a:pt x="32619" y="6348"/>
                      <a:pt x="31186" y="6348"/>
                    </a:cubicBezTo>
                    <a:cubicBezTo>
                      <a:pt x="22173" y="6348"/>
                      <a:pt x="13524" y="9319"/>
                      <a:pt x="7894" y="14494"/>
                    </a:cubicBezTo>
                    <a:cubicBezTo>
                      <a:pt x="6400" y="15674"/>
                      <a:pt x="4857" y="17042"/>
                      <a:pt x="3188" y="18673"/>
                    </a:cubicBezTo>
                    <a:cubicBezTo>
                      <a:pt x="2046" y="19790"/>
                      <a:pt x="979" y="20894"/>
                      <a:pt x="1" y="21923"/>
                    </a:cubicBezTo>
                    <a:lnTo>
                      <a:pt x="102889" y="21923"/>
                    </a:lnTo>
                    <a:lnTo>
                      <a:pt x="102889" y="0"/>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1"/>
              <p:cNvSpPr/>
              <p:nvPr/>
            </p:nvSpPr>
            <p:spPr>
              <a:xfrm>
                <a:off x="1213475" y="1281350"/>
                <a:ext cx="3125625" cy="902300"/>
              </a:xfrm>
              <a:custGeom>
                <a:avLst/>
                <a:gdLst/>
                <a:ahLst/>
                <a:cxnLst/>
                <a:rect l="l" t="t" r="r" b="b"/>
                <a:pathLst>
                  <a:path w="125025" h="36092" extrusionOk="0">
                    <a:moveTo>
                      <a:pt x="125025" y="1"/>
                    </a:moveTo>
                    <a:cubicBezTo>
                      <a:pt x="122540" y="63"/>
                      <a:pt x="120068" y="202"/>
                      <a:pt x="117608" y="415"/>
                    </a:cubicBezTo>
                    <a:cubicBezTo>
                      <a:pt x="115362" y="603"/>
                      <a:pt x="113216" y="854"/>
                      <a:pt x="111233" y="1155"/>
                    </a:cubicBezTo>
                    <a:cubicBezTo>
                      <a:pt x="102261" y="2724"/>
                      <a:pt x="96614" y="6062"/>
                      <a:pt x="90641" y="9588"/>
                    </a:cubicBezTo>
                    <a:cubicBezTo>
                      <a:pt x="88432" y="10893"/>
                      <a:pt x="86186" y="12223"/>
                      <a:pt x="83726" y="13478"/>
                    </a:cubicBezTo>
                    <a:cubicBezTo>
                      <a:pt x="80401" y="14846"/>
                      <a:pt x="76937" y="16101"/>
                      <a:pt x="73110" y="17004"/>
                    </a:cubicBezTo>
                    <a:cubicBezTo>
                      <a:pt x="68090" y="18209"/>
                      <a:pt x="62607" y="18799"/>
                      <a:pt x="57022" y="19238"/>
                    </a:cubicBezTo>
                    <a:cubicBezTo>
                      <a:pt x="54638" y="19326"/>
                      <a:pt x="52216" y="19389"/>
                      <a:pt x="49757" y="19439"/>
                    </a:cubicBezTo>
                    <a:cubicBezTo>
                      <a:pt x="44900" y="19552"/>
                      <a:pt x="39868" y="19665"/>
                      <a:pt x="34936" y="20129"/>
                    </a:cubicBezTo>
                    <a:cubicBezTo>
                      <a:pt x="32326" y="20317"/>
                      <a:pt x="30231" y="20493"/>
                      <a:pt x="28348" y="20681"/>
                    </a:cubicBezTo>
                    <a:cubicBezTo>
                      <a:pt x="20543" y="21484"/>
                      <a:pt x="15109" y="22727"/>
                      <a:pt x="10730" y="24697"/>
                    </a:cubicBezTo>
                    <a:cubicBezTo>
                      <a:pt x="5271" y="27144"/>
                      <a:pt x="1544" y="30934"/>
                      <a:pt x="201" y="35363"/>
                    </a:cubicBezTo>
                    <a:cubicBezTo>
                      <a:pt x="138" y="35589"/>
                      <a:pt x="63" y="35840"/>
                      <a:pt x="0" y="36091"/>
                    </a:cubicBezTo>
                    <a:lnTo>
                      <a:pt x="502" y="36091"/>
                    </a:lnTo>
                    <a:cubicBezTo>
                      <a:pt x="565" y="35840"/>
                      <a:pt x="628" y="35614"/>
                      <a:pt x="691" y="35414"/>
                    </a:cubicBezTo>
                    <a:cubicBezTo>
                      <a:pt x="2008" y="31059"/>
                      <a:pt x="5672" y="27332"/>
                      <a:pt x="11018" y="24935"/>
                    </a:cubicBezTo>
                    <a:cubicBezTo>
                      <a:pt x="15335" y="22990"/>
                      <a:pt x="20706" y="21773"/>
                      <a:pt x="28436" y="20970"/>
                    </a:cubicBezTo>
                    <a:cubicBezTo>
                      <a:pt x="30306" y="20782"/>
                      <a:pt x="32389" y="20606"/>
                      <a:pt x="34999" y="20418"/>
                    </a:cubicBezTo>
                    <a:cubicBezTo>
                      <a:pt x="39876" y="19970"/>
                      <a:pt x="44839" y="19855"/>
                      <a:pt x="49656" y="19743"/>
                    </a:cubicBezTo>
                    <a:lnTo>
                      <a:pt x="49656" y="19743"/>
                    </a:lnTo>
                    <a:cubicBezTo>
                      <a:pt x="39809" y="20417"/>
                      <a:pt x="30199" y="21209"/>
                      <a:pt x="22864" y="24546"/>
                    </a:cubicBezTo>
                    <a:cubicBezTo>
                      <a:pt x="16979" y="27232"/>
                      <a:pt x="13654" y="31222"/>
                      <a:pt x="12449" y="35263"/>
                    </a:cubicBezTo>
                    <a:cubicBezTo>
                      <a:pt x="12374" y="35526"/>
                      <a:pt x="12298" y="35803"/>
                      <a:pt x="12223" y="36091"/>
                    </a:cubicBezTo>
                    <a:lnTo>
                      <a:pt x="21572" y="36091"/>
                    </a:lnTo>
                    <a:cubicBezTo>
                      <a:pt x="22576" y="35024"/>
                      <a:pt x="23705" y="33857"/>
                      <a:pt x="24897" y="32690"/>
                    </a:cubicBezTo>
                    <a:cubicBezTo>
                      <a:pt x="26579" y="31047"/>
                      <a:pt x="28122" y="29666"/>
                      <a:pt x="29628" y="28499"/>
                    </a:cubicBezTo>
                    <a:cubicBezTo>
                      <a:pt x="35338" y="23244"/>
                      <a:pt x="44153" y="20225"/>
                      <a:pt x="53344" y="20225"/>
                    </a:cubicBezTo>
                    <a:cubicBezTo>
                      <a:pt x="54799" y="20225"/>
                      <a:pt x="56263" y="20301"/>
                      <a:pt x="57725" y="20455"/>
                    </a:cubicBezTo>
                    <a:cubicBezTo>
                      <a:pt x="66185" y="21464"/>
                      <a:pt x="74040" y="21973"/>
                      <a:pt x="81380" y="21973"/>
                    </a:cubicBezTo>
                    <a:cubicBezTo>
                      <a:pt x="97864" y="21973"/>
                      <a:pt x="111755" y="19408"/>
                      <a:pt x="124083" y="14181"/>
                    </a:cubicBezTo>
                    <a:cubicBezTo>
                      <a:pt x="124397" y="14043"/>
                      <a:pt x="124711" y="13930"/>
                      <a:pt x="125025" y="13830"/>
                    </a:cubicBezTo>
                    <a:lnTo>
                      <a:pt x="125025" y="4631"/>
                    </a:lnTo>
                    <a:cubicBezTo>
                      <a:pt x="122490" y="4049"/>
                      <a:pt x="119698" y="3786"/>
                      <a:pt x="116871" y="3786"/>
                    </a:cubicBezTo>
                    <a:cubicBezTo>
                      <a:pt x="113848" y="3786"/>
                      <a:pt x="110786" y="4087"/>
                      <a:pt x="107958" y="4619"/>
                    </a:cubicBezTo>
                    <a:cubicBezTo>
                      <a:pt x="101332" y="5886"/>
                      <a:pt x="95711" y="8245"/>
                      <a:pt x="90315" y="10630"/>
                    </a:cubicBezTo>
                    <a:cubicBezTo>
                      <a:pt x="89298" y="11081"/>
                      <a:pt x="88269" y="11533"/>
                      <a:pt x="87253" y="11985"/>
                    </a:cubicBezTo>
                    <a:cubicBezTo>
                      <a:pt x="88533" y="11257"/>
                      <a:pt x="89762" y="10529"/>
                      <a:pt x="90992" y="9801"/>
                    </a:cubicBezTo>
                    <a:cubicBezTo>
                      <a:pt x="96915" y="6300"/>
                      <a:pt x="102512" y="2987"/>
                      <a:pt x="111359" y="1444"/>
                    </a:cubicBezTo>
                    <a:cubicBezTo>
                      <a:pt x="113317" y="1143"/>
                      <a:pt x="115437" y="892"/>
                      <a:pt x="117684" y="703"/>
                    </a:cubicBezTo>
                    <a:cubicBezTo>
                      <a:pt x="120118" y="503"/>
                      <a:pt x="122565" y="365"/>
                      <a:pt x="125025" y="302"/>
                    </a:cubicBezTo>
                    <a:lnTo>
                      <a:pt x="125025" y="1"/>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0" name="Google Shape;310;p31"/>
            <p:cNvGrpSpPr/>
            <p:nvPr/>
          </p:nvGrpSpPr>
          <p:grpSpPr>
            <a:xfrm>
              <a:off x="-11" y="-7"/>
              <a:ext cx="3516067" cy="2211940"/>
              <a:chOff x="5223150" y="2771850"/>
              <a:chExt cx="1210350" cy="761425"/>
            </a:xfrm>
          </p:grpSpPr>
          <p:sp>
            <p:nvSpPr>
              <p:cNvPr id="311" name="Google Shape;311;p31"/>
              <p:cNvSpPr/>
              <p:nvPr/>
            </p:nvSpPr>
            <p:spPr>
              <a:xfrm>
                <a:off x="5223150" y="2771850"/>
                <a:ext cx="996075" cy="462750"/>
              </a:xfrm>
              <a:custGeom>
                <a:avLst/>
                <a:gdLst/>
                <a:ahLst/>
                <a:cxnLst/>
                <a:rect l="l" t="t" r="r" b="b"/>
                <a:pathLst>
                  <a:path w="39843" h="18510" extrusionOk="0">
                    <a:moveTo>
                      <a:pt x="0" y="0"/>
                    </a:moveTo>
                    <a:lnTo>
                      <a:pt x="0" y="18510"/>
                    </a:lnTo>
                    <a:cubicBezTo>
                      <a:pt x="88" y="18434"/>
                      <a:pt x="163" y="18372"/>
                      <a:pt x="251" y="18296"/>
                    </a:cubicBezTo>
                    <a:cubicBezTo>
                      <a:pt x="5064" y="13848"/>
                      <a:pt x="10479" y="11662"/>
                      <a:pt x="16899" y="11662"/>
                    </a:cubicBezTo>
                    <a:cubicBezTo>
                      <a:pt x="19752" y="11662"/>
                      <a:pt x="22804" y="12093"/>
                      <a:pt x="26089" y="12951"/>
                    </a:cubicBezTo>
                    <a:cubicBezTo>
                      <a:pt x="26645" y="13079"/>
                      <a:pt x="27201" y="13142"/>
                      <a:pt x="27754" y="13142"/>
                    </a:cubicBezTo>
                    <a:cubicBezTo>
                      <a:pt x="31247" y="13142"/>
                      <a:pt x="34603" y="10628"/>
                      <a:pt x="36781" y="6262"/>
                    </a:cubicBezTo>
                    <a:cubicBezTo>
                      <a:pt x="37358" y="5271"/>
                      <a:pt x="37961" y="4116"/>
                      <a:pt x="38601" y="2736"/>
                    </a:cubicBezTo>
                    <a:cubicBezTo>
                      <a:pt x="39040" y="1795"/>
                      <a:pt x="39466" y="853"/>
                      <a:pt x="3984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1"/>
              <p:cNvSpPr/>
              <p:nvPr/>
            </p:nvSpPr>
            <p:spPr>
              <a:xfrm>
                <a:off x="5223150" y="2771850"/>
                <a:ext cx="1210350" cy="761425"/>
              </a:xfrm>
              <a:custGeom>
                <a:avLst/>
                <a:gdLst/>
                <a:ahLst/>
                <a:cxnLst/>
                <a:rect l="l" t="t" r="r" b="b"/>
                <a:pathLst>
                  <a:path w="48414" h="30457" extrusionOk="0">
                    <a:moveTo>
                      <a:pt x="40056" y="0"/>
                    </a:moveTo>
                    <a:cubicBezTo>
                      <a:pt x="39667" y="891"/>
                      <a:pt x="39228" y="1870"/>
                      <a:pt x="38764" y="2861"/>
                    </a:cubicBezTo>
                    <a:cubicBezTo>
                      <a:pt x="38111" y="4254"/>
                      <a:pt x="37521" y="5409"/>
                      <a:pt x="36944" y="6400"/>
                    </a:cubicBezTo>
                    <a:cubicBezTo>
                      <a:pt x="34723" y="10843"/>
                      <a:pt x="31313" y="13395"/>
                      <a:pt x="27749" y="13395"/>
                    </a:cubicBezTo>
                    <a:cubicBezTo>
                      <a:pt x="27186" y="13395"/>
                      <a:pt x="26619" y="13332"/>
                      <a:pt x="26052" y="13202"/>
                    </a:cubicBezTo>
                    <a:cubicBezTo>
                      <a:pt x="22772" y="12346"/>
                      <a:pt x="19727" y="11914"/>
                      <a:pt x="16882" y="11914"/>
                    </a:cubicBezTo>
                    <a:cubicBezTo>
                      <a:pt x="10508" y="11914"/>
                      <a:pt x="5136" y="14081"/>
                      <a:pt x="364" y="18497"/>
                    </a:cubicBezTo>
                    <a:cubicBezTo>
                      <a:pt x="239" y="18598"/>
                      <a:pt x="126" y="18698"/>
                      <a:pt x="0" y="18798"/>
                    </a:cubicBezTo>
                    <a:lnTo>
                      <a:pt x="0" y="26553"/>
                    </a:lnTo>
                    <a:cubicBezTo>
                      <a:pt x="980" y="27043"/>
                      <a:pt x="2059" y="27265"/>
                      <a:pt x="3151" y="27265"/>
                    </a:cubicBezTo>
                    <a:cubicBezTo>
                      <a:pt x="4325" y="27265"/>
                      <a:pt x="5515" y="27009"/>
                      <a:pt x="6614" y="26553"/>
                    </a:cubicBezTo>
                    <a:cubicBezTo>
                      <a:pt x="9174" y="25499"/>
                      <a:pt x="11357" y="23504"/>
                      <a:pt x="13440" y="21496"/>
                    </a:cubicBezTo>
                    <a:cubicBezTo>
                      <a:pt x="13842" y="21107"/>
                      <a:pt x="14231" y="20718"/>
                      <a:pt x="14632" y="20342"/>
                    </a:cubicBezTo>
                    <a:lnTo>
                      <a:pt x="14632" y="20342"/>
                    </a:lnTo>
                    <a:cubicBezTo>
                      <a:pt x="14143" y="20957"/>
                      <a:pt x="13653" y="21572"/>
                      <a:pt x="13177" y="22186"/>
                    </a:cubicBezTo>
                    <a:cubicBezTo>
                      <a:pt x="10880" y="25148"/>
                      <a:pt x="8709" y="27934"/>
                      <a:pt x="5296" y="29251"/>
                    </a:cubicBezTo>
                    <a:cubicBezTo>
                      <a:pt x="4530" y="29502"/>
                      <a:pt x="3715" y="29703"/>
                      <a:pt x="2836" y="29866"/>
                    </a:cubicBezTo>
                    <a:cubicBezTo>
                      <a:pt x="1895" y="30042"/>
                      <a:pt x="954" y="30155"/>
                      <a:pt x="0" y="30218"/>
                    </a:cubicBezTo>
                    <a:lnTo>
                      <a:pt x="0" y="30456"/>
                    </a:lnTo>
                    <a:cubicBezTo>
                      <a:pt x="954" y="30406"/>
                      <a:pt x="1920" y="30293"/>
                      <a:pt x="2874" y="30117"/>
                    </a:cubicBezTo>
                    <a:cubicBezTo>
                      <a:pt x="3740" y="29954"/>
                      <a:pt x="4568" y="29741"/>
                      <a:pt x="5346" y="29490"/>
                    </a:cubicBezTo>
                    <a:cubicBezTo>
                      <a:pt x="8810" y="28160"/>
                      <a:pt x="11006" y="25349"/>
                      <a:pt x="13315" y="22362"/>
                    </a:cubicBezTo>
                    <a:cubicBezTo>
                      <a:pt x="14168" y="21258"/>
                      <a:pt x="15046" y="20128"/>
                      <a:pt x="16013" y="19062"/>
                    </a:cubicBezTo>
                    <a:cubicBezTo>
                      <a:pt x="17293" y="17920"/>
                      <a:pt x="18623" y="16866"/>
                      <a:pt x="20104" y="16100"/>
                    </a:cubicBezTo>
                    <a:cubicBezTo>
                      <a:pt x="22049" y="15096"/>
                      <a:pt x="24169" y="14594"/>
                      <a:pt x="26328" y="14231"/>
                    </a:cubicBezTo>
                    <a:cubicBezTo>
                      <a:pt x="27256" y="14143"/>
                      <a:pt x="28198" y="14093"/>
                      <a:pt x="29139" y="14055"/>
                    </a:cubicBezTo>
                    <a:cubicBezTo>
                      <a:pt x="31021" y="13954"/>
                      <a:pt x="32979" y="13854"/>
                      <a:pt x="34886" y="13478"/>
                    </a:cubicBezTo>
                    <a:cubicBezTo>
                      <a:pt x="35890" y="13314"/>
                      <a:pt x="36706" y="13164"/>
                      <a:pt x="37434" y="13001"/>
                    </a:cubicBezTo>
                    <a:cubicBezTo>
                      <a:pt x="40458" y="12323"/>
                      <a:pt x="42554" y="11282"/>
                      <a:pt x="44260" y="9613"/>
                    </a:cubicBezTo>
                    <a:cubicBezTo>
                      <a:pt x="46368" y="7555"/>
                      <a:pt x="47811" y="4355"/>
                      <a:pt x="48326" y="603"/>
                    </a:cubicBezTo>
                    <a:cubicBezTo>
                      <a:pt x="48351" y="414"/>
                      <a:pt x="48389" y="214"/>
                      <a:pt x="48414" y="0"/>
                    </a:cubicBezTo>
                    <a:lnTo>
                      <a:pt x="48213" y="0"/>
                    </a:lnTo>
                    <a:cubicBezTo>
                      <a:pt x="48188" y="201"/>
                      <a:pt x="48163" y="389"/>
                      <a:pt x="48138" y="565"/>
                    </a:cubicBezTo>
                    <a:cubicBezTo>
                      <a:pt x="47636" y="4242"/>
                      <a:pt x="46218" y="7391"/>
                      <a:pt x="44147" y="9412"/>
                    </a:cubicBezTo>
                    <a:cubicBezTo>
                      <a:pt x="42466" y="11056"/>
                      <a:pt x="40395" y="12085"/>
                      <a:pt x="37396" y="12750"/>
                    </a:cubicBezTo>
                    <a:cubicBezTo>
                      <a:pt x="36681" y="12913"/>
                      <a:pt x="35865" y="13063"/>
                      <a:pt x="34861" y="13227"/>
                    </a:cubicBezTo>
                    <a:cubicBezTo>
                      <a:pt x="32954" y="13603"/>
                      <a:pt x="31009" y="13703"/>
                      <a:pt x="29139" y="13804"/>
                    </a:cubicBezTo>
                    <a:lnTo>
                      <a:pt x="29089" y="13804"/>
                    </a:lnTo>
                    <a:cubicBezTo>
                      <a:pt x="32941" y="13239"/>
                      <a:pt x="36693" y="12587"/>
                      <a:pt x="39554" y="9738"/>
                    </a:cubicBezTo>
                    <a:cubicBezTo>
                      <a:pt x="41838" y="7479"/>
                      <a:pt x="43131" y="4104"/>
                      <a:pt x="43595" y="690"/>
                    </a:cubicBezTo>
                    <a:cubicBezTo>
                      <a:pt x="43620" y="464"/>
                      <a:pt x="43645" y="239"/>
                      <a:pt x="4368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313" name="Google Shape;313;p31"/>
          <p:cNvPicPr preferRelativeResize="0"/>
          <p:nvPr/>
        </p:nvPicPr>
        <p:blipFill>
          <a:blip r:embed="rId2">
            <a:alphaModFix/>
          </a:blip>
          <a:stretch>
            <a:fillRect/>
          </a:stretch>
        </p:blipFill>
        <p:spPr>
          <a:xfrm flipH="1">
            <a:off x="0" y="0"/>
            <a:ext cx="9143999" cy="5142278"/>
          </a:xfrm>
          <a:prstGeom prst="rect">
            <a:avLst/>
          </a:prstGeom>
          <a:noFill/>
          <a:ln>
            <a:noFill/>
          </a:ln>
        </p:spPr>
      </p:pic>
      <p:grpSp>
        <p:nvGrpSpPr>
          <p:cNvPr id="314" name="Google Shape;314;p31"/>
          <p:cNvGrpSpPr/>
          <p:nvPr/>
        </p:nvGrpSpPr>
        <p:grpSpPr>
          <a:xfrm rot="10800000" flipH="1">
            <a:off x="-159047" y="-343123"/>
            <a:ext cx="2495951" cy="2195836"/>
            <a:chOff x="3312900" y="2468375"/>
            <a:chExt cx="1021800" cy="898975"/>
          </a:xfrm>
        </p:grpSpPr>
        <p:sp>
          <p:nvSpPr>
            <p:cNvPr id="315" name="Google Shape;315;p31"/>
            <p:cNvSpPr/>
            <p:nvPr/>
          </p:nvSpPr>
          <p:spPr>
            <a:xfrm>
              <a:off x="3799175" y="2641950"/>
              <a:ext cx="218375" cy="171725"/>
            </a:xfrm>
            <a:custGeom>
              <a:avLst/>
              <a:gdLst/>
              <a:ahLst/>
              <a:cxnLst/>
              <a:rect l="l" t="t" r="r" b="b"/>
              <a:pathLst>
                <a:path w="8735" h="6869" extrusionOk="0">
                  <a:moveTo>
                    <a:pt x="7178" y="1"/>
                  </a:moveTo>
                  <a:cubicBezTo>
                    <a:pt x="7027" y="202"/>
                    <a:pt x="6940" y="453"/>
                    <a:pt x="6940" y="716"/>
                  </a:cubicBezTo>
                  <a:cubicBezTo>
                    <a:pt x="6312" y="402"/>
                    <a:pt x="5617" y="254"/>
                    <a:pt x="4931" y="254"/>
                  </a:cubicBezTo>
                  <a:cubicBezTo>
                    <a:pt x="4547" y="254"/>
                    <a:pt x="4167" y="300"/>
                    <a:pt x="3802" y="390"/>
                  </a:cubicBezTo>
                  <a:cubicBezTo>
                    <a:pt x="2773" y="628"/>
                    <a:pt x="1870" y="1218"/>
                    <a:pt x="1167" y="1984"/>
                  </a:cubicBezTo>
                  <a:cubicBezTo>
                    <a:pt x="728" y="2461"/>
                    <a:pt x="364" y="3025"/>
                    <a:pt x="176" y="3653"/>
                  </a:cubicBezTo>
                  <a:cubicBezTo>
                    <a:pt x="0" y="4280"/>
                    <a:pt x="13" y="4995"/>
                    <a:pt x="289" y="5623"/>
                  </a:cubicBezTo>
                  <a:cubicBezTo>
                    <a:pt x="1065" y="6379"/>
                    <a:pt x="2044" y="6868"/>
                    <a:pt x="3057" y="6868"/>
                  </a:cubicBezTo>
                  <a:cubicBezTo>
                    <a:pt x="3304" y="6868"/>
                    <a:pt x="3554" y="6839"/>
                    <a:pt x="3802" y="6777"/>
                  </a:cubicBezTo>
                  <a:cubicBezTo>
                    <a:pt x="4995" y="6476"/>
                    <a:pt x="6162" y="5598"/>
                    <a:pt x="6864" y="4669"/>
                  </a:cubicBezTo>
                  <a:cubicBezTo>
                    <a:pt x="7467" y="3904"/>
                    <a:pt x="7743" y="3075"/>
                    <a:pt x="7805" y="2084"/>
                  </a:cubicBezTo>
                  <a:cubicBezTo>
                    <a:pt x="7970" y="2113"/>
                    <a:pt x="8262" y="2307"/>
                    <a:pt x="8462" y="2307"/>
                  </a:cubicBezTo>
                  <a:cubicBezTo>
                    <a:pt x="8521" y="2307"/>
                    <a:pt x="8571" y="2290"/>
                    <a:pt x="8609" y="2247"/>
                  </a:cubicBezTo>
                  <a:cubicBezTo>
                    <a:pt x="8734" y="2109"/>
                    <a:pt x="8646" y="1871"/>
                    <a:pt x="8496" y="1745"/>
                  </a:cubicBezTo>
                  <a:cubicBezTo>
                    <a:pt x="8333" y="1632"/>
                    <a:pt x="8132" y="1607"/>
                    <a:pt x="7943" y="1570"/>
                  </a:cubicBezTo>
                  <a:cubicBezTo>
                    <a:pt x="8169" y="1519"/>
                    <a:pt x="8408" y="1344"/>
                    <a:pt x="8358" y="1105"/>
                  </a:cubicBezTo>
                  <a:cubicBezTo>
                    <a:pt x="8320" y="942"/>
                    <a:pt x="8132" y="842"/>
                    <a:pt x="7956" y="829"/>
                  </a:cubicBezTo>
                  <a:cubicBezTo>
                    <a:pt x="7793" y="829"/>
                    <a:pt x="7642" y="904"/>
                    <a:pt x="7492" y="967"/>
                  </a:cubicBezTo>
                  <a:cubicBezTo>
                    <a:pt x="7517" y="792"/>
                    <a:pt x="7542" y="616"/>
                    <a:pt x="7504" y="428"/>
                  </a:cubicBezTo>
                  <a:cubicBezTo>
                    <a:pt x="7467" y="252"/>
                    <a:pt x="7354" y="76"/>
                    <a:pt x="7178" y="1"/>
                  </a:cubicBezTo>
                  <a:close/>
                </a:path>
              </a:pathLst>
            </a:custGeom>
            <a:solidFill>
              <a:srgbClr val="E98B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1"/>
            <p:cNvSpPr/>
            <p:nvPr/>
          </p:nvSpPr>
          <p:spPr>
            <a:xfrm>
              <a:off x="3800500" y="2657400"/>
              <a:ext cx="154925" cy="107200"/>
            </a:xfrm>
            <a:custGeom>
              <a:avLst/>
              <a:gdLst/>
              <a:ahLst/>
              <a:cxnLst/>
              <a:rect l="l" t="t" r="r" b="b"/>
              <a:pathLst>
                <a:path w="6197" h="4288" extrusionOk="0">
                  <a:moveTo>
                    <a:pt x="5793" y="0"/>
                  </a:moveTo>
                  <a:cubicBezTo>
                    <a:pt x="3134" y="0"/>
                    <a:pt x="875" y="1752"/>
                    <a:pt x="10" y="4252"/>
                  </a:cubicBezTo>
                  <a:cubicBezTo>
                    <a:pt x="1" y="4270"/>
                    <a:pt x="23" y="4287"/>
                    <a:pt x="42" y="4287"/>
                  </a:cubicBezTo>
                  <a:cubicBezTo>
                    <a:pt x="49" y="4287"/>
                    <a:pt x="56" y="4284"/>
                    <a:pt x="60" y="4277"/>
                  </a:cubicBezTo>
                  <a:cubicBezTo>
                    <a:pt x="537" y="3160"/>
                    <a:pt x="1139" y="2094"/>
                    <a:pt x="2131" y="1341"/>
                  </a:cubicBezTo>
                  <a:cubicBezTo>
                    <a:pt x="3241" y="499"/>
                    <a:pt x="4636" y="72"/>
                    <a:pt x="6027" y="72"/>
                  </a:cubicBezTo>
                  <a:cubicBezTo>
                    <a:pt x="6067" y="72"/>
                    <a:pt x="6106" y="72"/>
                    <a:pt x="6146" y="73"/>
                  </a:cubicBezTo>
                  <a:cubicBezTo>
                    <a:pt x="6196" y="73"/>
                    <a:pt x="6196" y="10"/>
                    <a:pt x="6146" y="10"/>
                  </a:cubicBezTo>
                  <a:cubicBezTo>
                    <a:pt x="6028" y="4"/>
                    <a:pt x="5910" y="0"/>
                    <a:pt x="5793"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1"/>
            <p:cNvSpPr/>
            <p:nvPr/>
          </p:nvSpPr>
          <p:spPr>
            <a:xfrm>
              <a:off x="3803025" y="2662350"/>
              <a:ext cx="162750" cy="104125"/>
            </a:xfrm>
            <a:custGeom>
              <a:avLst/>
              <a:gdLst/>
              <a:ahLst/>
              <a:cxnLst/>
              <a:rect l="l" t="t" r="r" b="b"/>
              <a:pathLst>
                <a:path w="6510" h="4165" extrusionOk="0">
                  <a:moveTo>
                    <a:pt x="6484" y="1"/>
                  </a:moveTo>
                  <a:cubicBezTo>
                    <a:pt x="3824" y="252"/>
                    <a:pt x="1565" y="2046"/>
                    <a:pt x="9" y="4129"/>
                  </a:cubicBezTo>
                  <a:cubicBezTo>
                    <a:pt x="0" y="4147"/>
                    <a:pt x="17" y="4165"/>
                    <a:pt x="31" y="4165"/>
                  </a:cubicBezTo>
                  <a:cubicBezTo>
                    <a:pt x="37" y="4165"/>
                    <a:pt x="43" y="4162"/>
                    <a:pt x="47" y="4154"/>
                  </a:cubicBezTo>
                  <a:cubicBezTo>
                    <a:pt x="1791" y="2159"/>
                    <a:pt x="3761" y="415"/>
                    <a:pt x="6484" y="38"/>
                  </a:cubicBezTo>
                  <a:cubicBezTo>
                    <a:pt x="6510" y="38"/>
                    <a:pt x="6510" y="1"/>
                    <a:pt x="6484"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1"/>
            <p:cNvSpPr/>
            <p:nvPr/>
          </p:nvSpPr>
          <p:spPr>
            <a:xfrm>
              <a:off x="3807150" y="2676725"/>
              <a:ext cx="162000" cy="95650"/>
            </a:xfrm>
            <a:custGeom>
              <a:avLst/>
              <a:gdLst/>
              <a:ahLst/>
              <a:cxnLst/>
              <a:rect l="l" t="t" r="r" b="b"/>
              <a:pathLst>
                <a:path w="6480" h="3826" extrusionOk="0">
                  <a:moveTo>
                    <a:pt x="6455" y="0"/>
                  </a:moveTo>
                  <a:cubicBezTo>
                    <a:pt x="6452" y="0"/>
                    <a:pt x="6448" y="1"/>
                    <a:pt x="6445" y="3"/>
                  </a:cubicBezTo>
                  <a:cubicBezTo>
                    <a:pt x="4123" y="756"/>
                    <a:pt x="1814" y="2136"/>
                    <a:pt x="20" y="3780"/>
                  </a:cubicBezTo>
                  <a:cubicBezTo>
                    <a:pt x="1" y="3799"/>
                    <a:pt x="18" y="3826"/>
                    <a:pt x="39" y="3826"/>
                  </a:cubicBezTo>
                  <a:cubicBezTo>
                    <a:pt x="45" y="3826"/>
                    <a:pt x="52" y="3824"/>
                    <a:pt x="58" y="3818"/>
                  </a:cubicBezTo>
                  <a:cubicBezTo>
                    <a:pt x="2015" y="2287"/>
                    <a:pt x="4111" y="894"/>
                    <a:pt x="6457" y="41"/>
                  </a:cubicBezTo>
                  <a:cubicBezTo>
                    <a:pt x="6479" y="30"/>
                    <a:pt x="6473" y="0"/>
                    <a:pt x="6455"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1"/>
            <p:cNvSpPr/>
            <p:nvPr/>
          </p:nvSpPr>
          <p:spPr>
            <a:xfrm>
              <a:off x="3811825" y="2691075"/>
              <a:ext cx="157250" cy="85850"/>
            </a:xfrm>
            <a:custGeom>
              <a:avLst/>
              <a:gdLst/>
              <a:ahLst/>
              <a:cxnLst/>
              <a:rect l="l" t="t" r="r" b="b"/>
              <a:pathLst>
                <a:path w="6290" h="3434" extrusionOk="0">
                  <a:moveTo>
                    <a:pt x="6238" y="0"/>
                  </a:moveTo>
                  <a:cubicBezTo>
                    <a:pt x="6233" y="0"/>
                    <a:pt x="6226" y="2"/>
                    <a:pt x="6220" y="6"/>
                  </a:cubicBezTo>
                  <a:cubicBezTo>
                    <a:pt x="4162" y="1110"/>
                    <a:pt x="2041" y="2165"/>
                    <a:pt x="34" y="3382"/>
                  </a:cubicBezTo>
                  <a:cubicBezTo>
                    <a:pt x="0" y="3393"/>
                    <a:pt x="26" y="3434"/>
                    <a:pt x="59" y="3434"/>
                  </a:cubicBezTo>
                  <a:cubicBezTo>
                    <a:pt x="63" y="3434"/>
                    <a:pt x="67" y="3433"/>
                    <a:pt x="71" y="3432"/>
                  </a:cubicBezTo>
                  <a:cubicBezTo>
                    <a:pt x="2180" y="2403"/>
                    <a:pt x="4200" y="1186"/>
                    <a:pt x="6258" y="56"/>
                  </a:cubicBezTo>
                  <a:cubicBezTo>
                    <a:pt x="6289" y="46"/>
                    <a:pt x="6268" y="0"/>
                    <a:pt x="6238"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1"/>
            <p:cNvSpPr/>
            <p:nvPr/>
          </p:nvSpPr>
          <p:spPr>
            <a:xfrm>
              <a:off x="3815800" y="2697550"/>
              <a:ext cx="162350" cy="84050"/>
            </a:xfrm>
            <a:custGeom>
              <a:avLst/>
              <a:gdLst/>
              <a:ahLst/>
              <a:cxnLst/>
              <a:rect l="l" t="t" r="r" b="b"/>
              <a:pathLst>
                <a:path w="6494" h="3362" extrusionOk="0">
                  <a:moveTo>
                    <a:pt x="6466" y="0"/>
                  </a:moveTo>
                  <a:cubicBezTo>
                    <a:pt x="6460" y="0"/>
                    <a:pt x="6454" y="3"/>
                    <a:pt x="6450" y="11"/>
                  </a:cubicBezTo>
                  <a:cubicBezTo>
                    <a:pt x="4631" y="1642"/>
                    <a:pt x="2422" y="2759"/>
                    <a:pt x="38" y="3298"/>
                  </a:cubicBezTo>
                  <a:cubicBezTo>
                    <a:pt x="0" y="3311"/>
                    <a:pt x="25" y="3361"/>
                    <a:pt x="50" y="3361"/>
                  </a:cubicBezTo>
                  <a:cubicBezTo>
                    <a:pt x="2435" y="3010"/>
                    <a:pt x="4756" y="1667"/>
                    <a:pt x="6475" y="36"/>
                  </a:cubicBezTo>
                  <a:cubicBezTo>
                    <a:pt x="6493" y="18"/>
                    <a:pt x="6479" y="0"/>
                    <a:pt x="6466"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1"/>
            <p:cNvSpPr/>
            <p:nvPr/>
          </p:nvSpPr>
          <p:spPr>
            <a:xfrm>
              <a:off x="3821550" y="2707000"/>
              <a:ext cx="161650" cy="83225"/>
            </a:xfrm>
            <a:custGeom>
              <a:avLst/>
              <a:gdLst/>
              <a:ahLst/>
              <a:cxnLst/>
              <a:rect l="l" t="t" r="r" b="b"/>
              <a:pathLst>
                <a:path w="6466" h="3329" extrusionOk="0">
                  <a:moveTo>
                    <a:pt x="6427" y="1"/>
                  </a:moveTo>
                  <a:cubicBezTo>
                    <a:pt x="6421" y="1"/>
                    <a:pt x="6414" y="3"/>
                    <a:pt x="6409" y="9"/>
                  </a:cubicBezTo>
                  <a:cubicBezTo>
                    <a:pt x="5133" y="1566"/>
                    <a:pt x="3178" y="3206"/>
                    <a:pt x="1073" y="3206"/>
                  </a:cubicBezTo>
                  <a:cubicBezTo>
                    <a:pt x="734" y="3206"/>
                    <a:pt x="391" y="3163"/>
                    <a:pt x="46" y="3071"/>
                  </a:cubicBezTo>
                  <a:cubicBezTo>
                    <a:pt x="42" y="3070"/>
                    <a:pt x="38" y="3069"/>
                    <a:pt x="35" y="3069"/>
                  </a:cubicBezTo>
                  <a:cubicBezTo>
                    <a:pt x="6" y="3069"/>
                    <a:pt x="0" y="3110"/>
                    <a:pt x="34" y="3121"/>
                  </a:cubicBezTo>
                  <a:cubicBezTo>
                    <a:pt x="428" y="3264"/>
                    <a:pt x="826" y="3329"/>
                    <a:pt x="1220" y="3329"/>
                  </a:cubicBezTo>
                  <a:cubicBezTo>
                    <a:pt x="3285" y="3329"/>
                    <a:pt x="5277" y="1564"/>
                    <a:pt x="6446" y="47"/>
                  </a:cubicBezTo>
                  <a:cubicBezTo>
                    <a:pt x="6465" y="28"/>
                    <a:pt x="6448" y="1"/>
                    <a:pt x="6427"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1"/>
            <p:cNvSpPr/>
            <p:nvPr/>
          </p:nvSpPr>
          <p:spPr>
            <a:xfrm>
              <a:off x="3826325" y="2713450"/>
              <a:ext cx="162550" cy="89300"/>
            </a:xfrm>
            <a:custGeom>
              <a:avLst/>
              <a:gdLst/>
              <a:ahLst/>
              <a:cxnLst/>
              <a:rect l="l" t="t" r="r" b="b"/>
              <a:pathLst>
                <a:path w="6502" h="3572" extrusionOk="0">
                  <a:moveTo>
                    <a:pt x="6477" y="1"/>
                  </a:moveTo>
                  <a:cubicBezTo>
                    <a:pt x="6469" y="1"/>
                    <a:pt x="6461" y="5"/>
                    <a:pt x="6456" y="15"/>
                  </a:cubicBezTo>
                  <a:cubicBezTo>
                    <a:pt x="5404" y="1738"/>
                    <a:pt x="3494" y="3401"/>
                    <a:pt x="1426" y="3401"/>
                  </a:cubicBezTo>
                  <a:cubicBezTo>
                    <a:pt x="978" y="3401"/>
                    <a:pt x="524" y="3324"/>
                    <a:pt x="69" y="3152"/>
                  </a:cubicBezTo>
                  <a:cubicBezTo>
                    <a:pt x="63" y="3148"/>
                    <a:pt x="58" y="3147"/>
                    <a:pt x="53" y="3147"/>
                  </a:cubicBezTo>
                  <a:cubicBezTo>
                    <a:pt x="22" y="3147"/>
                    <a:pt x="0" y="3206"/>
                    <a:pt x="43" y="3227"/>
                  </a:cubicBezTo>
                  <a:cubicBezTo>
                    <a:pt x="521" y="3466"/>
                    <a:pt x="1006" y="3571"/>
                    <a:pt x="1488" y="3571"/>
                  </a:cubicBezTo>
                  <a:cubicBezTo>
                    <a:pt x="3538" y="3571"/>
                    <a:pt x="5518" y="1663"/>
                    <a:pt x="6494" y="27"/>
                  </a:cubicBezTo>
                  <a:cubicBezTo>
                    <a:pt x="6501" y="12"/>
                    <a:pt x="6490" y="1"/>
                    <a:pt x="6477"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1"/>
            <p:cNvSpPr/>
            <p:nvPr/>
          </p:nvSpPr>
          <p:spPr>
            <a:xfrm>
              <a:off x="3529675" y="2773300"/>
              <a:ext cx="286775" cy="384675"/>
            </a:xfrm>
            <a:custGeom>
              <a:avLst/>
              <a:gdLst/>
              <a:ahLst/>
              <a:cxnLst/>
              <a:rect l="l" t="t" r="r" b="b"/>
              <a:pathLst>
                <a:path w="11471" h="15387" extrusionOk="0">
                  <a:moveTo>
                    <a:pt x="11218" y="0"/>
                  </a:moveTo>
                  <a:cubicBezTo>
                    <a:pt x="11194" y="0"/>
                    <a:pt x="11169" y="6"/>
                    <a:pt x="11144" y="17"/>
                  </a:cubicBezTo>
                  <a:cubicBezTo>
                    <a:pt x="8885" y="1185"/>
                    <a:pt x="6877" y="2854"/>
                    <a:pt x="5133" y="4698"/>
                  </a:cubicBezTo>
                  <a:cubicBezTo>
                    <a:pt x="3301" y="6643"/>
                    <a:pt x="1657" y="8889"/>
                    <a:pt x="716" y="11412"/>
                  </a:cubicBezTo>
                  <a:cubicBezTo>
                    <a:pt x="264" y="12654"/>
                    <a:pt x="1" y="13972"/>
                    <a:pt x="114" y="15302"/>
                  </a:cubicBezTo>
                  <a:cubicBezTo>
                    <a:pt x="120" y="15358"/>
                    <a:pt x="167" y="15387"/>
                    <a:pt x="211" y="15387"/>
                  </a:cubicBezTo>
                  <a:cubicBezTo>
                    <a:pt x="255" y="15387"/>
                    <a:pt x="296" y="15358"/>
                    <a:pt x="289" y="15302"/>
                  </a:cubicBezTo>
                  <a:cubicBezTo>
                    <a:pt x="126" y="12842"/>
                    <a:pt x="1193" y="10458"/>
                    <a:pt x="2510" y="8438"/>
                  </a:cubicBezTo>
                  <a:cubicBezTo>
                    <a:pt x="3966" y="6191"/>
                    <a:pt x="5848" y="4209"/>
                    <a:pt x="7931" y="2527"/>
                  </a:cubicBezTo>
                  <a:cubicBezTo>
                    <a:pt x="8986" y="1674"/>
                    <a:pt x="10102" y="908"/>
                    <a:pt x="11307" y="294"/>
                  </a:cubicBezTo>
                  <a:cubicBezTo>
                    <a:pt x="11470" y="218"/>
                    <a:pt x="11370" y="0"/>
                    <a:pt x="1121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1"/>
            <p:cNvSpPr/>
            <p:nvPr/>
          </p:nvSpPr>
          <p:spPr>
            <a:xfrm>
              <a:off x="3615950" y="2793500"/>
              <a:ext cx="60575" cy="147775"/>
            </a:xfrm>
            <a:custGeom>
              <a:avLst/>
              <a:gdLst/>
              <a:ahLst/>
              <a:cxnLst/>
              <a:rect l="l" t="t" r="r" b="b"/>
              <a:pathLst>
                <a:path w="2423" h="5911" extrusionOk="0">
                  <a:moveTo>
                    <a:pt x="685" y="0"/>
                  </a:moveTo>
                  <a:cubicBezTo>
                    <a:pt x="657" y="0"/>
                    <a:pt x="630" y="4"/>
                    <a:pt x="603" y="13"/>
                  </a:cubicBezTo>
                  <a:cubicBezTo>
                    <a:pt x="528" y="38"/>
                    <a:pt x="465" y="100"/>
                    <a:pt x="415" y="163"/>
                  </a:cubicBezTo>
                  <a:cubicBezTo>
                    <a:pt x="1" y="728"/>
                    <a:pt x="214" y="1493"/>
                    <a:pt x="364" y="2171"/>
                  </a:cubicBezTo>
                  <a:cubicBezTo>
                    <a:pt x="653" y="3514"/>
                    <a:pt x="590" y="5057"/>
                    <a:pt x="113" y="5911"/>
                  </a:cubicBezTo>
                  <a:lnTo>
                    <a:pt x="327" y="5634"/>
                  </a:lnTo>
                  <a:cubicBezTo>
                    <a:pt x="1230" y="4342"/>
                    <a:pt x="2422" y="1757"/>
                    <a:pt x="1055" y="213"/>
                  </a:cubicBezTo>
                  <a:cubicBezTo>
                    <a:pt x="960" y="98"/>
                    <a:pt x="822" y="0"/>
                    <a:pt x="68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1"/>
            <p:cNvSpPr/>
            <p:nvPr/>
          </p:nvSpPr>
          <p:spPr>
            <a:xfrm>
              <a:off x="3532500" y="2868850"/>
              <a:ext cx="65275" cy="146150"/>
            </a:xfrm>
            <a:custGeom>
              <a:avLst/>
              <a:gdLst/>
              <a:ahLst/>
              <a:cxnLst/>
              <a:rect l="l" t="t" r="r" b="b"/>
              <a:pathLst>
                <a:path w="2611" h="5846" extrusionOk="0">
                  <a:moveTo>
                    <a:pt x="535" y="0"/>
                  </a:moveTo>
                  <a:cubicBezTo>
                    <a:pt x="478" y="0"/>
                    <a:pt x="424" y="14"/>
                    <a:pt x="377" y="48"/>
                  </a:cubicBezTo>
                  <a:cubicBezTo>
                    <a:pt x="314" y="98"/>
                    <a:pt x="277" y="173"/>
                    <a:pt x="252" y="249"/>
                  </a:cubicBezTo>
                  <a:cubicBezTo>
                    <a:pt x="1" y="901"/>
                    <a:pt x="415" y="1579"/>
                    <a:pt x="741" y="2194"/>
                  </a:cubicBezTo>
                  <a:cubicBezTo>
                    <a:pt x="1393" y="3398"/>
                    <a:pt x="1757" y="4904"/>
                    <a:pt x="1544" y="5846"/>
                  </a:cubicBezTo>
                  <a:lnTo>
                    <a:pt x="1670" y="5532"/>
                  </a:lnTo>
                  <a:cubicBezTo>
                    <a:pt x="2184" y="4038"/>
                    <a:pt x="2611" y="1215"/>
                    <a:pt x="866" y="111"/>
                  </a:cubicBezTo>
                  <a:cubicBezTo>
                    <a:pt x="767" y="53"/>
                    <a:pt x="645" y="0"/>
                    <a:pt x="53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1"/>
            <p:cNvSpPr/>
            <p:nvPr/>
          </p:nvSpPr>
          <p:spPr>
            <a:xfrm>
              <a:off x="3677750" y="2740175"/>
              <a:ext cx="55550" cy="132075"/>
            </a:xfrm>
            <a:custGeom>
              <a:avLst/>
              <a:gdLst/>
              <a:ahLst/>
              <a:cxnLst/>
              <a:rect l="l" t="t" r="r" b="b"/>
              <a:pathLst>
                <a:path w="2222" h="5283" extrusionOk="0">
                  <a:moveTo>
                    <a:pt x="698" y="0"/>
                  </a:moveTo>
                  <a:cubicBezTo>
                    <a:pt x="675" y="0"/>
                    <a:pt x="651" y="4"/>
                    <a:pt x="628" y="12"/>
                  </a:cubicBezTo>
                  <a:cubicBezTo>
                    <a:pt x="553" y="37"/>
                    <a:pt x="503" y="100"/>
                    <a:pt x="465" y="150"/>
                  </a:cubicBezTo>
                  <a:cubicBezTo>
                    <a:pt x="114" y="640"/>
                    <a:pt x="289" y="1317"/>
                    <a:pt x="415" y="1895"/>
                  </a:cubicBezTo>
                  <a:cubicBezTo>
                    <a:pt x="678" y="3074"/>
                    <a:pt x="528" y="4317"/>
                    <a:pt x="1" y="5283"/>
                  </a:cubicBezTo>
                  <a:lnTo>
                    <a:pt x="76" y="5195"/>
                  </a:lnTo>
                  <a:cubicBezTo>
                    <a:pt x="942" y="4003"/>
                    <a:pt x="2222" y="1531"/>
                    <a:pt x="1017" y="188"/>
                  </a:cubicBezTo>
                  <a:cubicBezTo>
                    <a:pt x="934" y="94"/>
                    <a:pt x="815" y="0"/>
                    <a:pt x="698"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1"/>
            <p:cNvSpPr/>
            <p:nvPr/>
          </p:nvSpPr>
          <p:spPr>
            <a:xfrm>
              <a:off x="3736100" y="2710125"/>
              <a:ext cx="51925" cy="111000"/>
            </a:xfrm>
            <a:custGeom>
              <a:avLst/>
              <a:gdLst/>
              <a:ahLst/>
              <a:cxnLst/>
              <a:rect l="l" t="t" r="r" b="b"/>
              <a:pathLst>
                <a:path w="2077" h="4440" extrusionOk="0">
                  <a:moveTo>
                    <a:pt x="885" y="1"/>
                  </a:moveTo>
                  <a:cubicBezTo>
                    <a:pt x="866" y="1"/>
                    <a:pt x="847" y="4"/>
                    <a:pt x="829" y="10"/>
                  </a:cubicBezTo>
                  <a:cubicBezTo>
                    <a:pt x="766" y="22"/>
                    <a:pt x="729" y="60"/>
                    <a:pt x="691" y="110"/>
                  </a:cubicBezTo>
                  <a:cubicBezTo>
                    <a:pt x="365" y="499"/>
                    <a:pt x="478" y="1064"/>
                    <a:pt x="553" y="1566"/>
                  </a:cubicBezTo>
                  <a:cubicBezTo>
                    <a:pt x="693" y="2491"/>
                    <a:pt x="637" y="3515"/>
                    <a:pt x="119" y="4280"/>
                  </a:cubicBezTo>
                  <a:lnTo>
                    <a:pt x="119" y="4280"/>
                  </a:lnTo>
                  <a:cubicBezTo>
                    <a:pt x="897" y="3330"/>
                    <a:pt x="2077" y="1344"/>
                    <a:pt x="1143" y="160"/>
                  </a:cubicBezTo>
                  <a:cubicBezTo>
                    <a:pt x="1080" y="76"/>
                    <a:pt x="981" y="1"/>
                    <a:pt x="885" y="1"/>
                  </a:cubicBezTo>
                  <a:close/>
                  <a:moveTo>
                    <a:pt x="119" y="4280"/>
                  </a:moveTo>
                  <a:lnTo>
                    <a:pt x="119" y="4280"/>
                  </a:lnTo>
                  <a:cubicBezTo>
                    <a:pt x="113" y="4287"/>
                    <a:pt x="107" y="4294"/>
                    <a:pt x="101" y="4301"/>
                  </a:cubicBezTo>
                  <a:lnTo>
                    <a:pt x="1" y="4439"/>
                  </a:lnTo>
                  <a:cubicBezTo>
                    <a:pt x="42" y="4388"/>
                    <a:pt x="82" y="4335"/>
                    <a:pt x="119" y="428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1"/>
            <p:cNvSpPr/>
            <p:nvPr/>
          </p:nvSpPr>
          <p:spPr>
            <a:xfrm>
              <a:off x="3601825" y="2926575"/>
              <a:ext cx="155950" cy="39175"/>
            </a:xfrm>
            <a:custGeom>
              <a:avLst/>
              <a:gdLst/>
              <a:ahLst/>
              <a:cxnLst/>
              <a:rect l="l" t="t" r="r" b="b"/>
              <a:pathLst>
                <a:path w="6238" h="1567" extrusionOk="0">
                  <a:moveTo>
                    <a:pt x="4204" y="1"/>
                  </a:moveTo>
                  <a:cubicBezTo>
                    <a:pt x="2781" y="1"/>
                    <a:pt x="1139" y="788"/>
                    <a:pt x="189" y="1416"/>
                  </a:cubicBezTo>
                  <a:lnTo>
                    <a:pt x="1" y="1566"/>
                  </a:lnTo>
                  <a:cubicBezTo>
                    <a:pt x="747" y="1261"/>
                    <a:pt x="1637" y="1075"/>
                    <a:pt x="2526" y="1075"/>
                  </a:cubicBezTo>
                  <a:cubicBezTo>
                    <a:pt x="3028" y="1075"/>
                    <a:pt x="3529" y="1134"/>
                    <a:pt x="4004" y="1265"/>
                  </a:cubicBezTo>
                  <a:cubicBezTo>
                    <a:pt x="4413" y="1371"/>
                    <a:pt x="4849" y="1500"/>
                    <a:pt x="5258" y="1500"/>
                  </a:cubicBezTo>
                  <a:cubicBezTo>
                    <a:pt x="5526" y="1500"/>
                    <a:pt x="5783" y="1444"/>
                    <a:pt x="6012" y="1290"/>
                  </a:cubicBezTo>
                  <a:cubicBezTo>
                    <a:pt x="6074" y="1240"/>
                    <a:pt x="6137" y="1190"/>
                    <a:pt x="6175" y="1115"/>
                  </a:cubicBezTo>
                  <a:cubicBezTo>
                    <a:pt x="6238" y="951"/>
                    <a:pt x="6125" y="776"/>
                    <a:pt x="5999" y="650"/>
                  </a:cubicBezTo>
                  <a:cubicBezTo>
                    <a:pt x="5519" y="182"/>
                    <a:pt x="4887" y="1"/>
                    <a:pt x="4204"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1"/>
            <p:cNvSpPr/>
            <p:nvPr/>
          </p:nvSpPr>
          <p:spPr>
            <a:xfrm>
              <a:off x="3647950" y="2868850"/>
              <a:ext cx="135875" cy="34475"/>
            </a:xfrm>
            <a:custGeom>
              <a:avLst/>
              <a:gdLst/>
              <a:ahLst/>
              <a:cxnLst/>
              <a:rect l="l" t="t" r="r" b="b"/>
              <a:pathLst>
                <a:path w="5435" h="1379" extrusionOk="0">
                  <a:moveTo>
                    <a:pt x="3712" y="1"/>
                  </a:moveTo>
                  <a:cubicBezTo>
                    <a:pt x="2476" y="1"/>
                    <a:pt x="1039" y="718"/>
                    <a:pt x="194" y="1266"/>
                  </a:cubicBezTo>
                  <a:lnTo>
                    <a:pt x="194" y="1266"/>
                  </a:lnTo>
                  <a:cubicBezTo>
                    <a:pt x="725" y="985"/>
                    <a:pt x="1323" y="870"/>
                    <a:pt x="1933" y="870"/>
                  </a:cubicBezTo>
                  <a:cubicBezTo>
                    <a:pt x="2454" y="870"/>
                    <a:pt x="2985" y="954"/>
                    <a:pt x="3489" y="1090"/>
                  </a:cubicBezTo>
                  <a:cubicBezTo>
                    <a:pt x="3840" y="1181"/>
                    <a:pt x="4223" y="1296"/>
                    <a:pt x="4582" y="1296"/>
                  </a:cubicBezTo>
                  <a:cubicBezTo>
                    <a:pt x="4814" y="1296"/>
                    <a:pt x="5036" y="1248"/>
                    <a:pt x="5233" y="1115"/>
                  </a:cubicBezTo>
                  <a:cubicBezTo>
                    <a:pt x="5296" y="1077"/>
                    <a:pt x="5346" y="1027"/>
                    <a:pt x="5371" y="964"/>
                  </a:cubicBezTo>
                  <a:cubicBezTo>
                    <a:pt x="5434" y="813"/>
                    <a:pt x="5334" y="663"/>
                    <a:pt x="5221" y="550"/>
                  </a:cubicBezTo>
                  <a:cubicBezTo>
                    <a:pt x="4814" y="155"/>
                    <a:pt x="4284" y="1"/>
                    <a:pt x="3712" y="1"/>
                  </a:cubicBezTo>
                  <a:close/>
                  <a:moveTo>
                    <a:pt x="194" y="1266"/>
                  </a:moveTo>
                  <a:lnTo>
                    <a:pt x="194" y="1266"/>
                  </a:lnTo>
                  <a:cubicBezTo>
                    <a:pt x="128" y="1301"/>
                    <a:pt x="64" y="1338"/>
                    <a:pt x="1" y="1378"/>
                  </a:cubicBezTo>
                  <a:lnTo>
                    <a:pt x="176" y="1278"/>
                  </a:lnTo>
                  <a:cubicBezTo>
                    <a:pt x="182" y="1274"/>
                    <a:pt x="188" y="1270"/>
                    <a:pt x="194" y="1266"/>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1"/>
            <p:cNvSpPr/>
            <p:nvPr/>
          </p:nvSpPr>
          <p:spPr>
            <a:xfrm>
              <a:off x="3711950" y="2808800"/>
              <a:ext cx="112650" cy="33650"/>
            </a:xfrm>
            <a:custGeom>
              <a:avLst/>
              <a:gdLst/>
              <a:ahLst/>
              <a:cxnLst/>
              <a:rect l="l" t="t" r="r" b="b"/>
              <a:pathLst>
                <a:path w="4506" h="1346" extrusionOk="0">
                  <a:moveTo>
                    <a:pt x="3172" y="0"/>
                  </a:moveTo>
                  <a:cubicBezTo>
                    <a:pt x="2118" y="0"/>
                    <a:pt x="897" y="694"/>
                    <a:pt x="186" y="1222"/>
                  </a:cubicBezTo>
                  <a:lnTo>
                    <a:pt x="186" y="1222"/>
                  </a:lnTo>
                  <a:cubicBezTo>
                    <a:pt x="678" y="926"/>
                    <a:pt x="1261" y="809"/>
                    <a:pt x="1851" y="809"/>
                  </a:cubicBezTo>
                  <a:cubicBezTo>
                    <a:pt x="2200" y="809"/>
                    <a:pt x="2551" y="850"/>
                    <a:pt x="2887" y="919"/>
                  </a:cubicBezTo>
                  <a:cubicBezTo>
                    <a:pt x="3160" y="974"/>
                    <a:pt x="3452" y="1039"/>
                    <a:pt x="3726" y="1039"/>
                  </a:cubicBezTo>
                  <a:cubicBezTo>
                    <a:pt x="3955" y="1039"/>
                    <a:pt x="4172" y="993"/>
                    <a:pt x="4355" y="856"/>
                  </a:cubicBezTo>
                  <a:cubicBezTo>
                    <a:pt x="4405" y="819"/>
                    <a:pt x="4443" y="781"/>
                    <a:pt x="4468" y="718"/>
                  </a:cubicBezTo>
                  <a:cubicBezTo>
                    <a:pt x="4506" y="593"/>
                    <a:pt x="4418" y="467"/>
                    <a:pt x="4317" y="392"/>
                  </a:cubicBezTo>
                  <a:cubicBezTo>
                    <a:pt x="3992" y="112"/>
                    <a:pt x="3595" y="0"/>
                    <a:pt x="3172" y="0"/>
                  </a:cubicBezTo>
                  <a:close/>
                  <a:moveTo>
                    <a:pt x="186" y="1222"/>
                  </a:moveTo>
                  <a:cubicBezTo>
                    <a:pt x="123" y="1260"/>
                    <a:pt x="61" y="1301"/>
                    <a:pt x="0" y="1346"/>
                  </a:cubicBezTo>
                  <a:lnTo>
                    <a:pt x="139" y="1258"/>
                  </a:lnTo>
                  <a:cubicBezTo>
                    <a:pt x="154" y="1246"/>
                    <a:pt x="170" y="1234"/>
                    <a:pt x="186" y="1222"/>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1"/>
            <p:cNvSpPr/>
            <p:nvPr/>
          </p:nvSpPr>
          <p:spPr>
            <a:xfrm>
              <a:off x="3795400" y="2752675"/>
              <a:ext cx="37675" cy="43725"/>
            </a:xfrm>
            <a:custGeom>
              <a:avLst/>
              <a:gdLst/>
              <a:ahLst/>
              <a:cxnLst/>
              <a:rect l="l" t="t" r="r" b="b"/>
              <a:pathLst>
                <a:path w="1507" h="1749" extrusionOk="0">
                  <a:moveTo>
                    <a:pt x="199" y="0"/>
                  </a:moveTo>
                  <a:cubicBezTo>
                    <a:pt x="132" y="0"/>
                    <a:pt x="88" y="82"/>
                    <a:pt x="76" y="152"/>
                  </a:cubicBezTo>
                  <a:cubicBezTo>
                    <a:pt x="0" y="491"/>
                    <a:pt x="51" y="855"/>
                    <a:pt x="214" y="1156"/>
                  </a:cubicBezTo>
                  <a:cubicBezTo>
                    <a:pt x="565" y="1545"/>
                    <a:pt x="879" y="1583"/>
                    <a:pt x="1092" y="1683"/>
                  </a:cubicBezTo>
                  <a:cubicBezTo>
                    <a:pt x="1147" y="1716"/>
                    <a:pt x="1210" y="1748"/>
                    <a:pt x="1267" y="1748"/>
                  </a:cubicBezTo>
                  <a:cubicBezTo>
                    <a:pt x="1276" y="1748"/>
                    <a:pt x="1285" y="1748"/>
                    <a:pt x="1293" y="1746"/>
                  </a:cubicBezTo>
                  <a:cubicBezTo>
                    <a:pt x="1431" y="1733"/>
                    <a:pt x="1506" y="1595"/>
                    <a:pt x="1494" y="1470"/>
                  </a:cubicBezTo>
                  <a:cubicBezTo>
                    <a:pt x="1469" y="1332"/>
                    <a:pt x="1356" y="1244"/>
                    <a:pt x="1243" y="1194"/>
                  </a:cubicBezTo>
                  <a:cubicBezTo>
                    <a:pt x="1117" y="1144"/>
                    <a:pt x="992" y="1131"/>
                    <a:pt x="866" y="1119"/>
                  </a:cubicBezTo>
                  <a:cubicBezTo>
                    <a:pt x="954" y="1031"/>
                    <a:pt x="1080" y="1018"/>
                    <a:pt x="1193" y="981"/>
                  </a:cubicBezTo>
                  <a:cubicBezTo>
                    <a:pt x="1306" y="930"/>
                    <a:pt x="1419" y="805"/>
                    <a:pt x="1356" y="692"/>
                  </a:cubicBezTo>
                  <a:cubicBezTo>
                    <a:pt x="1331" y="629"/>
                    <a:pt x="1255" y="604"/>
                    <a:pt x="1193" y="591"/>
                  </a:cubicBezTo>
                  <a:cubicBezTo>
                    <a:pt x="1167" y="588"/>
                    <a:pt x="1141" y="586"/>
                    <a:pt x="1116" y="586"/>
                  </a:cubicBezTo>
                  <a:cubicBezTo>
                    <a:pt x="883" y="586"/>
                    <a:pt x="671" y="734"/>
                    <a:pt x="490" y="893"/>
                  </a:cubicBezTo>
                  <a:cubicBezTo>
                    <a:pt x="553" y="604"/>
                    <a:pt x="477" y="290"/>
                    <a:pt x="289" y="52"/>
                  </a:cubicBezTo>
                  <a:cubicBezTo>
                    <a:pt x="264" y="39"/>
                    <a:pt x="251" y="14"/>
                    <a:pt x="214" y="2"/>
                  </a:cubicBezTo>
                  <a:cubicBezTo>
                    <a:pt x="209" y="1"/>
                    <a:pt x="204" y="0"/>
                    <a:pt x="199"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1"/>
            <p:cNvSpPr/>
            <p:nvPr/>
          </p:nvSpPr>
          <p:spPr>
            <a:xfrm>
              <a:off x="3617725" y="2813825"/>
              <a:ext cx="31500" cy="128225"/>
            </a:xfrm>
            <a:custGeom>
              <a:avLst/>
              <a:gdLst/>
              <a:ahLst/>
              <a:cxnLst/>
              <a:rect l="l" t="t" r="r" b="b"/>
              <a:pathLst>
                <a:path w="1260" h="5129" extrusionOk="0">
                  <a:moveTo>
                    <a:pt x="725" y="1"/>
                  </a:moveTo>
                  <a:cubicBezTo>
                    <a:pt x="716" y="1"/>
                    <a:pt x="708" y="8"/>
                    <a:pt x="708" y="15"/>
                  </a:cubicBezTo>
                  <a:cubicBezTo>
                    <a:pt x="896" y="906"/>
                    <a:pt x="996" y="1785"/>
                    <a:pt x="858" y="2688"/>
                  </a:cubicBezTo>
                  <a:cubicBezTo>
                    <a:pt x="733" y="3541"/>
                    <a:pt x="369" y="4294"/>
                    <a:pt x="17" y="5072"/>
                  </a:cubicBezTo>
                  <a:cubicBezTo>
                    <a:pt x="1" y="5106"/>
                    <a:pt x="23" y="5128"/>
                    <a:pt x="47" y="5128"/>
                  </a:cubicBezTo>
                  <a:cubicBezTo>
                    <a:pt x="59" y="5128"/>
                    <a:pt x="72" y="5123"/>
                    <a:pt x="80" y="5110"/>
                  </a:cubicBezTo>
                  <a:cubicBezTo>
                    <a:pt x="1097" y="3604"/>
                    <a:pt x="1260" y="1722"/>
                    <a:pt x="745" y="15"/>
                  </a:cubicBezTo>
                  <a:cubicBezTo>
                    <a:pt x="740" y="5"/>
                    <a:pt x="732" y="1"/>
                    <a:pt x="725"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1"/>
            <p:cNvSpPr/>
            <p:nvPr/>
          </p:nvSpPr>
          <p:spPr>
            <a:xfrm>
              <a:off x="3551950" y="2888100"/>
              <a:ext cx="33900" cy="127900"/>
            </a:xfrm>
            <a:custGeom>
              <a:avLst/>
              <a:gdLst/>
              <a:ahLst/>
              <a:cxnLst/>
              <a:rect l="l" t="t" r="r" b="b"/>
              <a:pathLst>
                <a:path w="1356" h="5116" extrusionOk="0">
                  <a:moveTo>
                    <a:pt x="15" y="1"/>
                  </a:moveTo>
                  <a:cubicBezTo>
                    <a:pt x="7" y="1"/>
                    <a:pt x="1" y="9"/>
                    <a:pt x="1" y="18"/>
                  </a:cubicBezTo>
                  <a:cubicBezTo>
                    <a:pt x="402" y="771"/>
                    <a:pt x="728" y="1549"/>
                    <a:pt x="866" y="2403"/>
                  </a:cubicBezTo>
                  <a:cubicBezTo>
                    <a:pt x="1004" y="3306"/>
                    <a:pt x="854" y="4172"/>
                    <a:pt x="728" y="5063"/>
                  </a:cubicBezTo>
                  <a:cubicBezTo>
                    <a:pt x="721" y="5094"/>
                    <a:pt x="742" y="5115"/>
                    <a:pt x="762" y="5115"/>
                  </a:cubicBezTo>
                  <a:cubicBezTo>
                    <a:pt x="774" y="5115"/>
                    <a:pt x="786" y="5107"/>
                    <a:pt x="791" y="5088"/>
                  </a:cubicBezTo>
                  <a:cubicBezTo>
                    <a:pt x="1356" y="3369"/>
                    <a:pt x="1004" y="1499"/>
                    <a:pt x="26" y="6"/>
                  </a:cubicBezTo>
                  <a:cubicBezTo>
                    <a:pt x="22" y="2"/>
                    <a:pt x="18" y="1"/>
                    <a:pt x="15"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1"/>
            <p:cNvSpPr/>
            <p:nvPr/>
          </p:nvSpPr>
          <p:spPr>
            <a:xfrm>
              <a:off x="3677525" y="2758000"/>
              <a:ext cx="32250" cy="117475"/>
            </a:xfrm>
            <a:custGeom>
              <a:avLst/>
              <a:gdLst/>
              <a:ahLst/>
              <a:cxnLst/>
              <a:rect l="l" t="t" r="r" b="b"/>
              <a:pathLst>
                <a:path w="1290" h="4699" extrusionOk="0">
                  <a:moveTo>
                    <a:pt x="806" y="0"/>
                  </a:moveTo>
                  <a:cubicBezTo>
                    <a:pt x="796" y="0"/>
                    <a:pt x="788" y="7"/>
                    <a:pt x="788" y="15"/>
                  </a:cubicBezTo>
                  <a:cubicBezTo>
                    <a:pt x="963" y="843"/>
                    <a:pt x="988" y="1646"/>
                    <a:pt x="825" y="2474"/>
                  </a:cubicBezTo>
                  <a:cubicBezTo>
                    <a:pt x="675" y="3240"/>
                    <a:pt x="336" y="3930"/>
                    <a:pt x="10" y="4645"/>
                  </a:cubicBezTo>
                  <a:cubicBezTo>
                    <a:pt x="1" y="4672"/>
                    <a:pt x="23" y="4698"/>
                    <a:pt x="46" y="4698"/>
                  </a:cubicBezTo>
                  <a:cubicBezTo>
                    <a:pt x="56" y="4698"/>
                    <a:pt x="65" y="4694"/>
                    <a:pt x="72" y="4683"/>
                  </a:cubicBezTo>
                  <a:cubicBezTo>
                    <a:pt x="988" y="3353"/>
                    <a:pt x="1290" y="1558"/>
                    <a:pt x="825" y="15"/>
                  </a:cubicBezTo>
                  <a:cubicBezTo>
                    <a:pt x="820" y="4"/>
                    <a:pt x="812" y="0"/>
                    <a:pt x="80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1"/>
            <p:cNvSpPr/>
            <p:nvPr/>
          </p:nvSpPr>
          <p:spPr>
            <a:xfrm>
              <a:off x="3736300" y="2724900"/>
              <a:ext cx="31525" cy="96925"/>
            </a:xfrm>
            <a:custGeom>
              <a:avLst/>
              <a:gdLst/>
              <a:ahLst/>
              <a:cxnLst/>
              <a:rect l="l" t="t" r="r" b="b"/>
              <a:pathLst>
                <a:path w="1261" h="3877" extrusionOk="0">
                  <a:moveTo>
                    <a:pt x="925" y="0"/>
                  </a:moveTo>
                  <a:cubicBezTo>
                    <a:pt x="917" y="0"/>
                    <a:pt x="909" y="6"/>
                    <a:pt x="909" y="21"/>
                  </a:cubicBezTo>
                  <a:cubicBezTo>
                    <a:pt x="997" y="686"/>
                    <a:pt x="984" y="1339"/>
                    <a:pt x="821" y="1991"/>
                  </a:cubicBezTo>
                  <a:cubicBezTo>
                    <a:pt x="645" y="2656"/>
                    <a:pt x="319" y="3221"/>
                    <a:pt x="18" y="3823"/>
                  </a:cubicBezTo>
                  <a:cubicBezTo>
                    <a:pt x="0" y="3850"/>
                    <a:pt x="20" y="3876"/>
                    <a:pt x="42" y="3876"/>
                  </a:cubicBezTo>
                  <a:cubicBezTo>
                    <a:pt x="51" y="3876"/>
                    <a:pt x="61" y="3872"/>
                    <a:pt x="68" y="3861"/>
                  </a:cubicBezTo>
                  <a:cubicBezTo>
                    <a:pt x="921" y="2807"/>
                    <a:pt x="1260" y="1326"/>
                    <a:pt x="934" y="8"/>
                  </a:cubicBezTo>
                  <a:cubicBezTo>
                    <a:pt x="934" y="3"/>
                    <a:pt x="930" y="0"/>
                    <a:pt x="925"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1"/>
            <p:cNvSpPr/>
            <p:nvPr/>
          </p:nvSpPr>
          <p:spPr>
            <a:xfrm>
              <a:off x="3600725" y="2941350"/>
              <a:ext cx="133525" cy="25175"/>
            </a:xfrm>
            <a:custGeom>
              <a:avLst/>
              <a:gdLst/>
              <a:ahLst/>
              <a:cxnLst/>
              <a:rect l="l" t="t" r="r" b="b"/>
              <a:pathLst>
                <a:path w="5341" h="1007" extrusionOk="0">
                  <a:moveTo>
                    <a:pt x="3376" y="1"/>
                  </a:moveTo>
                  <a:cubicBezTo>
                    <a:pt x="2206" y="1"/>
                    <a:pt x="1035" y="328"/>
                    <a:pt x="32" y="938"/>
                  </a:cubicBezTo>
                  <a:cubicBezTo>
                    <a:pt x="1" y="959"/>
                    <a:pt x="13" y="1006"/>
                    <a:pt x="40" y="1006"/>
                  </a:cubicBezTo>
                  <a:cubicBezTo>
                    <a:pt x="46" y="1006"/>
                    <a:pt x="51" y="1004"/>
                    <a:pt x="57" y="1000"/>
                  </a:cubicBezTo>
                  <a:cubicBezTo>
                    <a:pt x="861" y="687"/>
                    <a:pt x="1626" y="335"/>
                    <a:pt x="2479" y="185"/>
                  </a:cubicBezTo>
                  <a:cubicBezTo>
                    <a:pt x="2813" y="132"/>
                    <a:pt x="3148" y="107"/>
                    <a:pt x="3481" y="107"/>
                  </a:cubicBezTo>
                  <a:cubicBezTo>
                    <a:pt x="4098" y="107"/>
                    <a:pt x="4712" y="193"/>
                    <a:pt x="5315" y="348"/>
                  </a:cubicBezTo>
                  <a:cubicBezTo>
                    <a:pt x="5340" y="348"/>
                    <a:pt x="5340" y="323"/>
                    <a:pt x="5328" y="323"/>
                  </a:cubicBezTo>
                  <a:cubicBezTo>
                    <a:pt x="4698" y="105"/>
                    <a:pt x="4037" y="1"/>
                    <a:pt x="337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1"/>
            <p:cNvSpPr/>
            <p:nvPr/>
          </p:nvSpPr>
          <p:spPr>
            <a:xfrm>
              <a:off x="3648675" y="2880725"/>
              <a:ext cx="116625" cy="24525"/>
            </a:xfrm>
            <a:custGeom>
              <a:avLst/>
              <a:gdLst/>
              <a:ahLst/>
              <a:cxnLst/>
              <a:rect l="l" t="t" r="r" b="b"/>
              <a:pathLst>
                <a:path w="4665" h="981" extrusionOk="0">
                  <a:moveTo>
                    <a:pt x="3044" y="0"/>
                  </a:moveTo>
                  <a:cubicBezTo>
                    <a:pt x="1982" y="0"/>
                    <a:pt x="915" y="326"/>
                    <a:pt x="34" y="916"/>
                  </a:cubicBezTo>
                  <a:cubicBezTo>
                    <a:pt x="1" y="938"/>
                    <a:pt x="27" y="980"/>
                    <a:pt x="60" y="980"/>
                  </a:cubicBezTo>
                  <a:cubicBezTo>
                    <a:pt x="64" y="980"/>
                    <a:pt x="68" y="980"/>
                    <a:pt x="72" y="978"/>
                  </a:cubicBezTo>
                  <a:cubicBezTo>
                    <a:pt x="787" y="677"/>
                    <a:pt x="1465" y="338"/>
                    <a:pt x="2230" y="188"/>
                  </a:cubicBezTo>
                  <a:cubicBezTo>
                    <a:pt x="2539" y="131"/>
                    <a:pt x="2844" y="104"/>
                    <a:pt x="3147" y="104"/>
                  </a:cubicBezTo>
                  <a:cubicBezTo>
                    <a:pt x="3646" y="104"/>
                    <a:pt x="4140" y="176"/>
                    <a:pt x="4640" y="301"/>
                  </a:cubicBezTo>
                  <a:cubicBezTo>
                    <a:pt x="4652" y="301"/>
                    <a:pt x="4665" y="276"/>
                    <a:pt x="4640" y="263"/>
                  </a:cubicBezTo>
                  <a:cubicBezTo>
                    <a:pt x="4126" y="85"/>
                    <a:pt x="3586" y="0"/>
                    <a:pt x="304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1"/>
            <p:cNvSpPr/>
            <p:nvPr/>
          </p:nvSpPr>
          <p:spPr>
            <a:xfrm>
              <a:off x="3716100" y="2818975"/>
              <a:ext cx="93000" cy="20700"/>
            </a:xfrm>
            <a:custGeom>
              <a:avLst/>
              <a:gdLst/>
              <a:ahLst/>
              <a:cxnLst/>
              <a:rect l="l" t="t" r="r" b="b"/>
              <a:pathLst>
                <a:path w="3720" h="828" extrusionOk="0">
                  <a:moveTo>
                    <a:pt x="2546" y="0"/>
                  </a:moveTo>
                  <a:cubicBezTo>
                    <a:pt x="1663" y="0"/>
                    <a:pt x="765" y="264"/>
                    <a:pt x="35" y="750"/>
                  </a:cubicBezTo>
                  <a:cubicBezTo>
                    <a:pt x="1" y="773"/>
                    <a:pt x="19" y="827"/>
                    <a:pt x="51" y="827"/>
                  </a:cubicBezTo>
                  <a:cubicBezTo>
                    <a:pt x="54" y="827"/>
                    <a:pt x="57" y="827"/>
                    <a:pt x="60" y="826"/>
                  </a:cubicBezTo>
                  <a:cubicBezTo>
                    <a:pt x="587" y="625"/>
                    <a:pt x="1077" y="374"/>
                    <a:pt x="1616" y="236"/>
                  </a:cubicBezTo>
                  <a:cubicBezTo>
                    <a:pt x="1993" y="147"/>
                    <a:pt x="2370" y="106"/>
                    <a:pt x="2749" y="106"/>
                  </a:cubicBezTo>
                  <a:cubicBezTo>
                    <a:pt x="3064" y="106"/>
                    <a:pt x="3380" y="134"/>
                    <a:pt x="3700" y="186"/>
                  </a:cubicBezTo>
                  <a:cubicBezTo>
                    <a:pt x="3702" y="188"/>
                    <a:pt x="3704" y="189"/>
                    <a:pt x="3706" y="189"/>
                  </a:cubicBezTo>
                  <a:cubicBezTo>
                    <a:pt x="3716" y="189"/>
                    <a:pt x="3720" y="171"/>
                    <a:pt x="3700" y="161"/>
                  </a:cubicBezTo>
                  <a:cubicBezTo>
                    <a:pt x="3329" y="52"/>
                    <a:pt x="2938" y="0"/>
                    <a:pt x="254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1"/>
            <p:cNvSpPr/>
            <p:nvPr/>
          </p:nvSpPr>
          <p:spPr>
            <a:xfrm>
              <a:off x="3559800" y="2639050"/>
              <a:ext cx="63825" cy="384575"/>
            </a:xfrm>
            <a:custGeom>
              <a:avLst/>
              <a:gdLst/>
              <a:ahLst/>
              <a:cxnLst/>
              <a:rect l="l" t="t" r="r" b="b"/>
              <a:pathLst>
                <a:path w="2553" h="15383" extrusionOk="0">
                  <a:moveTo>
                    <a:pt x="2501" y="1"/>
                  </a:moveTo>
                  <a:cubicBezTo>
                    <a:pt x="2490" y="1"/>
                    <a:pt x="2480" y="6"/>
                    <a:pt x="2472" y="17"/>
                  </a:cubicBezTo>
                  <a:cubicBezTo>
                    <a:pt x="979" y="1999"/>
                    <a:pt x="527" y="4785"/>
                    <a:pt x="276" y="7182"/>
                  </a:cubicBezTo>
                  <a:cubicBezTo>
                    <a:pt x="0" y="9880"/>
                    <a:pt x="50" y="12616"/>
                    <a:pt x="239" y="15326"/>
                  </a:cubicBezTo>
                  <a:cubicBezTo>
                    <a:pt x="239" y="15364"/>
                    <a:pt x="267" y="15383"/>
                    <a:pt x="295" y="15383"/>
                  </a:cubicBezTo>
                  <a:cubicBezTo>
                    <a:pt x="323" y="15383"/>
                    <a:pt x="352" y="15364"/>
                    <a:pt x="352" y="15326"/>
                  </a:cubicBezTo>
                  <a:cubicBezTo>
                    <a:pt x="251" y="12716"/>
                    <a:pt x="189" y="10106"/>
                    <a:pt x="427" y="7508"/>
                  </a:cubicBezTo>
                  <a:cubicBezTo>
                    <a:pt x="540" y="6165"/>
                    <a:pt x="753" y="4835"/>
                    <a:pt x="1105" y="3530"/>
                  </a:cubicBezTo>
                  <a:cubicBezTo>
                    <a:pt x="1431" y="2300"/>
                    <a:pt x="1933" y="1184"/>
                    <a:pt x="2535" y="54"/>
                  </a:cubicBezTo>
                  <a:cubicBezTo>
                    <a:pt x="2553" y="28"/>
                    <a:pt x="2527" y="1"/>
                    <a:pt x="2501"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1"/>
            <p:cNvSpPr/>
            <p:nvPr/>
          </p:nvSpPr>
          <p:spPr>
            <a:xfrm>
              <a:off x="3586775" y="2468375"/>
              <a:ext cx="133975" cy="174875"/>
            </a:xfrm>
            <a:custGeom>
              <a:avLst/>
              <a:gdLst/>
              <a:ahLst/>
              <a:cxnLst/>
              <a:rect l="l" t="t" r="r" b="b"/>
              <a:pathLst>
                <a:path w="5359" h="6995" extrusionOk="0">
                  <a:moveTo>
                    <a:pt x="3567" y="1"/>
                  </a:moveTo>
                  <a:cubicBezTo>
                    <a:pt x="3514" y="1"/>
                    <a:pt x="3464" y="17"/>
                    <a:pt x="3426" y="55"/>
                  </a:cubicBezTo>
                  <a:cubicBezTo>
                    <a:pt x="3288" y="205"/>
                    <a:pt x="3552" y="519"/>
                    <a:pt x="3602" y="682"/>
                  </a:cubicBezTo>
                  <a:cubicBezTo>
                    <a:pt x="2824" y="795"/>
                    <a:pt x="2197" y="1084"/>
                    <a:pt x="1619" y="1598"/>
                  </a:cubicBezTo>
                  <a:cubicBezTo>
                    <a:pt x="942" y="2226"/>
                    <a:pt x="314" y="3217"/>
                    <a:pt x="164" y="4171"/>
                  </a:cubicBezTo>
                  <a:cubicBezTo>
                    <a:pt x="0" y="5200"/>
                    <a:pt x="502" y="6178"/>
                    <a:pt x="1318" y="6881"/>
                  </a:cubicBezTo>
                  <a:cubicBezTo>
                    <a:pt x="1545" y="6959"/>
                    <a:pt x="1781" y="6995"/>
                    <a:pt x="2016" y="6995"/>
                  </a:cubicBezTo>
                  <a:cubicBezTo>
                    <a:pt x="2315" y="6995"/>
                    <a:pt x="2613" y="6936"/>
                    <a:pt x="2887" y="6831"/>
                  </a:cubicBezTo>
                  <a:cubicBezTo>
                    <a:pt x="3376" y="6643"/>
                    <a:pt x="3790" y="6317"/>
                    <a:pt x="4142" y="5928"/>
                  </a:cubicBezTo>
                  <a:cubicBezTo>
                    <a:pt x="4706" y="5325"/>
                    <a:pt x="5095" y="4572"/>
                    <a:pt x="5221" y="3744"/>
                  </a:cubicBezTo>
                  <a:cubicBezTo>
                    <a:pt x="5359" y="2916"/>
                    <a:pt x="5196" y="2025"/>
                    <a:pt x="4744" y="1272"/>
                  </a:cubicBezTo>
                  <a:cubicBezTo>
                    <a:pt x="4957" y="1259"/>
                    <a:pt x="5146" y="1172"/>
                    <a:pt x="5296" y="1033"/>
                  </a:cubicBezTo>
                  <a:cubicBezTo>
                    <a:pt x="5233" y="908"/>
                    <a:pt x="5083" y="820"/>
                    <a:pt x="4932" y="808"/>
                  </a:cubicBezTo>
                  <a:cubicBezTo>
                    <a:pt x="4908" y="805"/>
                    <a:pt x="4883" y="804"/>
                    <a:pt x="4858" y="804"/>
                  </a:cubicBezTo>
                  <a:cubicBezTo>
                    <a:pt x="4741" y="804"/>
                    <a:pt x="4619" y="827"/>
                    <a:pt x="4506" y="858"/>
                  </a:cubicBezTo>
                  <a:cubicBezTo>
                    <a:pt x="4556" y="732"/>
                    <a:pt x="4606" y="607"/>
                    <a:pt x="4581" y="481"/>
                  </a:cubicBezTo>
                  <a:cubicBezTo>
                    <a:pt x="4568" y="343"/>
                    <a:pt x="4480" y="205"/>
                    <a:pt x="4342" y="180"/>
                  </a:cubicBezTo>
                  <a:cubicBezTo>
                    <a:pt x="4332" y="179"/>
                    <a:pt x="4321" y="178"/>
                    <a:pt x="4311" y="178"/>
                  </a:cubicBezTo>
                  <a:cubicBezTo>
                    <a:pt x="4140" y="178"/>
                    <a:pt x="4027" y="367"/>
                    <a:pt x="4004" y="544"/>
                  </a:cubicBezTo>
                  <a:cubicBezTo>
                    <a:pt x="3966" y="393"/>
                    <a:pt x="3928" y="230"/>
                    <a:pt x="3828" y="117"/>
                  </a:cubicBezTo>
                  <a:cubicBezTo>
                    <a:pt x="3757" y="47"/>
                    <a:pt x="3657" y="1"/>
                    <a:pt x="3567" y="1"/>
                  </a:cubicBezTo>
                  <a:close/>
                </a:path>
              </a:pathLst>
            </a:custGeom>
            <a:solidFill>
              <a:srgbClr val="AD5A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1"/>
            <p:cNvSpPr/>
            <p:nvPr/>
          </p:nvSpPr>
          <p:spPr>
            <a:xfrm>
              <a:off x="3633675" y="2513800"/>
              <a:ext cx="83625" cy="129900"/>
            </a:xfrm>
            <a:custGeom>
              <a:avLst/>
              <a:gdLst/>
              <a:ahLst/>
              <a:cxnLst/>
              <a:rect l="l" t="t" r="r" b="b"/>
              <a:pathLst>
                <a:path w="3345" h="5196" extrusionOk="0">
                  <a:moveTo>
                    <a:pt x="2966" y="0"/>
                  </a:moveTo>
                  <a:cubicBezTo>
                    <a:pt x="2944" y="0"/>
                    <a:pt x="2924" y="17"/>
                    <a:pt x="2931" y="45"/>
                  </a:cubicBezTo>
                  <a:cubicBezTo>
                    <a:pt x="3031" y="1149"/>
                    <a:pt x="2818" y="2266"/>
                    <a:pt x="2241" y="3232"/>
                  </a:cubicBezTo>
                  <a:cubicBezTo>
                    <a:pt x="1726" y="4098"/>
                    <a:pt x="898" y="4650"/>
                    <a:pt x="32" y="5140"/>
                  </a:cubicBezTo>
                  <a:cubicBezTo>
                    <a:pt x="0" y="5150"/>
                    <a:pt x="22" y="5196"/>
                    <a:pt x="51" y="5196"/>
                  </a:cubicBezTo>
                  <a:cubicBezTo>
                    <a:pt x="57" y="5196"/>
                    <a:pt x="63" y="5194"/>
                    <a:pt x="70" y="5190"/>
                  </a:cubicBezTo>
                  <a:cubicBezTo>
                    <a:pt x="2090" y="4324"/>
                    <a:pt x="3345" y="2228"/>
                    <a:pt x="3006" y="32"/>
                  </a:cubicBezTo>
                  <a:cubicBezTo>
                    <a:pt x="3000" y="10"/>
                    <a:pt x="2983" y="0"/>
                    <a:pt x="2966" y="0"/>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1"/>
            <p:cNvSpPr/>
            <p:nvPr/>
          </p:nvSpPr>
          <p:spPr>
            <a:xfrm>
              <a:off x="3632100" y="2505725"/>
              <a:ext cx="72350" cy="136150"/>
            </a:xfrm>
            <a:custGeom>
              <a:avLst/>
              <a:gdLst/>
              <a:ahLst/>
              <a:cxnLst/>
              <a:rect l="l" t="t" r="r" b="b"/>
              <a:pathLst>
                <a:path w="2894" h="5446" extrusionOk="0">
                  <a:moveTo>
                    <a:pt x="2856" y="1"/>
                  </a:moveTo>
                  <a:cubicBezTo>
                    <a:pt x="2843" y="1"/>
                    <a:pt x="2831" y="10"/>
                    <a:pt x="2831" y="29"/>
                  </a:cubicBezTo>
                  <a:cubicBezTo>
                    <a:pt x="2693" y="2225"/>
                    <a:pt x="1475" y="3844"/>
                    <a:pt x="20" y="5400"/>
                  </a:cubicBezTo>
                  <a:cubicBezTo>
                    <a:pt x="0" y="5419"/>
                    <a:pt x="18" y="5446"/>
                    <a:pt x="39" y="5446"/>
                  </a:cubicBezTo>
                  <a:cubicBezTo>
                    <a:pt x="45" y="5446"/>
                    <a:pt x="51" y="5443"/>
                    <a:pt x="57" y="5437"/>
                  </a:cubicBezTo>
                  <a:cubicBezTo>
                    <a:pt x="1613" y="4095"/>
                    <a:pt x="2893" y="2150"/>
                    <a:pt x="2881" y="29"/>
                  </a:cubicBezTo>
                  <a:cubicBezTo>
                    <a:pt x="2881" y="10"/>
                    <a:pt x="2868" y="1"/>
                    <a:pt x="2856"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31"/>
            <p:cNvSpPr/>
            <p:nvPr/>
          </p:nvSpPr>
          <p:spPr>
            <a:xfrm>
              <a:off x="3627325" y="2504200"/>
              <a:ext cx="65400" cy="134850"/>
            </a:xfrm>
            <a:custGeom>
              <a:avLst/>
              <a:gdLst/>
              <a:ahLst/>
              <a:cxnLst/>
              <a:rect l="l" t="t" r="r" b="b"/>
              <a:pathLst>
                <a:path w="2616" h="5394" extrusionOk="0">
                  <a:moveTo>
                    <a:pt x="2585" y="1"/>
                  </a:moveTo>
                  <a:cubicBezTo>
                    <a:pt x="2577" y="1"/>
                    <a:pt x="2570" y="5"/>
                    <a:pt x="2570" y="15"/>
                  </a:cubicBezTo>
                  <a:cubicBezTo>
                    <a:pt x="2030" y="1935"/>
                    <a:pt x="1064" y="3666"/>
                    <a:pt x="10" y="5348"/>
                  </a:cubicBezTo>
                  <a:cubicBezTo>
                    <a:pt x="0" y="5367"/>
                    <a:pt x="20" y="5394"/>
                    <a:pt x="41" y="5394"/>
                  </a:cubicBezTo>
                  <a:cubicBezTo>
                    <a:pt x="48" y="5394"/>
                    <a:pt x="54" y="5391"/>
                    <a:pt x="60" y="5385"/>
                  </a:cubicBezTo>
                  <a:cubicBezTo>
                    <a:pt x="1252" y="3867"/>
                    <a:pt x="2193" y="1909"/>
                    <a:pt x="2607" y="27"/>
                  </a:cubicBezTo>
                  <a:cubicBezTo>
                    <a:pt x="2615" y="12"/>
                    <a:pt x="2599" y="1"/>
                    <a:pt x="2585"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31"/>
            <p:cNvSpPr/>
            <p:nvPr/>
          </p:nvSpPr>
          <p:spPr>
            <a:xfrm>
              <a:off x="3623275" y="2505275"/>
              <a:ext cx="58400" cy="130275"/>
            </a:xfrm>
            <a:custGeom>
              <a:avLst/>
              <a:gdLst/>
              <a:ahLst/>
              <a:cxnLst/>
              <a:rect l="l" t="t" r="r" b="b"/>
              <a:pathLst>
                <a:path w="2336" h="5211" extrusionOk="0">
                  <a:moveTo>
                    <a:pt x="2284" y="1"/>
                  </a:moveTo>
                  <a:cubicBezTo>
                    <a:pt x="2273" y="1"/>
                    <a:pt x="2263" y="7"/>
                    <a:pt x="2255" y="22"/>
                  </a:cubicBezTo>
                  <a:cubicBezTo>
                    <a:pt x="1502" y="1716"/>
                    <a:pt x="649" y="3410"/>
                    <a:pt x="9" y="5167"/>
                  </a:cubicBezTo>
                  <a:cubicBezTo>
                    <a:pt x="1" y="5191"/>
                    <a:pt x="24" y="5211"/>
                    <a:pt x="45" y="5211"/>
                  </a:cubicBezTo>
                  <a:cubicBezTo>
                    <a:pt x="57" y="5211"/>
                    <a:pt x="67" y="5205"/>
                    <a:pt x="71" y="5192"/>
                  </a:cubicBezTo>
                  <a:cubicBezTo>
                    <a:pt x="925" y="3535"/>
                    <a:pt x="1590" y="1766"/>
                    <a:pt x="2318" y="59"/>
                  </a:cubicBezTo>
                  <a:cubicBezTo>
                    <a:pt x="2335" y="33"/>
                    <a:pt x="2310" y="1"/>
                    <a:pt x="2284"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1"/>
            <p:cNvSpPr/>
            <p:nvPr/>
          </p:nvSpPr>
          <p:spPr>
            <a:xfrm>
              <a:off x="3619400" y="2498500"/>
              <a:ext cx="56450" cy="134275"/>
            </a:xfrm>
            <a:custGeom>
              <a:avLst/>
              <a:gdLst/>
              <a:ahLst/>
              <a:cxnLst/>
              <a:rect l="l" t="t" r="r" b="b"/>
              <a:pathLst>
                <a:path w="2258" h="5371" extrusionOk="0">
                  <a:moveTo>
                    <a:pt x="2218" y="1"/>
                  </a:moveTo>
                  <a:cubicBezTo>
                    <a:pt x="2215" y="1"/>
                    <a:pt x="2211" y="2"/>
                    <a:pt x="2209" y="4"/>
                  </a:cubicBezTo>
                  <a:cubicBezTo>
                    <a:pt x="1017" y="1472"/>
                    <a:pt x="88" y="3417"/>
                    <a:pt x="1" y="5337"/>
                  </a:cubicBezTo>
                  <a:cubicBezTo>
                    <a:pt x="1" y="5358"/>
                    <a:pt x="22" y="5371"/>
                    <a:pt x="42" y="5371"/>
                  </a:cubicBezTo>
                  <a:cubicBezTo>
                    <a:pt x="60" y="5371"/>
                    <a:pt x="76" y="5361"/>
                    <a:pt x="76" y="5337"/>
                  </a:cubicBezTo>
                  <a:cubicBezTo>
                    <a:pt x="364" y="3417"/>
                    <a:pt x="1080" y="1610"/>
                    <a:pt x="2247" y="42"/>
                  </a:cubicBezTo>
                  <a:cubicBezTo>
                    <a:pt x="2257" y="21"/>
                    <a:pt x="2234" y="1"/>
                    <a:pt x="2218"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1"/>
            <p:cNvSpPr/>
            <p:nvPr/>
          </p:nvSpPr>
          <p:spPr>
            <a:xfrm>
              <a:off x="3593675" y="2495250"/>
              <a:ext cx="74475" cy="133400"/>
            </a:xfrm>
            <a:custGeom>
              <a:avLst/>
              <a:gdLst/>
              <a:ahLst/>
              <a:cxnLst/>
              <a:rect l="l" t="t" r="r" b="b"/>
              <a:pathLst>
                <a:path w="2979" h="5336" extrusionOk="0">
                  <a:moveTo>
                    <a:pt x="2926" y="1"/>
                  </a:moveTo>
                  <a:cubicBezTo>
                    <a:pt x="2917" y="1"/>
                    <a:pt x="2908" y="3"/>
                    <a:pt x="2899" y="9"/>
                  </a:cubicBezTo>
                  <a:cubicBezTo>
                    <a:pt x="1544" y="1238"/>
                    <a:pt x="1" y="3434"/>
                    <a:pt x="904" y="5317"/>
                  </a:cubicBezTo>
                  <a:cubicBezTo>
                    <a:pt x="913" y="5330"/>
                    <a:pt x="926" y="5335"/>
                    <a:pt x="939" y="5335"/>
                  </a:cubicBezTo>
                  <a:cubicBezTo>
                    <a:pt x="964" y="5335"/>
                    <a:pt x="988" y="5316"/>
                    <a:pt x="979" y="5292"/>
                  </a:cubicBezTo>
                  <a:cubicBezTo>
                    <a:pt x="327" y="3347"/>
                    <a:pt x="1632" y="1376"/>
                    <a:pt x="2950" y="59"/>
                  </a:cubicBezTo>
                  <a:cubicBezTo>
                    <a:pt x="2979" y="30"/>
                    <a:pt x="2955" y="1"/>
                    <a:pt x="2926"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31"/>
            <p:cNvSpPr/>
            <p:nvPr/>
          </p:nvSpPr>
          <p:spPr>
            <a:xfrm>
              <a:off x="3578625" y="2491000"/>
              <a:ext cx="83700" cy="134250"/>
            </a:xfrm>
            <a:custGeom>
              <a:avLst/>
              <a:gdLst/>
              <a:ahLst/>
              <a:cxnLst/>
              <a:rect l="l" t="t" r="r" b="b"/>
              <a:pathLst>
                <a:path w="3348" h="5370" extrusionOk="0">
                  <a:moveTo>
                    <a:pt x="3323" y="0"/>
                  </a:moveTo>
                  <a:cubicBezTo>
                    <a:pt x="3320" y="0"/>
                    <a:pt x="3317" y="1"/>
                    <a:pt x="3313" y="3"/>
                  </a:cubicBezTo>
                  <a:cubicBezTo>
                    <a:pt x="1795" y="1095"/>
                    <a:pt x="0" y="3441"/>
                    <a:pt x="1205" y="5349"/>
                  </a:cubicBezTo>
                  <a:cubicBezTo>
                    <a:pt x="1216" y="5363"/>
                    <a:pt x="1230" y="5370"/>
                    <a:pt x="1244" y="5370"/>
                  </a:cubicBezTo>
                  <a:cubicBezTo>
                    <a:pt x="1278" y="5370"/>
                    <a:pt x="1311" y="5334"/>
                    <a:pt x="1293" y="5299"/>
                  </a:cubicBezTo>
                  <a:cubicBezTo>
                    <a:pt x="402" y="3328"/>
                    <a:pt x="1757" y="1220"/>
                    <a:pt x="3326" y="41"/>
                  </a:cubicBezTo>
                  <a:cubicBezTo>
                    <a:pt x="3347" y="30"/>
                    <a:pt x="3341" y="0"/>
                    <a:pt x="3323" y="0"/>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1"/>
            <p:cNvSpPr/>
            <p:nvPr/>
          </p:nvSpPr>
          <p:spPr>
            <a:xfrm>
              <a:off x="3605600" y="2617150"/>
              <a:ext cx="43625" cy="31900"/>
            </a:xfrm>
            <a:custGeom>
              <a:avLst/>
              <a:gdLst/>
              <a:ahLst/>
              <a:cxnLst/>
              <a:rect l="l" t="t" r="r" b="b"/>
              <a:pathLst>
                <a:path w="1745" h="1276" extrusionOk="0">
                  <a:moveTo>
                    <a:pt x="230" y="0"/>
                  </a:moveTo>
                  <a:cubicBezTo>
                    <a:pt x="121" y="0"/>
                    <a:pt x="0" y="85"/>
                    <a:pt x="0" y="202"/>
                  </a:cubicBezTo>
                  <a:cubicBezTo>
                    <a:pt x="0" y="265"/>
                    <a:pt x="38" y="328"/>
                    <a:pt x="76" y="391"/>
                  </a:cubicBezTo>
                  <a:cubicBezTo>
                    <a:pt x="201" y="579"/>
                    <a:pt x="251" y="867"/>
                    <a:pt x="653" y="1169"/>
                  </a:cubicBezTo>
                  <a:cubicBezTo>
                    <a:pt x="819" y="1241"/>
                    <a:pt x="1001" y="1275"/>
                    <a:pt x="1185" y="1275"/>
                  </a:cubicBezTo>
                  <a:cubicBezTo>
                    <a:pt x="1322" y="1275"/>
                    <a:pt x="1460" y="1256"/>
                    <a:pt x="1594" y="1219"/>
                  </a:cubicBezTo>
                  <a:cubicBezTo>
                    <a:pt x="1669" y="1194"/>
                    <a:pt x="1745" y="1144"/>
                    <a:pt x="1720" y="1068"/>
                  </a:cubicBezTo>
                  <a:cubicBezTo>
                    <a:pt x="1720" y="1043"/>
                    <a:pt x="1695" y="1031"/>
                    <a:pt x="1669" y="1006"/>
                  </a:cubicBezTo>
                  <a:cubicBezTo>
                    <a:pt x="1519" y="905"/>
                    <a:pt x="1335" y="849"/>
                    <a:pt x="1151" y="849"/>
                  </a:cubicBezTo>
                  <a:cubicBezTo>
                    <a:pt x="1059" y="849"/>
                    <a:pt x="967" y="863"/>
                    <a:pt x="879" y="893"/>
                  </a:cubicBezTo>
                  <a:cubicBezTo>
                    <a:pt x="1017" y="692"/>
                    <a:pt x="1155" y="453"/>
                    <a:pt x="1092" y="215"/>
                  </a:cubicBezTo>
                  <a:cubicBezTo>
                    <a:pt x="1080" y="152"/>
                    <a:pt x="1042" y="77"/>
                    <a:pt x="992" y="52"/>
                  </a:cubicBezTo>
                  <a:cubicBezTo>
                    <a:pt x="977" y="47"/>
                    <a:pt x="961" y="44"/>
                    <a:pt x="946" y="44"/>
                  </a:cubicBezTo>
                  <a:cubicBezTo>
                    <a:pt x="850" y="44"/>
                    <a:pt x="763" y="141"/>
                    <a:pt x="741" y="227"/>
                  </a:cubicBezTo>
                  <a:cubicBezTo>
                    <a:pt x="703" y="340"/>
                    <a:pt x="703" y="466"/>
                    <a:pt x="628" y="554"/>
                  </a:cubicBezTo>
                  <a:cubicBezTo>
                    <a:pt x="603" y="441"/>
                    <a:pt x="590" y="315"/>
                    <a:pt x="527" y="202"/>
                  </a:cubicBezTo>
                  <a:cubicBezTo>
                    <a:pt x="477" y="102"/>
                    <a:pt x="377" y="14"/>
                    <a:pt x="251" y="2"/>
                  </a:cubicBezTo>
                  <a:cubicBezTo>
                    <a:pt x="244" y="1"/>
                    <a:pt x="237" y="0"/>
                    <a:pt x="230"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1"/>
            <p:cNvSpPr/>
            <p:nvPr/>
          </p:nvSpPr>
          <p:spPr>
            <a:xfrm>
              <a:off x="3566700" y="2710025"/>
              <a:ext cx="144950" cy="125525"/>
            </a:xfrm>
            <a:custGeom>
              <a:avLst/>
              <a:gdLst/>
              <a:ahLst/>
              <a:cxnLst/>
              <a:rect l="l" t="t" r="r" b="b"/>
              <a:pathLst>
                <a:path w="5798" h="5021" extrusionOk="0">
                  <a:moveTo>
                    <a:pt x="4855" y="0"/>
                  </a:moveTo>
                  <a:cubicBezTo>
                    <a:pt x="2487" y="0"/>
                    <a:pt x="792" y="2857"/>
                    <a:pt x="126" y="4619"/>
                  </a:cubicBezTo>
                  <a:lnTo>
                    <a:pt x="0" y="5021"/>
                  </a:lnTo>
                  <a:cubicBezTo>
                    <a:pt x="553" y="3929"/>
                    <a:pt x="2096" y="2774"/>
                    <a:pt x="3702" y="2134"/>
                  </a:cubicBezTo>
                  <a:cubicBezTo>
                    <a:pt x="4505" y="1808"/>
                    <a:pt x="5459" y="1482"/>
                    <a:pt x="5735" y="654"/>
                  </a:cubicBezTo>
                  <a:cubicBezTo>
                    <a:pt x="5773" y="566"/>
                    <a:pt x="5798" y="465"/>
                    <a:pt x="5773" y="365"/>
                  </a:cubicBezTo>
                  <a:cubicBezTo>
                    <a:pt x="5710" y="152"/>
                    <a:pt x="5472" y="51"/>
                    <a:pt x="5246" y="26"/>
                  </a:cubicBezTo>
                  <a:cubicBezTo>
                    <a:pt x="5113" y="9"/>
                    <a:pt x="4983" y="0"/>
                    <a:pt x="4855"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1"/>
            <p:cNvSpPr/>
            <p:nvPr/>
          </p:nvSpPr>
          <p:spPr>
            <a:xfrm>
              <a:off x="3565025" y="2727850"/>
              <a:ext cx="122075" cy="108925"/>
            </a:xfrm>
            <a:custGeom>
              <a:avLst/>
              <a:gdLst/>
              <a:ahLst/>
              <a:cxnLst/>
              <a:rect l="l" t="t" r="r" b="b"/>
              <a:pathLst>
                <a:path w="4883" h="4357" extrusionOk="0">
                  <a:moveTo>
                    <a:pt x="4858" y="1"/>
                  </a:moveTo>
                  <a:cubicBezTo>
                    <a:pt x="4855" y="1"/>
                    <a:pt x="4852" y="2"/>
                    <a:pt x="4848" y="3"/>
                  </a:cubicBezTo>
                  <a:cubicBezTo>
                    <a:pt x="2715" y="643"/>
                    <a:pt x="820" y="2174"/>
                    <a:pt x="17" y="4295"/>
                  </a:cubicBezTo>
                  <a:cubicBezTo>
                    <a:pt x="0" y="4329"/>
                    <a:pt x="34" y="4356"/>
                    <a:pt x="66" y="4356"/>
                  </a:cubicBezTo>
                  <a:cubicBezTo>
                    <a:pt x="81" y="4356"/>
                    <a:pt x="97" y="4349"/>
                    <a:pt x="105" y="4333"/>
                  </a:cubicBezTo>
                  <a:cubicBezTo>
                    <a:pt x="682" y="3404"/>
                    <a:pt x="1197" y="2501"/>
                    <a:pt x="2012" y="1748"/>
                  </a:cubicBezTo>
                  <a:cubicBezTo>
                    <a:pt x="2841" y="982"/>
                    <a:pt x="3819" y="468"/>
                    <a:pt x="4861" y="41"/>
                  </a:cubicBezTo>
                  <a:cubicBezTo>
                    <a:pt x="4883" y="30"/>
                    <a:pt x="4876" y="1"/>
                    <a:pt x="4858"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1"/>
            <p:cNvSpPr/>
            <p:nvPr/>
          </p:nvSpPr>
          <p:spPr>
            <a:xfrm>
              <a:off x="3565125" y="2782100"/>
              <a:ext cx="148725" cy="148200"/>
            </a:xfrm>
            <a:custGeom>
              <a:avLst/>
              <a:gdLst/>
              <a:ahLst/>
              <a:cxnLst/>
              <a:rect l="l" t="t" r="r" b="b"/>
              <a:pathLst>
                <a:path w="5949" h="5928" extrusionOk="0">
                  <a:moveTo>
                    <a:pt x="5152" y="0"/>
                  </a:moveTo>
                  <a:cubicBezTo>
                    <a:pt x="2404" y="0"/>
                    <a:pt x="592" y="3544"/>
                    <a:pt x="1" y="5601"/>
                  </a:cubicBezTo>
                  <a:lnTo>
                    <a:pt x="1" y="5927"/>
                  </a:lnTo>
                  <a:cubicBezTo>
                    <a:pt x="515" y="4685"/>
                    <a:pt x="2109" y="3280"/>
                    <a:pt x="3803" y="2439"/>
                  </a:cubicBezTo>
                  <a:cubicBezTo>
                    <a:pt x="4656" y="2025"/>
                    <a:pt x="5660" y="1573"/>
                    <a:pt x="5899" y="657"/>
                  </a:cubicBezTo>
                  <a:cubicBezTo>
                    <a:pt x="5936" y="544"/>
                    <a:pt x="5949" y="431"/>
                    <a:pt x="5911" y="331"/>
                  </a:cubicBezTo>
                  <a:cubicBezTo>
                    <a:pt x="5836" y="105"/>
                    <a:pt x="5560" y="17"/>
                    <a:pt x="5309" y="4"/>
                  </a:cubicBezTo>
                  <a:cubicBezTo>
                    <a:pt x="5256" y="2"/>
                    <a:pt x="5204" y="0"/>
                    <a:pt x="5152"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31"/>
            <p:cNvSpPr/>
            <p:nvPr/>
          </p:nvSpPr>
          <p:spPr>
            <a:xfrm>
              <a:off x="3563775" y="2801950"/>
              <a:ext cx="123725" cy="129575"/>
            </a:xfrm>
            <a:custGeom>
              <a:avLst/>
              <a:gdLst/>
              <a:ahLst/>
              <a:cxnLst/>
              <a:rect l="l" t="t" r="r" b="b"/>
              <a:pathLst>
                <a:path w="4949" h="5183" extrusionOk="0">
                  <a:moveTo>
                    <a:pt x="4911" y="1"/>
                  </a:moveTo>
                  <a:cubicBezTo>
                    <a:pt x="2652" y="904"/>
                    <a:pt x="720" y="2737"/>
                    <a:pt x="17" y="5121"/>
                  </a:cubicBezTo>
                  <a:cubicBezTo>
                    <a:pt x="0" y="5154"/>
                    <a:pt x="34" y="5182"/>
                    <a:pt x="65" y="5182"/>
                  </a:cubicBezTo>
                  <a:cubicBezTo>
                    <a:pt x="81" y="5182"/>
                    <a:pt x="96" y="5175"/>
                    <a:pt x="105" y="5158"/>
                  </a:cubicBezTo>
                  <a:cubicBezTo>
                    <a:pt x="657" y="4067"/>
                    <a:pt x="1159" y="3000"/>
                    <a:pt x="2000" y="2109"/>
                  </a:cubicBezTo>
                  <a:cubicBezTo>
                    <a:pt x="2840" y="1218"/>
                    <a:pt x="3857" y="578"/>
                    <a:pt x="4936" y="39"/>
                  </a:cubicBezTo>
                  <a:cubicBezTo>
                    <a:pt x="4949" y="26"/>
                    <a:pt x="4936" y="1"/>
                    <a:pt x="4911"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1"/>
            <p:cNvSpPr/>
            <p:nvPr/>
          </p:nvSpPr>
          <p:spPr>
            <a:xfrm>
              <a:off x="3561675" y="2865525"/>
              <a:ext cx="180100" cy="179275"/>
            </a:xfrm>
            <a:custGeom>
              <a:avLst/>
              <a:gdLst/>
              <a:ahLst/>
              <a:cxnLst/>
              <a:rect l="l" t="t" r="r" b="b"/>
              <a:pathLst>
                <a:path w="7204" h="7171" extrusionOk="0">
                  <a:moveTo>
                    <a:pt x="6253" y="1"/>
                  </a:moveTo>
                  <a:cubicBezTo>
                    <a:pt x="2919" y="1"/>
                    <a:pt x="728" y="4292"/>
                    <a:pt x="1" y="6769"/>
                  </a:cubicBezTo>
                  <a:lnTo>
                    <a:pt x="13" y="7171"/>
                  </a:lnTo>
                  <a:cubicBezTo>
                    <a:pt x="628" y="5677"/>
                    <a:pt x="2561" y="3971"/>
                    <a:pt x="4606" y="2954"/>
                  </a:cubicBezTo>
                  <a:cubicBezTo>
                    <a:pt x="5648" y="2452"/>
                    <a:pt x="6865" y="1913"/>
                    <a:pt x="7153" y="796"/>
                  </a:cubicBezTo>
                  <a:cubicBezTo>
                    <a:pt x="7191" y="670"/>
                    <a:pt x="7204" y="532"/>
                    <a:pt x="7166" y="407"/>
                  </a:cubicBezTo>
                  <a:cubicBezTo>
                    <a:pt x="7066" y="131"/>
                    <a:pt x="6727" y="30"/>
                    <a:pt x="6438" y="5"/>
                  </a:cubicBezTo>
                  <a:cubicBezTo>
                    <a:pt x="6376" y="2"/>
                    <a:pt x="6314" y="1"/>
                    <a:pt x="6253"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1"/>
            <p:cNvSpPr/>
            <p:nvPr/>
          </p:nvSpPr>
          <p:spPr>
            <a:xfrm>
              <a:off x="3560525" y="2889750"/>
              <a:ext cx="149200" cy="156275"/>
            </a:xfrm>
            <a:custGeom>
              <a:avLst/>
              <a:gdLst/>
              <a:ahLst/>
              <a:cxnLst/>
              <a:rect l="l" t="t" r="r" b="b"/>
              <a:pathLst>
                <a:path w="5968" h="6251" extrusionOk="0">
                  <a:moveTo>
                    <a:pt x="5950" y="0"/>
                  </a:moveTo>
                  <a:cubicBezTo>
                    <a:pt x="5948" y="0"/>
                    <a:pt x="5946" y="1"/>
                    <a:pt x="5945" y="3"/>
                  </a:cubicBezTo>
                  <a:cubicBezTo>
                    <a:pt x="3196" y="1107"/>
                    <a:pt x="900" y="3315"/>
                    <a:pt x="9" y="6189"/>
                  </a:cubicBezTo>
                  <a:cubicBezTo>
                    <a:pt x="1" y="6223"/>
                    <a:pt x="31" y="6250"/>
                    <a:pt x="60" y="6250"/>
                  </a:cubicBezTo>
                  <a:cubicBezTo>
                    <a:pt x="74" y="6250"/>
                    <a:pt x="88" y="6243"/>
                    <a:pt x="97" y="6227"/>
                  </a:cubicBezTo>
                  <a:cubicBezTo>
                    <a:pt x="749" y="4897"/>
                    <a:pt x="1377" y="3617"/>
                    <a:pt x="2406" y="2537"/>
                  </a:cubicBezTo>
                  <a:cubicBezTo>
                    <a:pt x="3410" y="1458"/>
                    <a:pt x="4639" y="680"/>
                    <a:pt x="5957" y="40"/>
                  </a:cubicBezTo>
                  <a:cubicBezTo>
                    <a:pt x="5968" y="29"/>
                    <a:pt x="5960" y="0"/>
                    <a:pt x="5950"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1"/>
            <p:cNvSpPr/>
            <p:nvPr/>
          </p:nvSpPr>
          <p:spPr>
            <a:xfrm>
              <a:off x="3468200" y="2674900"/>
              <a:ext cx="99475" cy="172250"/>
            </a:xfrm>
            <a:custGeom>
              <a:avLst/>
              <a:gdLst/>
              <a:ahLst/>
              <a:cxnLst/>
              <a:rect l="l" t="t" r="r" b="b"/>
              <a:pathLst>
                <a:path w="3979" h="6890" extrusionOk="0">
                  <a:moveTo>
                    <a:pt x="456" y="0"/>
                  </a:moveTo>
                  <a:cubicBezTo>
                    <a:pt x="299" y="0"/>
                    <a:pt x="152" y="44"/>
                    <a:pt x="75" y="164"/>
                  </a:cubicBezTo>
                  <a:cubicBezTo>
                    <a:pt x="13" y="252"/>
                    <a:pt x="0" y="352"/>
                    <a:pt x="0" y="452"/>
                  </a:cubicBezTo>
                  <a:cubicBezTo>
                    <a:pt x="13" y="1331"/>
                    <a:pt x="791" y="1946"/>
                    <a:pt x="1456" y="2510"/>
                  </a:cubicBezTo>
                  <a:cubicBezTo>
                    <a:pt x="2761" y="3640"/>
                    <a:pt x="3639" y="5334"/>
                    <a:pt x="3965" y="6890"/>
                  </a:cubicBezTo>
                  <a:lnTo>
                    <a:pt x="3978" y="6589"/>
                  </a:lnTo>
                  <a:cubicBezTo>
                    <a:pt x="3953" y="4481"/>
                    <a:pt x="3213" y="540"/>
                    <a:pt x="678" y="26"/>
                  </a:cubicBezTo>
                  <a:cubicBezTo>
                    <a:pt x="606" y="10"/>
                    <a:pt x="530" y="0"/>
                    <a:pt x="456"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1"/>
            <p:cNvSpPr/>
            <p:nvPr/>
          </p:nvSpPr>
          <p:spPr>
            <a:xfrm>
              <a:off x="3489925" y="2698375"/>
              <a:ext cx="78675" cy="149900"/>
            </a:xfrm>
            <a:custGeom>
              <a:avLst/>
              <a:gdLst/>
              <a:ahLst/>
              <a:cxnLst/>
              <a:rect l="l" t="t" r="r" b="b"/>
              <a:pathLst>
                <a:path w="3147" h="5996" extrusionOk="0">
                  <a:moveTo>
                    <a:pt x="29" y="0"/>
                  </a:moveTo>
                  <a:cubicBezTo>
                    <a:pt x="16" y="0"/>
                    <a:pt x="0" y="30"/>
                    <a:pt x="22" y="40"/>
                  </a:cubicBezTo>
                  <a:cubicBezTo>
                    <a:pt x="875" y="793"/>
                    <a:pt x="1591" y="1659"/>
                    <a:pt x="2093" y="2688"/>
                  </a:cubicBezTo>
                  <a:cubicBezTo>
                    <a:pt x="2607" y="3730"/>
                    <a:pt x="2795" y="4834"/>
                    <a:pt x="3046" y="5963"/>
                  </a:cubicBezTo>
                  <a:cubicBezTo>
                    <a:pt x="3052" y="5985"/>
                    <a:pt x="3072" y="5995"/>
                    <a:pt x="3092" y="5995"/>
                  </a:cubicBezTo>
                  <a:cubicBezTo>
                    <a:pt x="3119" y="5995"/>
                    <a:pt x="3147" y="5979"/>
                    <a:pt x="3147" y="5951"/>
                  </a:cubicBezTo>
                  <a:cubicBezTo>
                    <a:pt x="3071" y="3654"/>
                    <a:pt x="1892" y="1358"/>
                    <a:pt x="35" y="3"/>
                  </a:cubicBezTo>
                  <a:cubicBezTo>
                    <a:pt x="33" y="1"/>
                    <a:pt x="31" y="0"/>
                    <a:pt x="29"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1"/>
            <p:cNvSpPr/>
            <p:nvPr/>
          </p:nvSpPr>
          <p:spPr>
            <a:xfrm>
              <a:off x="3502075" y="2613125"/>
              <a:ext cx="77825" cy="146200"/>
            </a:xfrm>
            <a:custGeom>
              <a:avLst/>
              <a:gdLst/>
              <a:ahLst/>
              <a:cxnLst/>
              <a:rect l="l" t="t" r="r" b="b"/>
              <a:pathLst>
                <a:path w="3113" h="5848" extrusionOk="0">
                  <a:moveTo>
                    <a:pt x="408" y="0"/>
                  </a:moveTo>
                  <a:cubicBezTo>
                    <a:pt x="289" y="0"/>
                    <a:pt x="176" y="30"/>
                    <a:pt x="113" y="125"/>
                  </a:cubicBezTo>
                  <a:cubicBezTo>
                    <a:pt x="63" y="188"/>
                    <a:pt x="51" y="276"/>
                    <a:pt x="38" y="363"/>
                  </a:cubicBezTo>
                  <a:cubicBezTo>
                    <a:pt x="0" y="1079"/>
                    <a:pt x="665" y="1593"/>
                    <a:pt x="1142" y="2120"/>
                  </a:cubicBezTo>
                  <a:cubicBezTo>
                    <a:pt x="2171" y="3300"/>
                    <a:pt x="2711" y="4643"/>
                    <a:pt x="3012" y="5847"/>
                  </a:cubicBezTo>
                  <a:lnTo>
                    <a:pt x="3050" y="5609"/>
                  </a:lnTo>
                  <a:cubicBezTo>
                    <a:pt x="3112" y="3865"/>
                    <a:pt x="2686" y="577"/>
                    <a:pt x="615" y="25"/>
                  </a:cubicBezTo>
                  <a:cubicBezTo>
                    <a:pt x="550" y="11"/>
                    <a:pt x="478" y="0"/>
                    <a:pt x="408"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1"/>
            <p:cNvSpPr/>
            <p:nvPr/>
          </p:nvSpPr>
          <p:spPr>
            <a:xfrm>
              <a:off x="3520325" y="2633100"/>
              <a:ext cx="60200" cy="127450"/>
            </a:xfrm>
            <a:custGeom>
              <a:avLst/>
              <a:gdLst/>
              <a:ahLst/>
              <a:cxnLst/>
              <a:rect l="l" t="t" r="r" b="b"/>
              <a:pathLst>
                <a:path w="2408" h="5098" extrusionOk="0">
                  <a:moveTo>
                    <a:pt x="28" y="0"/>
                  </a:moveTo>
                  <a:cubicBezTo>
                    <a:pt x="15" y="0"/>
                    <a:pt x="1" y="19"/>
                    <a:pt x="11" y="29"/>
                  </a:cubicBezTo>
                  <a:cubicBezTo>
                    <a:pt x="713" y="744"/>
                    <a:pt x="1278" y="1522"/>
                    <a:pt x="1642" y="2438"/>
                  </a:cubicBezTo>
                  <a:cubicBezTo>
                    <a:pt x="1981" y="3291"/>
                    <a:pt x="2081" y="4170"/>
                    <a:pt x="2244" y="5061"/>
                  </a:cubicBezTo>
                  <a:cubicBezTo>
                    <a:pt x="2250" y="5087"/>
                    <a:pt x="2266" y="5098"/>
                    <a:pt x="2283" y="5098"/>
                  </a:cubicBezTo>
                  <a:cubicBezTo>
                    <a:pt x="2307" y="5098"/>
                    <a:pt x="2332" y="5077"/>
                    <a:pt x="2332" y="5048"/>
                  </a:cubicBezTo>
                  <a:cubicBezTo>
                    <a:pt x="2408" y="3166"/>
                    <a:pt x="1504" y="1183"/>
                    <a:pt x="36" y="4"/>
                  </a:cubicBezTo>
                  <a:cubicBezTo>
                    <a:pt x="33" y="1"/>
                    <a:pt x="31" y="0"/>
                    <a:pt x="28"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1"/>
            <p:cNvSpPr/>
            <p:nvPr/>
          </p:nvSpPr>
          <p:spPr>
            <a:xfrm>
              <a:off x="3582700" y="2658550"/>
              <a:ext cx="107625" cy="81625"/>
            </a:xfrm>
            <a:custGeom>
              <a:avLst/>
              <a:gdLst/>
              <a:ahLst/>
              <a:cxnLst/>
              <a:rect l="l" t="t" r="r" b="b"/>
              <a:pathLst>
                <a:path w="4305" h="3265" extrusionOk="0">
                  <a:moveTo>
                    <a:pt x="3549" y="1"/>
                  </a:moveTo>
                  <a:cubicBezTo>
                    <a:pt x="2022" y="1"/>
                    <a:pt x="650" y="1917"/>
                    <a:pt x="76" y="3077"/>
                  </a:cubicBezTo>
                  <a:lnTo>
                    <a:pt x="0" y="3265"/>
                  </a:lnTo>
                  <a:cubicBezTo>
                    <a:pt x="691" y="2512"/>
                    <a:pt x="1594" y="1771"/>
                    <a:pt x="2786" y="1345"/>
                  </a:cubicBezTo>
                  <a:cubicBezTo>
                    <a:pt x="3326" y="1144"/>
                    <a:pt x="4003" y="1031"/>
                    <a:pt x="4254" y="504"/>
                  </a:cubicBezTo>
                  <a:cubicBezTo>
                    <a:pt x="4280" y="454"/>
                    <a:pt x="4305" y="379"/>
                    <a:pt x="4292" y="316"/>
                  </a:cubicBezTo>
                  <a:cubicBezTo>
                    <a:pt x="4280" y="165"/>
                    <a:pt x="4116" y="90"/>
                    <a:pt x="3978" y="52"/>
                  </a:cubicBezTo>
                  <a:cubicBezTo>
                    <a:pt x="3834" y="17"/>
                    <a:pt x="3691" y="1"/>
                    <a:pt x="3549"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1"/>
            <p:cNvSpPr/>
            <p:nvPr/>
          </p:nvSpPr>
          <p:spPr>
            <a:xfrm>
              <a:off x="3581300" y="2672025"/>
              <a:ext cx="91375" cy="69250"/>
            </a:xfrm>
            <a:custGeom>
              <a:avLst/>
              <a:gdLst/>
              <a:ahLst/>
              <a:cxnLst/>
              <a:rect l="l" t="t" r="r" b="b"/>
              <a:pathLst>
                <a:path w="3655" h="2770" extrusionOk="0">
                  <a:moveTo>
                    <a:pt x="3630" y="0"/>
                  </a:moveTo>
                  <a:cubicBezTo>
                    <a:pt x="3627" y="0"/>
                    <a:pt x="3624" y="1"/>
                    <a:pt x="3620" y="3"/>
                  </a:cubicBezTo>
                  <a:cubicBezTo>
                    <a:pt x="2127" y="254"/>
                    <a:pt x="671" y="1308"/>
                    <a:pt x="19" y="2701"/>
                  </a:cubicBezTo>
                  <a:cubicBezTo>
                    <a:pt x="0" y="2728"/>
                    <a:pt x="29" y="2770"/>
                    <a:pt x="61" y="2770"/>
                  </a:cubicBezTo>
                  <a:cubicBezTo>
                    <a:pt x="72" y="2770"/>
                    <a:pt x="84" y="2764"/>
                    <a:pt x="94" y="2751"/>
                  </a:cubicBezTo>
                  <a:cubicBezTo>
                    <a:pt x="558" y="2199"/>
                    <a:pt x="960" y="1609"/>
                    <a:pt x="1525" y="1145"/>
                  </a:cubicBezTo>
                  <a:cubicBezTo>
                    <a:pt x="2152" y="618"/>
                    <a:pt x="2855" y="279"/>
                    <a:pt x="3633" y="40"/>
                  </a:cubicBezTo>
                  <a:cubicBezTo>
                    <a:pt x="3654" y="30"/>
                    <a:pt x="3648" y="0"/>
                    <a:pt x="3630"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1"/>
            <p:cNvSpPr/>
            <p:nvPr/>
          </p:nvSpPr>
          <p:spPr>
            <a:xfrm>
              <a:off x="3426150" y="2770775"/>
              <a:ext cx="138700" cy="181800"/>
            </a:xfrm>
            <a:custGeom>
              <a:avLst/>
              <a:gdLst/>
              <a:ahLst/>
              <a:cxnLst/>
              <a:rect l="l" t="t" r="r" b="b"/>
              <a:pathLst>
                <a:path w="5548" h="7272" extrusionOk="0">
                  <a:moveTo>
                    <a:pt x="600" y="0"/>
                  </a:moveTo>
                  <a:cubicBezTo>
                    <a:pt x="377" y="0"/>
                    <a:pt x="148" y="74"/>
                    <a:pt x="51" y="269"/>
                  </a:cubicBezTo>
                  <a:cubicBezTo>
                    <a:pt x="0" y="369"/>
                    <a:pt x="0" y="495"/>
                    <a:pt x="26" y="608"/>
                  </a:cubicBezTo>
                  <a:cubicBezTo>
                    <a:pt x="164" y="1587"/>
                    <a:pt x="1155" y="2176"/>
                    <a:pt x="1996" y="2716"/>
                  </a:cubicBezTo>
                  <a:cubicBezTo>
                    <a:pt x="3652" y="3783"/>
                    <a:pt x="4920" y="5565"/>
                    <a:pt x="5547" y="7271"/>
                  </a:cubicBezTo>
                  <a:lnTo>
                    <a:pt x="5522" y="6932"/>
                  </a:lnTo>
                  <a:cubicBezTo>
                    <a:pt x="5146" y="4536"/>
                    <a:pt x="3677" y="181"/>
                    <a:pt x="703" y="6"/>
                  </a:cubicBezTo>
                  <a:cubicBezTo>
                    <a:pt x="669" y="2"/>
                    <a:pt x="635" y="0"/>
                    <a:pt x="600"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1"/>
            <p:cNvSpPr/>
            <p:nvPr/>
          </p:nvSpPr>
          <p:spPr>
            <a:xfrm>
              <a:off x="3453500" y="2796225"/>
              <a:ext cx="112775" cy="157575"/>
            </a:xfrm>
            <a:custGeom>
              <a:avLst/>
              <a:gdLst/>
              <a:ahLst/>
              <a:cxnLst/>
              <a:rect l="l" t="t" r="r" b="b"/>
              <a:pathLst>
                <a:path w="4511" h="6303" extrusionOk="0">
                  <a:moveTo>
                    <a:pt x="23" y="1"/>
                  </a:moveTo>
                  <a:cubicBezTo>
                    <a:pt x="7" y="1"/>
                    <a:pt x="1" y="21"/>
                    <a:pt x="11" y="42"/>
                  </a:cubicBezTo>
                  <a:cubicBezTo>
                    <a:pt x="1128" y="757"/>
                    <a:pt x="2094" y="1648"/>
                    <a:pt x="2834" y="2752"/>
                  </a:cubicBezTo>
                  <a:cubicBezTo>
                    <a:pt x="3562" y="3844"/>
                    <a:pt x="3964" y="5049"/>
                    <a:pt x="4403" y="6266"/>
                  </a:cubicBezTo>
                  <a:cubicBezTo>
                    <a:pt x="4413" y="6291"/>
                    <a:pt x="4433" y="6302"/>
                    <a:pt x="4453" y="6302"/>
                  </a:cubicBezTo>
                  <a:cubicBezTo>
                    <a:pt x="4483" y="6302"/>
                    <a:pt x="4511" y="6278"/>
                    <a:pt x="4503" y="6241"/>
                  </a:cubicBezTo>
                  <a:cubicBezTo>
                    <a:pt x="4026" y="3656"/>
                    <a:pt x="2345" y="1246"/>
                    <a:pt x="36" y="4"/>
                  </a:cubicBezTo>
                  <a:cubicBezTo>
                    <a:pt x="31" y="2"/>
                    <a:pt x="27" y="1"/>
                    <a:pt x="23"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1"/>
            <p:cNvSpPr/>
            <p:nvPr/>
          </p:nvSpPr>
          <p:spPr>
            <a:xfrm>
              <a:off x="3380650" y="2857475"/>
              <a:ext cx="195800" cy="184825"/>
            </a:xfrm>
            <a:custGeom>
              <a:avLst/>
              <a:gdLst/>
              <a:ahLst/>
              <a:cxnLst/>
              <a:rect l="l" t="t" r="r" b="b"/>
              <a:pathLst>
                <a:path w="7832" h="7393" extrusionOk="0">
                  <a:moveTo>
                    <a:pt x="1168" y="1"/>
                  </a:moveTo>
                  <a:cubicBezTo>
                    <a:pt x="1028" y="1"/>
                    <a:pt x="885" y="9"/>
                    <a:pt x="741" y="26"/>
                  </a:cubicBezTo>
                  <a:cubicBezTo>
                    <a:pt x="440" y="51"/>
                    <a:pt x="101" y="177"/>
                    <a:pt x="26" y="465"/>
                  </a:cubicBezTo>
                  <a:cubicBezTo>
                    <a:pt x="1" y="591"/>
                    <a:pt x="26" y="729"/>
                    <a:pt x="64" y="854"/>
                  </a:cubicBezTo>
                  <a:cubicBezTo>
                    <a:pt x="440" y="1959"/>
                    <a:pt x="1708" y="2435"/>
                    <a:pt x="2774" y="2875"/>
                  </a:cubicBezTo>
                  <a:cubicBezTo>
                    <a:pt x="4920" y="3766"/>
                    <a:pt x="6752" y="5548"/>
                    <a:pt x="7831" y="7392"/>
                  </a:cubicBezTo>
                  <a:lnTo>
                    <a:pt x="7718" y="7003"/>
                  </a:lnTo>
                  <a:cubicBezTo>
                    <a:pt x="6840" y="4441"/>
                    <a:pt x="4418" y="1"/>
                    <a:pt x="1168"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1"/>
            <p:cNvSpPr/>
            <p:nvPr/>
          </p:nvSpPr>
          <p:spPr>
            <a:xfrm>
              <a:off x="3415475" y="2885100"/>
              <a:ext cx="162325" cy="158275"/>
            </a:xfrm>
            <a:custGeom>
              <a:avLst/>
              <a:gdLst/>
              <a:ahLst/>
              <a:cxnLst/>
              <a:rect l="l" t="t" r="r" b="b"/>
              <a:pathLst>
                <a:path w="6493" h="6331" extrusionOk="0">
                  <a:moveTo>
                    <a:pt x="38" y="0"/>
                  </a:moveTo>
                  <a:cubicBezTo>
                    <a:pt x="13" y="0"/>
                    <a:pt x="1" y="38"/>
                    <a:pt x="26" y="38"/>
                  </a:cubicBezTo>
                  <a:cubicBezTo>
                    <a:pt x="1456" y="628"/>
                    <a:pt x="2762" y="1456"/>
                    <a:pt x="3841" y="2573"/>
                  </a:cubicBezTo>
                  <a:cubicBezTo>
                    <a:pt x="4920" y="3677"/>
                    <a:pt x="5635" y="4982"/>
                    <a:pt x="6388" y="6312"/>
                  </a:cubicBezTo>
                  <a:cubicBezTo>
                    <a:pt x="6397" y="6325"/>
                    <a:pt x="6412" y="6330"/>
                    <a:pt x="6428" y="6330"/>
                  </a:cubicBezTo>
                  <a:cubicBezTo>
                    <a:pt x="6459" y="6330"/>
                    <a:pt x="6493" y="6308"/>
                    <a:pt x="6476" y="6275"/>
                  </a:cubicBezTo>
                  <a:cubicBezTo>
                    <a:pt x="5372" y="3388"/>
                    <a:pt x="2962" y="979"/>
                    <a:pt x="38"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31"/>
            <p:cNvSpPr/>
            <p:nvPr/>
          </p:nvSpPr>
          <p:spPr>
            <a:xfrm>
              <a:off x="3565950" y="3120625"/>
              <a:ext cx="658950" cy="62400"/>
            </a:xfrm>
            <a:custGeom>
              <a:avLst/>
              <a:gdLst/>
              <a:ahLst/>
              <a:cxnLst/>
              <a:rect l="l" t="t" r="r" b="b"/>
              <a:pathLst>
                <a:path w="26358" h="2496" extrusionOk="0">
                  <a:moveTo>
                    <a:pt x="97" y="0"/>
                  </a:moveTo>
                  <a:cubicBezTo>
                    <a:pt x="25" y="0"/>
                    <a:pt x="0" y="117"/>
                    <a:pt x="81" y="129"/>
                  </a:cubicBezTo>
                  <a:cubicBezTo>
                    <a:pt x="6108" y="1406"/>
                    <a:pt x="12342" y="2496"/>
                    <a:pt x="18539" y="2496"/>
                  </a:cubicBezTo>
                  <a:cubicBezTo>
                    <a:pt x="19348" y="2496"/>
                    <a:pt x="20155" y="2477"/>
                    <a:pt x="20962" y="2438"/>
                  </a:cubicBezTo>
                  <a:cubicBezTo>
                    <a:pt x="22744" y="2350"/>
                    <a:pt x="24588" y="2200"/>
                    <a:pt x="26308" y="1698"/>
                  </a:cubicBezTo>
                  <a:cubicBezTo>
                    <a:pt x="26358" y="1685"/>
                    <a:pt x="26333" y="1610"/>
                    <a:pt x="26283" y="1610"/>
                  </a:cubicBezTo>
                  <a:cubicBezTo>
                    <a:pt x="24676" y="1886"/>
                    <a:pt x="23083" y="2124"/>
                    <a:pt x="21464" y="2212"/>
                  </a:cubicBezTo>
                  <a:cubicBezTo>
                    <a:pt x="20627" y="2261"/>
                    <a:pt x="19787" y="2283"/>
                    <a:pt x="18948" y="2283"/>
                  </a:cubicBezTo>
                  <a:cubicBezTo>
                    <a:pt x="18052" y="2283"/>
                    <a:pt x="17157" y="2257"/>
                    <a:pt x="16269" y="2212"/>
                  </a:cubicBezTo>
                  <a:cubicBezTo>
                    <a:pt x="12680" y="2036"/>
                    <a:pt x="9103" y="1560"/>
                    <a:pt x="5564" y="970"/>
                  </a:cubicBezTo>
                  <a:cubicBezTo>
                    <a:pt x="3745" y="669"/>
                    <a:pt x="1925" y="330"/>
                    <a:pt x="118" y="3"/>
                  </a:cubicBezTo>
                  <a:cubicBezTo>
                    <a:pt x="111" y="1"/>
                    <a:pt x="104" y="0"/>
                    <a:pt x="9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1"/>
            <p:cNvSpPr/>
            <p:nvPr/>
          </p:nvSpPr>
          <p:spPr>
            <a:xfrm>
              <a:off x="3875700" y="3042150"/>
              <a:ext cx="266700" cy="130025"/>
            </a:xfrm>
            <a:custGeom>
              <a:avLst/>
              <a:gdLst/>
              <a:ahLst/>
              <a:cxnLst/>
              <a:rect l="l" t="t" r="r" b="b"/>
              <a:pathLst>
                <a:path w="10668" h="5201" extrusionOk="0">
                  <a:moveTo>
                    <a:pt x="9926" y="1"/>
                  </a:moveTo>
                  <a:cubicBezTo>
                    <a:pt x="9885" y="1"/>
                    <a:pt x="9843" y="2"/>
                    <a:pt x="9802" y="5"/>
                  </a:cubicBezTo>
                  <a:cubicBezTo>
                    <a:pt x="8321" y="106"/>
                    <a:pt x="7342" y="1059"/>
                    <a:pt x="6439" y="1862"/>
                  </a:cubicBezTo>
                  <a:cubicBezTo>
                    <a:pt x="4657" y="3469"/>
                    <a:pt x="2046" y="4874"/>
                    <a:pt x="1" y="5200"/>
                  </a:cubicBezTo>
                  <a:lnTo>
                    <a:pt x="729" y="5163"/>
                  </a:lnTo>
                  <a:cubicBezTo>
                    <a:pt x="4104" y="4862"/>
                    <a:pt x="10002" y="3644"/>
                    <a:pt x="10617" y="721"/>
                  </a:cubicBezTo>
                  <a:cubicBezTo>
                    <a:pt x="10668" y="470"/>
                    <a:pt x="10630" y="168"/>
                    <a:pt x="10304" y="55"/>
                  </a:cubicBezTo>
                  <a:cubicBezTo>
                    <a:pt x="10189" y="17"/>
                    <a:pt x="10059" y="1"/>
                    <a:pt x="992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1"/>
            <p:cNvSpPr/>
            <p:nvPr/>
          </p:nvSpPr>
          <p:spPr>
            <a:xfrm>
              <a:off x="3873600" y="3067600"/>
              <a:ext cx="234175" cy="105850"/>
            </a:xfrm>
            <a:custGeom>
              <a:avLst/>
              <a:gdLst/>
              <a:ahLst/>
              <a:cxnLst/>
              <a:rect l="l" t="t" r="r" b="b"/>
              <a:pathLst>
                <a:path w="9367" h="4234" extrusionOk="0">
                  <a:moveTo>
                    <a:pt x="9323" y="0"/>
                  </a:moveTo>
                  <a:cubicBezTo>
                    <a:pt x="9318" y="0"/>
                    <a:pt x="9313" y="1"/>
                    <a:pt x="9308" y="4"/>
                  </a:cubicBezTo>
                  <a:cubicBezTo>
                    <a:pt x="8116" y="1095"/>
                    <a:pt x="6786" y="1999"/>
                    <a:pt x="5305" y="2652"/>
                  </a:cubicBezTo>
                  <a:cubicBezTo>
                    <a:pt x="3611" y="3404"/>
                    <a:pt x="1842" y="3706"/>
                    <a:pt x="60" y="4120"/>
                  </a:cubicBezTo>
                  <a:cubicBezTo>
                    <a:pt x="0" y="4132"/>
                    <a:pt x="9" y="4234"/>
                    <a:pt x="74" y="4234"/>
                  </a:cubicBezTo>
                  <a:cubicBezTo>
                    <a:pt x="77" y="4234"/>
                    <a:pt x="81" y="4233"/>
                    <a:pt x="85" y="4233"/>
                  </a:cubicBezTo>
                  <a:cubicBezTo>
                    <a:pt x="3486" y="4019"/>
                    <a:pt x="6987" y="2513"/>
                    <a:pt x="9346" y="41"/>
                  </a:cubicBezTo>
                  <a:cubicBezTo>
                    <a:pt x="9367" y="21"/>
                    <a:pt x="9345" y="0"/>
                    <a:pt x="9323"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1"/>
            <p:cNvSpPr/>
            <p:nvPr/>
          </p:nvSpPr>
          <p:spPr>
            <a:xfrm>
              <a:off x="3719175" y="3020625"/>
              <a:ext cx="306525" cy="130525"/>
            </a:xfrm>
            <a:custGeom>
              <a:avLst/>
              <a:gdLst/>
              <a:ahLst/>
              <a:cxnLst/>
              <a:rect l="l" t="t" r="r" b="b"/>
              <a:pathLst>
                <a:path w="12261" h="5221" extrusionOk="0">
                  <a:moveTo>
                    <a:pt x="11369" y="0"/>
                  </a:moveTo>
                  <a:cubicBezTo>
                    <a:pt x="9738" y="25"/>
                    <a:pt x="8546" y="1017"/>
                    <a:pt x="7467" y="1845"/>
                  </a:cubicBezTo>
                  <a:cubicBezTo>
                    <a:pt x="5308" y="3489"/>
                    <a:pt x="2271" y="4882"/>
                    <a:pt x="0" y="5120"/>
                  </a:cubicBezTo>
                  <a:lnTo>
                    <a:pt x="527" y="5221"/>
                  </a:lnTo>
                  <a:cubicBezTo>
                    <a:pt x="4254" y="5095"/>
                    <a:pt x="11106" y="3991"/>
                    <a:pt x="12160" y="816"/>
                  </a:cubicBezTo>
                  <a:cubicBezTo>
                    <a:pt x="12260" y="553"/>
                    <a:pt x="12248" y="226"/>
                    <a:pt x="11909" y="76"/>
                  </a:cubicBezTo>
                  <a:cubicBezTo>
                    <a:pt x="11746" y="13"/>
                    <a:pt x="11558" y="0"/>
                    <a:pt x="1136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1"/>
            <p:cNvSpPr/>
            <p:nvPr/>
          </p:nvSpPr>
          <p:spPr>
            <a:xfrm>
              <a:off x="3716975" y="3047525"/>
              <a:ext cx="268775" cy="102700"/>
            </a:xfrm>
            <a:custGeom>
              <a:avLst/>
              <a:gdLst/>
              <a:ahLst/>
              <a:cxnLst/>
              <a:rect l="l" t="t" r="r" b="b"/>
              <a:pathLst>
                <a:path w="10751" h="4108" extrusionOk="0">
                  <a:moveTo>
                    <a:pt x="10707" y="0"/>
                  </a:moveTo>
                  <a:cubicBezTo>
                    <a:pt x="10702" y="0"/>
                    <a:pt x="10697" y="1"/>
                    <a:pt x="10692" y="4"/>
                  </a:cubicBezTo>
                  <a:cubicBezTo>
                    <a:pt x="9224" y="1146"/>
                    <a:pt x="7617" y="2087"/>
                    <a:pt x="5861" y="2727"/>
                  </a:cubicBezTo>
                  <a:cubicBezTo>
                    <a:pt x="3966" y="3417"/>
                    <a:pt x="2033" y="3643"/>
                    <a:pt x="76" y="3982"/>
                  </a:cubicBezTo>
                  <a:cubicBezTo>
                    <a:pt x="0" y="3994"/>
                    <a:pt x="13" y="4107"/>
                    <a:pt x="88" y="4107"/>
                  </a:cubicBezTo>
                  <a:cubicBezTo>
                    <a:pt x="3903" y="4032"/>
                    <a:pt x="7868" y="2576"/>
                    <a:pt x="10730" y="41"/>
                  </a:cubicBezTo>
                  <a:cubicBezTo>
                    <a:pt x="10750" y="21"/>
                    <a:pt x="10729" y="0"/>
                    <a:pt x="1070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1"/>
            <p:cNvSpPr/>
            <p:nvPr/>
          </p:nvSpPr>
          <p:spPr>
            <a:xfrm>
              <a:off x="3528725" y="2966975"/>
              <a:ext cx="370850" cy="157825"/>
            </a:xfrm>
            <a:custGeom>
              <a:avLst/>
              <a:gdLst/>
              <a:ahLst/>
              <a:cxnLst/>
              <a:rect l="l" t="t" r="r" b="b"/>
              <a:pathLst>
                <a:path w="14834" h="6313" extrusionOk="0">
                  <a:moveTo>
                    <a:pt x="13767" y="1"/>
                  </a:moveTo>
                  <a:cubicBezTo>
                    <a:pt x="11797" y="38"/>
                    <a:pt x="10354" y="1230"/>
                    <a:pt x="9036" y="2234"/>
                  </a:cubicBezTo>
                  <a:cubicBezTo>
                    <a:pt x="6439" y="4229"/>
                    <a:pt x="2749" y="5911"/>
                    <a:pt x="1" y="6200"/>
                  </a:cubicBezTo>
                  <a:lnTo>
                    <a:pt x="653" y="6313"/>
                  </a:lnTo>
                  <a:cubicBezTo>
                    <a:pt x="5146" y="6162"/>
                    <a:pt x="13453" y="4844"/>
                    <a:pt x="14733" y="1004"/>
                  </a:cubicBezTo>
                  <a:cubicBezTo>
                    <a:pt x="14834" y="678"/>
                    <a:pt x="14834" y="277"/>
                    <a:pt x="14420" y="101"/>
                  </a:cubicBezTo>
                  <a:cubicBezTo>
                    <a:pt x="14231" y="13"/>
                    <a:pt x="13993" y="1"/>
                    <a:pt x="1376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1"/>
            <p:cNvSpPr/>
            <p:nvPr/>
          </p:nvSpPr>
          <p:spPr>
            <a:xfrm>
              <a:off x="3526850" y="2999825"/>
              <a:ext cx="324625" cy="123725"/>
            </a:xfrm>
            <a:custGeom>
              <a:avLst/>
              <a:gdLst/>
              <a:ahLst/>
              <a:cxnLst/>
              <a:rect l="l" t="t" r="r" b="b"/>
              <a:pathLst>
                <a:path w="12985" h="4949" extrusionOk="0">
                  <a:moveTo>
                    <a:pt x="12941" y="1"/>
                  </a:moveTo>
                  <a:cubicBezTo>
                    <a:pt x="12936" y="1"/>
                    <a:pt x="12931" y="2"/>
                    <a:pt x="12926" y="4"/>
                  </a:cubicBezTo>
                  <a:cubicBezTo>
                    <a:pt x="11144" y="1397"/>
                    <a:pt x="9212" y="2526"/>
                    <a:pt x="7103" y="3305"/>
                  </a:cubicBezTo>
                  <a:cubicBezTo>
                    <a:pt x="4807" y="4145"/>
                    <a:pt x="2448" y="4434"/>
                    <a:pt x="63" y="4823"/>
                  </a:cubicBezTo>
                  <a:cubicBezTo>
                    <a:pt x="1" y="4835"/>
                    <a:pt x="13" y="4948"/>
                    <a:pt x="76" y="4948"/>
                  </a:cubicBezTo>
                  <a:cubicBezTo>
                    <a:pt x="2536" y="4886"/>
                    <a:pt x="5083" y="4308"/>
                    <a:pt x="7367" y="3430"/>
                  </a:cubicBezTo>
                  <a:cubicBezTo>
                    <a:pt x="9412" y="2639"/>
                    <a:pt x="11307" y="1497"/>
                    <a:pt x="12964" y="42"/>
                  </a:cubicBezTo>
                  <a:cubicBezTo>
                    <a:pt x="12984" y="21"/>
                    <a:pt x="12963" y="1"/>
                    <a:pt x="12941"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1"/>
            <p:cNvSpPr/>
            <p:nvPr/>
          </p:nvSpPr>
          <p:spPr>
            <a:xfrm>
              <a:off x="3856900" y="3168375"/>
              <a:ext cx="252875" cy="151975"/>
            </a:xfrm>
            <a:custGeom>
              <a:avLst/>
              <a:gdLst/>
              <a:ahLst/>
              <a:cxnLst/>
              <a:rect l="l" t="t" r="r" b="b"/>
              <a:pathLst>
                <a:path w="10115" h="6079" extrusionOk="0">
                  <a:moveTo>
                    <a:pt x="0" y="1"/>
                  </a:moveTo>
                  <a:lnTo>
                    <a:pt x="0" y="1"/>
                  </a:lnTo>
                  <a:cubicBezTo>
                    <a:pt x="2409" y="766"/>
                    <a:pt x="4794" y="2184"/>
                    <a:pt x="6061" y="3916"/>
                  </a:cubicBezTo>
                  <a:cubicBezTo>
                    <a:pt x="6689" y="4795"/>
                    <a:pt x="7366" y="5824"/>
                    <a:pt x="8797" y="6049"/>
                  </a:cubicBezTo>
                  <a:cubicBezTo>
                    <a:pt x="8891" y="6064"/>
                    <a:pt x="8989" y="6078"/>
                    <a:pt x="9087" y="6078"/>
                  </a:cubicBezTo>
                  <a:cubicBezTo>
                    <a:pt x="9159" y="6078"/>
                    <a:pt x="9230" y="6071"/>
                    <a:pt x="9299" y="6049"/>
                  </a:cubicBezTo>
                  <a:cubicBezTo>
                    <a:pt x="9650" y="5974"/>
                    <a:pt x="9788" y="5686"/>
                    <a:pt x="9813" y="5435"/>
                  </a:cubicBezTo>
                  <a:cubicBezTo>
                    <a:pt x="10114" y="2486"/>
                    <a:pt x="3966" y="641"/>
                    <a:pt x="502" y="51"/>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1"/>
            <p:cNvSpPr/>
            <p:nvPr/>
          </p:nvSpPr>
          <p:spPr>
            <a:xfrm>
              <a:off x="3854800" y="3166800"/>
              <a:ext cx="211900" cy="125475"/>
            </a:xfrm>
            <a:custGeom>
              <a:avLst/>
              <a:gdLst/>
              <a:ahLst/>
              <a:cxnLst/>
              <a:rect l="l" t="t" r="r" b="b"/>
              <a:pathLst>
                <a:path w="8476" h="5019" extrusionOk="0">
                  <a:moveTo>
                    <a:pt x="96" y="0"/>
                  </a:moveTo>
                  <a:cubicBezTo>
                    <a:pt x="30" y="0"/>
                    <a:pt x="1" y="90"/>
                    <a:pt x="72" y="114"/>
                  </a:cubicBezTo>
                  <a:cubicBezTo>
                    <a:pt x="1753" y="691"/>
                    <a:pt x="3435" y="1143"/>
                    <a:pt x="4991" y="2009"/>
                  </a:cubicBezTo>
                  <a:cubicBezTo>
                    <a:pt x="6346" y="2749"/>
                    <a:pt x="7526" y="3741"/>
                    <a:pt x="8429" y="5008"/>
                  </a:cubicBezTo>
                  <a:cubicBezTo>
                    <a:pt x="8433" y="5015"/>
                    <a:pt x="8439" y="5019"/>
                    <a:pt x="8445" y="5019"/>
                  </a:cubicBezTo>
                  <a:cubicBezTo>
                    <a:pt x="8459" y="5019"/>
                    <a:pt x="8476" y="5001"/>
                    <a:pt x="8467" y="4983"/>
                  </a:cubicBezTo>
                  <a:cubicBezTo>
                    <a:pt x="7689" y="3678"/>
                    <a:pt x="6534" y="2661"/>
                    <a:pt x="5229" y="1896"/>
                  </a:cubicBezTo>
                  <a:cubicBezTo>
                    <a:pt x="3686" y="992"/>
                    <a:pt x="1866" y="290"/>
                    <a:pt x="109" y="1"/>
                  </a:cubicBezTo>
                  <a:cubicBezTo>
                    <a:pt x="105" y="0"/>
                    <a:pt x="100" y="0"/>
                    <a:pt x="96"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1"/>
            <p:cNvSpPr/>
            <p:nvPr/>
          </p:nvSpPr>
          <p:spPr>
            <a:xfrm>
              <a:off x="4006225" y="3180000"/>
              <a:ext cx="213350" cy="118600"/>
            </a:xfrm>
            <a:custGeom>
              <a:avLst/>
              <a:gdLst/>
              <a:ahLst/>
              <a:cxnLst/>
              <a:rect l="l" t="t" r="r" b="b"/>
              <a:pathLst>
                <a:path w="8534" h="4744" extrusionOk="0">
                  <a:moveTo>
                    <a:pt x="0" y="0"/>
                  </a:moveTo>
                  <a:cubicBezTo>
                    <a:pt x="1845" y="653"/>
                    <a:pt x="3815" y="1606"/>
                    <a:pt x="5271" y="3050"/>
                  </a:cubicBezTo>
                  <a:cubicBezTo>
                    <a:pt x="5948" y="3715"/>
                    <a:pt x="6488" y="4581"/>
                    <a:pt x="7680" y="4731"/>
                  </a:cubicBezTo>
                  <a:cubicBezTo>
                    <a:pt x="7749" y="4737"/>
                    <a:pt x="7821" y="4744"/>
                    <a:pt x="7894" y="4744"/>
                  </a:cubicBezTo>
                  <a:cubicBezTo>
                    <a:pt x="7966" y="4744"/>
                    <a:pt x="8038" y="4737"/>
                    <a:pt x="8107" y="4719"/>
                  </a:cubicBezTo>
                  <a:cubicBezTo>
                    <a:pt x="8396" y="4631"/>
                    <a:pt x="8483" y="4392"/>
                    <a:pt x="8496" y="4192"/>
                  </a:cubicBezTo>
                  <a:cubicBezTo>
                    <a:pt x="8534" y="1744"/>
                    <a:pt x="3313" y="414"/>
                    <a:pt x="414" y="38"/>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1"/>
            <p:cNvSpPr/>
            <p:nvPr/>
          </p:nvSpPr>
          <p:spPr>
            <a:xfrm>
              <a:off x="4004025" y="3178425"/>
              <a:ext cx="184425" cy="97675"/>
            </a:xfrm>
            <a:custGeom>
              <a:avLst/>
              <a:gdLst/>
              <a:ahLst/>
              <a:cxnLst/>
              <a:rect l="l" t="t" r="r" b="b"/>
              <a:pathLst>
                <a:path w="7377" h="3907" extrusionOk="0">
                  <a:moveTo>
                    <a:pt x="88" y="0"/>
                  </a:moveTo>
                  <a:cubicBezTo>
                    <a:pt x="13" y="0"/>
                    <a:pt x="0" y="101"/>
                    <a:pt x="63" y="126"/>
                  </a:cubicBezTo>
                  <a:cubicBezTo>
                    <a:pt x="1506" y="578"/>
                    <a:pt x="2949" y="879"/>
                    <a:pt x="4317" y="1557"/>
                  </a:cubicBezTo>
                  <a:cubicBezTo>
                    <a:pt x="5472" y="2134"/>
                    <a:pt x="6488" y="2912"/>
                    <a:pt x="7329" y="3903"/>
                  </a:cubicBezTo>
                  <a:cubicBezTo>
                    <a:pt x="7331" y="3905"/>
                    <a:pt x="7334" y="3906"/>
                    <a:pt x="7338" y="3906"/>
                  </a:cubicBezTo>
                  <a:cubicBezTo>
                    <a:pt x="7354" y="3906"/>
                    <a:pt x="7377" y="3886"/>
                    <a:pt x="7367" y="3865"/>
                  </a:cubicBezTo>
                  <a:cubicBezTo>
                    <a:pt x="6614" y="2786"/>
                    <a:pt x="5572" y="1983"/>
                    <a:pt x="4418" y="1381"/>
                  </a:cubicBezTo>
                  <a:cubicBezTo>
                    <a:pt x="3100" y="703"/>
                    <a:pt x="1569" y="176"/>
                    <a:pt x="88"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1"/>
            <p:cNvSpPr/>
            <p:nvPr/>
          </p:nvSpPr>
          <p:spPr>
            <a:xfrm>
              <a:off x="4040425" y="3079875"/>
              <a:ext cx="177575" cy="99525"/>
            </a:xfrm>
            <a:custGeom>
              <a:avLst/>
              <a:gdLst/>
              <a:ahLst/>
              <a:cxnLst/>
              <a:rect l="l" t="t" r="r" b="b"/>
              <a:pathLst>
                <a:path w="7103" h="3981" extrusionOk="0">
                  <a:moveTo>
                    <a:pt x="6664" y="0"/>
                  </a:moveTo>
                  <a:cubicBezTo>
                    <a:pt x="6597" y="0"/>
                    <a:pt x="6528" y="7"/>
                    <a:pt x="6463" y="15"/>
                  </a:cubicBezTo>
                  <a:cubicBezTo>
                    <a:pt x="5484" y="153"/>
                    <a:pt x="5007" y="868"/>
                    <a:pt x="4430" y="1420"/>
                  </a:cubicBezTo>
                  <a:cubicBezTo>
                    <a:pt x="3175" y="2612"/>
                    <a:pt x="1531" y="3415"/>
                    <a:pt x="0" y="3980"/>
                  </a:cubicBezTo>
                  <a:lnTo>
                    <a:pt x="339" y="3942"/>
                  </a:lnTo>
                  <a:cubicBezTo>
                    <a:pt x="2711" y="3591"/>
                    <a:pt x="7015" y="2411"/>
                    <a:pt x="7090" y="441"/>
                  </a:cubicBezTo>
                  <a:cubicBezTo>
                    <a:pt x="7103" y="278"/>
                    <a:pt x="7040" y="77"/>
                    <a:pt x="6802" y="15"/>
                  </a:cubicBezTo>
                  <a:cubicBezTo>
                    <a:pt x="6759" y="4"/>
                    <a:pt x="6712" y="0"/>
                    <a:pt x="666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1"/>
            <p:cNvSpPr/>
            <p:nvPr/>
          </p:nvSpPr>
          <p:spPr>
            <a:xfrm>
              <a:off x="4038525" y="3098225"/>
              <a:ext cx="154625" cy="82725"/>
            </a:xfrm>
            <a:custGeom>
              <a:avLst/>
              <a:gdLst/>
              <a:ahLst/>
              <a:cxnLst/>
              <a:rect l="l" t="t" r="r" b="b"/>
              <a:pathLst>
                <a:path w="6185" h="3309" extrusionOk="0">
                  <a:moveTo>
                    <a:pt x="6144" y="0"/>
                  </a:moveTo>
                  <a:cubicBezTo>
                    <a:pt x="6137" y="0"/>
                    <a:pt x="6131" y="2"/>
                    <a:pt x="6125" y="8"/>
                  </a:cubicBezTo>
                  <a:cubicBezTo>
                    <a:pt x="5397" y="812"/>
                    <a:pt x="4544" y="1452"/>
                    <a:pt x="3565" y="1941"/>
                  </a:cubicBezTo>
                  <a:cubicBezTo>
                    <a:pt x="2435" y="2506"/>
                    <a:pt x="1243" y="2769"/>
                    <a:pt x="64" y="3183"/>
                  </a:cubicBezTo>
                  <a:cubicBezTo>
                    <a:pt x="1" y="3208"/>
                    <a:pt x="1" y="3309"/>
                    <a:pt x="76" y="3309"/>
                  </a:cubicBezTo>
                  <a:cubicBezTo>
                    <a:pt x="2297" y="3045"/>
                    <a:pt x="4832" y="1891"/>
                    <a:pt x="6175" y="34"/>
                  </a:cubicBezTo>
                  <a:cubicBezTo>
                    <a:pt x="6184" y="24"/>
                    <a:pt x="6165" y="0"/>
                    <a:pt x="6144"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1"/>
            <p:cNvSpPr/>
            <p:nvPr/>
          </p:nvSpPr>
          <p:spPr>
            <a:xfrm>
              <a:off x="4132975" y="3100000"/>
              <a:ext cx="201725" cy="75300"/>
            </a:xfrm>
            <a:custGeom>
              <a:avLst/>
              <a:gdLst/>
              <a:ahLst/>
              <a:cxnLst/>
              <a:rect l="l" t="t" r="r" b="b"/>
              <a:pathLst>
                <a:path w="8069" h="3012" extrusionOk="0">
                  <a:moveTo>
                    <a:pt x="7529" y="0"/>
                  </a:moveTo>
                  <a:cubicBezTo>
                    <a:pt x="6538" y="0"/>
                    <a:pt x="5848" y="640"/>
                    <a:pt x="5107" y="1105"/>
                  </a:cubicBezTo>
                  <a:cubicBezTo>
                    <a:pt x="3514" y="2108"/>
                    <a:pt x="1669" y="2661"/>
                    <a:pt x="0" y="3012"/>
                  </a:cubicBezTo>
                  <a:lnTo>
                    <a:pt x="339" y="3012"/>
                  </a:lnTo>
                  <a:cubicBezTo>
                    <a:pt x="2761" y="2999"/>
                    <a:pt x="7303" y="2447"/>
                    <a:pt x="8006" y="515"/>
                  </a:cubicBezTo>
                  <a:cubicBezTo>
                    <a:pt x="8069" y="352"/>
                    <a:pt x="8069" y="138"/>
                    <a:pt x="7856" y="50"/>
                  </a:cubicBezTo>
                  <a:cubicBezTo>
                    <a:pt x="7768" y="13"/>
                    <a:pt x="7642" y="0"/>
                    <a:pt x="752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1"/>
            <p:cNvSpPr/>
            <p:nvPr/>
          </p:nvSpPr>
          <p:spPr>
            <a:xfrm>
              <a:off x="4130775" y="3116425"/>
              <a:ext cx="175875" cy="60225"/>
            </a:xfrm>
            <a:custGeom>
              <a:avLst/>
              <a:gdLst/>
              <a:ahLst/>
              <a:cxnLst/>
              <a:rect l="l" t="t" r="r" b="b"/>
              <a:pathLst>
                <a:path w="7035" h="2409" extrusionOk="0">
                  <a:moveTo>
                    <a:pt x="7007" y="0"/>
                  </a:moveTo>
                  <a:cubicBezTo>
                    <a:pt x="7002" y="0"/>
                    <a:pt x="6996" y="2"/>
                    <a:pt x="6990" y="8"/>
                  </a:cubicBezTo>
                  <a:cubicBezTo>
                    <a:pt x="6011" y="699"/>
                    <a:pt x="4957" y="1213"/>
                    <a:pt x="3803" y="1564"/>
                  </a:cubicBezTo>
                  <a:cubicBezTo>
                    <a:pt x="2585" y="1953"/>
                    <a:pt x="1330" y="2054"/>
                    <a:pt x="76" y="2292"/>
                  </a:cubicBezTo>
                  <a:cubicBezTo>
                    <a:pt x="0" y="2305"/>
                    <a:pt x="25" y="2405"/>
                    <a:pt x="88" y="2405"/>
                  </a:cubicBezTo>
                  <a:cubicBezTo>
                    <a:pt x="162" y="2407"/>
                    <a:pt x="236" y="2408"/>
                    <a:pt x="311" y="2408"/>
                  </a:cubicBezTo>
                  <a:cubicBezTo>
                    <a:pt x="1550" y="2408"/>
                    <a:pt x="2856" y="2118"/>
                    <a:pt x="4016" y="1728"/>
                  </a:cubicBezTo>
                  <a:cubicBezTo>
                    <a:pt x="5108" y="1351"/>
                    <a:pt x="6149" y="811"/>
                    <a:pt x="7015" y="46"/>
                  </a:cubicBezTo>
                  <a:cubicBezTo>
                    <a:pt x="7034" y="27"/>
                    <a:pt x="7024" y="0"/>
                    <a:pt x="700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1"/>
            <p:cNvSpPr/>
            <p:nvPr/>
          </p:nvSpPr>
          <p:spPr>
            <a:xfrm>
              <a:off x="3682150" y="3143275"/>
              <a:ext cx="270450" cy="197875"/>
            </a:xfrm>
            <a:custGeom>
              <a:avLst/>
              <a:gdLst/>
              <a:ahLst/>
              <a:cxnLst/>
              <a:rect l="l" t="t" r="r" b="b"/>
              <a:pathLst>
                <a:path w="10818" h="7915" extrusionOk="0">
                  <a:moveTo>
                    <a:pt x="0" y="1"/>
                  </a:moveTo>
                  <a:cubicBezTo>
                    <a:pt x="2535" y="1130"/>
                    <a:pt x="4894" y="3000"/>
                    <a:pt x="5886" y="5121"/>
                  </a:cubicBezTo>
                  <a:cubicBezTo>
                    <a:pt x="6400" y="6175"/>
                    <a:pt x="6902" y="7430"/>
                    <a:pt x="8458" y="7844"/>
                  </a:cubicBezTo>
                  <a:cubicBezTo>
                    <a:pt x="8605" y="7883"/>
                    <a:pt x="8752" y="7915"/>
                    <a:pt x="8905" y="7915"/>
                  </a:cubicBezTo>
                  <a:cubicBezTo>
                    <a:pt x="8948" y="7915"/>
                    <a:pt x="8992" y="7912"/>
                    <a:pt x="9036" y="7907"/>
                  </a:cubicBezTo>
                  <a:cubicBezTo>
                    <a:pt x="9462" y="7844"/>
                    <a:pt x="9676" y="7530"/>
                    <a:pt x="9776" y="7242"/>
                  </a:cubicBezTo>
                  <a:cubicBezTo>
                    <a:pt x="10817" y="3916"/>
                    <a:pt x="4317" y="1155"/>
                    <a:pt x="540" y="114"/>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1"/>
            <p:cNvSpPr/>
            <p:nvPr/>
          </p:nvSpPr>
          <p:spPr>
            <a:xfrm>
              <a:off x="3680050" y="3141700"/>
              <a:ext cx="209075" cy="165325"/>
            </a:xfrm>
            <a:custGeom>
              <a:avLst/>
              <a:gdLst/>
              <a:ahLst/>
              <a:cxnLst/>
              <a:rect l="l" t="t" r="r" b="b"/>
              <a:pathLst>
                <a:path w="8363" h="6613" extrusionOk="0">
                  <a:moveTo>
                    <a:pt x="85" y="0"/>
                  </a:moveTo>
                  <a:cubicBezTo>
                    <a:pt x="30" y="0"/>
                    <a:pt x="1" y="79"/>
                    <a:pt x="59" y="114"/>
                  </a:cubicBezTo>
                  <a:cubicBezTo>
                    <a:pt x="1804" y="917"/>
                    <a:pt x="3573" y="1607"/>
                    <a:pt x="5129" y="2762"/>
                  </a:cubicBezTo>
                  <a:cubicBezTo>
                    <a:pt x="6497" y="3766"/>
                    <a:pt x="7614" y="5046"/>
                    <a:pt x="8316" y="6602"/>
                  </a:cubicBezTo>
                  <a:cubicBezTo>
                    <a:pt x="8320" y="6609"/>
                    <a:pt x="8326" y="6612"/>
                    <a:pt x="8332" y="6612"/>
                  </a:cubicBezTo>
                  <a:cubicBezTo>
                    <a:pt x="8347" y="6612"/>
                    <a:pt x="8363" y="6595"/>
                    <a:pt x="8354" y="6577"/>
                  </a:cubicBezTo>
                  <a:cubicBezTo>
                    <a:pt x="7777" y="4996"/>
                    <a:pt x="6685" y="3703"/>
                    <a:pt x="5367" y="2687"/>
                  </a:cubicBezTo>
                  <a:cubicBezTo>
                    <a:pt x="3849" y="1495"/>
                    <a:pt x="1967" y="528"/>
                    <a:pt x="97" y="1"/>
                  </a:cubicBezTo>
                  <a:cubicBezTo>
                    <a:pt x="93" y="0"/>
                    <a:pt x="89" y="0"/>
                    <a:pt x="8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1"/>
            <p:cNvSpPr/>
            <p:nvPr/>
          </p:nvSpPr>
          <p:spPr>
            <a:xfrm>
              <a:off x="3539725" y="3106900"/>
              <a:ext cx="278925" cy="260450"/>
            </a:xfrm>
            <a:custGeom>
              <a:avLst/>
              <a:gdLst/>
              <a:ahLst/>
              <a:cxnLst/>
              <a:rect l="l" t="t" r="r" b="b"/>
              <a:pathLst>
                <a:path w="11157" h="10418" extrusionOk="0">
                  <a:moveTo>
                    <a:pt x="0" y="0"/>
                  </a:moveTo>
                  <a:cubicBezTo>
                    <a:pt x="2535" y="1669"/>
                    <a:pt x="4643" y="4167"/>
                    <a:pt x="5133" y="6752"/>
                  </a:cubicBezTo>
                  <a:cubicBezTo>
                    <a:pt x="5371" y="8057"/>
                    <a:pt x="5559" y="9575"/>
                    <a:pt x="7216" y="10278"/>
                  </a:cubicBezTo>
                  <a:cubicBezTo>
                    <a:pt x="7390" y="10348"/>
                    <a:pt x="7586" y="10417"/>
                    <a:pt x="7803" y="10417"/>
                  </a:cubicBezTo>
                  <a:cubicBezTo>
                    <a:pt x="7821" y="10417"/>
                    <a:pt x="7838" y="10417"/>
                    <a:pt x="7856" y="10416"/>
                  </a:cubicBezTo>
                  <a:cubicBezTo>
                    <a:pt x="8358" y="10416"/>
                    <a:pt x="8709" y="10077"/>
                    <a:pt x="8897" y="9763"/>
                  </a:cubicBezTo>
                  <a:cubicBezTo>
                    <a:pt x="11156" y="6049"/>
                    <a:pt x="4568" y="1945"/>
                    <a:pt x="577" y="214"/>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1"/>
            <p:cNvSpPr/>
            <p:nvPr/>
          </p:nvSpPr>
          <p:spPr>
            <a:xfrm>
              <a:off x="3537450" y="3105425"/>
              <a:ext cx="187700" cy="219875"/>
            </a:xfrm>
            <a:custGeom>
              <a:avLst/>
              <a:gdLst/>
              <a:ahLst/>
              <a:cxnLst/>
              <a:rect l="l" t="t" r="r" b="b"/>
              <a:pathLst>
                <a:path w="7508" h="8795" extrusionOk="0">
                  <a:moveTo>
                    <a:pt x="88" y="1"/>
                  </a:moveTo>
                  <a:cubicBezTo>
                    <a:pt x="37" y="1"/>
                    <a:pt x="0" y="78"/>
                    <a:pt x="54" y="110"/>
                  </a:cubicBezTo>
                  <a:cubicBezTo>
                    <a:pt x="1848" y="1277"/>
                    <a:pt x="3642" y="2331"/>
                    <a:pt x="5086" y="3924"/>
                  </a:cubicBezTo>
                  <a:cubicBezTo>
                    <a:pt x="6328" y="5305"/>
                    <a:pt x="7169" y="6936"/>
                    <a:pt x="7457" y="8781"/>
                  </a:cubicBezTo>
                  <a:cubicBezTo>
                    <a:pt x="7457" y="8790"/>
                    <a:pt x="7465" y="8794"/>
                    <a:pt x="7474" y="8794"/>
                  </a:cubicBezTo>
                  <a:cubicBezTo>
                    <a:pt x="7488" y="8794"/>
                    <a:pt x="7508" y="8784"/>
                    <a:pt x="7508" y="8768"/>
                  </a:cubicBezTo>
                  <a:cubicBezTo>
                    <a:pt x="7332" y="6961"/>
                    <a:pt x="6541" y="5317"/>
                    <a:pt x="5374" y="3937"/>
                  </a:cubicBezTo>
                  <a:cubicBezTo>
                    <a:pt x="3981" y="2306"/>
                    <a:pt x="2074" y="900"/>
                    <a:pt x="116" y="9"/>
                  </a:cubicBezTo>
                  <a:cubicBezTo>
                    <a:pt x="107" y="3"/>
                    <a:pt x="97" y="1"/>
                    <a:pt x="88"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1"/>
            <p:cNvSpPr/>
            <p:nvPr/>
          </p:nvSpPr>
          <p:spPr>
            <a:xfrm>
              <a:off x="4195700" y="3173625"/>
              <a:ext cx="52750" cy="26200"/>
            </a:xfrm>
            <a:custGeom>
              <a:avLst/>
              <a:gdLst/>
              <a:ahLst/>
              <a:cxnLst/>
              <a:rect l="l" t="t" r="r" b="b"/>
              <a:pathLst>
                <a:path w="2110" h="1048" extrusionOk="0">
                  <a:moveTo>
                    <a:pt x="763" y="1"/>
                  </a:moveTo>
                  <a:cubicBezTo>
                    <a:pt x="507" y="1"/>
                    <a:pt x="251" y="19"/>
                    <a:pt x="1" y="54"/>
                  </a:cubicBezTo>
                  <a:lnTo>
                    <a:pt x="340" y="1033"/>
                  </a:lnTo>
                  <a:cubicBezTo>
                    <a:pt x="443" y="1042"/>
                    <a:pt x="547" y="1047"/>
                    <a:pt x="651" y="1047"/>
                  </a:cubicBezTo>
                  <a:cubicBezTo>
                    <a:pt x="1115" y="1047"/>
                    <a:pt x="1572" y="948"/>
                    <a:pt x="1921" y="682"/>
                  </a:cubicBezTo>
                  <a:cubicBezTo>
                    <a:pt x="2021" y="619"/>
                    <a:pt x="2109" y="519"/>
                    <a:pt x="2096" y="406"/>
                  </a:cubicBezTo>
                  <a:cubicBezTo>
                    <a:pt x="2096" y="305"/>
                    <a:pt x="2021" y="218"/>
                    <a:pt x="1933" y="167"/>
                  </a:cubicBezTo>
                  <a:cubicBezTo>
                    <a:pt x="1846" y="117"/>
                    <a:pt x="1745" y="92"/>
                    <a:pt x="1645" y="80"/>
                  </a:cubicBezTo>
                  <a:cubicBezTo>
                    <a:pt x="1356" y="26"/>
                    <a:pt x="1059" y="1"/>
                    <a:pt x="763"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1"/>
            <p:cNvSpPr/>
            <p:nvPr/>
          </p:nvSpPr>
          <p:spPr>
            <a:xfrm>
              <a:off x="4190700" y="3180150"/>
              <a:ext cx="43300" cy="11675"/>
            </a:xfrm>
            <a:custGeom>
              <a:avLst/>
              <a:gdLst/>
              <a:ahLst/>
              <a:cxnLst/>
              <a:rect l="l" t="t" r="r" b="b"/>
              <a:pathLst>
                <a:path w="1732" h="467" extrusionOk="0">
                  <a:moveTo>
                    <a:pt x="1065" y="1"/>
                  </a:moveTo>
                  <a:cubicBezTo>
                    <a:pt x="682" y="1"/>
                    <a:pt x="368" y="121"/>
                    <a:pt x="0" y="195"/>
                  </a:cubicBezTo>
                  <a:cubicBezTo>
                    <a:pt x="0" y="195"/>
                    <a:pt x="825" y="467"/>
                    <a:pt x="1351" y="467"/>
                  </a:cubicBezTo>
                  <a:cubicBezTo>
                    <a:pt x="1402" y="467"/>
                    <a:pt x="1449" y="464"/>
                    <a:pt x="1493" y="458"/>
                  </a:cubicBezTo>
                  <a:cubicBezTo>
                    <a:pt x="1581" y="446"/>
                    <a:pt x="1682" y="408"/>
                    <a:pt x="1719" y="333"/>
                  </a:cubicBezTo>
                  <a:cubicBezTo>
                    <a:pt x="1732" y="270"/>
                    <a:pt x="1707" y="208"/>
                    <a:pt x="1669" y="157"/>
                  </a:cubicBezTo>
                  <a:cubicBezTo>
                    <a:pt x="1631" y="120"/>
                    <a:pt x="1581" y="69"/>
                    <a:pt x="1518" y="57"/>
                  </a:cubicBezTo>
                  <a:cubicBezTo>
                    <a:pt x="1354" y="17"/>
                    <a:pt x="1205" y="1"/>
                    <a:pt x="1065"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1"/>
            <p:cNvSpPr/>
            <p:nvPr/>
          </p:nvSpPr>
          <p:spPr>
            <a:xfrm>
              <a:off x="4191325" y="3144625"/>
              <a:ext cx="61200" cy="30375"/>
            </a:xfrm>
            <a:custGeom>
              <a:avLst/>
              <a:gdLst/>
              <a:ahLst/>
              <a:cxnLst/>
              <a:rect l="l" t="t" r="r" b="b"/>
              <a:pathLst>
                <a:path w="2448" h="1215" extrusionOk="0">
                  <a:moveTo>
                    <a:pt x="1741" y="1"/>
                  </a:moveTo>
                  <a:cubicBezTo>
                    <a:pt x="1146" y="1"/>
                    <a:pt x="578" y="245"/>
                    <a:pt x="0" y="336"/>
                  </a:cubicBezTo>
                  <a:lnTo>
                    <a:pt x="289" y="1214"/>
                  </a:lnTo>
                  <a:cubicBezTo>
                    <a:pt x="979" y="1202"/>
                    <a:pt x="1694" y="1114"/>
                    <a:pt x="2209" y="700"/>
                  </a:cubicBezTo>
                  <a:cubicBezTo>
                    <a:pt x="2334" y="600"/>
                    <a:pt x="2447" y="461"/>
                    <a:pt x="2410" y="311"/>
                  </a:cubicBezTo>
                  <a:cubicBezTo>
                    <a:pt x="2397" y="211"/>
                    <a:pt x="2322" y="135"/>
                    <a:pt x="2221" y="85"/>
                  </a:cubicBezTo>
                  <a:cubicBezTo>
                    <a:pt x="2133" y="35"/>
                    <a:pt x="2033" y="22"/>
                    <a:pt x="1933" y="10"/>
                  </a:cubicBezTo>
                  <a:cubicBezTo>
                    <a:pt x="1869" y="4"/>
                    <a:pt x="1805" y="1"/>
                    <a:pt x="1741"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1"/>
            <p:cNvSpPr/>
            <p:nvPr/>
          </p:nvSpPr>
          <p:spPr>
            <a:xfrm>
              <a:off x="4197900" y="3151125"/>
              <a:ext cx="42375" cy="13900"/>
            </a:xfrm>
            <a:custGeom>
              <a:avLst/>
              <a:gdLst/>
              <a:ahLst/>
              <a:cxnLst/>
              <a:rect l="l" t="t" r="r" b="b"/>
              <a:pathLst>
                <a:path w="1695" h="556" extrusionOk="0">
                  <a:moveTo>
                    <a:pt x="1431" y="1"/>
                  </a:moveTo>
                  <a:cubicBezTo>
                    <a:pt x="791" y="26"/>
                    <a:pt x="452" y="327"/>
                    <a:pt x="1" y="553"/>
                  </a:cubicBezTo>
                  <a:cubicBezTo>
                    <a:pt x="1" y="553"/>
                    <a:pt x="87" y="556"/>
                    <a:pt x="220" y="556"/>
                  </a:cubicBezTo>
                  <a:cubicBezTo>
                    <a:pt x="554" y="556"/>
                    <a:pt x="1184" y="537"/>
                    <a:pt x="1507" y="402"/>
                  </a:cubicBezTo>
                  <a:cubicBezTo>
                    <a:pt x="1594" y="365"/>
                    <a:pt x="1682" y="302"/>
                    <a:pt x="1682" y="214"/>
                  </a:cubicBezTo>
                  <a:cubicBezTo>
                    <a:pt x="1695" y="151"/>
                    <a:pt x="1645" y="101"/>
                    <a:pt x="1594" y="63"/>
                  </a:cubicBezTo>
                  <a:cubicBezTo>
                    <a:pt x="1544" y="26"/>
                    <a:pt x="1494" y="1"/>
                    <a:pt x="1431"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1"/>
            <p:cNvSpPr/>
            <p:nvPr/>
          </p:nvSpPr>
          <p:spPr>
            <a:xfrm>
              <a:off x="4182850" y="3116750"/>
              <a:ext cx="66850" cy="32200"/>
            </a:xfrm>
            <a:custGeom>
              <a:avLst/>
              <a:gdLst/>
              <a:ahLst/>
              <a:cxnLst/>
              <a:rect l="l" t="t" r="r" b="b"/>
              <a:pathLst>
                <a:path w="2674" h="1288" extrusionOk="0">
                  <a:moveTo>
                    <a:pt x="1924" y="1"/>
                  </a:moveTo>
                  <a:cubicBezTo>
                    <a:pt x="1859" y="1"/>
                    <a:pt x="1795" y="4"/>
                    <a:pt x="1732" y="8"/>
                  </a:cubicBezTo>
                  <a:cubicBezTo>
                    <a:pt x="1130" y="33"/>
                    <a:pt x="565" y="184"/>
                    <a:pt x="0" y="334"/>
                  </a:cubicBezTo>
                  <a:lnTo>
                    <a:pt x="578" y="1288"/>
                  </a:lnTo>
                  <a:cubicBezTo>
                    <a:pt x="1280" y="1137"/>
                    <a:pt x="1996" y="987"/>
                    <a:pt x="2523" y="573"/>
                  </a:cubicBezTo>
                  <a:cubicBezTo>
                    <a:pt x="2598" y="522"/>
                    <a:pt x="2661" y="460"/>
                    <a:pt x="2661" y="372"/>
                  </a:cubicBezTo>
                  <a:cubicBezTo>
                    <a:pt x="2673" y="284"/>
                    <a:pt x="2623" y="209"/>
                    <a:pt x="2548" y="146"/>
                  </a:cubicBezTo>
                  <a:cubicBezTo>
                    <a:pt x="2485" y="96"/>
                    <a:pt x="2397" y="58"/>
                    <a:pt x="2309" y="46"/>
                  </a:cubicBezTo>
                  <a:cubicBezTo>
                    <a:pt x="2184" y="12"/>
                    <a:pt x="2053" y="1"/>
                    <a:pt x="1924"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1"/>
            <p:cNvSpPr/>
            <p:nvPr/>
          </p:nvSpPr>
          <p:spPr>
            <a:xfrm>
              <a:off x="4191325" y="3121900"/>
              <a:ext cx="43000" cy="14275"/>
            </a:xfrm>
            <a:custGeom>
              <a:avLst/>
              <a:gdLst/>
              <a:ahLst/>
              <a:cxnLst/>
              <a:rect l="l" t="t" r="r" b="b"/>
              <a:pathLst>
                <a:path w="1720" h="571" extrusionOk="0">
                  <a:moveTo>
                    <a:pt x="1456" y="0"/>
                  </a:moveTo>
                  <a:cubicBezTo>
                    <a:pt x="1448" y="0"/>
                    <a:pt x="1439" y="1"/>
                    <a:pt x="1431" y="3"/>
                  </a:cubicBezTo>
                  <a:cubicBezTo>
                    <a:pt x="778" y="28"/>
                    <a:pt x="452" y="329"/>
                    <a:pt x="0" y="567"/>
                  </a:cubicBezTo>
                  <a:cubicBezTo>
                    <a:pt x="0" y="567"/>
                    <a:pt x="81" y="570"/>
                    <a:pt x="209" y="570"/>
                  </a:cubicBezTo>
                  <a:cubicBezTo>
                    <a:pt x="548" y="570"/>
                    <a:pt x="1215" y="550"/>
                    <a:pt x="1544" y="404"/>
                  </a:cubicBezTo>
                  <a:cubicBezTo>
                    <a:pt x="1631" y="367"/>
                    <a:pt x="1719" y="304"/>
                    <a:pt x="1719" y="216"/>
                  </a:cubicBezTo>
                  <a:cubicBezTo>
                    <a:pt x="1719" y="153"/>
                    <a:pt x="1669" y="91"/>
                    <a:pt x="1619" y="65"/>
                  </a:cubicBezTo>
                  <a:cubicBezTo>
                    <a:pt x="1565" y="33"/>
                    <a:pt x="1510" y="0"/>
                    <a:pt x="1456"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1"/>
            <p:cNvSpPr/>
            <p:nvPr/>
          </p:nvSpPr>
          <p:spPr>
            <a:xfrm>
              <a:off x="4171250" y="3089550"/>
              <a:ext cx="64325" cy="34000"/>
            </a:xfrm>
            <a:custGeom>
              <a:avLst/>
              <a:gdLst/>
              <a:ahLst/>
              <a:cxnLst/>
              <a:rect l="l" t="t" r="r" b="b"/>
              <a:pathLst>
                <a:path w="2573" h="1360" extrusionOk="0">
                  <a:moveTo>
                    <a:pt x="2126" y="0"/>
                  </a:moveTo>
                  <a:cubicBezTo>
                    <a:pt x="2095" y="0"/>
                    <a:pt x="2064" y="2"/>
                    <a:pt x="2033" y="4"/>
                  </a:cubicBezTo>
                  <a:cubicBezTo>
                    <a:pt x="1330" y="29"/>
                    <a:pt x="640" y="180"/>
                    <a:pt x="0" y="431"/>
                  </a:cubicBezTo>
                  <a:lnTo>
                    <a:pt x="602" y="1359"/>
                  </a:lnTo>
                  <a:cubicBezTo>
                    <a:pt x="619" y="1360"/>
                    <a:pt x="635" y="1360"/>
                    <a:pt x="652" y="1360"/>
                  </a:cubicBezTo>
                  <a:cubicBezTo>
                    <a:pt x="1263" y="1360"/>
                    <a:pt x="1869" y="1135"/>
                    <a:pt x="2322" y="732"/>
                  </a:cubicBezTo>
                  <a:cubicBezTo>
                    <a:pt x="2409" y="657"/>
                    <a:pt x="2485" y="569"/>
                    <a:pt x="2522" y="456"/>
                  </a:cubicBezTo>
                  <a:cubicBezTo>
                    <a:pt x="2573" y="355"/>
                    <a:pt x="2560" y="217"/>
                    <a:pt x="2485" y="130"/>
                  </a:cubicBezTo>
                  <a:cubicBezTo>
                    <a:pt x="2393" y="28"/>
                    <a:pt x="2260" y="0"/>
                    <a:pt x="212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1"/>
            <p:cNvSpPr/>
            <p:nvPr/>
          </p:nvSpPr>
          <p:spPr>
            <a:xfrm>
              <a:off x="4181275" y="3098975"/>
              <a:ext cx="41450" cy="16425"/>
            </a:xfrm>
            <a:custGeom>
              <a:avLst/>
              <a:gdLst/>
              <a:ahLst/>
              <a:cxnLst/>
              <a:rect l="l" t="t" r="r" b="b"/>
              <a:pathLst>
                <a:path w="1658" h="657" extrusionOk="0">
                  <a:moveTo>
                    <a:pt x="1415" y="0"/>
                  </a:moveTo>
                  <a:cubicBezTo>
                    <a:pt x="1404" y="0"/>
                    <a:pt x="1392" y="1"/>
                    <a:pt x="1381" y="4"/>
                  </a:cubicBezTo>
                  <a:cubicBezTo>
                    <a:pt x="754" y="66"/>
                    <a:pt x="440" y="393"/>
                    <a:pt x="1" y="656"/>
                  </a:cubicBezTo>
                  <a:cubicBezTo>
                    <a:pt x="1" y="656"/>
                    <a:pt x="1055" y="618"/>
                    <a:pt x="1494" y="380"/>
                  </a:cubicBezTo>
                  <a:cubicBezTo>
                    <a:pt x="1569" y="342"/>
                    <a:pt x="1657" y="280"/>
                    <a:pt x="1657" y="179"/>
                  </a:cubicBezTo>
                  <a:cubicBezTo>
                    <a:pt x="1657" y="129"/>
                    <a:pt x="1607" y="79"/>
                    <a:pt x="1557" y="41"/>
                  </a:cubicBezTo>
                  <a:cubicBezTo>
                    <a:pt x="1516" y="21"/>
                    <a:pt x="1466" y="0"/>
                    <a:pt x="1415"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1"/>
            <p:cNvSpPr/>
            <p:nvPr/>
          </p:nvSpPr>
          <p:spPr>
            <a:xfrm>
              <a:off x="4155550" y="3063300"/>
              <a:ext cx="60250" cy="39550"/>
            </a:xfrm>
            <a:custGeom>
              <a:avLst/>
              <a:gdLst/>
              <a:ahLst/>
              <a:cxnLst/>
              <a:rect l="l" t="t" r="r" b="b"/>
              <a:pathLst>
                <a:path w="2410" h="1582" extrusionOk="0">
                  <a:moveTo>
                    <a:pt x="2109" y="0"/>
                  </a:moveTo>
                  <a:cubicBezTo>
                    <a:pt x="1958" y="0"/>
                    <a:pt x="1820" y="25"/>
                    <a:pt x="1682" y="63"/>
                  </a:cubicBezTo>
                  <a:cubicBezTo>
                    <a:pt x="1230" y="188"/>
                    <a:pt x="540" y="464"/>
                    <a:pt x="1" y="1054"/>
                  </a:cubicBezTo>
                  <a:lnTo>
                    <a:pt x="841" y="1581"/>
                  </a:lnTo>
                  <a:cubicBezTo>
                    <a:pt x="1406" y="1330"/>
                    <a:pt x="1908" y="941"/>
                    <a:pt x="2272" y="464"/>
                  </a:cubicBezTo>
                  <a:cubicBezTo>
                    <a:pt x="2347" y="351"/>
                    <a:pt x="2410" y="213"/>
                    <a:pt x="2335" y="100"/>
                  </a:cubicBezTo>
                  <a:cubicBezTo>
                    <a:pt x="2284" y="38"/>
                    <a:pt x="2184" y="13"/>
                    <a:pt x="2109"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1"/>
            <p:cNvSpPr/>
            <p:nvPr/>
          </p:nvSpPr>
          <p:spPr>
            <a:xfrm>
              <a:off x="4165600" y="3071400"/>
              <a:ext cx="38925" cy="23275"/>
            </a:xfrm>
            <a:custGeom>
              <a:avLst/>
              <a:gdLst/>
              <a:ahLst/>
              <a:cxnLst/>
              <a:rect l="l" t="t" r="r" b="b"/>
              <a:pathLst>
                <a:path w="1557" h="931" extrusionOk="0">
                  <a:moveTo>
                    <a:pt x="1309" y="0"/>
                  </a:moveTo>
                  <a:cubicBezTo>
                    <a:pt x="1283" y="0"/>
                    <a:pt x="1256" y="4"/>
                    <a:pt x="1230" y="15"/>
                  </a:cubicBezTo>
                  <a:cubicBezTo>
                    <a:pt x="628" y="203"/>
                    <a:pt x="377" y="580"/>
                    <a:pt x="0" y="931"/>
                  </a:cubicBezTo>
                  <a:cubicBezTo>
                    <a:pt x="0" y="931"/>
                    <a:pt x="1029" y="680"/>
                    <a:pt x="1406" y="366"/>
                  </a:cubicBezTo>
                  <a:cubicBezTo>
                    <a:pt x="1481" y="303"/>
                    <a:pt x="1556" y="228"/>
                    <a:pt x="1531" y="140"/>
                  </a:cubicBezTo>
                  <a:cubicBezTo>
                    <a:pt x="1519" y="78"/>
                    <a:pt x="1468" y="40"/>
                    <a:pt x="1418" y="15"/>
                  </a:cubicBezTo>
                  <a:cubicBezTo>
                    <a:pt x="1382" y="8"/>
                    <a:pt x="1346" y="0"/>
                    <a:pt x="1309"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1"/>
            <p:cNvSpPr/>
            <p:nvPr/>
          </p:nvSpPr>
          <p:spPr>
            <a:xfrm>
              <a:off x="4196975" y="3185000"/>
              <a:ext cx="18500" cy="5450"/>
            </a:xfrm>
            <a:custGeom>
              <a:avLst/>
              <a:gdLst/>
              <a:ahLst/>
              <a:cxnLst/>
              <a:rect l="l" t="t" r="r" b="b"/>
              <a:pathLst>
                <a:path w="740" h="218" extrusionOk="0">
                  <a:moveTo>
                    <a:pt x="25" y="1"/>
                  </a:moveTo>
                  <a:cubicBezTo>
                    <a:pt x="13" y="1"/>
                    <a:pt x="0" y="14"/>
                    <a:pt x="13" y="26"/>
                  </a:cubicBezTo>
                  <a:cubicBezTo>
                    <a:pt x="226" y="139"/>
                    <a:pt x="489" y="189"/>
                    <a:pt x="728" y="214"/>
                  </a:cubicBezTo>
                  <a:cubicBezTo>
                    <a:pt x="730" y="217"/>
                    <a:pt x="732" y="218"/>
                    <a:pt x="734" y="218"/>
                  </a:cubicBezTo>
                  <a:cubicBezTo>
                    <a:pt x="740" y="218"/>
                    <a:pt x="738" y="202"/>
                    <a:pt x="728" y="202"/>
                  </a:cubicBezTo>
                  <a:cubicBezTo>
                    <a:pt x="489" y="152"/>
                    <a:pt x="264" y="76"/>
                    <a:pt x="2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1"/>
            <p:cNvSpPr/>
            <p:nvPr/>
          </p:nvSpPr>
          <p:spPr>
            <a:xfrm>
              <a:off x="4201975" y="3176225"/>
              <a:ext cx="11000" cy="2625"/>
            </a:xfrm>
            <a:custGeom>
              <a:avLst/>
              <a:gdLst/>
              <a:ahLst/>
              <a:cxnLst/>
              <a:rect l="l" t="t" r="r" b="b"/>
              <a:pathLst>
                <a:path w="440" h="105" extrusionOk="0">
                  <a:moveTo>
                    <a:pt x="26" y="1"/>
                  </a:moveTo>
                  <a:cubicBezTo>
                    <a:pt x="13" y="1"/>
                    <a:pt x="1" y="13"/>
                    <a:pt x="13" y="13"/>
                  </a:cubicBezTo>
                  <a:cubicBezTo>
                    <a:pt x="118" y="76"/>
                    <a:pt x="241" y="104"/>
                    <a:pt x="359" y="104"/>
                  </a:cubicBezTo>
                  <a:cubicBezTo>
                    <a:pt x="382" y="104"/>
                    <a:pt x="405" y="103"/>
                    <a:pt x="427" y="101"/>
                  </a:cubicBezTo>
                  <a:cubicBezTo>
                    <a:pt x="440" y="101"/>
                    <a:pt x="440" y="88"/>
                    <a:pt x="427" y="88"/>
                  </a:cubicBezTo>
                  <a:cubicBezTo>
                    <a:pt x="277" y="88"/>
                    <a:pt x="151" y="38"/>
                    <a:pt x="2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1"/>
            <p:cNvSpPr/>
            <p:nvPr/>
          </p:nvSpPr>
          <p:spPr>
            <a:xfrm>
              <a:off x="4198525" y="3160225"/>
              <a:ext cx="22000" cy="2525"/>
            </a:xfrm>
            <a:custGeom>
              <a:avLst/>
              <a:gdLst/>
              <a:ahLst/>
              <a:cxnLst/>
              <a:rect l="l" t="t" r="r" b="b"/>
              <a:pathLst>
                <a:path w="880" h="101" extrusionOk="0">
                  <a:moveTo>
                    <a:pt x="867" y="1"/>
                  </a:moveTo>
                  <a:cubicBezTo>
                    <a:pt x="578" y="26"/>
                    <a:pt x="302" y="38"/>
                    <a:pt x="26" y="76"/>
                  </a:cubicBezTo>
                  <a:cubicBezTo>
                    <a:pt x="1" y="76"/>
                    <a:pt x="13" y="101"/>
                    <a:pt x="26" y="101"/>
                  </a:cubicBezTo>
                  <a:cubicBezTo>
                    <a:pt x="302" y="101"/>
                    <a:pt x="591" y="63"/>
                    <a:pt x="867" y="26"/>
                  </a:cubicBezTo>
                  <a:cubicBezTo>
                    <a:pt x="879" y="26"/>
                    <a:pt x="879" y="1"/>
                    <a:pt x="8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1"/>
            <p:cNvSpPr/>
            <p:nvPr/>
          </p:nvSpPr>
          <p:spPr>
            <a:xfrm>
              <a:off x="4196325" y="3148225"/>
              <a:ext cx="14775" cy="2475"/>
            </a:xfrm>
            <a:custGeom>
              <a:avLst/>
              <a:gdLst/>
              <a:ahLst/>
              <a:cxnLst/>
              <a:rect l="l" t="t" r="r" b="b"/>
              <a:pathLst>
                <a:path w="591" h="99" extrusionOk="0">
                  <a:moveTo>
                    <a:pt x="584" y="0"/>
                  </a:moveTo>
                  <a:cubicBezTo>
                    <a:pt x="583" y="0"/>
                    <a:pt x="581" y="1"/>
                    <a:pt x="578" y="4"/>
                  </a:cubicBezTo>
                  <a:cubicBezTo>
                    <a:pt x="390" y="41"/>
                    <a:pt x="202" y="41"/>
                    <a:pt x="13" y="67"/>
                  </a:cubicBezTo>
                  <a:cubicBezTo>
                    <a:pt x="1" y="67"/>
                    <a:pt x="1" y="92"/>
                    <a:pt x="13" y="92"/>
                  </a:cubicBezTo>
                  <a:cubicBezTo>
                    <a:pt x="49" y="96"/>
                    <a:pt x="84" y="98"/>
                    <a:pt x="120" y="98"/>
                  </a:cubicBezTo>
                  <a:cubicBezTo>
                    <a:pt x="276" y="98"/>
                    <a:pt x="435" y="59"/>
                    <a:pt x="578" y="29"/>
                  </a:cubicBezTo>
                  <a:cubicBezTo>
                    <a:pt x="588" y="19"/>
                    <a:pt x="590" y="0"/>
                    <a:pt x="58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1"/>
            <p:cNvSpPr/>
            <p:nvPr/>
          </p:nvSpPr>
          <p:spPr>
            <a:xfrm>
              <a:off x="4191000" y="3133875"/>
              <a:ext cx="26375" cy="5975"/>
            </a:xfrm>
            <a:custGeom>
              <a:avLst/>
              <a:gdLst/>
              <a:ahLst/>
              <a:cxnLst/>
              <a:rect l="l" t="t" r="r" b="b"/>
              <a:pathLst>
                <a:path w="1055" h="239" extrusionOk="0">
                  <a:moveTo>
                    <a:pt x="1030" y="1"/>
                  </a:moveTo>
                  <a:cubicBezTo>
                    <a:pt x="691" y="38"/>
                    <a:pt x="339" y="101"/>
                    <a:pt x="13" y="214"/>
                  </a:cubicBezTo>
                  <a:cubicBezTo>
                    <a:pt x="1" y="214"/>
                    <a:pt x="1" y="239"/>
                    <a:pt x="26" y="239"/>
                  </a:cubicBezTo>
                  <a:cubicBezTo>
                    <a:pt x="365" y="164"/>
                    <a:pt x="691" y="76"/>
                    <a:pt x="1042" y="26"/>
                  </a:cubicBezTo>
                  <a:cubicBezTo>
                    <a:pt x="1055" y="26"/>
                    <a:pt x="1042" y="1"/>
                    <a:pt x="103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1"/>
            <p:cNvSpPr/>
            <p:nvPr/>
          </p:nvSpPr>
          <p:spPr>
            <a:xfrm>
              <a:off x="4182225" y="3110575"/>
              <a:ext cx="17250" cy="4200"/>
            </a:xfrm>
            <a:custGeom>
              <a:avLst/>
              <a:gdLst/>
              <a:ahLst/>
              <a:cxnLst/>
              <a:rect l="l" t="t" r="r" b="b"/>
              <a:pathLst>
                <a:path w="690" h="168" extrusionOk="0">
                  <a:moveTo>
                    <a:pt x="684" y="0"/>
                  </a:moveTo>
                  <a:cubicBezTo>
                    <a:pt x="682" y="0"/>
                    <a:pt x="680" y="2"/>
                    <a:pt x="678" y="4"/>
                  </a:cubicBezTo>
                  <a:cubicBezTo>
                    <a:pt x="452" y="42"/>
                    <a:pt x="226" y="79"/>
                    <a:pt x="13" y="142"/>
                  </a:cubicBezTo>
                  <a:cubicBezTo>
                    <a:pt x="0" y="154"/>
                    <a:pt x="0" y="167"/>
                    <a:pt x="13" y="167"/>
                  </a:cubicBezTo>
                  <a:cubicBezTo>
                    <a:pt x="239" y="142"/>
                    <a:pt x="465" y="79"/>
                    <a:pt x="678" y="29"/>
                  </a:cubicBezTo>
                  <a:cubicBezTo>
                    <a:pt x="688" y="19"/>
                    <a:pt x="690" y="0"/>
                    <a:pt x="68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1"/>
            <p:cNvSpPr/>
            <p:nvPr/>
          </p:nvSpPr>
          <p:spPr>
            <a:xfrm>
              <a:off x="4178825" y="3100000"/>
              <a:ext cx="25700" cy="11075"/>
            </a:xfrm>
            <a:custGeom>
              <a:avLst/>
              <a:gdLst/>
              <a:ahLst/>
              <a:cxnLst/>
              <a:rect l="l" t="t" r="r" b="b"/>
              <a:pathLst>
                <a:path w="1028" h="443" extrusionOk="0">
                  <a:moveTo>
                    <a:pt x="990" y="0"/>
                  </a:moveTo>
                  <a:cubicBezTo>
                    <a:pt x="651" y="63"/>
                    <a:pt x="287" y="201"/>
                    <a:pt x="11" y="414"/>
                  </a:cubicBezTo>
                  <a:cubicBezTo>
                    <a:pt x="1" y="425"/>
                    <a:pt x="7" y="443"/>
                    <a:pt x="16" y="443"/>
                  </a:cubicBezTo>
                  <a:cubicBezTo>
                    <a:pt x="18" y="443"/>
                    <a:pt x="21" y="442"/>
                    <a:pt x="23" y="439"/>
                  </a:cubicBezTo>
                  <a:cubicBezTo>
                    <a:pt x="337" y="264"/>
                    <a:pt x="651" y="113"/>
                    <a:pt x="1002" y="25"/>
                  </a:cubicBezTo>
                  <a:cubicBezTo>
                    <a:pt x="1027" y="25"/>
                    <a:pt x="1015" y="0"/>
                    <a:pt x="990"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1"/>
            <p:cNvSpPr/>
            <p:nvPr/>
          </p:nvSpPr>
          <p:spPr>
            <a:xfrm>
              <a:off x="4169100" y="3091450"/>
              <a:ext cx="21250" cy="8975"/>
            </a:xfrm>
            <a:custGeom>
              <a:avLst/>
              <a:gdLst/>
              <a:ahLst/>
              <a:cxnLst/>
              <a:rect l="l" t="t" r="r" b="b"/>
              <a:pathLst>
                <a:path w="850" h="359" extrusionOk="0">
                  <a:moveTo>
                    <a:pt x="833" y="0"/>
                  </a:moveTo>
                  <a:cubicBezTo>
                    <a:pt x="831" y="0"/>
                    <a:pt x="829" y="1"/>
                    <a:pt x="826" y="3"/>
                  </a:cubicBezTo>
                  <a:cubicBezTo>
                    <a:pt x="550" y="104"/>
                    <a:pt x="274" y="204"/>
                    <a:pt x="11" y="330"/>
                  </a:cubicBezTo>
                  <a:cubicBezTo>
                    <a:pt x="1" y="340"/>
                    <a:pt x="7" y="358"/>
                    <a:pt x="16" y="358"/>
                  </a:cubicBezTo>
                  <a:cubicBezTo>
                    <a:pt x="18" y="358"/>
                    <a:pt x="21" y="357"/>
                    <a:pt x="23" y="355"/>
                  </a:cubicBezTo>
                  <a:cubicBezTo>
                    <a:pt x="299" y="267"/>
                    <a:pt x="563" y="141"/>
                    <a:pt x="839" y="29"/>
                  </a:cubicBezTo>
                  <a:cubicBezTo>
                    <a:pt x="849" y="18"/>
                    <a:pt x="843" y="0"/>
                    <a:pt x="833"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1"/>
            <p:cNvSpPr/>
            <p:nvPr/>
          </p:nvSpPr>
          <p:spPr>
            <a:xfrm>
              <a:off x="4159625" y="3077625"/>
              <a:ext cx="26950" cy="17500"/>
            </a:xfrm>
            <a:custGeom>
              <a:avLst/>
              <a:gdLst/>
              <a:ahLst/>
              <a:cxnLst/>
              <a:rect l="l" t="t" r="r" b="b"/>
              <a:pathLst>
                <a:path w="1078" h="700" extrusionOk="0">
                  <a:moveTo>
                    <a:pt x="1062" y="1"/>
                  </a:moveTo>
                  <a:cubicBezTo>
                    <a:pt x="1060" y="1"/>
                    <a:pt x="1057" y="2"/>
                    <a:pt x="1055" y="4"/>
                  </a:cubicBezTo>
                  <a:cubicBezTo>
                    <a:pt x="678" y="155"/>
                    <a:pt x="277" y="368"/>
                    <a:pt x="1" y="682"/>
                  </a:cubicBezTo>
                  <a:cubicBezTo>
                    <a:pt x="1" y="691"/>
                    <a:pt x="7" y="700"/>
                    <a:pt x="11" y="700"/>
                  </a:cubicBezTo>
                  <a:cubicBezTo>
                    <a:pt x="12" y="700"/>
                    <a:pt x="13" y="698"/>
                    <a:pt x="13" y="694"/>
                  </a:cubicBezTo>
                  <a:cubicBezTo>
                    <a:pt x="189" y="569"/>
                    <a:pt x="340" y="431"/>
                    <a:pt x="515" y="318"/>
                  </a:cubicBezTo>
                  <a:cubicBezTo>
                    <a:pt x="691" y="205"/>
                    <a:pt x="879" y="105"/>
                    <a:pt x="1067" y="29"/>
                  </a:cubicBezTo>
                  <a:cubicBezTo>
                    <a:pt x="1078" y="19"/>
                    <a:pt x="1071" y="1"/>
                    <a:pt x="106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1"/>
            <p:cNvSpPr/>
            <p:nvPr/>
          </p:nvSpPr>
          <p:spPr>
            <a:xfrm>
              <a:off x="4179700" y="3073800"/>
              <a:ext cx="10375" cy="9200"/>
            </a:xfrm>
            <a:custGeom>
              <a:avLst/>
              <a:gdLst/>
              <a:ahLst/>
              <a:cxnLst/>
              <a:rect l="l" t="t" r="r" b="b"/>
              <a:pathLst>
                <a:path w="415" h="368" extrusionOk="0">
                  <a:moveTo>
                    <a:pt x="208" y="0"/>
                  </a:moveTo>
                  <a:cubicBezTo>
                    <a:pt x="161" y="0"/>
                    <a:pt x="114" y="19"/>
                    <a:pt x="76" y="57"/>
                  </a:cubicBezTo>
                  <a:cubicBezTo>
                    <a:pt x="1" y="120"/>
                    <a:pt x="1" y="245"/>
                    <a:pt x="76" y="320"/>
                  </a:cubicBezTo>
                  <a:cubicBezTo>
                    <a:pt x="114" y="352"/>
                    <a:pt x="161" y="367"/>
                    <a:pt x="208" y="367"/>
                  </a:cubicBezTo>
                  <a:cubicBezTo>
                    <a:pt x="255" y="367"/>
                    <a:pt x="302" y="352"/>
                    <a:pt x="340" y="320"/>
                  </a:cubicBezTo>
                  <a:cubicBezTo>
                    <a:pt x="415" y="245"/>
                    <a:pt x="415" y="120"/>
                    <a:pt x="340" y="57"/>
                  </a:cubicBezTo>
                  <a:cubicBezTo>
                    <a:pt x="302" y="19"/>
                    <a:pt x="255" y="0"/>
                    <a:pt x="208"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1"/>
            <p:cNvSpPr/>
            <p:nvPr/>
          </p:nvSpPr>
          <p:spPr>
            <a:xfrm>
              <a:off x="4178150" y="3087375"/>
              <a:ext cx="5650" cy="5200"/>
            </a:xfrm>
            <a:custGeom>
              <a:avLst/>
              <a:gdLst/>
              <a:ahLst/>
              <a:cxnLst/>
              <a:rect l="l" t="t" r="r" b="b"/>
              <a:pathLst>
                <a:path w="226" h="208" extrusionOk="0">
                  <a:moveTo>
                    <a:pt x="119" y="0"/>
                  </a:moveTo>
                  <a:cubicBezTo>
                    <a:pt x="94" y="0"/>
                    <a:pt x="69" y="10"/>
                    <a:pt x="50" y="28"/>
                  </a:cubicBezTo>
                  <a:cubicBezTo>
                    <a:pt x="0" y="79"/>
                    <a:pt x="0" y="141"/>
                    <a:pt x="50" y="179"/>
                  </a:cubicBezTo>
                  <a:cubicBezTo>
                    <a:pt x="69" y="198"/>
                    <a:pt x="94" y="207"/>
                    <a:pt x="119" y="207"/>
                  </a:cubicBezTo>
                  <a:cubicBezTo>
                    <a:pt x="144" y="207"/>
                    <a:pt x="169" y="198"/>
                    <a:pt x="188" y="179"/>
                  </a:cubicBezTo>
                  <a:cubicBezTo>
                    <a:pt x="226" y="141"/>
                    <a:pt x="226" y="79"/>
                    <a:pt x="188" y="28"/>
                  </a:cubicBezTo>
                  <a:cubicBezTo>
                    <a:pt x="169" y="10"/>
                    <a:pt x="144" y="0"/>
                    <a:pt x="119"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1"/>
            <p:cNvSpPr/>
            <p:nvPr/>
          </p:nvSpPr>
          <p:spPr>
            <a:xfrm>
              <a:off x="4213600" y="3132000"/>
              <a:ext cx="5650" cy="5125"/>
            </a:xfrm>
            <a:custGeom>
              <a:avLst/>
              <a:gdLst/>
              <a:ahLst/>
              <a:cxnLst/>
              <a:rect l="l" t="t" r="r" b="b"/>
              <a:pathLst>
                <a:path w="226" h="205" extrusionOk="0">
                  <a:moveTo>
                    <a:pt x="118" y="0"/>
                  </a:moveTo>
                  <a:cubicBezTo>
                    <a:pt x="91" y="0"/>
                    <a:pt x="63" y="13"/>
                    <a:pt x="38" y="38"/>
                  </a:cubicBezTo>
                  <a:cubicBezTo>
                    <a:pt x="0" y="76"/>
                    <a:pt x="0" y="138"/>
                    <a:pt x="38" y="176"/>
                  </a:cubicBezTo>
                  <a:cubicBezTo>
                    <a:pt x="63" y="195"/>
                    <a:pt x="91" y="204"/>
                    <a:pt x="118" y="204"/>
                  </a:cubicBezTo>
                  <a:cubicBezTo>
                    <a:pt x="144" y="204"/>
                    <a:pt x="170" y="195"/>
                    <a:pt x="188" y="176"/>
                  </a:cubicBezTo>
                  <a:cubicBezTo>
                    <a:pt x="226" y="138"/>
                    <a:pt x="226" y="76"/>
                    <a:pt x="188" y="38"/>
                  </a:cubicBezTo>
                  <a:cubicBezTo>
                    <a:pt x="170" y="13"/>
                    <a:pt x="144" y="0"/>
                    <a:pt x="118"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1"/>
            <p:cNvSpPr/>
            <p:nvPr/>
          </p:nvSpPr>
          <p:spPr>
            <a:xfrm>
              <a:off x="4212325" y="3187750"/>
              <a:ext cx="5675" cy="4900"/>
            </a:xfrm>
            <a:custGeom>
              <a:avLst/>
              <a:gdLst/>
              <a:ahLst/>
              <a:cxnLst/>
              <a:rect l="l" t="t" r="r" b="b"/>
              <a:pathLst>
                <a:path w="227" h="196" extrusionOk="0">
                  <a:moveTo>
                    <a:pt x="109" y="1"/>
                  </a:moveTo>
                  <a:cubicBezTo>
                    <a:pt x="82" y="1"/>
                    <a:pt x="57" y="10"/>
                    <a:pt x="39" y="29"/>
                  </a:cubicBezTo>
                  <a:cubicBezTo>
                    <a:pt x="1" y="67"/>
                    <a:pt x="1" y="129"/>
                    <a:pt x="39" y="167"/>
                  </a:cubicBezTo>
                  <a:cubicBezTo>
                    <a:pt x="57" y="186"/>
                    <a:pt x="82" y="195"/>
                    <a:pt x="109" y="195"/>
                  </a:cubicBezTo>
                  <a:cubicBezTo>
                    <a:pt x="136" y="195"/>
                    <a:pt x="164" y="186"/>
                    <a:pt x="189" y="167"/>
                  </a:cubicBezTo>
                  <a:cubicBezTo>
                    <a:pt x="227" y="129"/>
                    <a:pt x="227" y="67"/>
                    <a:pt x="189" y="29"/>
                  </a:cubicBezTo>
                  <a:cubicBezTo>
                    <a:pt x="164" y="10"/>
                    <a:pt x="136" y="1"/>
                    <a:pt x="10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1"/>
            <p:cNvSpPr/>
            <p:nvPr/>
          </p:nvSpPr>
          <p:spPr>
            <a:xfrm>
              <a:off x="4196025" y="3107200"/>
              <a:ext cx="8175" cy="7475"/>
            </a:xfrm>
            <a:custGeom>
              <a:avLst/>
              <a:gdLst/>
              <a:ahLst/>
              <a:cxnLst/>
              <a:rect l="l" t="t" r="r" b="b"/>
              <a:pathLst>
                <a:path w="327" h="299" extrusionOk="0">
                  <a:moveTo>
                    <a:pt x="164" y="1"/>
                  </a:moveTo>
                  <a:cubicBezTo>
                    <a:pt x="123" y="1"/>
                    <a:pt x="82" y="13"/>
                    <a:pt x="51" y="39"/>
                  </a:cubicBezTo>
                  <a:cubicBezTo>
                    <a:pt x="0" y="101"/>
                    <a:pt x="0" y="202"/>
                    <a:pt x="63" y="252"/>
                  </a:cubicBezTo>
                  <a:cubicBezTo>
                    <a:pt x="88" y="283"/>
                    <a:pt x="126" y="299"/>
                    <a:pt x="165" y="299"/>
                  </a:cubicBezTo>
                  <a:cubicBezTo>
                    <a:pt x="204" y="299"/>
                    <a:pt x="245" y="283"/>
                    <a:pt x="276" y="252"/>
                  </a:cubicBezTo>
                  <a:cubicBezTo>
                    <a:pt x="327" y="202"/>
                    <a:pt x="327" y="101"/>
                    <a:pt x="276" y="39"/>
                  </a:cubicBezTo>
                  <a:cubicBezTo>
                    <a:pt x="245" y="13"/>
                    <a:pt x="204" y="1"/>
                    <a:pt x="164"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1"/>
            <p:cNvSpPr/>
            <p:nvPr/>
          </p:nvSpPr>
          <p:spPr>
            <a:xfrm>
              <a:off x="4205750" y="3138025"/>
              <a:ext cx="8500" cy="7725"/>
            </a:xfrm>
            <a:custGeom>
              <a:avLst/>
              <a:gdLst/>
              <a:ahLst/>
              <a:cxnLst/>
              <a:rect l="l" t="t" r="r" b="b"/>
              <a:pathLst>
                <a:path w="340" h="309" extrusionOk="0">
                  <a:moveTo>
                    <a:pt x="170" y="1"/>
                  </a:moveTo>
                  <a:cubicBezTo>
                    <a:pt x="132" y="1"/>
                    <a:pt x="95" y="16"/>
                    <a:pt x="63" y="48"/>
                  </a:cubicBezTo>
                  <a:cubicBezTo>
                    <a:pt x="0" y="111"/>
                    <a:pt x="0" y="198"/>
                    <a:pt x="63" y="261"/>
                  </a:cubicBezTo>
                  <a:cubicBezTo>
                    <a:pt x="95" y="293"/>
                    <a:pt x="132" y="308"/>
                    <a:pt x="170" y="308"/>
                  </a:cubicBezTo>
                  <a:cubicBezTo>
                    <a:pt x="207" y="308"/>
                    <a:pt x="245" y="293"/>
                    <a:pt x="276" y="261"/>
                  </a:cubicBezTo>
                  <a:cubicBezTo>
                    <a:pt x="339" y="198"/>
                    <a:pt x="339" y="111"/>
                    <a:pt x="276" y="48"/>
                  </a:cubicBezTo>
                  <a:cubicBezTo>
                    <a:pt x="245" y="16"/>
                    <a:pt x="207" y="1"/>
                    <a:pt x="17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1"/>
            <p:cNvSpPr/>
            <p:nvPr/>
          </p:nvSpPr>
          <p:spPr>
            <a:xfrm>
              <a:off x="4209825" y="3172775"/>
              <a:ext cx="8500" cy="7475"/>
            </a:xfrm>
            <a:custGeom>
              <a:avLst/>
              <a:gdLst/>
              <a:ahLst/>
              <a:cxnLst/>
              <a:rect l="l" t="t" r="r" b="b"/>
              <a:pathLst>
                <a:path w="340" h="299" extrusionOk="0">
                  <a:moveTo>
                    <a:pt x="170" y="1"/>
                  </a:moveTo>
                  <a:cubicBezTo>
                    <a:pt x="132" y="1"/>
                    <a:pt x="95" y="13"/>
                    <a:pt x="63" y="38"/>
                  </a:cubicBezTo>
                  <a:cubicBezTo>
                    <a:pt x="1" y="101"/>
                    <a:pt x="1" y="201"/>
                    <a:pt x="63" y="252"/>
                  </a:cubicBezTo>
                  <a:cubicBezTo>
                    <a:pt x="95" y="283"/>
                    <a:pt x="132" y="299"/>
                    <a:pt x="170" y="299"/>
                  </a:cubicBezTo>
                  <a:cubicBezTo>
                    <a:pt x="208" y="299"/>
                    <a:pt x="245" y="283"/>
                    <a:pt x="277" y="252"/>
                  </a:cubicBezTo>
                  <a:cubicBezTo>
                    <a:pt x="339" y="201"/>
                    <a:pt x="339" y="101"/>
                    <a:pt x="277" y="38"/>
                  </a:cubicBezTo>
                  <a:cubicBezTo>
                    <a:pt x="245" y="13"/>
                    <a:pt x="208" y="1"/>
                    <a:pt x="17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1"/>
            <p:cNvSpPr/>
            <p:nvPr/>
          </p:nvSpPr>
          <p:spPr>
            <a:xfrm>
              <a:off x="4200425" y="3098025"/>
              <a:ext cx="5350" cy="4900"/>
            </a:xfrm>
            <a:custGeom>
              <a:avLst/>
              <a:gdLst/>
              <a:ahLst/>
              <a:cxnLst/>
              <a:rect l="l" t="t" r="r" b="b"/>
              <a:pathLst>
                <a:path w="214" h="196" extrusionOk="0">
                  <a:moveTo>
                    <a:pt x="107" y="1"/>
                  </a:moveTo>
                  <a:cubicBezTo>
                    <a:pt x="82" y="1"/>
                    <a:pt x="57" y="10"/>
                    <a:pt x="38" y="29"/>
                  </a:cubicBezTo>
                  <a:cubicBezTo>
                    <a:pt x="0" y="67"/>
                    <a:pt x="0" y="129"/>
                    <a:pt x="38" y="167"/>
                  </a:cubicBezTo>
                  <a:cubicBezTo>
                    <a:pt x="57" y="186"/>
                    <a:pt x="82" y="195"/>
                    <a:pt x="107" y="195"/>
                  </a:cubicBezTo>
                  <a:cubicBezTo>
                    <a:pt x="132" y="195"/>
                    <a:pt x="157" y="186"/>
                    <a:pt x="176" y="167"/>
                  </a:cubicBezTo>
                  <a:cubicBezTo>
                    <a:pt x="213" y="129"/>
                    <a:pt x="213" y="67"/>
                    <a:pt x="176" y="29"/>
                  </a:cubicBezTo>
                  <a:cubicBezTo>
                    <a:pt x="157" y="10"/>
                    <a:pt x="132"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1"/>
            <p:cNvSpPr/>
            <p:nvPr/>
          </p:nvSpPr>
          <p:spPr>
            <a:xfrm>
              <a:off x="4217050" y="3157950"/>
              <a:ext cx="5675" cy="5200"/>
            </a:xfrm>
            <a:custGeom>
              <a:avLst/>
              <a:gdLst/>
              <a:ahLst/>
              <a:cxnLst/>
              <a:rect l="l" t="t" r="r" b="b"/>
              <a:pathLst>
                <a:path w="227" h="208" extrusionOk="0">
                  <a:moveTo>
                    <a:pt x="113" y="1"/>
                  </a:moveTo>
                  <a:cubicBezTo>
                    <a:pt x="85" y="1"/>
                    <a:pt x="57" y="10"/>
                    <a:pt x="38" y="29"/>
                  </a:cubicBezTo>
                  <a:cubicBezTo>
                    <a:pt x="0" y="67"/>
                    <a:pt x="0" y="129"/>
                    <a:pt x="38" y="179"/>
                  </a:cubicBezTo>
                  <a:cubicBezTo>
                    <a:pt x="57" y="198"/>
                    <a:pt x="85" y="208"/>
                    <a:pt x="113" y="208"/>
                  </a:cubicBezTo>
                  <a:cubicBezTo>
                    <a:pt x="141" y="208"/>
                    <a:pt x="170" y="198"/>
                    <a:pt x="188" y="179"/>
                  </a:cubicBezTo>
                  <a:cubicBezTo>
                    <a:pt x="226" y="129"/>
                    <a:pt x="226" y="67"/>
                    <a:pt x="188" y="29"/>
                  </a:cubicBezTo>
                  <a:cubicBezTo>
                    <a:pt x="170" y="10"/>
                    <a:pt x="141" y="1"/>
                    <a:pt x="11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1"/>
            <p:cNvSpPr/>
            <p:nvPr/>
          </p:nvSpPr>
          <p:spPr>
            <a:xfrm>
              <a:off x="4227400" y="3180850"/>
              <a:ext cx="5350" cy="5200"/>
            </a:xfrm>
            <a:custGeom>
              <a:avLst/>
              <a:gdLst/>
              <a:ahLst/>
              <a:cxnLst/>
              <a:rect l="l" t="t" r="r" b="b"/>
              <a:pathLst>
                <a:path w="214" h="208" extrusionOk="0">
                  <a:moveTo>
                    <a:pt x="107" y="1"/>
                  </a:moveTo>
                  <a:cubicBezTo>
                    <a:pt x="82" y="1"/>
                    <a:pt x="57" y="10"/>
                    <a:pt x="38" y="29"/>
                  </a:cubicBezTo>
                  <a:cubicBezTo>
                    <a:pt x="0" y="79"/>
                    <a:pt x="0" y="142"/>
                    <a:pt x="38" y="180"/>
                  </a:cubicBezTo>
                  <a:cubicBezTo>
                    <a:pt x="57" y="198"/>
                    <a:pt x="82" y="208"/>
                    <a:pt x="107" y="208"/>
                  </a:cubicBezTo>
                  <a:cubicBezTo>
                    <a:pt x="132" y="208"/>
                    <a:pt x="157" y="198"/>
                    <a:pt x="176" y="180"/>
                  </a:cubicBezTo>
                  <a:cubicBezTo>
                    <a:pt x="214" y="142"/>
                    <a:pt x="214" y="79"/>
                    <a:pt x="176" y="29"/>
                  </a:cubicBezTo>
                  <a:cubicBezTo>
                    <a:pt x="157" y="10"/>
                    <a:pt x="132"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1"/>
            <p:cNvSpPr/>
            <p:nvPr/>
          </p:nvSpPr>
          <p:spPr>
            <a:xfrm>
              <a:off x="4196650" y="3163775"/>
              <a:ext cx="16650" cy="1975"/>
            </a:xfrm>
            <a:custGeom>
              <a:avLst/>
              <a:gdLst/>
              <a:ahLst/>
              <a:cxnLst/>
              <a:rect l="l" t="t" r="r" b="b"/>
              <a:pathLst>
                <a:path w="666" h="79" extrusionOk="0">
                  <a:moveTo>
                    <a:pt x="172" y="1"/>
                  </a:moveTo>
                  <a:cubicBezTo>
                    <a:pt x="123" y="1"/>
                    <a:pt x="74" y="3"/>
                    <a:pt x="26" y="9"/>
                  </a:cubicBezTo>
                  <a:cubicBezTo>
                    <a:pt x="13" y="22"/>
                    <a:pt x="0" y="47"/>
                    <a:pt x="26" y="47"/>
                  </a:cubicBezTo>
                  <a:cubicBezTo>
                    <a:pt x="120" y="72"/>
                    <a:pt x="223" y="78"/>
                    <a:pt x="328" y="78"/>
                  </a:cubicBezTo>
                  <a:cubicBezTo>
                    <a:pt x="433" y="78"/>
                    <a:pt x="540" y="72"/>
                    <a:pt x="640" y="72"/>
                  </a:cubicBezTo>
                  <a:cubicBezTo>
                    <a:pt x="666" y="72"/>
                    <a:pt x="666" y="47"/>
                    <a:pt x="640" y="34"/>
                  </a:cubicBezTo>
                  <a:cubicBezTo>
                    <a:pt x="488" y="25"/>
                    <a:pt x="328" y="1"/>
                    <a:pt x="17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1"/>
            <p:cNvSpPr/>
            <p:nvPr/>
          </p:nvSpPr>
          <p:spPr>
            <a:xfrm>
              <a:off x="4195400" y="3138275"/>
              <a:ext cx="10050" cy="3150"/>
            </a:xfrm>
            <a:custGeom>
              <a:avLst/>
              <a:gdLst/>
              <a:ahLst/>
              <a:cxnLst/>
              <a:rect l="l" t="t" r="r" b="b"/>
              <a:pathLst>
                <a:path w="402" h="126" extrusionOk="0">
                  <a:moveTo>
                    <a:pt x="377" y="0"/>
                  </a:moveTo>
                  <a:cubicBezTo>
                    <a:pt x="251" y="25"/>
                    <a:pt x="126" y="50"/>
                    <a:pt x="13" y="101"/>
                  </a:cubicBezTo>
                  <a:cubicBezTo>
                    <a:pt x="0" y="101"/>
                    <a:pt x="0" y="126"/>
                    <a:pt x="13" y="126"/>
                  </a:cubicBezTo>
                  <a:cubicBezTo>
                    <a:pt x="138" y="126"/>
                    <a:pt x="264" y="75"/>
                    <a:pt x="389" y="38"/>
                  </a:cubicBezTo>
                  <a:cubicBezTo>
                    <a:pt x="402" y="25"/>
                    <a:pt x="402" y="0"/>
                    <a:pt x="377"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1"/>
            <p:cNvSpPr/>
            <p:nvPr/>
          </p:nvSpPr>
          <p:spPr>
            <a:xfrm>
              <a:off x="4194450" y="3131675"/>
              <a:ext cx="14450" cy="4425"/>
            </a:xfrm>
            <a:custGeom>
              <a:avLst/>
              <a:gdLst/>
              <a:ahLst/>
              <a:cxnLst/>
              <a:rect l="l" t="t" r="r" b="b"/>
              <a:pathLst>
                <a:path w="578" h="177" extrusionOk="0">
                  <a:moveTo>
                    <a:pt x="553" y="1"/>
                  </a:moveTo>
                  <a:cubicBezTo>
                    <a:pt x="377" y="51"/>
                    <a:pt x="189" y="76"/>
                    <a:pt x="13" y="139"/>
                  </a:cubicBezTo>
                  <a:cubicBezTo>
                    <a:pt x="1" y="151"/>
                    <a:pt x="1" y="176"/>
                    <a:pt x="26" y="176"/>
                  </a:cubicBezTo>
                  <a:cubicBezTo>
                    <a:pt x="201" y="164"/>
                    <a:pt x="390" y="89"/>
                    <a:pt x="565" y="26"/>
                  </a:cubicBezTo>
                  <a:cubicBezTo>
                    <a:pt x="578" y="26"/>
                    <a:pt x="565" y="1"/>
                    <a:pt x="55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1"/>
            <p:cNvSpPr/>
            <p:nvPr/>
          </p:nvSpPr>
          <p:spPr>
            <a:xfrm>
              <a:off x="4179700" y="3108075"/>
              <a:ext cx="15700" cy="5125"/>
            </a:xfrm>
            <a:custGeom>
              <a:avLst/>
              <a:gdLst/>
              <a:ahLst/>
              <a:cxnLst/>
              <a:rect l="l" t="t" r="r" b="b"/>
              <a:pathLst>
                <a:path w="628" h="205" extrusionOk="0">
                  <a:moveTo>
                    <a:pt x="615" y="0"/>
                  </a:moveTo>
                  <a:cubicBezTo>
                    <a:pt x="612" y="0"/>
                    <a:pt x="608" y="1"/>
                    <a:pt x="603" y="4"/>
                  </a:cubicBezTo>
                  <a:cubicBezTo>
                    <a:pt x="415" y="54"/>
                    <a:pt x="214" y="91"/>
                    <a:pt x="26" y="154"/>
                  </a:cubicBezTo>
                  <a:cubicBezTo>
                    <a:pt x="1" y="167"/>
                    <a:pt x="1" y="204"/>
                    <a:pt x="26" y="204"/>
                  </a:cubicBezTo>
                  <a:cubicBezTo>
                    <a:pt x="227" y="179"/>
                    <a:pt x="427" y="104"/>
                    <a:pt x="616" y="29"/>
                  </a:cubicBezTo>
                  <a:cubicBezTo>
                    <a:pt x="626" y="18"/>
                    <a:pt x="628" y="0"/>
                    <a:pt x="615"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1"/>
            <p:cNvSpPr/>
            <p:nvPr/>
          </p:nvSpPr>
          <p:spPr>
            <a:xfrm>
              <a:off x="4163800" y="3084925"/>
              <a:ext cx="15925" cy="10200"/>
            </a:xfrm>
            <a:custGeom>
              <a:avLst/>
              <a:gdLst/>
              <a:ahLst/>
              <a:cxnLst/>
              <a:rect l="l" t="t" r="r" b="b"/>
              <a:pathLst>
                <a:path w="637" h="408" extrusionOk="0">
                  <a:moveTo>
                    <a:pt x="612" y="1"/>
                  </a:moveTo>
                  <a:cubicBezTo>
                    <a:pt x="499" y="51"/>
                    <a:pt x="373" y="114"/>
                    <a:pt x="260" y="177"/>
                  </a:cubicBezTo>
                  <a:cubicBezTo>
                    <a:pt x="160" y="227"/>
                    <a:pt x="72" y="290"/>
                    <a:pt x="9" y="390"/>
                  </a:cubicBezTo>
                  <a:cubicBezTo>
                    <a:pt x="1" y="399"/>
                    <a:pt x="4" y="408"/>
                    <a:pt x="12" y="408"/>
                  </a:cubicBezTo>
                  <a:cubicBezTo>
                    <a:pt x="15" y="408"/>
                    <a:pt x="18" y="406"/>
                    <a:pt x="22" y="402"/>
                  </a:cubicBezTo>
                  <a:cubicBezTo>
                    <a:pt x="210" y="264"/>
                    <a:pt x="424" y="164"/>
                    <a:pt x="624" y="26"/>
                  </a:cubicBezTo>
                  <a:cubicBezTo>
                    <a:pt x="637" y="26"/>
                    <a:pt x="637" y="1"/>
                    <a:pt x="61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1"/>
            <p:cNvSpPr/>
            <p:nvPr/>
          </p:nvSpPr>
          <p:spPr>
            <a:xfrm>
              <a:off x="4199775" y="3182500"/>
              <a:ext cx="12900" cy="4425"/>
            </a:xfrm>
            <a:custGeom>
              <a:avLst/>
              <a:gdLst/>
              <a:ahLst/>
              <a:cxnLst/>
              <a:rect l="l" t="t" r="r" b="b"/>
              <a:pathLst>
                <a:path w="516" h="177" extrusionOk="0">
                  <a:moveTo>
                    <a:pt x="26" y="1"/>
                  </a:moveTo>
                  <a:cubicBezTo>
                    <a:pt x="14" y="1"/>
                    <a:pt x="1" y="26"/>
                    <a:pt x="14" y="26"/>
                  </a:cubicBezTo>
                  <a:cubicBezTo>
                    <a:pt x="152" y="114"/>
                    <a:pt x="327" y="139"/>
                    <a:pt x="478" y="176"/>
                  </a:cubicBezTo>
                  <a:cubicBezTo>
                    <a:pt x="503" y="176"/>
                    <a:pt x="515" y="139"/>
                    <a:pt x="490" y="139"/>
                  </a:cubicBezTo>
                  <a:cubicBezTo>
                    <a:pt x="340" y="101"/>
                    <a:pt x="189" y="26"/>
                    <a:pt x="2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1"/>
            <p:cNvSpPr/>
            <p:nvPr/>
          </p:nvSpPr>
          <p:spPr>
            <a:xfrm>
              <a:off x="4197025" y="3189000"/>
              <a:ext cx="15875" cy="6450"/>
            </a:xfrm>
            <a:custGeom>
              <a:avLst/>
              <a:gdLst/>
              <a:ahLst/>
              <a:cxnLst/>
              <a:rect l="l" t="t" r="r" b="b"/>
              <a:pathLst>
                <a:path w="635" h="258" extrusionOk="0">
                  <a:moveTo>
                    <a:pt x="16" y="1"/>
                  </a:moveTo>
                  <a:cubicBezTo>
                    <a:pt x="7" y="1"/>
                    <a:pt x="0" y="19"/>
                    <a:pt x="11" y="29"/>
                  </a:cubicBezTo>
                  <a:cubicBezTo>
                    <a:pt x="186" y="142"/>
                    <a:pt x="412" y="205"/>
                    <a:pt x="600" y="255"/>
                  </a:cubicBezTo>
                  <a:cubicBezTo>
                    <a:pt x="604" y="257"/>
                    <a:pt x="607" y="258"/>
                    <a:pt x="610" y="258"/>
                  </a:cubicBezTo>
                  <a:cubicBezTo>
                    <a:pt x="628" y="258"/>
                    <a:pt x="634" y="230"/>
                    <a:pt x="613" y="230"/>
                  </a:cubicBezTo>
                  <a:cubicBezTo>
                    <a:pt x="412" y="155"/>
                    <a:pt x="224" y="67"/>
                    <a:pt x="23" y="4"/>
                  </a:cubicBezTo>
                  <a:cubicBezTo>
                    <a:pt x="21" y="2"/>
                    <a:pt x="18" y="1"/>
                    <a:pt x="1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1"/>
            <p:cNvSpPr/>
            <p:nvPr/>
          </p:nvSpPr>
          <p:spPr>
            <a:xfrm>
              <a:off x="4133900" y="3086275"/>
              <a:ext cx="72175" cy="115725"/>
            </a:xfrm>
            <a:custGeom>
              <a:avLst/>
              <a:gdLst/>
              <a:ahLst/>
              <a:cxnLst/>
              <a:rect l="l" t="t" r="r" b="b"/>
              <a:pathLst>
                <a:path w="2887" h="4629" extrusionOk="0">
                  <a:moveTo>
                    <a:pt x="555" y="1"/>
                  </a:moveTo>
                  <a:cubicBezTo>
                    <a:pt x="434" y="1"/>
                    <a:pt x="317" y="32"/>
                    <a:pt x="227" y="123"/>
                  </a:cubicBezTo>
                  <a:cubicBezTo>
                    <a:pt x="176" y="173"/>
                    <a:pt x="139" y="236"/>
                    <a:pt x="114" y="298"/>
                  </a:cubicBezTo>
                  <a:cubicBezTo>
                    <a:pt x="1" y="549"/>
                    <a:pt x="1" y="825"/>
                    <a:pt x="26" y="1089"/>
                  </a:cubicBezTo>
                  <a:cubicBezTo>
                    <a:pt x="76" y="1616"/>
                    <a:pt x="239" y="2118"/>
                    <a:pt x="515" y="2557"/>
                  </a:cubicBezTo>
                  <a:lnTo>
                    <a:pt x="942" y="4239"/>
                  </a:lnTo>
                  <a:cubicBezTo>
                    <a:pt x="1218" y="4402"/>
                    <a:pt x="1494" y="4565"/>
                    <a:pt x="1808" y="4615"/>
                  </a:cubicBezTo>
                  <a:cubicBezTo>
                    <a:pt x="1863" y="4624"/>
                    <a:pt x="1920" y="4628"/>
                    <a:pt x="1978" y="4628"/>
                  </a:cubicBezTo>
                  <a:cubicBezTo>
                    <a:pt x="2249" y="4628"/>
                    <a:pt x="2533" y="4529"/>
                    <a:pt x="2699" y="4301"/>
                  </a:cubicBezTo>
                  <a:cubicBezTo>
                    <a:pt x="2887" y="4038"/>
                    <a:pt x="2874" y="3686"/>
                    <a:pt x="2837" y="3373"/>
                  </a:cubicBezTo>
                  <a:cubicBezTo>
                    <a:pt x="2774" y="2783"/>
                    <a:pt x="2649" y="2206"/>
                    <a:pt x="2423" y="1679"/>
                  </a:cubicBezTo>
                  <a:cubicBezTo>
                    <a:pt x="2184" y="1139"/>
                    <a:pt x="1845" y="662"/>
                    <a:pt x="1381" y="323"/>
                  </a:cubicBezTo>
                  <a:cubicBezTo>
                    <a:pt x="1205" y="198"/>
                    <a:pt x="1005" y="97"/>
                    <a:pt x="791" y="35"/>
                  </a:cubicBezTo>
                  <a:cubicBezTo>
                    <a:pt x="716" y="15"/>
                    <a:pt x="635" y="1"/>
                    <a:pt x="55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1"/>
            <p:cNvSpPr/>
            <p:nvPr/>
          </p:nvSpPr>
          <p:spPr>
            <a:xfrm>
              <a:off x="4154300" y="3184375"/>
              <a:ext cx="75625" cy="34000"/>
            </a:xfrm>
            <a:custGeom>
              <a:avLst/>
              <a:gdLst/>
              <a:ahLst/>
              <a:cxnLst/>
              <a:rect l="l" t="t" r="r" b="b"/>
              <a:pathLst>
                <a:path w="3025" h="1360" extrusionOk="0">
                  <a:moveTo>
                    <a:pt x="0" y="1"/>
                  </a:moveTo>
                  <a:lnTo>
                    <a:pt x="565" y="791"/>
                  </a:lnTo>
                  <a:cubicBezTo>
                    <a:pt x="916" y="817"/>
                    <a:pt x="1255" y="980"/>
                    <a:pt x="1582" y="1118"/>
                  </a:cubicBezTo>
                  <a:cubicBezTo>
                    <a:pt x="1879" y="1244"/>
                    <a:pt x="2198" y="1359"/>
                    <a:pt x="2519" y="1359"/>
                  </a:cubicBezTo>
                  <a:cubicBezTo>
                    <a:pt x="2550" y="1359"/>
                    <a:pt x="2580" y="1358"/>
                    <a:pt x="2611" y="1356"/>
                  </a:cubicBezTo>
                  <a:cubicBezTo>
                    <a:pt x="2786" y="1331"/>
                    <a:pt x="2962" y="1256"/>
                    <a:pt x="3000" y="1093"/>
                  </a:cubicBezTo>
                  <a:cubicBezTo>
                    <a:pt x="3025" y="967"/>
                    <a:pt x="2949" y="842"/>
                    <a:pt x="2849" y="741"/>
                  </a:cubicBezTo>
                  <a:cubicBezTo>
                    <a:pt x="2686" y="566"/>
                    <a:pt x="2460" y="440"/>
                    <a:pt x="2234" y="365"/>
                  </a:cubicBezTo>
                  <a:cubicBezTo>
                    <a:pt x="2008" y="289"/>
                    <a:pt x="1770" y="264"/>
                    <a:pt x="1531" y="227"/>
                  </a:cubicBezTo>
                  <a:lnTo>
                    <a:pt x="0" y="1"/>
                  </a:ln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1"/>
            <p:cNvSpPr/>
            <p:nvPr/>
          </p:nvSpPr>
          <p:spPr>
            <a:xfrm>
              <a:off x="4152725" y="3166050"/>
              <a:ext cx="73450" cy="23700"/>
            </a:xfrm>
            <a:custGeom>
              <a:avLst/>
              <a:gdLst/>
              <a:ahLst/>
              <a:cxnLst/>
              <a:rect l="l" t="t" r="r" b="b"/>
              <a:pathLst>
                <a:path w="2938" h="948" extrusionOk="0">
                  <a:moveTo>
                    <a:pt x="1647" y="1"/>
                  </a:moveTo>
                  <a:cubicBezTo>
                    <a:pt x="1086" y="1"/>
                    <a:pt x="529" y="68"/>
                    <a:pt x="1" y="219"/>
                  </a:cubicBezTo>
                  <a:lnTo>
                    <a:pt x="164" y="847"/>
                  </a:lnTo>
                  <a:cubicBezTo>
                    <a:pt x="289" y="910"/>
                    <a:pt x="415" y="910"/>
                    <a:pt x="540" y="922"/>
                  </a:cubicBezTo>
                  <a:cubicBezTo>
                    <a:pt x="804" y="935"/>
                    <a:pt x="1064" y="947"/>
                    <a:pt x="1323" y="947"/>
                  </a:cubicBezTo>
                  <a:cubicBezTo>
                    <a:pt x="1582" y="947"/>
                    <a:pt x="1839" y="935"/>
                    <a:pt x="2096" y="897"/>
                  </a:cubicBezTo>
                  <a:cubicBezTo>
                    <a:pt x="2385" y="859"/>
                    <a:pt x="2686" y="772"/>
                    <a:pt x="2874" y="558"/>
                  </a:cubicBezTo>
                  <a:cubicBezTo>
                    <a:pt x="2887" y="533"/>
                    <a:pt x="2912" y="508"/>
                    <a:pt x="2925" y="470"/>
                  </a:cubicBezTo>
                  <a:cubicBezTo>
                    <a:pt x="2937" y="408"/>
                    <a:pt x="2912" y="332"/>
                    <a:pt x="2862" y="282"/>
                  </a:cubicBezTo>
                  <a:cubicBezTo>
                    <a:pt x="2812" y="232"/>
                    <a:pt x="2749" y="194"/>
                    <a:pt x="2674" y="169"/>
                  </a:cubicBezTo>
                  <a:cubicBezTo>
                    <a:pt x="2460" y="94"/>
                    <a:pt x="2146" y="19"/>
                    <a:pt x="1921" y="6"/>
                  </a:cubicBezTo>
                  <a:cubicBezTo>
                    <a:pt x="1829" y="3"/>
                    <a:pt x="1738" y="1"/>
                    <a:pt x="1647"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1"/>
            <p:cNvSpPr/>
            <p:nvPr/>
          </p:nvSpPr>
          <p:spPr>
            <a:xfrm>
              <a:off x="4143625" y="3140925"/>
              <a:ext cx="79725" cy="31875"/>
            </a:xfrm>
            <a:custGeom>
              <a:avLst/>
              <a:gdLst/>
              <a:ahLst/>
              <a:cxnLst/>
              <a:rect l="l" t="t" r="r" b="b"/>
              <a:pathLst>
                <a:path w="3189" h="1275" extrusionOk="0">
                  <a:moveTo>
                    <a:pt x="2408" y="1"/>
                  </a:moveTo>
                  <a:cubicBezTo>
                    <a:pt x="2333" y="1"/>
                    <a:pt x="2258" y="3"/>
                    <a:pt x="2184" y="7"/>
                  </a:cubicBezTo>
                  <a:cubicBezTo>
                    <a:pt x="1444" y="32"/>
                    <a:pt x="716" y="158"/>
                    <a:pt x="1" y="321"/>
                  </a:cubicBezTo>
                  <a:lnTo>
                    <a:pt x="440" y="1275"/>
                  </a:lnTo>
                  <a:cubicBezTo>
                    <a:pt x="892" y="1187"/>
                    <a:pt x="1256" y="1111"/>
                    <a:pt x="1707" y="1036"/>
                  </a:cubicBezTo>
                  <a:cubicBezTo>
                    <a:pt x="2172" y="961"/>
                    <a:pt x="2623" y="823"/>
                    <a:pt x="2975" y="547"/>
                  </a:cubicBezTo>
                  <a:cubicBezTo>
                    <a:pt x="3088" y="459"/>
                    <a:pt x="3188" y="321"/>
                    <a:pt x="3125" y="195"/>
                  </a:cubicBezTo>
                  <a:cubicBezTo>
                    <a:pt x="3088" y="120"/>
                    <a:pt x="3000" y="82"/>
                    <a:pt x="2912" y="57"/>
                  </a:cubicBezTo>
                  <a:cubicBezTo>
                    <a:pt x="2747" y="14"/>
                    <a:pt x="2577" y="1"/>
                    <a:pt x="2408"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1"/>
            <p:cNvSpPr/>
            <p:nvPr/>
          </p:nvSpPr>
          <p:spPr>
            <a:xfrm>
              <a:off x="4137675" y="3114100"/>
              <a:ext cx="75625" cy="34850"/>
            </a:xfrm>
            <a:custGeom>
              <a:avLst/>
              <a:gdLst/>
              <a:ahLst/>
              <a:cxnLst/>
              <a:rect l="l" t="t" r="r" b="b"/>
              <a:pathLst>
                <a:path w="3025" h="1394" extrusionOk="0">
                  <a:moveTo>
                    <a:pt x="2298" y="0"/>
                  </a:moveTo>
                  <a:cubicBezTo>
                    <a:pt x="1504" y="0"/>
                    <a:pt x="746" y="233"/>
                    <a:pt x="0" y="465"/>
                  </a:cubicBezTo>
                  <a:lnTo>
                    <a:pt x="239" y="1394"/>
                  </a:lnTo>
                  <a:cubicBezTo>
                    <a:pt x="954" y="1331"/>
                    <a:pt x="1669" y="1168"/>
                    <a:pt x="2322" y="892"/>
                  </a:cubicBezTo>
                  <a:cubicBezTo>
                    <a:pt x="2560" y="792"/>
                    <a:pt x="2786" y="679"/>
                    <a:pt x="2962" y="478"/>
                  </a:cubicBezTo>
                  <a:cubicBezTo>
                    <a:pt x="2987" y="453"/>
                    <a:pt x="3012" y="415"/>
                    <a:pt x="3012" y="377"/>
                  </a:cubicBezTo>
                  <a:cubicBezTo>
                    <a:pt x="3025" y="327"/>
                    <a:pt x="2999" y="264"/>
                    <a:pt x="2962" y="214"/>
                  </a:cubicBezTo>
                  <a:cubicBezTo>
                    <a:pt x="2836" y="39"/>
                    <a:pt x="2573" y="1"/>
                    <a:pt x="2359" y="1"/>
                  </a:cubicBezTo>
                  <a:cubicBezTo>
                    <a:pt x="2339" y="1"/>
                    <a:pt x="2318" y="0"/>
                    <a:pt x="2298"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1"/>
            <p:cNvSpPr/>
            <p:nvPr/>
          </p:nvSpPr>
          <p:spPr>
            <a:xfrm>
              <a:off x="4136725" y="3085500"/>
              <a:ext cx="62775" cy="39925"/>
            </a:xfrm>
            <a:custGeom>
              <a:avLst/>
              <a:gdLst/>
              <a:ahLst/>
              <a:cxnLst/>
              <a:rect l="l" t="t" r="r" b="b"/>
              <a:pathLst>
                <a:path w="2511" h="1597" extrusionOk="0">
                  <a:moveTo>
                    <a:pt x="2257" y="0"/>
                  </a:moveTo>
                  <a:cubicBezTo>
                    <a:pt x="2241" y="0"/>
                    <a:pt x="2225" y="1"/>
                    <a:pt x="2209" y="3"/>
                  </a:cubicBezTo>
                  <a:cubicBezTo>
                    <a:pt x="2034" y="3"/>
                    <a:pt x="1870" y="41"/>
                    <a:pt x="1695" y="78"/>
                  </a:cubicBezTo>
                  <a:cubicBezTo>
                    <a:pt x="1092" y="241"/>
                    <a:pt x="515" y="517"/>
                    <a:pt x="1" y="881"/>
                  </a:cubicBezTo>
                  <a:lnTo>
                    <a:pt x="38" y="1597"/>
                  </a:lnTo>
                  <a:cubicBezTo>
                    <a:pt x="427" y="1509"/>
                    <a:pt x="829" y="1421"/>
                    <a:pt x="1205" y="1270"/>
                  </a:cubicBezTo>
                  <a:cubicBezTo>
                    <a:pt x="1582" y="1132"/>
                    <a:pt x="1946" y="932"/>
                    <a:pt x="2234" y="643"/>
                  </a:cubicBezTo>
                  <a:cubicBezTo>
                    <a:pt x="2335" y="555"/>
                    <a:pt x="2423" y="442"/>
                    <a:pt x="2473" y="317"/>
                  </a:cubicBezTo>
                  <a:cubicBezTo>
                    <a:pt x="2498" y="254"/>
                    <a:pt x="2510" y="179"/>
                    <a:pt x="2485" y="116"/>
                  </a:cubicBezTo>
                  <a:cubicBezTo>
                    <a:pt x="2443" y="31"/>
                    <a:pt x="2347" y="0"/>
                    <a:pt x="2257"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1"/>
            <p:cNvSpPr/>
            <p:nvPr/>
          </p:nvSpPr>
          <p:spPr>
            <a:xfrm>
              <a:off x="4133600" y="3054825"/>
              <a:ext cx="53975" cy="53675"/>
            </a:xfrm>
            <a:custGeom>
              <a:avLst/>
              <a:gdLst/>
              <a:ahLst/>
              <a:cxnLst/>
              <a:rect l="l" t="t" r="r" b="b"/>
              <a:pathLst>
                <a:path w="2159" h="2147" extrusionOk="0">
                  <a:moveTo>
                    <a:pt x="1845" y="0"/>
                  </a:moveTo>
                  <a:cubicBezTo>
                    <a:pt x="1744" y="0"/>
                    <a:pt x="1657" y="38"/>
                    <a:pt x="1556" y="76"/>
                  </a:cubicBezTo>
                  <a:cubicBezTo>
                    <a:pt x="904" y="389"/>
                    <a:pt x="439" y="979"/>
                    <a:pt x="0" y="1556"/>
                  </a:cubicBezTo>
                  <a:lnTo>
                    <a:pt x="138" y="2146"/>
                  </a:lnTo>
                  <a:cubicBezTo>
                    <a:pt x="565" y="1908"/>
                    <a:pt x="979" y="1657"/>
                    <a:pt x="1355" y="1343"/>
                  </a:cubicBezTo>
                  <a:cubicBezTo>
                    <a:pt x="1669" y="1092"/>
                    <a:pt x="1958" y="803"/>
                    <a:pt x="2096" y="427"/>
                  </a:cubicBezTo>
                  <a:cubicBezTo>
                    <a:pt x="2133" y="339"/>
                    <a:pt x="2159" y="239"/>
                    <a:pt x="2108" y="138"/>
                  </a:cubicBezTo>
                  <a:cubicBezTo>
                    <a:pt x="2058" y="50"/>
                    <a:pt x="1958" y="0"/>
                    <a:pt x="1845"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1"/>
            <p:cNvSpPr/>
            <p:nvPr/>
          </p:nvSpPr>
          <p:spPr>
            <a:xfrm>
              <a:off x="4144625" y="3068925"/>
              <a:ext cx="24750" cy="26150"/>
            </a:xfrm>
            <a:custGeom>
              <a:avLst/>
              <a:gdLst/>
              <a:ahLst/>
              <a:cxnLst/>
              <a:rect l="l" t="t" r="r" b="b"/>
              <a:pathLst>
                <a:path w="990" h="1046" extrusionOk="0">
                  <a:moveTo>
                    <a:pt x="814" y="1"/>
                  </a:moveTo>
                  <a:cubicBezTo>
                    <a:pt x="764" y="1"/>
                    <a:pt x="714" y="1"/>
                    <a:pt x="676" y="39"/>
                  </a:cubicBezTo>
                  <a:cubicBezTo>
                    <a:pt x="300" y="327"/>
                    <a:pt x="187" y="653"/>
                    <a:pt x="11" y="992"/>
                  </a:cubicBezTo>
                  <a:cubicBezTo>
                    <a:pt x="1" y="1023"/>
                    <a:pt x="24" y="1046"/>
                    <a:pt x="47" y="1046"/>
                  </a:cubicBezTo>
                  <a:cubicBezTo>
                    <a:pt x="52" y="1046"/>
                    <a:pt x="57" y="1045"/>
                    <a:pt x="61" y="1042"/>
                  </a:cubicBezTo>
                  <a:cubicBezTo>
                    <a:pt x="274" y="892"/>
                    <a:pt x="739" y="553"/>
                    <a:pt x="902" y="290"/>
                  </a:cubicBezTo>
                  <a:cubicBezTo>
                    <a:pt x="952" y="214"/>
                    <a:pt x="990" y="114"/>
                    <a:pt x="927" y="39"/>
                  </a:cubicBezTo>
                  <a:cubicBezTo>
                    <a:pt x="902" y="13"/>
                    <a:pt x="864" y="1"/>
                    <a:pt x="814"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1"/>
            <p:cNvSpPr/>
            <p:nvPr/>
          </p:nvSpPr>
          <p:spPr>
            <a:xfrm>
              <a:off x="4177500" y="3196750"/>
              <a:ext cx="33600" cy="11600"/>
            </a:xfrm>
            <a:custGeom>
              <a:avLst/>
              <a:gdLst/>
              <a:ahLst/>
              <a:cxnLst/>
              <a:rect l="l" t="t" r="r" b="b"/>
              <a:pathLst>
                <a:path w="1344" h="464" extrusionOk="0">
                  <a:moveTo>
                    <a:pt x="517" y="0"/>
                  </a:moveTo>
                  <a:cubicBezTo>
                    <a:pt x="354" y="0"/>
                    <a:pt x="193" y="15"/>
                    <a:pt x="26" y="20"/>
                  </a:cubicBezTo>
                  <a:cubicBezTo>
                    <a:pt x="1" y="20"/>
                    <a:pt x="1" y="58"/>
                    <a:pt x="14" y="71"/>
                  </a:cubicBezTo>
                  <a:cubicBezTo>
                    <a:pt x="227" y="184"/>
                    <a:pt x="779" y="447"/>
                    <a:pt x="1105" y="460"/>
                  </a:cubicBezTo>
                  <a:cubicBezTo>
                    <a:pt x="1123" y="462"/>
                    <a:pt x="1141" y="464"/>
                    <a:pt x="1160" y="464"/>
                  </a:cubicBezTo>
                  <a:cubicBezTo>
                    <a:pt x="1235" y="464"/>
                    <a:pt x="1311" y="440"/>
                    <a:pt x="1331" y="359"/>
                  </a:cubicBezTo>
                  <a:cubicBezTo>
                    <a:pt x="1344" y="322"/>
                    <a:pt x="1331" y="284"/>
                    <a:pt x="1319" y="246"/>
                  </a:cubicBezTo>
                  <a:cubicBezTo>
                    <a:pt x="1294" y="209"/>
                    <a:pt x="1256" y="158"/>
                    <a:pt x="1206" y="133"/>
                  </a:cubicBezTo>
                  <a:cubicBezTo>
                    <a:pt x="955" y="26"/>
                    <a:pt x="734" y="0"/>
                    <a:pt x="517"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1"/>
            <p:cNvSpPr/>
            <p:nvPr/>
          </p:nvSpPr>
          <p:spPr>
            <a:xfrm>
              <a:off x="4167775" y="3172700"/>
              <a:ext cx="42075" cy="11575"/>
            </a:xfrm>
            <a:custGeom>
              <a:avLst/>
              <a:gdLst/>
              <a:ahLst/>
              <a:cxnLst/>
              <a:rect l="l" t="t" r="r" b="b"/>
              <a:pathLst>
                <a:path w="1683" h="463" extrusionOk="0">
                  <a:moveTo>
                    <a:pt x="1022" y="1"/>
                  </a:moveTo>
                  <a:cubicBezTo>
                    <a:pt x="659" y="1"/>
                    <a:pt x="359" y="106"/>
                    <a:pt x="14" y="179"/>
                  </a:cubicBezTo>
                  <a:cubicBezTo>
                    <a:pt x="1" y="179"/>
                    <a:pt x="1" y="204"/>
                    <a:pt x="14" y="204"/>
                  </a:cubicBezTo>
                  <a:cubicBezTo>
                    <a:pt x="217" y="272"/>
                    <a:pt x="870" y="463"/>
                    <a:pt x="1300" y="463"/>
                  </a:cubicBezTo>
                  <a:cubicBezTo>
                    <a:pt x="1347" y="463"/>
                    <a:pt x="1391" y="460"/>
                    <a:pt x="1432" y="455"/>
                  </a:cubicBezTo>
                  <a:cubicBezTo>
                    <a:pt x="1532" y="443"/>
                    <a:pt x="1632" y="405"/>
                    <a:pt x="1657" y="317"/>
                  </a:cubicBezTo>
                  <a:cubicBezTo>
                    <a:pt x="1683" y="267"/>
                    <a:pt x="1657" y="204"/>
                    <a:pt x="1620" y="154"/>
                  </a:cubicBezTo>
                  <a:cubicBezTo>
                    <a:pt x="1582" y="104"/>
                    <a:pt x="1532" y="66"/>
                    <a:pt x="1469" y="54"/>
                  </a:cubicBezTo>
                  <a:cubicBezTo>
                    <a:pt x="1307" y="16"/>
                    <a:pt x="1160" y="1"/>
                    <a:pt x="1022"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1"/>
            <p:cNvSpPr/>
            <p:nvPr/>
          </p:nvSpPr>
          <p:spPr>
            <a:xfrm>
              <a:off x="4149050" y="3093675"/>
              <a:ext cx="36950" cy="23025"/>
            </a:xfrm>
            <a:custGeom>
              <a:avLst/>
              <a:gdLst/>
              <a:ahLst/>
              <a:cxnLst/>
              <a:rect l="l" t="t" r="r" b="b"/>
              <a:pathLst>
                <a:path w="1478" h="921" extrusionOk="0">
                  <a:moveTo>
                    <a:pt x="1225" y="0"/>
                  </a:moveTo>
                  <a:cubicBezTo>
                    <a:pt x="1198" y="0"/>
                    <a:pt x="1173" y="4"/>
                    <a:pt x="1152" y="15"/>
                  </a:cubicBezTo>
                  <a:cubicBezTo>
                    <a:pt x="599" y="203"/>
                    <a:pt x="348" y="542"/>
                    <a:pt x="22" y="868"/>
                  </a:cubicBezTo>
                  <a:cubicBezTo>
                    <a:pt x="0" y="890"/>
                    <a:pt x="16" y="921"/>
                    <a:pt x="37" y="921"/>
                  </a:cubicBezTo>
                  <a:cubicBezTo>
                    <a:pt x="40" y="921"/>
                    <a:pt x="44" y="920"/>
                    <a:pt x="47" y="918"/>
                  </a:cubicBezTo>
                  <a:cubicBezTo>
                    <a:pt x="323" y="843"/>
                    <a:pt x="1039" y="617"/>
                    <a:pt x="1340" y="366"/>
                  </a:cubicBezTo>
                  <a:cubicBezTo>
                    <a:pt x="1403" y="303"/>
                    <a:pt x="1478" y="228"/>
                    <a:pt x="1453" y="140"/>
                  </a:cubicBezTo>
                  <a:cubicBezTo>
                    <a:pt x="1440" y="78"/>
                    <a:pt x="1390" y="40"/>
                    <a:pt x="1327" y="15"/>
                  </a:cubicBezTo>
                  <a:cubicBezTo>
                    <a:pt x="1298" y="8"/>
                    <a:pt x="1261" y="0"/>
                    <a:pt x="1225"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1"/>
            <p:cNvSpPr/>
            <p:nvPr/>
          </p:nvSpPr>
          <p:spPr>
            <a:xfrm>
              <a:off x="4159625" y="3146375"/>
              <a:ext cx="50225" cy="12550"/>
            </a:xfrm>
            <a:custGeom>
              <a:avLst/>
              <a:gdLst/>
              <a:ahLst/>
              <a:cxnLst/>
              <a:rect l="l" t="t" r="r" b="b"/>
              <a:pathLst>
                <a:path w="2009" h="502" extrusionOk="0">
                  <a:moveTo>
                    <a:pt x="1362" y="1"/>
                  </a:moveTo>
                  <a:cubicBezTo>
                    <a:pt x="1213" y="1"/>
                    <a:pt x="1058" y="28"/>
                    <a:pt x="929" y="53"/>
                  </a:cubicBezTo>
                  <a:cubicBezTo>
                    <a:pt x="628" y="128"/>
                    <a:pt x="327" y="253"/>
                    <a:pt x="26" y="341"/>
                  </a:cubicBezTo>
                  <a:cubicBezTo>
                    <a:pt x="1" y="354"/>
                    <a:pt x="1" y="391"/>
                    <a:pt x="26" y="404"/>
                  </a:cubicBezTo>
                  <a:cubicBezTo>
                    <a:pt x="255" y="435"/>
                    <a:pt x="804" y="501"/>
                    <a:pt x="1213" y="501"/>
                  </a:cubicBezTo>
                  <a:cubicBezTo>
                    <a:pt x="1297" y="501"/>
                    <a:pt x="1375" y="498"/>
                    <a:pt x="1444" y="492"/>
                  </a:cubicBezTo>
                  <a:cubicBezTo>
                    <a:pt x="1607" y="479"/>
                    <a:pt x="2009" y="354"/>
                    <a:pt x="1783" y="128"/>
                  </a:cubicBezTo>
                  <a:cubicBezTo>
                    <a:pt x="1673" y="31"/>
                    <a:pt x="1521" y="1"/>
                    <a:pt x="1362"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1"/>
            <p:cNvSpPr/>
            <p:nvPr/>
          </p:nvSpPr>
          <p:spPr>
            <a:xfrm>
              <a:off x="4155875" y="3120050"/>
              <a:ext cx="47700" cy="17300"/>
            </a:xfrm>
            <a:custGeom>
              <a:avLst/>
              <a:gdLst/>
              <a:ahLst/>
              <a:cxnLst/>
              <a:rect l="l" t="t" r="r" b="b"/>
              <a:pathLst>
                <a:path w="1908" h="692" extrusionOk="0">
                  <a:moveTo>
                    <a:pt x="1386" y="0"/>
                  </a:moveTo>
                  <a:cubicBezTo>
                    <a:pt x="1183" y="0"/>
                    <a:pt x="957" y="95"/>
                    <a:pt x="791" y="165"/>
                  </a:cubicBezTo>
                  <a:cubicBezTo>
                    <a:pt x="527" y="290"/>
                    <a:pt x="289" y="453"/>
                    <a:pt x="50" y="604"/>
                  </a:cubicBezTo>
                  <a:cubicBezTo>
                    <a:pt x="0" y="629"/>
                    <a:pt x="25" y="692"/>
                    <a:pt x="75" y="692"/>
                  </a:cubicBezTo>
                  <a:cubicBezTo>
                    <a:pt x="402" y="666"/>
                    <a:pt x="1042" y="604"/>
                    <a:pt x="1393" y="491"/>
                  </a:cubicBezTo>
                  <a:cubicBezTo>
                    <a:pt x="1544" y="441"/>
                    <a:pt x="1908" y="227"/>
                    <a:pt x="1631" y="64"/>
                  </a:cubicBezTo>
                  <a:cubicBezTo>
                    <a:pt x="1559" y="18"/>
                    <a:pt x="1475" y="0"/>
                    <a:pt x="1386"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1"/>
            <p:cNvSpPr/>
            <p:nvPr/>
          </p:nvSpPr>
          <p:spPr>
            <a:xfrm>
              <a:off x="4177200" y="3202575"/>
              <a:ext cx="7250" cy="3800"/>
            </a:xfrm>
            <a:custGeom>
              <a:avLst/>
              <a:gdLst/>
              <a:ahLst/>
              <a:cxnLst/>
              <a:rect l="l" t="t" r="r" b="b"/>
              <a:pathLst>
                <a:path w="290" h="152" extrusionOk="0">
                  <a:moveTo>
                    <a:pt x="26" y="1"/>
                  </a:moveTo>
                  <a:cubicBezTo>
                    <a:pt x="0" y="1"/>
                    <a:pt x="0" y="26"/>
                    <a:pt x="13" y="26"/>
                  </a:cubicBezTo>
                  <a:cubicBezTo>
                    <a:pt x="76" y="76"/>
                    <a:pt x="164" y="114"/>
                    <a:pt x="239" y="151"/>
                  </a:cubicBezTo>
                  <a:cubicBezTo>
                    <a:pt x="264" y="151"/>
                    <a:pt x="289" y="126"/>
                    <a:pt x="264" y="114"/>
                  </a:cubicBezTo>
                  <a:cubicBezTo>
                    <a:pt x="189" y="76"/>
                    <a:pt x="101" y="26"/>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1"/>
            <p:cNvSpPr/>
            <p:nvPr/>
          </p:nvSpPr>
          <p:spPr>
            <a:xfrm>
              <a:off x="4173425" y="3198200"/>
              <a:ext cx="6925" cy="2525"/>
            </a:xfrm>
            <a:custGeom>
              <a:avLst/>
              <a:gdLst/>
              <a:ahLst/>
              <a:cxnLst/>
              <a:rect l="l" t="t" r="r" b="b"/>
              <a:pathLst>
                <a:path w="277" h="101" extrusionOk="0">
                  <a:moveTo>
                    <a:pt x="26" y="0"/>
                  </a:moveTo>
                  <a:cubicBezTo>
                    <a:pt x="13" y="0"/>
                    <a:pt x="1" y="13"/>
                    <a:pt x="13" y="25"/>
                  </a:cubicBezTo>
                  <a:cubicBezTo>
                    <a:pt x="76" y="75"/>
                    <a:pt x="164" y="88"/>
                    <a:pt x="252" y="100"/>
                  </a:cubicBezTo>
                  <a:cubicBezTo>
                    <a:pt x="264" y="100"/>
                    <a:pt x="277" y="63"/>
                    <a:pt x="252" y="63"/>
                  </a:cubicBezTo>
                  <a:cubicBezTo>
                    <a:pt x="177" y="50"/>
                    <a:pt x="101" y="13"/>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1"/>
            <p:cNvSpPr/>
            <p:nvPr/>
          </p:nvSpPr>
          <p:spPr>
            <a:xfrm>
              <a:off x="4169675" y="3193175"/>
              <a:ext cx="6925" cy="2225"/>
            </a:xfrm>
            <a:custGeom>
              <a:avLst/>
              <a:gdLst/>
              <a:ahLst/>
              <a:cxnLst/>
              <a:rect l="l" t="t" r="r" b="b"/>
              <a:pathLst>
                <a:path w="277" h="89" extrusionOk="0">
                  <a:moveTo>
                    <a:pt x="13" y="0"/>
                  </a:moveTo>
                  <a:cubicBezTo>
                    <a:pt x="0" y="0"/>
                    <a:pt x="0" y="13"/>
                    <a:pt x="0" y="25"/>
                  </a:cubicBezTo>
                  <a:cubicBezTo>
                    <a:pt x="76" y="76"/>
                    <a:pt x="176" y="88"/>
                    <a:pt x="264" y="88"/>
                  </a:cubicBezTo>
                  <a:cubicBezTo>
                    <a:pt x="276" y="88"/>
                    <a:pt x="276" y="63"/>
                    <a:pt x="264" y="63"/>
                  </a:cubicBezTo>
                  <a:cubicBezTo>
                    <a:pt x="176" y="38"/>
                    <a:pt x="101" y="13"/>
                    <a:pt x="1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1"/>
            <p:cNvSpPr/>
            <p:nvPr/>
          </p:nvSpPr>
          <p:spPr>
            <a:xfrm>
              <a:off x="4167150" y="3188775"/>
              <a:ext cx="6925" cy="1600"/>
            </a:xfrm>
            <a:custGeom>
              <a:avLst/>
              <a:gdLst/>
              <a:ahLst/>
              <a:cxnLst/>
              <a:rect l="l" t="t" r="r" b="b"/>
              <a:pathLst>
                <a:path w="277" h="64" extrusionOk="0">
                  <a:moveTo>
                    <a:pt x="13" y="1"/>
                  </a:moveTo>
                  <a:cubicBezTo>
                    <a:pt x="1" y="1"/>
                    <a:pt x="1" y="26"/>
                    <a:pt x="13" y="38"/>
                  </a:cubicBezTo>
                  <a:cubicBezTo>
                    <a:pt x="89" y="51"/>
                    <a:pt x="177" y="51"/>
                    <a:pt x="264" y="63"/>
                  </a:cubicBezTo>
                  <a:cubicBezTo>
                    <a:pt x="277" y="63"/>
                    <a:pt x="277" y="38"/>
                    <a:pt x="264" y="38"/>
                  </a:cubicBezTo>
                  <a:cubicBezTo>
                    <a:pt x="189" y="26"/>
                    <a:pt x="101"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1"/>
            <p:cNvSpPr/>
            <p:nvPr/>
          </p:nvSpPr>
          <p:spPr>
            <a:xfrm>
              <a:off x="4164975" y="3185650"/>
              <a:ext cx="7225" cy="1325"/>
            </a:xfrm>
            <a:custGeom>
              <a:avLst/>
              <a:gdLst/>
              <a:ahLst/>
              <a:cxnLst/>
              <a:rect l="l" t="t" r="r" b="b"/>
              <a:pathLst>
                <a:path w="289" h="53" extrusionOk="0">
                  <a:moveTo>
                    <a:pt x="264" y="0"/>
                  </a:moveTo>
                  <a:cubicBezTo>
                    <a:pt x="220" y="6"/>
                    <a:pt x="179" y="6"/>
                    <a:pt x="140" y="6"/>
                  </a:cubicBezTo>
                  <a:cubicBezTo>
                    <a:pt x="100" y="6"/>
                    <a:pt x="63" y="6"/>
                    <a:pt x="25" y="13"/>
                  </a:cubicBezTo>
                  <a:cubicBezTo>
                    <a:pt x="0" y="13"/>
                    <a:pt x="0" y="38"/>
                    <a:pt x="25" y="38"/>
                  </a:cubicBezTo>
                  <a:cubicBezTo>
                    <a:pt x="57" y="48"/>
                    <a:pt x="91" y="52"/>
                    <a:pt x="125" y="52"/>
                  </a:cubicBezTo>
                  <a:cubicBezTo>
                    <a:pt x="172" y="52"/>
                    <a:pt x="220" y="45"/>
                    <a:pt x="264" y="38"/>
                  </a:cubicBezTo>
                  <a:cubicBezTo>
                    <a:pt x="289" y="38"/>
                    <a:pt x="276" y="0"/>
                    <a:pt x="2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1"/>
            <p:cNvSpPr/>
            <p:nvPr/>
          </p:nvSpPr>
          <p:spPr>
            <a:xfrm>
              <a:off x="4161525" y="3179725"/>
              <a:ext cx="10375" cy="1550"/>
            </a:xfrm>
            <a:custGeom>
              <a:avLst/>
              <a:gdLst/>
              <a:ahLst/>
              <a:cxnLst/>
              <a:rect l="l" t="t" r="r" b="b"/>
              <a:pathLst>
                <a:path w="415" h="62" extrusionOk="0">
                  <a:moveTo>
                    <a:pt x="135" y="1"/>
                  </a:moveTo>
                  <a:cubicBezTo>
                    <a:pt x="99" y="1"/>
                    <a:pt x="62" y="4"/>
                    <a:pt x="25" y="11"/>
                  </a:cubicBezTo>
                  <a:cubicBezTo>
                    <a:pt x="0" y="24"/>
                    <a:pt x="13" y="49"/>
                    <a:pt x="25" y="49"/>
                  </a:cubicBezTo>
                  <a:cubicBezTo>
                    <a:pt x="88" y="55"/>
                    <a:pt x="151" y="55"/>
                    <a:pt x="213" y="55"/>
                  </a:cubicBezTo>
                  <a:cubicBezTo>
                    <a:pt x="276" y="55"/>
                    <a:pt x="339" y="55"/>
                    <a:pt x="402" y="61"/>
                  </a:cubicBezTo>
                  <a:cubicBezTo>
                    <a:pt x="414" y="61"/>
                    <a:pt x="414" y="36"/>
                    <a:pt x="402" y="36"/>
                  </a:cubicBezTo>
                  <a:cubicBezTo>
                    <a:pt x="313" y="19"/>
                    <a:pt x="224" y="1"/>
                    <a:pt x="13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1"/>
            <p:cNvSpPr/>
            <p:nvPr/>
          </p:nvSpPr>
          <p:spPr>
            <a:xfrm>
              <a:off x="4157750" y="3173725"/>
              <a:ext cx="11000" cy="1900"/>
            </a:xfrm>
            <a:custGeom>
              <a:avLst/>
              <a:gdLst/>
              <a:ahLst/>
              <a:cxnLst/>
              <a:rect l="l" t="t" r="r" b="b"/>
              <a:pathLst>
                <a:path w="440" h="76" extrusionOk="0">
                  <a:moveTo>
                    <a:pt x="26" y="0"/>
                  </a:moveTo>
                  <a:cubicBezTo>
                    <a:pt x="0" y="0"/>
                    <a:pt x="0" y="13"/>
                    <a:pt x="13" y="25"/>
                  </a:cubicBezTo>
                  <a:cubicBezTo>
                    <a:pt x="138" y="76"/>
                    <a:pt x="289" y="76"/>
                    <a:pt x="427" y="76"/>
                  </a:cubicBezTo>
                  <a:cubicBezTo>
                    <a:pt x="440" y="76"/>
                    <a:pt x="440" y="63"/>
                    <a:pt x="427" y="50"/>
                  </a:cubicBezTo>
                  <a:cubicBezTo>
                    <a:pt x="289" y="38"/>
                    <a:pt x="151" y="0"/>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1"/>
            <p:cNvSpPr/>
            <p:nvPr/>
          </p:nvSpPr>
          <p:spPr>
            <a:xfrm>
              <a:off x="4154300" y="3167975"/>
              <a:ext cx="9050" cy="1500"/>
            </a:xfrm>
            <a:custGeom>
              <a:avLst/>
              <a:gdLst/>
              <a:ahLst/>
              <a:cxnLst/>
              <a:rect l="l" t="t" r="r" b="b"/>
              <a:pathLst>
                <a:path w="362" h="60" extrusionOk="0">
                  <a:moveTo>
                    <a:pt x="346" y="1"/>
                  </a:moveTo>
                  <a:cubicBezTo>
                    <a:pt x="344" y="1"/>
                    <a:pt x="342" y="2"/>
                    <a:pt x="339" y="4"/>
                  </a:cubicBezTo>
                  <a:cubicBezTo>
                    <a:pt x="306" y="17"/>
                    <a:pt x="271" y="21"/>
                    <a:pt x="236" y="21"/>
                  </a:cubicBezTo>
                  <a:cubicBezTo>
                    <a:pt x="165" y="21"/>
                    <a:pt x="92" y="4"/>
                    <a:pt x="25" y="4"/>
                  </a:cubicBezTo>
                  <a:cubicBezTo>
                    <a:pt x="13" y="4"/>
                    <a:pt x="0" y="29"/>
                    <a:pt x="25" y="42"/>
                  </a:cubicBezTo>
                  <a:cubicBezTo>
                    <a:pt x="74" y="49"/>
                    <a:pt x="140" y="59"/>
                    <a:pt x="205" y="59"/>
                  </a:cubicBezTo>
                  <a:cubicBezTo>
                    <a:pt x="259" y="59"/>
                    <a:pt x="312" y="52"/>
                    <a:pt x="352" y="29"/>
                  </a:cubicBezTo>
                  <a:cubicBezTo>
                    <a:pt x="362" y="19"/>
                    <a:pt x="356" y="1"/>
                    <a:pt x="34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1"/>
            <p:cNvSpPr/>
            <p:nvPr/>
          </p:nvSpPr>
          <p:spPr>
            <a:xfrm>
              <a:off x="4152725" y="3162675"/>
              <a:ext cx="10925" cy="2225"/>
            </a:xfrm>
            <a:custGeom>
              <a:avLst/>
              <a:gdLst/>
              <a:ahLst/>
              <a:cxnLst/>
              <a:rect l="l" t="t" r="r" b="b"/>
              <a:pathLst>
                <a:path w="437" h="89" extrusionOk="0">
                  <a:moveTo>
                    <a:pt x="412" y="0"/>
                  </a:moveTo>
                  <a:cubicBezTo>
                    <a:pt x="409" y="0"/>
                    <a:pt x="406" y="1"/>
                    <a:pt x="402" y="3"/>
                  </a:cubicBezTo>
                  <a:cubicBezTo>
                    <a:pt x="277" y="28"/>
                    <a:pt x="151" y="28"/>
                    <a:pt x="26" y="41"/>
                  </a:cubicBezTo>
                  <a:cubicBezTo>
                    <a:pt x="13" y="53"/>
                    <a:pt x="1" y="78"/>
                    <a:pt x="26" y="78"/>
                  </a:cubicBezTo>
                  <a:cubicBezTo>
                    <a:pt x="59" y="85"/>
                    <a:pt x="94" y="88"/>
                    <a:pt x="129" y="88"/>
                  </a:cubicBezTo>
                  <a:cubicBezTo>
                    <a:pt x="224" y="88"/>
                    <a:pt x="323" y="65"/>
                    <a:pt x="415" y="28"/>
                  </a:cubicBezTo>
                  <a:cubicBezTo>
                    <a:pt x="436" y="28"/>
                    <a:pt x="430" y="0"/>
                    <a:pt x="41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1"/>
            <p:cNvSpPr/>
            <p:nvPr/>
          </p:nvSpPr>
          <p:spPr>
            <a:xfrm>
              <a:off x="4150525" y="3157350"/>
              <a:ext cx="8800" cy="1650"/>
            </a:xfrm>
            <a:custGeom>
              <a:avLst/>
              <a:gdLst/>
              <a:ahLst/>
              <a:cxnLst/>
              <a:rect l="l" t="t" r="r" b="b"/>
              <a:pathLst>
                <a:path w="352" h="66" extrusionOk="0">
                  <a:moveTo>
                    <a:pt x="336" y="0"/>
                  </a:moveTo>
                  <a:cubicBezTo>
                    <a:pt x="334" y="0"/>
                    <a:pt x="331" y="1"/>
                    <a:pt x="327" y="3"/>
                  </a:cubicBezTo>
                  <a:cubicBezTo>
                    <a:pt x="227" y="28"/>
                    <a:pt x="126" y="15"/>
                    <a:pt x="26" y="28"/>
                  </a:cubicBezTo>
                  <a:cubicBezTo>
                    <a:pt x="13" y="28"/>
                    <a:pt x="1" y="53"/>
                    <a:pt x="26" y="53"/>
                  </a:cubicBezTo>
                  <a:cubicBezTo>
                    <a:pt x="61" y="62"/>
                    <a:pt x="99" y="66"/>
                    <a:pt x="136" y="66"/>
                  </a:cubicBezTo>
                  <a:cubicBezTo>
                    <a:pt x="205" y="66"/>
                    <a:pt x="275" y="52"/>
                    <a:pt x="340" y="28"/>
                  </a:cubicBezTo>
                  <a:cubicBezTo>
                    <a:pt x="350" y="28"/>
                    <a:pt x="352" y="0"/>
                    <a:pt x="33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1"/>
            <p:cNvSpPr/>
            <p:nvPr/>
          </p:nvSpPr>
          <p:spPr>
            <a:xfrm>
              <a:off x="4148025" y="3151125"/>
              <a:ext cx="11950" cy="2225"/>
            </a:xfrm>
            <a:custGeom>
              <a:avLst/>
              <a:gdLst/>
              <a:ahLst/>
              <a:cxnLst/>
              <a:rect l="l" t="t" r="r" b="b"/>
              <a:pathLst>
                <a:path w="478" h="89" extrusionOk="0">
                  <a:moveTo>
                    <a:pt x="452" y="1"/>
                  </a:moveTo>
                  <a:cubicBezTo>
                    <a:pt x="314" y="26"/>
                    <a:pt x="164" y="26"/>
                    <a:pt x="25" y="63"/>
                  </a:cubicBezTo>
                  <a:cubicBezTo>
                    <a:pt x="0" y="63"/>
                    <a:pt x="13" y="89"/>
                    <a:pt x="25" y="89"/>
                  </a:cubicBezTo>
                  <a:cubicBezTo>
                    <a:pt x="164" y="89"/>
                    <a:pt x="314" y="63"/>
                    <a:pt x="452" y="38"/>
                  </a:cubicBezTo>
                  <a:cubicBezTo>
                    <a:pt x="477" y="38"/>
                    <a:pt x="465" y="1"/>
                    <a:pt x="45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1"/>
            <p:cNvSpPr/>
            <p:nvPr/>
          </p:nvSpPr>
          <p:spPr>
            <a:xfrm>
              <a:off x="4145525" y="3145175"/>
              <a:ext cx="14750" cy="1975"/>
            </a:xfrm>
            <a:custGeom>
              <a:avLst/>
              <a:gdLst/>
              <a:ahLst/>
              <a:cxnLst/>
              <a:rect l="l" t="t" r="r" b="b"/>
              <a:pathLst>
                <a:path w="590" h="79" extrusionOk="0">
                  <a:moveTo>
                    <a:pt x="577" y="0"/>
                  </a:moveTo>
                  <a:cubicBezTo>
                    <a:pt x="389" y="13"/>
                    <a:pt x="201" y="0"/>
                    <a:pt x="25" y="50"/>
                  </a:cubicBezTo>
                  <a:cubicBezTo>
                    <a:pt x="0" y="50"/>
                    <a:pt x="13" y="76"/>
                    <a:pt x="25" y="76"/>
                  </a:cubicBezTo>
                  <a:cubicBezTo>
                    <a:pt x="51" y="77"/>
                    <a:pt x="77" y="78"/>
                    <a:pt x="102" y="78"/>
                  </a:cubicBezTo>
                  <a:cubicBezTo>
                    <a:pt x="265" y="78"/>
                    <a:pt x="426" y="47"/>
                    <a:pt x="577" y="25"/>
                  </a:cubicBezTo>
                  <a:cubicBezTo>
                    <a:pt x="590" y="25"/>
                    <a:pt x="590" y="0"/>
                    <a:pt x="57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1"/>
            <p:cNvSpPr/>
            <p:nvPr/>
          </p:nvSpPr>
          <p:spPr>
            <a:xfrm>
              <a:off x="4144250" y="3141400"/>
              <a:ext cx="9125" cy="2000"/>
            </a:xfrm>
            <a:custGeom>
              <a:avLst/>
              <a:gdLst/>
              <a:ahLst/>
              <a:cxnLst/>
              <a:rect l="l" t="t" r="r" b="b"/>
              <a:pathLst>
                <a:path w="365" h="80" extrusionOk="0">
                  <a:moveTo>
                    <a:pt x="327" y="1"/>
                  </a:moveTo>
                  <a:cubicBezTo>
                    <a:pt x="227" y="26"/>
                    <a:pt x="126" y="26"/>
                    <a:pt x="26" y="51"/>
                  </a:cubicBezTo>
                  <a:cubicBezTo>
                    <a:pt x="1" y="51"/>
                    <a:pt x="13" y="76"/>
                    <a:pt x="26" y="76"/>
                  </a:cubicBezTo>
                  <a:cubicBezTo>
                    <a:pt x="44" y="78"/>
                    <a:pt x="63" y="79"/>
                    <a:pt x="82" y="79"/>
                  </a:cubicBezTo>
                  <a:cubicBezTo>
                    <a:pt x="167" y="79"/>
                    <a:pt x="258" y="59"/>
                    <a:pt x="340" y="38"/>
                  </a:cubicBezTo>
                  <a:cubicBezTo>
                    <a:pt x="365" y="26"/>
                    <a:pt x="352" y="1"/>
                    <a:pt x="32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1"/>
            <p:cNvSpPr/>
            <p:nvPr/>
          </p:nvSpPr>
          <p:spPr>
            <a:xfrm>
              <a:off x="4143000" y="3136375"/>
              <a:ext cx="8500" cy="2850"/>
            </a:xfrm>
            <a:custGeom>
              <a:avLst/>
              <a:gdLst/>
              <a:ahLst/>
              <a:cxnLst/>
              <a:rect l="l" t="t" r="r" b="b"/>
              <a:pathLst>
                <a:path w="340" h="114" extrusionOk="0">
                  <a:moveTo>
                    <a:pt x="314" y="1"/>
                  </a:moveTo>
                  <a:cubicBezTo>
                    <a:pt x="214" y="39"/>
                    <a:pt x="114" y="51"/>
                    <a:pt x="13" y="89"/>
                  </a:cubicBezTo>
                  <a:cubicBezTo>
                    <a:pt x="1" y="89"/>
                    <a:pt x="1" y="114"/>
                    <a:pt x="26" y="114"/>
                  </a:cubicBezTo>
                  <a:cubicBezTo>
                    <a:pt x="126" y="114"/>
                    <a:pt x="226" y="76"/>
                    <a:pt x="327" y="39"/>
                  </a:cubicBezTo>
                  <a:cubicBezTo>
                    <a:pt x="339" y="26"/>
                    <a:pt x="339" y="1"/>
                    <a:pt x="31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1"/>
            <p:cNvSpPr/>
            <p:nvPr/>
          </p:nvSpPr>
          <p:spPr>
            <a:xfrm>
              <a:off x="4142700" y="3130750"/>
              <a:ext cx="9750" cy="2925"/>
            </a:xfrm>
            <a:custGeom>
              <a:avLst/>
              <a:gdLst/>
              <a:ahLst/>
              <a:cxnLst/>
              <a:rect l="l" t="t" r="r" b="b"/>
              <a:pathLst>
                <a:path w="390" h="117" extrusionOk="0">
                  <a:moveTo>
                    <a:pt x="364" y="0"/>
                  </a:moveTo>
                  <a:cubicBezTo>
                    <a:pt x="251" y="25"/>
                    <a:pt x="126" y="38"/>
                    <a:pt x="13" y="88"/>
                  </a:cubicBezTo>
                  <a:cubicBezTo>
                    <a:pt x="2" y="98"/>
                    <a:pt x="1" y="116"/>
                    <a:pt x="7" y="116"/>
                  </a:cubicBezTo>
                  <a:cubicBezTo>
                    <a:pt x="8" y="116"/>
                    <a:pt x="10" y="115"/>
                    <a:pt x="13" y="113"/>
                  </a:cubicBezTo>
                  <a:cubicBezTo>
                    <a:pt x="138" y="100"/>
                    <a:pt x="251" y="50"/>
                    <a:pt x="364" y="25"/>
                  </a:cubicBezTo>
                  <a:cubicBezTo>
                    <a:pt x="389" y="13"/>
                    <a:pt x="377" y="0"/>
                    <a:pt x="3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1"/>
            <p:cNvSpPr/>
            <p:nvPr/>
          </p:nvSpPr>
          <p:spPr>
            <a:xfrm>
              <a:off x="4141425" y="3125950"/>
              <a:ext cx="12525" cy="4175"/>
            </a:xfrm>
            <a:custGeom>
              <a:avLst/>
              <a:gdLst/>
              <a:ahLst/>
              <a:cxnLst/>
              <a:rect l="l" t="t" r="r" b="b"/>
              <a:pathLst>
                <a:path w="501" h="167" extrusionOk="0">
                  <a:moveTo>
                    <a:pt x="485" y="0"/>
                  </a:moveTo>
                  <a:cubicBezTo>
                    <a:pt x="483" y="0"/>
                    <a:pt x="480" y="1"/>
                    <a:pt x="478" y="4"/>
                  </a:cubicBezTo>
                  <a:cubicBezTo>
                    <a:pt x="327" y="29"/>
                    <a:pt x="164" y="67"/>
                    <a:pt x="13" y="129"/>
                  </a:cubicBezTo>
                  <a:cubicBezTo>
                    <a:pt x="1" y="142"/>
                    <a:pt x="13" y="167"/>
                    <a:pt x="26" y="167"/>
                  </a:cubicBezTo>
                  <a:cubicBezTo>
                    <a:pt x="177" y="117"/>
                    <a:pt x="327" y="67"/>
                    <a:pt x="490" y="16"/>
                  </a:cubicBezTo>
                  <a:cubicBezTo>
                    <a:pt x="500" y="16"/>
                    <a:pt x="494" y="0"/>
                    <a:pt x="48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1"/>
            <p:cNvSpPr/>
            <p:nvPr/>
          </p:nvSpPr>
          <p:spPr>
            <a:xfrm>
              <a:off x="4139250" y="3123125"/>
              <a:ext cx="9000" cy="3250"/>
            </a:xfrm>
            <a:custGeom>
              <a:avLst/>
              <a:gdLst/>
              <a:ahLst/>
              <a:cxnLst/>
              <a:rect l="l" t="t" r="r" b="b"/>
              <a:pathLst>
                <a:path w="360" h="130" extrusionOk="0">
                  <a:moveTo>
                    <a:pt x="339" y="0"/>
                  </a:moveTo>
                  <a:cubicBezTo>
                    <a:pt x="335" y="0"/>
                    <a:pt x="331" y="1"/>
                    <a:pt x="326" y="4"/>
                  </a:cubicBezTo>
                  <a:cubicBezTo>
                    <a:pt x="226" y="42"/>
                    <a:pt x="113" y="67"/>
                    <a:pt x="13" y="104"/>
                  </a:cubicBezTo>
                  <a:cubicBezTo>
                    <a:pt x="0" y="117"/>
                    <a:pt x="13" y="129"/>
                    <a:pt x="25" y="129"/>
                  </a:cubicBezTo>
                  <a:cubicBezTo>
                    <a:pt x="138" y="129"/>
                    <a:pt x="251" y="79"/>
                    <a:pt x="339" y="29"/>
                  </a:cubicBezTo>
                  <a:cubicBezTo>
                    <a:pt x="359" y="19"/>
                    <a:pt x="355" y="0"/>
                    <a:pt x="3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1"/>
            <p:cNvSpPr/>
            <p:nvPr/>
          </p:nvSpPr>
          <p:spPr>
            <a:xfrm>
              <a:off x="4138300" y="3118200"/>
              <a:ext cx="9750" cy="4100"/>
            </a:xfrm>
            <a:custGeom>
              <a:avLst/>
              <a:gdLst/>
              <a:ahLst/>
              <a:cxnLst/>
              <a:rect l="l" t="t" r="r" b="b"/>
              <a:pathLst>
                <a:path w="390" h="164" extrusionOk="0">
                  <a:moveTo>
                    <a:pt x="364" y="0"/>
                  </a:moveTo>
                  <a:cubicBezTo>
                    <a:pt x="251" y="38"/>
                    <a:pt x="101" y="75"/>
                    <a:pt x="0" y="151"/>
                  </a:cubicBezTo>
                  <a:cubicBezTo>
                    <a:pt x="0" y="163"/>
                    <a:pt x="0" y="163"/>
                    <a:pt x="13" y="163"/>
                  </a:cubicBezTo>
                  <a:cubicBezTo>
                    <a:pt x="138" y="138"/>
                    <a:pt x="251" y="63"/>
                    <a:pt x="377" y="25"/>
                  </a:cubicBezTo>
                  <a:cubicBezTo>
                    <a:pt x="389" y="13"/>
                    <a:pt x="377" y="0"/>
                    <a:pt x="3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1"/>
            <p:cNvSpPr/>
            <p:nvPr/>
          </p:nvSpPr>
          <p:spPr>
            <a:xfrm>
              <a:off x="4137975" y="3115375"/>
              <a:ext cx="7250" cy="3200"/>
            </a:xfrm>
            <a:custGeom>
              <a:avLst/>
              <a:gdLst/>
              <a:ahLst/>
              <a:cxnLst/>
              <a:rect l="l" t="t" r="r" b="b"/>
              <a:pathLst>
                <a:path w="290" h="128" extrusionOk="0">
                  <a:moveTo>
                    <a:pt x="264" y="0"/>
                  </a:moveTo>
                  <a:cubicBezTo>
                    <a:pt x="189" y="50"/>
                    <a:pt x="89" y="63"/>
                    <a:pt x="13" y="113"/>
                  </a:cubicBezTo>
                  <a:cubicBezTo>
                    <a:pt x="1" y="113"/>
                    <a:pt x="13" y="126"/>
                    <a:pt x="13" y="126"/>
                  </a:cubicBezTo>
                  <a:cubicBezTo>
                    <a:pt x="22" y="127"/>
                    <a:pt x="31" y="127"/>
                    <a:pt x="40" y="127"/>
                  </a:cubicBezTo>
                  <a:cubicBezTo>
                    <a:pt x="129" y="127"/>
                    <a:pt x="208" y="72"/>
                    <a:pt x="277" y="38"/>
                  </a:cubicBezTo>
                  <a:cubicBezTo>
                    <a:pt x="289" y="25"/>
                    <a:pt x="277" y="0"/>
                    <a:pt x="2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1"/>
            <p:cNvSpPr/>
            <p:nvPr/>
          </p:nvSpPr>
          <p:spPr>
            <a:xfrm>
              <a:off x="4137350" y="3106800"/>
              <a:ext cx="11575" cy="7025"/>
            </a:xfrm>
            <a:custGeom>
              <a:avLst/>
              <a:gdLst/>
              <a:ahLst/>
              <a:cxnLst/>
              <a:rect l="l" t="t" r="r" b="b"/>
              <a:pathLst>
                <a:path w="463" h="281" extrusionOk="0">
                  <a:moveTo>
                    <a:pt x="436" y="1"/>
                  </a:moveTo>
                  <a:cubicBezTo>
                    <a:pt x="433" y="1"/>
                    <a:pt x="430" y="2"/>
                    <a:pt x="427" y="4"/>
                  </a:cubicBezTo>
                  <a:cubicBezTo>
                    <a:pt x="302" y="105"/>
                    <a:pt x="151" y="167"/>
                    <a:pt x="13" y="255"/>
                  </a:cubicBezTo>
                  <a:cubicBezTo>
                    <a:pt x="1" y="255"/>
                    <a:pt x="13" y="280"/>
                    <a:pt x="26" y="280"/>
                  </a:cubicBezTo>
                  <a:cubicBezTo>
                    <a:pt x="189" y="230"/>
                    <a:pt x="327" y="130"/>
                    <a:pt x="452" y="29"/>
                  </a:cubicBezTo>
                  <a:cubicBezTo>
                    <a:pt x="463" y="19"/>
                    <a:pt x="448" y="1"/>
                    <a:pt x="43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1"/>
            <p:cNvSpPr/>
            <p:nvPr/>
          </p:nvSpPr>
          <p:spPr>
            <a:xfrm>
              <a:off x="4137050" y="3104375"/>
              <a:ext cx="9125" cy="6625"/>
            </a:xfrm>
            <a:custGeom>
              <a:avLst/>
              <a:gdLst/>
              <a:ahLst/>
              <a:cxnLst/>
              <a:rect l="l" t="t" r="r" b="b"/>
              <a:pathLst>
                <a:path w="365" h="265" extrusionOk="0">
                  <a:moveTo>
                    <a:pt x="339" y="1"/>
                  </a:moveTo>
                  <a:cubicBezTo>
                    <a:pt x="226" y="76"/>
                    <a:pt x="88" y="152"/>
                    <a:pt x="0" y="252"/>
                  </a:cubicBezTo>
                  <a:cubicBezTo>
                    <a:pt x="0" y="252"/>
                    <a:pt x="13" y="264"/>
                    <a:pt x="13" y="264"/>
                  </a:cubicBezTo>
                  <a:cubicBezTo>
                    <a:pt x="138" y="214"/>
                    <a:pt x="239" y="114"/>
                    <a:pt x="352" y="39"/>
                  </a:cubicBezTo>
                  <a:cubicBezTo>
                    <a:pt x="364" y="26"/>
                    <a:pt x="352" y="1"/>
                    <a:pt x="33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1"/>
            <p:cNvSpPr/>
            <p:nvPr/>
          </p:nvSpPr>
          <p:spPr>
            <a:xfrm>
              <a:off x="4136150" y="3098350"/>
              <a:ext cx="10900" cy="7725"/>
            </a:xfrm>
            <a:custGeom>
              <a:avLst/>
              <a:gdLst/>
              <a:ahLst/>
              <a:cxnLst/>
              <a:rect l="l" t="t" r="r" b="b"/>
              <a:pathLst>
                <a:path w="436" h="309" extrusionOk="0">
                  <a:moveTo>
                    <a:pt x="410" y="1"/>
                  </a:moveTo>
                  <a:cubicBezTo>
                    <a:pt x="407" y="1"/>
                    <a:pt x="404" y="2"/>
                    <a:pt x="400" y="3"/>
                  </a:cubicBezTo>
                  <a:cubicBezTo>
                    <a:pt x="275" y="91"/>
                    <a:pt x="124" y="179"/>
                    <a:pt x="11" y="280"/>
                  </a:cubicBezTo>
                  <a:cubicBezTo>
                    <a:pt x="1" y="290"/>
                    <a:pt x="7" y="308"/>
                    <a:pt x="23" y="308"/>
                  </a:cubicBezTo>
                  <a:cubicBezTo>
                    <a:pt x="27" y="308"/>
                    <a:pt x="31" y="307"/>
                    <a:pt x="36" y="305"/>
                  </a:cubicBezTo>
                  <a:cubicBezTo>
                    <a:pt x="174" y="229"/>
                    <a:pt x="287" y="129"/>
                    <a:pt x="425" y="41"/>
                  </a:cubicBezTo>
                  <a:cubicBezTo>
                    <a:pt x="436" y="30"/>
                    <a:pt x="428" y="1"/>
                    <a:pt x="410"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1"/>
            <p:cNvSpPr/>
            <p:nvPr/>
          </p:nvSpPr>
          <p:spPr>
            <a:xfrm>
              <a:off x="4135150" y="3096150"/>
              <a:ext cx="7500" cy="5575"/>
            </a:xfrm>
            <a:custGeom>
              <a:avLst/>
              <a:gdLst/>
              <a:ahLst/>
              <a:cxnLst/>
              <a:rect l="l" t="t" r="r" b="b"/>
              <a:pathLst>
                <a:path w="300" h="223" extrusionOk="0">
                  <a:moveTo>
                    <a:pt x="273" y="0"/>
                  </a:moveTo>
                  <a:cubicBezTo>
                    <a:pt x="270" y="0"/>
                    <a:pt x="267" y="1"/>
                    <a:pt x="264" y="4"/>
                  </a:cubicBezTo>
                  <a:cubicBezTo>
                    <a:pt x="177" y="66"/>
                    <a:pt x="76" y="117"/>
                    <a:pt x="1" y="204"/>
                  </a:cubicBezTo>
                  <a:cubicBezTo>
                    <a:pt x="1" y="213"/>
                    <a:pt x="7" y="222"/>
                    <a:pt x="15" y="222"/>
                  </a:cubicBezTo>
                  <a:cubicBezTo>
                    <a:pt x="19" y="222"/>
                    <a:pt x="22" y="221"/>
                    <a:pt x="26" y="217"/>
                  </a:cubicBezTo>
                  <a:cubicBezTo>
                    <a:pt x="114" y="179"/>
                    <a:pt x="202" y="91"/>
                    <a:pt x="290" y="29"/>
                  </a:cubicBezTo>
                  <a:cubicBezTo>
                    <a:pt x="300" y="19"/>
                    <a:pt x="285" y="0"/>
                    <a:pt x="27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1"/>
            <p:cNvSpPr/>
            <p:nvPr/>
          </p:nvSpPr>
          <p:spPr>
            <a:xfrm>
              <a:off x="4134225" y="3090175"/>
              <a:ext cx="8125" cy="6075"/>
            </a:xfrm>
            <a:custGeom>
              <a:avLst/>
              <a:gdLst/>
              <a:ahLst/>
              <a:cxnLst/>
              <a:rect l="l" t="t" r="r" b="b"/>
              <a:pathLst>
                <a:path w="325" h="243" extrusionOk="0">
                  <a:moveTo>
                    <a:pt x="308" y="1"/>
                  </a:moveTo>
                  <a:cubicBezTo>
                    <a:pt x="306" y="1"/>
                    <a:pt x="304" y="2"/>
                    <a:pt x="301" y="4"/>
                  </a:cubicBezTo>
                  <a:cubicBezTo>
                    <a:pt x="201" y="67"/>
                    <a:pt x="88" y="130"/>
                    <a:pt x="13" y="218"/>
                  </a:cubicBezTo>
                  <a:cubicBezTo>
                    <a:pt x="0" y="230"/>
                    <a:pt x="13" y="243"/>
                    <a:pt x="25" y="243"/>
                  </a:cubicBezTo>
                  <a:cubicBezTo>
                    <a:pt x="126" y="180"/>
                    <a:pt x="214" y="105"/>
                    <a:pt x="314" y="29"/>
                  </a:cubicBezTo>
                  <a:cubicBezTo>
                    <a:pt x="324" y="19"/>
                    <a:pt x="318" y="1"/>
                    <a:pt x="30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1"/>
            <p:cNvSpPr/>
            <p:nvPr/>
          </p:nvSpPr>
          <p:spPr>
            <a:xfrm>
              <a:off x="4099075" y="3089950"/>
              <a:ext cx="82550" cy="117675"/>
            </a:xfrm>
            <a:custGeom>
              <a:avLst/>
              <a:gdLst/>
              <a:ahLst/>
              <a:cxnLst/>
              <a:rect l="l" t="t" r="r" b="b"/>
              <a:pathLst>
                <a:path w="3302" h="4707" extrusionOk="0">
                  <a:moveTo>
                    <a:pt x="1482" y="1"/>
                  </a:moveTo>
                  <a:cubicBezTo>
                    <a:pt x="1093" y="302"/>
                    <a:pt x="729" y="641"/>
                    <a:pt x="478" y="1067"/>
                  </a:cubicBezTo>
                  <a:cubicBezTo>
                    <a:pt x="189" y="1582"/>
                    <a:pt x="1" y="2197"/>
                    <a:pt x="139" y="2774"/>
                  </a:cubicBezTo>
                  <a:cubicBezTo>
                    <a:pt x="315" y="3464"/>
                    <a:pt x="954" y="4054"/>
                    <a:pt x="1582" y="4368"/>
                  </a:cubicBezTo>
                  <a:cubicBezTo>
                    <a:pt x="2147" y="4656"/>
                    <a:pt x="2674" y="4694"/>
                    <a:pt x="3301" y="4706"/>
                  </a:cubicBezTo>
                  <a:cubicBezTo>
                    <a:pt x="2109" y="3565"/>
                    <a:pt x="1482" y="1243"/>
                    <a:pt x="1482"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1"/>
            <p:cNvSpPr/>
            <p:nvPr/>
          </p:nvSpPr>
          <p:spPr>
            <a:xfrm>
              <a:off x="4123875" y="3094525"/>
              <a:ext cx="51050" cy="112600"/>
            </a:xfrm>
            <a:custGeom>
              <a:avLst/>
              <a:gdLst/>
              <a:ahLst/>
              <a:cxnLst/>
              <a:rect l="l" t="t" r="r" b="b"/>
              <a:pathLst>
                <a:path w="2042" h="4504" extrusionOk="0">
                  <a:moveTo>
                    <a:pt x="244" y="1"/>
                  </a:moveTo>
                  <a:cubicBezTo>
                    <a:pt x="241" y="1"/>
                    <a:pt x="239" y="2"/>
                    <a:pt x="239" y="6"/>
                  </a:cubicBezTo>
                  <a:cubicBezTo>
                    <a:pt x="0" y="734"/>
                    <a:pt x="389" y="1687"/>
                    <a:pt x="640" y="2353"/>
                  </a:cubicBezTo>
                  <a:cubicBezTo>
                    <a:pt x="941" y="3168"/>
                    <a:pt x="1368" y="3921"/>
                    <a:pt x="2021" y="4498"/>
                  </a:cubicBezTo>
                  <a:cubicBezTo>
                    <a:pt x="2024" y="4502"/>
                    <a:pt x="2028" y="4504"/>
                    <a:pt x="2031" y="4504"/>
                  </a:cubicBezTo>
                  <a:cubicBezTo>
                    <a:pt x="2038" y="4504"/>
                    <a:pt x="2042" y="4495"/>
                    <a:pt x="2033" y="4486"/>
                  </a:cubicBezTo>
                  <a:cubicBezTo>
                    <a:pt x="1406" y="3846"/>
                    <a:pt x="979" y="3105"/>
                    <a:pt x="678" y="2265"/>
                  </a:cubicBezTo>
                  <a:cubicBezTo>
                    <a:pt x="427" y="1549"/>
                    <a:pt x="163" y="784"/>
                    <a:pt x="264" y="18"/>
                  </a:cubicBezTo>
                  <a:cubicBezTo>
                    <a:pt x="264" y="10"/>
                    <a:pt x="251" y="1"/>
                    <a:pt x="24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1"/>
            <p:cNvSpPr/>
            <p:nvPr/>
          </p:nvSpPr>
          <p:spPr>
            <a:xfrm>
              <a:off x="4131400" y="3089500"/>
              <a:ext cx="50525" cy="118125"/>
            </a:xfrm>
            <a:custGeom>
              <a:avLst/>
              <a:gdLst/>
              <a:ahLst/>
              <a:cxnLst/>
              <a:rect l="l" t="t" r="r" b="b"/>
              <a:pathLst>
                <a:path w="2021" h="4725" extrusionOk="0">
                  <a:moveTo>
                    <a:pt x="181" y="1"/>
                  </a:moveTo>
                  <a:cubicBezTo>
                    <a:pt x="178" y="1"/>
                    <a:pt x="176" y="2"/>
                    <a:pt x="176" y="6"/>
                  </a:cubicBezTo>
                  <a:cubicBezTo>
                    <a:pt x="0" y="797"/>
                    <a:pt x="352" y="1826"/>
                    <a:pt x="628" y="2554"/>
                  </a:cubicBezTo>
                  <a:cubicBezTo>
                    <a:pt x="941" y="3357"/>
                    <a:pt x="1393" y="4110"/>
                    <a:pt x="1996" y="4724"/>
                  </a:cubicBezTo>
                  <a:cubicBezTo>
                    <a:pt x="2008" y="4724"/>
                    <a:pt x="2021" y="4712"/>
                    <a:pt x="2008" y="4699"/>
                  </a:cubicBezTo>
                  <a:cubicBezTo>
                    <a:pt x="929" y="3457"/>
                    <a:pt x="113" y="1688"/>
                    <a:pt x="201" y="19"/>
                  </a:cubicBezTo>
                  <a:cubicBezTo>
                    <a:pt x="201" y="10"/>
                    <a:pt x="189" y="1"/>
                    <a:pt x="181"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1"/>
            <p:cNvSpPr/>
            <p:nvPr/>
          </p:nvSpPr>
          <p:spPr>
            <a:xfrm>
              <a:off x="4158050" y="3199375"/>
              <a:ext cx="6000" cy="5200"/>
            </a:xfrm>
            <a:custGeom>
              <a:avLst/>
              <a:gdLst/>
              <a:ahLst/>
              <a:cxnLst/>
              <a:rect l="l" t="t" r="r" b="b"/>
              <a:pathLst>
                <a:path w="240" h="208" extrusionOk="0">
                  <a:moveTo>
                    <a:pt x="119" y="0"/>
                  </a:moveTo>
                  <a:cubicBezTo>
                    <a:pt x="92" y="0"/>
                    <a:pt x="64" y="9"/>
                    <a:pt x="39" y="28"/>
                  </a:cubicBezTo>
                  <a:cubicBezTo>
                    <a:pt x="1" y="66"/>
                    <a:pt x="1" y="141"/>
                    <a:pt x="39" y="179"/>
                  </a:cubicBezTo>
                  <a:cubicBezTo>
                    <a:pt x="64" y="198"/>
                    <a:pt x="92" y="207"/>
                    <a:pt x="119" y="207"/>
                  </a:cubicBezTo>
                  <a:cubicBezTo>
                    <a:pt x="145" y="207"/>
                    <a:pt x="170" y="198"/>
                    <a:pt x="189" y="179"/>
                  </a:cubicBezTo>
                  <a:cubicBezTo>
                    <a:pt x="239" y="141"/>
                    <a:pt x="239" y="66"/>
                    <a:pt x="189" y="28"/>
                  </a:cubicBezTo>
                  <a:cubicBezTo>
                    <a:pt x="170" y="9"/>
                    <a:pt x="145" y="0"/>
                    <a:pt x="11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1"/>
            <p:cNvSpPr/>
            <p:nvPr/>
          </p:nvSpPr>
          <p:spPr>
            <a:xfrm>
              <a:off x="4148025" y="3184300"/>
              <a:ext cx="5975" cy="5200"/>
            </a:xfrm>
            <a:custGeom>
              <a:avLst/>
              <a:gdLst/>
              <a:ahLst/>
              <a:cxnLst/>
              <a:rect l="l" t="t" r="r" b="b"/>
              <a:pathLst>
                <a:path w="239" h="208" extrusionOk="0">
                  <a:moveTo>
                    <a:pt x="120" y="1"/>
                  </a:moveTo>
                  <a:cubicBezTo>
                    <a:pt x="95" y="1"/>
                    <a:pt x="69" y="10"/>
                    <a:pt x="51" y="29"/>
                  </a:cubicBezTo>
                  <a:cubicBezTo>
                    <a:pt x="0" y="67"/>
                    <a:pt x="0" y="142"/>
                    <a:pt x="51" y="180"/>
                  </a:cubicBezTo>
                  <a:cubicBezTo>
                    <a:pt x="69" y="198"/>
                    <a:pt x="95" y="208"/>
                    <a:pt x="120" y="208"/>
                  </a:cubicBezTo>
                  <a:cubicBezTo>
                    <a:pt x="145" y="208"/>
                    <a:pt x="170" y="198"/>
                    <a:pt x="189" y="180"/>
                  </a:cubicBezTo>
                  <a:cubicBezTo>
                    <a:pt x="239" y="142"/>
                    <a:pt x="239" y="67"/>
                    <a:pt x="189" y="29"/>
                  </a:cubicBezTo>
                  <a:cubicBezTo>
                    <a:pt x="170" y="10"/>
                    <a:pt x="145" y="1"/>
                    <a:pt x="120"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1"/>
            <p:cNvSpPr/>
            <p:nvPr/>
          </p:nvSpPr>
          <p:spPr>
            <a:xfrm>
              <a:off x="4137675" y="3163675"/>
              <a:ext cx="5675" cy="5350"/>
            </a:xfrm>
            <a:custGeom>
              <a:avLst/>
              <a:gdLst/>
              <a:ahLst/>
              <a:cxnLst/>
              <a:rect l="l" t="t" r="r" b="b"/>
              <a:pathLst>
                <a:path w="227" h="214" extrusionOk="0">
                  <a:moveTo>
                    <a:pt x="109" y="1"/>
                  </a:moveTo>
                  <a:cubicBezTo>
                    <a:pt x="82" y="1"/>
                    <a:pt x="57" y="13"/>
                    <a:pt x="38" y="38"/>
                  </a:cubicBezTo>
                  <a:cubicBezTo>
                    <a:pt x="0" y="76"/>
                    <a:pt x="0" y="139"/>
                    <a:pt x="38" y="176"/>
                  </a:cubicBezTo>
                  <a:cubicBezTo>
                    <a:pt x="57" y="201"/>
                    <a:pt x="82" y="214"/>
                    <a:pt x="109" y="214"/>
                  </a:cubicBezTo>
                  <a:cubicBezTo>
                    <a:pt x="135" y="214"/>
                    <a:pt x="163" y="201"/>
                    <a:pt x="189" y="176"/>
                  </a:cubicBezTo>
                  <a:cubicBezTo>
                    <a:pt x="226" y="139"/>
                    <a:pt x="226" y="76"/>
                    <a:pt x="189" y="38"/>
                  </a:cubicBezTo>
                  <a:cubicBezTo>
                    <a:pt x="163" y="13"/>
                    <a:pt x="135" y="1"/>
                    <a:pt x="1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1"/>
            <p:cNvSpPr/>
            <p:nvPr/>
          </p:nvSpPr>
          <p:spPr>
            <a:xfrm>
              <a:off x="4129200" y="3143200"/>
              <a:ext cx="5975" cy="5200"/>
            </a:xfrm>
            <a:custGeom>
              <a:avLst/>
              <a:gdLst/>
              <a:ahLst/>
              <a:cxnLst/>
              <a:rect l="l" t="t" r="r" b="b"/>
              <a:pathLst>
                <a:path w="239" h="208" extrusionOk="0">
                  <a:moveTo>
                    <a:pt x="118" y="1"/>
                  </a:moveTo>
                  <a:cubicBezTo>
                    <a:pt x="91" y="1"/>
                    <a:pt x="63" y="10"/>
                    <a:pt x="38" y="29"/>
                  </a:cubicBezTo>
                  <a:cubicBezTo>
                    <a:pt x="0" y="67"/>
                    <a:pt x="0" y="142"/>
                    <a:pt x="38" y="180"/>
                  </a:cubicBezTo>
                  <a:cubicBezTo>
                    <a:pt x="63" y="198"/>
                    <a:pt x="91" y="208"/>
                    <a:pt x="118" y="208"/>
                  </a:cubicBezTo>
                  <a:cubicBezTo>
                    <a:pt x="145" y="208"/>
                    <a:pt x="170" y="198"/>
                    <a:pt x="189" y="180"/>
                  </a:cubicBezTo>
                  <a:cubicBezTo>
                    <a:pt x="239" y="142"/>
                    <a:pt x="239" y="67"/>
                    <a:pt x="189" y="29"/>
                  </a:cubicBezTo>
                  <a:cubicBezTo>
                    <a:pt x="170" y="10"/>
                    <a:pt x="145" y="1"/>
                    <a:pt x="11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1"/>
            <p:cNvSpPr/>
            <p:nvPr/>
          </p:nvSpPr>
          <p:spPr>
            <a:xfrm>
              <a:off x="4123550" y="3121650"/>
              <a:ext cx="6000" cy="5350"/>
            </a:xfrm>
            <a:custGeom>
              <a:avLst/>
              <a:gdLst/>
              <a:ahLst/>
              <a:cxnLst/>
              <a:rect l="l" t="t" r="r" b="b"/>
              <a:pathLst>
                <a:path w="240" h="214" extrusionOk="0">
                  <a:moveTo>
                    <a:pt x="121" y="0"/>
                  </a:moveTo>
                  <a:cubicBezTo>
                    <a:pt x="95" y="0"/>
                    <a:pt x="70" y="13"/>
                    <a:pt x="51" y="38"/>
                  </a:cubicBezTo>
                  <a:cubicBezTo>
                    <a:pt x="1" y="75"/>
                    <a:pt x="1" y="138"/>
                    <a:pt x="51" y="176"/>
                  </a:cubicBezTo>
                  <a:cubicBezTo>
                    <a:pt x="70" y="201"/>
                    <a:pt x="95" y="213"/>
                    <a:pt x="121" y="213"/>
                  </a:cubicBezTo>
                  <a:cubicBezTo>
                    <a:pt x="148" y="213"/>
                    <a:pt x="176" y="201"/>
                    <a:pt x="201" y="176"/>
                  </a:cubicBezTo>
                  <a:cubicBezTo>
                    <a:pt x="239" y="138"/>
                    <a:pt x="239" y="75"/>
                    <a:pt x="201" y="38"/>
                  </a:cubicBezTo>
                  <a:cubicBezTo>
                    <a:pt x="176" y="13"/>
                    <a:pt x="148" y="0"/>
                    <a:pt x="12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1"/>
            <p:cNvSpPr/>
            <p:nvPr/>
          </p:nvSpPr>
          <p:spPr>
            <a:xfrm>
              <a:off x="4119800" y="3103675"/>
              <a:ext cx="5650" cy="5200"/>
            </a:xfrm>
            <a:custGeom>
              <a:avLst/>
              <a:gdLst/>
              <a:ahLst/>
              <a:cxnLst/>
              <a:rect l="l" t="t" r="r" b="b"/>
              <a:pathLst>
                <a:path w="226" h="208" extrusionOk="0">
                  <a:moveTo>
                    <a:pt x="118" y="1"/>
                  </a:moveTo>
                  <a:cubicBezTo>
                    <a:pt x="91" y="1"/>
                    <a:pt x="63" y="10"/>
                    <a:pt x="38" y="29"/>
                  </a:cubicBezTo>
                  <a:cubicBezTo>
                    <a:pt x="0" y="67"/>
                    <a:pt x="0" y="142"/>
                    <a:pt x="38" y="180"/>
                  </a:cubicBezTo>
                  <a:cubicBezTo>
                    <a:pt x="63" y="198"/>
                    <a:pt x="91" y="208"/>
                    <a:pt x="118" y="208"/>
                  </a:cubicBezTo>
                  <a:cubicBezTo>
                    <a:pt x="144" y="208"/>
                    <a:pt x="169" y="198"/>
                    <a:pt x="188" y="180"/>
                  </a:cubicBezTo>
                  <a:cubicBezTo>
                    <a:pt x="226" y="142"/>
                    <a:pt x="226" y="67"/>
                    <a:pt x="188" y="29"/>
                  </a:cubicBezTo>
                  <a:cubicBezTo>
                    <a:pt x="169" y="10"/>
                    <a:pt x="144" y="1"/>
                    <a:pt x="11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1"/>
            <p:cNvSpPr/>
            <p:nvPr/>
          </p:nvSpPr>
          <p:spPr>
            <a:xfrm>
              <a:off x="4154600" y="3193875"/>
              <a:ext cx="2225" cy="2075"/>
            </a:xfrm>
            <a:custGeom>
              <a:avLst/>
              <a:gdLst/>
              <a:ahLst/>
              <a:cxnLst/>
              <a:rect l="l" t="t" r="r" b="b"/>
              <a:pathLst>
                <a:path w="89" h="83" extrusionOk="0">
                  <a:moveTo>
                    <a:pt x="45" y="0"/>
                  </a:moveTo>
                  <a:cubicBezTo>
                    <a:pt x="35" y="0"/>
                    <a:pt x="26" y="4"/>
                    <a:pt x="13" y="10"/>
                  </a:cubicBezTo>
                  <a:cubicBezTo>
                    <a:pt x="1" y="35"/>
                    <a:pt x="1" y="48"/>
                    <a:pt x="13" y="73"/>
                  </a:cubicBezTo>
                  <a:cubicBezTo>
                    <a:pt x="26" y="79"/>
                    <a:pt x="35" y="82"/>
                    <a:pt x="45" y="82"/>
                  </a:cubicBezTo>
                  <a:cubicBezTo>
                    <a:pt x="54" y="82"/>
                    <a:pt x="64" y="79"/>
                    <a:pt x="76" y="73"/>
                  </a:cubicBezTo>
                  <a:cubicBezTo>
                    <a:pt x="89" y="48"/>
                    <a:pt x="89" y="35"/>
                    <a:pt x="76" y="10"/>
                  </a:cubicBezTo>
                  <a:cubicBezTo>
                    <a:pt x="64" y="4"/>
                    <a:pt x="54" y="0"/>
                    <a:pt x="4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1"/>
            <p:cNvSpPr/>
            <p:nvPr/>
          </p:nvSpPr>
          <p:spPr>
            <a:xfrm>
              <a:off x="4143325" y="3174425"/>
              <a:ext cx="2200" cy="2075"/>
            </a:xfrm>
            <a:custGeom>
              <a:avLst/>
              <a:gdLst/>
              <a:ahLst/>
              <a:cxnLst/>
              <a:rect l="l" t="t" r="r" b="b"/>
              <a:pathLst>
                <a:path w="88" h="83" extrusionOk="0">
                  <a:moveTo>
                    <a:pt x="38" y="0"/>
                  </a:moveTo>
                  <a:cubicBezTo>
                    <a:pt x="28" y="0"/>
                    <a:pt x="19" y="4"/>
                    <a:pt x="13" y="10"/>
                  </a:cubicBezTo>
                  <a:cubicBezTo>
                    <a:pt x="0" y="35"/>
                    <a:pt x="0" y="60"/>
                    <a:pt x="13" y="73"/>
                  </a:cubicBezTo>
                  <a:cubicBezTo>
                    <a:pt x="19" y="79"/>
                    <a:pt x="28" y="82"/>
                    <a:pt x="38" y="82"/>
                  </a:cubicBezTo>
                  <a:cubicBezTo>
                    <a:pt x="47" y="82"/>
                    <a:pt x="57" y="79"/>
                    <a:pt x="63" y="73"/>
                  </a:cubicBezTo>
                  <a:cubicBezTo>
                    <a:pt x="88" y="60"/>
                    <a:pt x="88" y="35"/>
                    <a:pt x="63" y="10"/>
                  </a:cubicBezTo>
                  <a:cubicBezTo>
                    <a:pt x="57" y="4"/>
                    <a:pt x="47" y="0"/>
                    <a:pt x="3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1"/>
            <p:cNvSpPr/>
            <p:nvPr/>
          </p:nvSpPr>
          <p:spPr>
            <a:xfrm>
              <a:off x="4127950" y="3133325"/>
              <a:ext cx="1900" cy="2075"/>
            </a:xfrm>
            <a:custGeom>
              <a:avLst/>
              <a:gdLst/>
              <a:ahLst/>
              <a:cxnLst/>
              <a:rect l="l" t="t" r="r" b="b"/>
              <a:pathLst>
                <a:path w="76" h="83" extrusionOk="0">
                  <a:moveTo>
                    <a:pt x="38" y="1"/>
                  </a:moveTo>
                  <a:cubicBezTo>
                    <a:pt x="29" y="1"/>
                    <a:pt x="19" y="4"/>
                    <a:pt x="13" y="10"/>
                  </a:cubicBezTo>
                  <a:cubicBezTo>
                    <a:pt x="0" y="35"/>
                    <a:pt x="0" y="48"/>
                    <a:pt x="13" y="73"/>
                  </a:cubicBezTo>
                  <a:cubicBezTo>
                    <a:pt x="19" y="79"/>
                    <a:pt x="29" y="82"/>
                    <a:pt x="38" y="82"/>
                  </a:cubicBezTo>
                  <a:cubicBezTo>
                    <a:pt x="47" y="82"/>
                    <a:pt x="57" y="79"/>
                    <a:pt x="63" y="73"/>
                  </a:cubicBezTo>
                  <a:cubicBezTo>
                    <a:pt x="76" y="48"/>
                    <a:pt x="76" y="35"/>
                    <a:pt x="63" y="10"/>
                  </a:cubicBezTo>
                  <a:cubicBezTo>
                    <a:pt x="57" y="4"/>
                    <a:pt x="47"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1"/>
            <p:cNvSpPr/>
            <p:nvPr/>
          </p:nvSpPr>
          <p:spPr>
            <a:xfrm>
              <a:off x="4122925" y="3112925"/>
              <a:ext cx="1900" cy="1750"/>
            </a:xfrm>
            <a:custGeom>
              <a:avLst/>
              <a:gdLst/>
              <a:ahLst/>
              <a:cxnLst/>
              <a:rect l="l" t="t" r="r" b="b"/>
              <a:pathLst>
                <a:path w="76" h="70" extrusionOk="0">
                  <a:moveTo>
                    <a:pt x="38" y="1"/>
                  </a:moveTo>
                  <a:cubicBezTo>
                    <a:pt x="29" y="1"/>
                    <a:pt x="19" y="4"/>
                    <a:pt x="13" y="10"/>
                  </a:cubicBezTo>
                  <a:cubicBezTo>
                    <a:pt x="0" y="23"/>
                    <a:pt x="0" y="48"/>
                    <a:pt x="13" y="60"/>
                  </a:cubicBezTo>
                  <a:cubicBezTo>
                    <a:pt x="19" y="67"/>
                    <a:pt x="29" y="70"/>
                    <a:pt x="38" y="70"/>
                  </a:cubicBezTo>
                  <a:cubicBezTo>
                    <a:pt x="48" y="70"/>
                    <a:pt x="57" y="67"/>
                    <a:pt x="63" y="60"/>
                  </a:cubicBezTo>
                  <a:cubicBezTo>
                    <a:pt x="76" y="48"/>
                    <a:pt x="76" y="23"/>
                    <a:pt x="63" y="10"/>
                  </a:cubicBezTo>
                  <a:cubicBezTo>
                    <a:pt x="57" y="4"/>
                    <a:pt x="48"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1"/>
            <p:cNvSpPr/>
            <p:nvPr/>
          </p:nvSpPr>
          <p:spPr>
            <a:xfrm>
              <a:off x="4135150" y="3154975"/>
              <a:ext cx="1925" cy="1750"/>
            </a:xfrm>
            <a:custGeom>
              <a:avLst/>
              <a:gdLst/>
              <a:ahLst/>
              <a:cxnLst/>
              <a:rect l="l" t="t" r="r" b="b"/>
              <a:pathLst>
                <a:path w="77" h="70" extrusionOk="0">
                  <a:moveTo>
                    <a:pt x="39" y="0"/>
                  </a:moveTo>
                  <a:cubicBezTo>
                    <a:pt x="29" y="0"/>
                    <a:pt x="20" y="4"/>
                    <a:pt x="13" y="10"/>
                  </a:cubicBezTo>
                  <a:cubicBezTo>
                    <a:pt x="1" y="22"/>
                    <a:pt x="1" y="47"/>
                    <a:pt x="13" y="60"/>
                  </a:cubicBezTo>
                  <a:cubicBezTo>
                    <a:pt x="20" y="66"/>
                    <a:pt x="29" y="69"/>
                    <a:pt x="39" y="69"/>
                  </a:cubicBezTo>
                  <a:cubicBezTo>
                    <a:pt x="48" y="69"/>
                    <a:pt x="57" y="66"/>
                    <a:pt x="64" y="60"/>
                  </a:cubicBezTo>
                  <a:cubicBezTo>
                    <a:pt x="76" y="47"/>
                    <a:pt x="76" y="22"/>
                    <a:pt x="64" y="10"/>
                  </a:cubicBezTo>
                  <a:cubicBezTo>
                    <a:pt x="57" y="4"/>
                    <a:pt x="48" y="0"/>
                    <a:pt x="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1"/>
            <p:cNvSpPr/>
            <p:nvPr/>
          </p:nvSpPr>
          <p:spPr>
            <a:xfrm>
              <a:off x="4128250" y="3189400"/>
              <a:ext cx="7200" cy="3875"/>
            </a:xfrm>
            <a:custGeom>
              <a:avLst/>
              <a:gdLst/>
              <a:ahLst/>
              <a:cxnLst/>
              <a:rect l="l" t="t" r="r" b="b"/>
              <a:pathLst>
                <a:path w="288" h="155" extrusionOk="0">
                  <a:moveTo>
                    <a:pt x="26" y="1"/>
                  </a:moveTo>
                  <a:cubicBezTo>
                    <a:pt x="13" y="1"/>
                    <a:pt x="1" y="13"/>
                    <a:pt x="13" y="26"/>
                  </a:cubicBezTo>
                  <a:cubicBezTo>
                    <a:pt x="76" y="88"/>
                    <a:pt x="177" y="126"/>
                    <a:pt x="264" y="151"/>
                  </a:cubicBezTo>
                  <a:cubicBezTo>
                    <a:pt x="267" y="154"/>
                    <a:pt x="269" y="155"/>
                    <a:pt x="271" y="155"/>
                  </a:cubicBezTo>
                  <a:cubicBezTo>
                    <a:pt x="281" y="155"/>
                    <a:pt x="287" y="136"/>
                    <a:pt x="277" y="126"/>
                  </a:cubicBezTo>
                  <a:cubicBezTo>
                    <a:pt x="189" y="88"/>
                    <a:pt x="114" y="26"/>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1"/>
            <p:cNvSpPr/>
            <p:nvPr/>
          </p:nvSpPr>
          <p:spPr>
            <a:xfrm>
              <a:off x="4134550" y="3183350"/>
              <a:ext cx="9100" cy="3575"/>
            </a:xfrm>
            <a:custGeom>
              <a:avLst/>
              <a:gdLst/>
              <a:ahLst/>
              <a:cxnLst/>
              <a:rect l="l" t="t" r="r" b="b"/>
              <a:pathLst>
                <a:path w="364" h="143" extrusionOk="0">
                  <a:moveTo>
                    <a:pt x="13" y="1"/>
                  </a:moveTo>
                  <a:cubicBezTo>
                    <a:pt x="0" y="1"/>
                    <a:pt x="2" y="19"/>
                    <a:pt x="12" y="29"/>
                  </a:cubicBezTo>
                  <a:cubicBezTo>
                    <a:pt x="113" y="92"/>
                    <a:pt x="226" y="117"/>
                    <a:pt x="339" y="142"/>
                  </a:cubicBezTo>
                  <a:cubicBezTo>
                    <a:pt x="364" y="142"/>
                    <a:pt x="364" y="117"/>
                    <a:pt x="351" y="117"/>
                  </a:cubicBezTo>
                  <a:cubicBezTo>
                    <a:pt x="238" y="80"/>
                    <a:pt x="138" y="29"/>
                    <a:pt x="25" y="4"/>
                  </a:cubicBezTo>
                  <a:cubicBezTo>
                    <a:pt x="20" y="2"/>
                    <a:pt x="16"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1"/>
            <p:cNvSpPr/>
            <p:nvPr/>
          </p:nvSpPr>
          <p:spPr>
            <a:xfrm>
              <a:off x="4123625" y="3181775"/>
              <a:ext cx="7800" cy="3575"/>
            </a:xfrm>
            <a:custGeom>
              <a:avLst/>
              <a:gdLst/>
              <a:ahLst/>
              <a:cxnLst/>
              <a:rect l="l" t="t" r="r" b="b"/>
              <a:pathLst>
                <a:path w="312" h="143" extrusionOk="0">
                  <a:moveTo>
                    <a:pt x="15" y="1"/>
                  </a:moveTo>
                  <a:cubicBezTo>
                    <a:pt x="6" y="1"/>
                    <a:pt x="0" y="17"/>
                    <a:pt x="10" y="17"/>
                  </a:cubicBezTo>
                  <a:cubicBezTo>
                    <a:pt x="85" y="80"/>
                    <a:pt x="186" y="117"/>
                    <a:pt x="286" y="143"/>
                  </a:cubicBezTo>
                  <a:cubicBezTo>
                    <a:pt x="299" y="143"/>
                    <a:pt x="311" y="117"/>
                    <a:pt x="286" y="105"/>
                  </a:cubicBezTo>
                  <a:cubicBezTo>
                    <a:pt x="198" y="80"/>
                    <a:pt x="111" y="42"/>
                    <a:pt x="23" y="4"/>
                  </a:cubicBezTo>
                  <a:cubicBezTo>
                    <a:pt x="20" y="2"/>
                    <a:pt x="18" y="1"/>
                    <a:pt x="1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1"/>
            <p:cNvSpPr/>
            <p:nvPr/>
          </p:nvSpPr>
          <p:spPr>
            <a:xfrm>
              <a:off x="4127375" y="3170500"/>
              <a:ext cx="7450" cy="2675"/>
            </a:xfrm>
            <a:custGeom>
              <a:avLst/>
              <a:gdLst/>
              <a:ahLst/>
              <a:cxnLst/>
              <a:rect l="l" t="t" r="r" b="b"/>
              <a:pathLst>
                <a:path w="298" h="107" extrusionOk="0">
                  <a:moveTo>
                    <a:pt x="16" y="0"/>
                  </a:moveTo>
                  <a:cubicBezTo>
                    <a:pt x="7" y="0"/>
                    <a:pt x="1" y="16"/>
                    <a:pt x="11" y="16"/>
                  </a:cubicBezTo>
                  <a:cubicBezTo>
                    <a:pt x="86" y="66"/>
                    <a:pt x="186" y="79"/>
                    <a:pt x="274" y="104"/>
                  </a:cubicBezTo>
                  <a:cubicBezTo>
                    <a:pt x="276" y="106"/>
                    <a:pt x="278" y="107"/>
                    <a:pt x="280" y="107"/>
                  </a:cubicBezTo>
                  <a:cubicBezTo>
                    <a:pt x="290" y="107"/>
                    <a:pt x="298" y="79"/>
                    <a:pt x="287" y="79"/>
                  </a:cubicBezTo>
                  <a:cubicBezTo>
                    <a:pt x="199" y="54"/>
                    <a:pt x="111" y="16"/>
                    <a:pt x="23" y="4"/>
                  </a:cubicBezTo>
                  <a:cubicBezTo>
                    <a:pt x="21" y="1"/>
                    <a:pt x="18" y="0"/>
                    <a:pt x="1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1"/>
            <p:cNvSpPr/>
            <p:nvPr/>
          </p:nvSpPr>
          <p:spPr>
            <a:xfrm>
              <a:off x="4125800" y="3175525"/>
              <a:ext cx="6875" cy="2300"/>
            </a:xfrm>
            <a:custGeom>
              <a:avLst/>
              <a:gdLst/>
              <a:ahLst/>
              <a:cxnLst/>
              <a:rect l="l" t="t" r="r" b="b"/>
              <a:pathLst>
                <a:path w="275" h="92" extrusionOk="0">
                  <a:moveTo>
                    <a:pt x="17" y="0"/>
                  </a:moveTo>
                  <a:cubicBezTo>
                    <a:pt x="7" y="0"/>
                    <a:pt x="1" y="18"/>
                    <a:pt x="11" y="29"/>
                  </a:cubicBezTo>
                  <a:cubicBezTo>
                    <a:pt x="86" y="79"/>
                    <a:pt x="174" y="91"/>
                    <a:pt x="262" y="91"/>
                  </a:cubicBezTo>
                  <a:cubicBezTo>
                    <a:pt x="275" y="91"/>
                    <a:pt x="275" y="54"/>
                    <a:pt x="262" y="54"/>
                  </a:cubicBezTo>
                  <a:cubicBezTo>
                    <a:pt x="174" y="54"/>
                    <a:pt x="99" y="29"/>
                    <a:pt x="24" y="4"/>
                  </a:cubicBezTo>
                  <a:cubicBezTo>
                    <a:pt x="21" y="1"/>
                    <a:pt x="19" y="0"/>
                    <a:pt x="1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1"/>
            <p:cNvSpPr/>
            <p:nvPr/>
          </p:nvSpPr>
          <p:spPr>
            <a:xfrm>
              <a:off x="4117650" y="3174875"/>
              <a:ext cx="6550" cy="2950"/>
            </a:xfrm>
            <a:custGeom>
              <a:avLst/>
              <a:gdLst/>
              <a:ahLst/>
              <a:cxnLst/>
              <a:rect l="l" t="t" r="r" b="b"/>
              <a:pathLst>
                <a:path w="262" h="118" extrusionOk="0">
                  <a:moveTo>
                    <a:pt x="16" y="1"/>
                  </a:moveTo>
                  <a:cubicBezTo>
                    <a:pt x="7" y="1"/>
                    <a:pt x="1" y="19"/>
                    <a:pt x="11" y="30"/>
                  </a:cubicBezTo>
                  <a:cubicBezTo>
                    <a:pt x="86" y="67"/>
                    <a:pt x="161" y="92"/>
                    <a:pt x="237" y="117"/>
                  </a:cubicBezTo>
                  <a:cubicBezTo>
                    <a:pt x="262" y="117"/>
                    <a:pt x="262" y="92"/>
                    <a:pt x="249" y="92"/>
                  </a:cubicBezTo>
                  <a:cubicBezTo>
                    <a:pt x="174" y="67"/>
                    <a:pt x="99" y="30"/>
                    <a:pt x="23" y="4"/>
                  </a:cubicBezTo>
                  <a:cubicBezTo>
                    <a:pt x="21" y="2"/>
                    <a:pt x="18" y="1"/>
                    <a:pt x="1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1"/>
            <p:cNvSpPr/>
            <p:nvPr/>
          </p:nvSpPr>
          <p:spPr>
            <a:xfrm>
              <a:off x="4116325" y="3168375"/>
              <a:ext cx="8175" cy="3525"/>
            </a:xfrm>
            <a:custGeom>
              <a:avLst/>
              <a:gdLst/>
              <a:ahLst/>
              <a:cxnLst/>
              <a:rect l="l" t="t" r="r" b="b"/>
              <a:pathLst>
                <a:path w="327" h="141" extrusionOk="0">
                  <a:moveTo>
                    <a:pt x="39" y="1"/>
                  </a:moveTo>
                  <a:cubicBezTo>
                    <a:pt x="14" y="1"/>
                    <a:pt x="1" y="26"/>
                    <a:pt x="26" y="39"/>
                  </a:cubicBezTo>
                  <a:cubicBezTo>
                    <a:pt x="101" y="89"/>
                    <a:pt x="202" y="114"/>
                    <a:pt x="290" y="139"/>
                  </a:cubicBezTo>
                  <a:cubicBezTo>
                    <a:pt x="294" y="140"/>
                    <a:pt x="297" y="141"/>
                    <a:pt x="301" y="141"/>
                  </a:cubicBezTo>
                  <a:cubicBezTo>
                    <a:pt x="327" y="141"/>
                    <a:pt x="324" y="101"/>
                    <a:pt x="302" y="101"/>
                  </a:cubicBezTo>
                  <a:cubicBezTo>
                    <a:pt x="214" y="76"/>
                    <a:pt x="126" y="26"/>
                    <a:pt x="3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1"/>
            <p:cNvSpPr/>
            <p:nvPr/>
          </p:nvSpPr>
          <p:spPr>
            <a:xfrm>
              <a:off x="4125425" y="3159925"/>
              <a:ext cx="7575" cy="1200"/>
            </a:xfrm>
            <a:custGeom>
              <a:avLst/>
              <a:gdLst/>
              <a:ahLst/>
              <a:cxnLst/>
              <a:rect l="l" t="t" r="r" b="b"/>
              <a:pathLst>
                <a:path w="303" h="48" extrusionOk="0">
                  <a:moveTo>
                    <a:pt x="290" y="0"/>
                  </a:moveTo>
                  <a:cubicBezTo>
                    <a:pt x="202" y="0"/>
                    <a:pt x="101" y="0"/>
                    <a:pt x="13" y="13"/>
                  </a:cubicBezTo>
                  <a:cubicBezTo>
                    <a:pt x="1" y="13"/>
                    <a:pt x="1" y="38"/>
                    <a:pt x="13" y="38"/>
                  </a:cubicBezTo>
                  <a:cubicBezTo>
                    <a:pt x="57" y="44"/>
                    <a:pt x="104" y="47"/>
                    <a:pt x="151" y="47"/>
                  </a:cubicBezTo>
                  <a:cubicBezTo>
                    <a:pt x="199" y="47"/>
                    <a:pt x="246" y="44"/>
                    <a:pt x="290" y="38"/>
                  </a:cubicBezTo>
                  <a:cubicBezTo>
                    <a:pt x="302" y="38"/>
                    <a:pt x="302" y="0"/>
                    <a:pt x="29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1"/>
            <p:cNvSpPr/>
            <p:nvPr/>
          </p:nvSpPr>
          <p:spPr>
            <a:xfrm>
              <a:off x="4126375" y="3165550"/>
              <a:ext cx="5675" cy="1300"/>
            </a:xfrm>
            <a:custGeom>
              <a:avLst/>
              <a:gdLst/>
              <a:ahLst/>
              <a:cxnLst/>
              <a:rect l="l" t="t" r="r" b="b"/>
              <a:pathLst>
                <a:path w="227" h="52" extrusionOk="0">
                  <a:moveTo>
                    <a:pt x="26" y="1"/>
                  </a:moveTo>
                  <a:cubicBezTo>
                    <a:pt x="13" y="1"/>
                    <a:pt x="1" y="26"/>
                    <a:pt x="26" y="26"/>
                  </a:cubicBezTo>
                  <a:cubicBezTo>
                    <a:pt x="76" y="39"/>
                    <a:pt x="139" y="39"/>
                    <a:pt x="201" y="51"/>
                  </a:cubicBezTo>
                  <a:cubicBezTo>
                    <a:pt x="226" y="51"/>
                    <a:pt x="226" y="13"/>
                    <a:pt x="201" y="13"/>
                  </a:cubicBezTo>
                  <a:cubicBezTo>
                    <a:pt x="139" y="1"/>
                    <a:pt x="88"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1"/>
            <p:cNvSpPr/>
            <p:nvPr/>
          </p:nvSpPr>
          <p:spPr>
            <a:xfrm>
              <a:off x="4139550" y="3189400"/>
              <a:ext cx="7775" cy="3850"/>
            </a:xfrm>
            <a:custGeom>
              <a:avLst/>
              <a:gdLst/>
              <a:ahLst/>
              <a:cxnLst/>
              <a:rect l="l" t="t" r="r" b="b"/>
              <a:pathLst>
                <a:path w="311" h="154" extrusionOk="0">
                  <a:moveTo>
                    <a:pt x="26" y="1"/>
                  </a:moveTo>
                  <a:cubicBezTo>
                    <a:pt x="13" y="1"/>
                    <a:pt x="1" y="13"/>
                    <a:pt x="13" y="26"/>
                  </a:cubicBezTo>
                  <a:cubicBezTo>
                    <a:pt x="88" y="88"/>
                    <a:pt x="189" y="126"/>
                    <a:pt x="277" y="151"/>
                  </a:cubicBezTo>
                  <a:cubicBezTo>
                    <a:pt x="280" y="153"/>
                    <a:pt x="284" y="154"/>
                    <a:pt x="287" y="154"/>
                  </a:cubicBezTo>
                  <a:cubicBezTo>
                    <a:pt x="305" y="154"/>
                    <a:pt x="311" y="126"/>
                    <a:pt x="289" y="126"/>
                  </a:cubicBezTo>
                  <a:cubicBezTo>
                    <a:pt x="201" y="88"/>
                    <a:pt x="114" y="38"/>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1"/>
            <p:cNvSpPr/>
            <p:nvPr/>
          </p:nvSpPr>
          <p:spPr>
            <a:xfrm>
              <a:off x="4114850" y="3178600"/>
              <a:ext cx="6475" cy="5275"/>
            </a:xfrm>
            <a:custGeom>
              <a:avLst/>
              <a:gdLst/>
              <a:ahLst/>
              <a:cxnLst/>
              <a:rect l="l" t="t" r="r" b="b"/>
              <a:pathLst>
                <a:path w="259" h="211" extrusionOk="0">
                  <a:moveTo>
                    <a:pt x="12" y="1"/>
                  </a:moveTo>
                  <a:cubicBezTo>
                    <a:pt x="5" y="1"/>
                    <a:pt x="1" y="10"/>
                    <a:pt x="10" y="19"/>
                  </a:cubicBezTo>
                  <a:cubicBezTo>
                    <a:pt x="60" y="94"/>
                    <a:pt x="148" y="157"/>
                    <a:pt x="223" y="207"/>
                  </a:cubicBezTo>
                  <a:cubicBezTo>
                    <a:pt x="228" y="209"/>
                    <a:pt x="232" y="210"/>
                    <a:pt x="236" y="210"/>
                  </a:cubicBezTo>
                  <a:cubicBezTo>
                    <a:pt x="252" y="210"/>
                    <a:pt x="258" y="192"/>
                    <a:pt x="248" y="182"/>
                  </a:cubicBezTo>
                  <a:cubicBezTo>
                    <a:pt x="173" y="119"/>
                    <a:pt x="110" y="56"/>
                    <a:pt x="22" y="6"/>
                  </a:cubicBezTo>
                  <a:cubicBezTo>
                    <a:pt x="19" y="2"/>
                    <a:pt x="15" y="1"/>
                    <a:pt x="1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1"/>
            <p:cNvSpPr/>
            <p:nvPr/>
          </p:nvSpPr>
          <p:spPr>
            <a:xfrm>
              <a:off x="4116650" y="3162050"/>
              <a:ext cx="6200" cy="1375"/>
            </a:xfrm>
            <a:custGeom>
              <a:avLst/>
              <a:gdLst/>
              <a:ahLst/>
              <a:cxnLst/>
              <a:rect l="l" t="t" r="r" b="b"/>
              <a:pathLst>
                <a:path w="248" h="55" extrusionOk="0">
                  <a:moveTo>
                    <a:pt x="224" y="0"/>
                  </a:moveTo>
                  <a:cubicBezTo>
                    <a:pt x="221" y="0"/>
                    <a:pt x="217" y="1"/>
                    <a:pt x="214" y="3"/>
                  </a:cubicBezTo>
                  <a:cubicBezTo>
                    <a:pt x="193" y="7"/>
                    <a:pt x="172" y="8"/>
                    <a:pt x="151" y="8"/>
                  </a:cubicBezTo>
                  <a:cubicBezTo>
                    <a:pt x="109" y="8"/>
                    <a:pt x="67" y="3"/>
                    <a:pt x="26" y="3"/>
                  </a:cubicBezTo>
                  <a:cubicBezTo>
                    <a:pt x="1" y="3"/>
                    <a:pt x="1" y="41"/>
                    <a:pt x="13" y="41"/>
                  </a:cubicBezTo>
                  <a:cubicBezTo>
                    <a:pt x="42" y="50"/>
                    <a:pt x="69" y="54"/>
                    <a:pt x="95" y="54"/>
                  </a:cubicBezTo>
                  <a:cubicBezTo>
                    <a:pt x="138" y="54"/>
                    <a:pt x="180" y="44"/>
                    <a:pt x="226" y="28"/>
                  </a:cubicBezTo>
                  <a:cubicBezTo>
                    <a:pt x="248" y="28"/>
                    <a:pt x="242" y="0"/>
                    <a:pt x="22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1"/>
            <p:cNvSpPr/>
            <p:nvPr/>
          </p:nvSpPr>
          <p:spPr>
            <a:xfrm>
              <a:off x="4121675" y="3148300"/>
              <a:ext cx="6925" cy="2850"/>
            </a:xfrm>
            <a:custGeom>
              <a:avLst/>
              <a:gdLst/>
              <a:ahLst/>
              <a:cxnLst/>
              <a:rect l="l" t="t" r="r" b="b"/>
              <a:pathLst>
                <a:path w="277" h="114" extrusionOk="0">
                  <a:moveTo>
                    <a:pt x="264" y="1"/>
                  </a:moveTo>
                  <a:cubicBezTo>
                    <a:pt x="176" y="13"/>
                    <a:pt x="76" y="26"/>
                    <a:pt x="13" y="76"/>
                  </a:cubicBezTo>
                  <a:cubicBezTo>
                    <a:pt x="0" y="89"/>
                    <a:pt x="0" y="114"/>
                    <a:pt x="25" y="114"/>
                  </a:cubicBezTo>
                  <a:cubicBezTo>
                    <a:pt x="101" y="89"/>
                    <a:pt x="189" y="51"/>
                    <a:pt x="264" y="26"/>
                  </a:cubicBezTo>
                  <a:cubicBezTo>
                    <a:pt x="276" y="26"/>
                    <a:pt x="276" y="1"/>
                    <a:pt x="26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1"/>
            <p:cNvSpPr/>
            <p:nvPr/>
          </p:nvSpPr>
          <p:spPr>
            <a:xfrm>
              <a:off x="4123550" y="3153900"/>
              <a:ext cx="5275" cy="1950"/>
            </a:xfrm>
            <a:custGeom>
              <a:avLst/>
              <a:gdLst/>
              <a:ahLst/>
              <a:cxnLst/>
              <a:rect l="l" t="t" r="r" b="b"/>
              <a:pathLst>
                <a:path w="211" h="78" extrusionOk="0">
                  <a:moveTo>
                    <a:pt x="186" y="0"/>
                  </a:moveTo>
                  <a:cubicBezTo>
                    <a:pt x="183" y="0"/>
                    <a:pt x="180" y="1"/>
                    <a:pt x="176" y="3"/>
                  </a:cubicBezTo>
                  <a:cubicBezTo>
                    <a:pt x="126" y="15"/>
                    <a:pt x="76" y="28"/>
                    <a:pt x="26" y="40"/>
                  </a:cubicBezTo>
                  <a:cubicBezTo>
                    <a:pt x="1" y="40"/>
                    <a:pt x="13" y="78"/>
                    <a:pt x="26" y="78"/>
                  </a:cubicBezTo>
                  <a:cubicBezTo>
                    <a:pt x="88" y="78"/>
                    <a:pt x="139" y="53"/>
                    <a:pt x="189" y="40"/>
                  </a:cubicBezTo>
                  <a:cubicBezTo>
                    <a:pt x="210" y="29"/>
                    <a:pt x="204" y="0"/>
                    <a:pt x="18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1"/>
            <p:cNvSpPr/>
            <p:nvPr/>
          </p:nvSpPr>
          <p:spPr>
            <a:xfrm>
              <a:off x="4116025" y="3155200"/>
              <a:ext cx="5350" cy="2550"/>
            </a:xfrm>
            <a:custGeom>
              <a:avLst/>
              <a:gdLst/>
              <a:ahLst/>
              <a:cxnLst/>
              <a:rect l="l" t="t" r="r" b="b"/>
              <a:pathLst>
                <a:path w="214" h="102" extrusionOk="0">
                  <a:moveTo>
                    <a:pt x="176" y="1"/>
                  </a:moveTo>
                  <a:cubicBezTo>
                    <a:pt x="126" y="26"/>
                    <a:pt x="63" y="38"/>
                    <a:pt x="13" y="76"/>
                  </a:cubicBezTo>
                  <a:cubicBezTo>
                    <a:pt x="0" y="76"/>
                    <a:pt x="0" y="101"/>
                    <a:pt x="13" y="101"/>
                  </a:cubicBezTo>
                  <a:cubicBezTo>
                    <a:pt x="76" y="89"/>
                    <a:pt x="138" y="64"/>
                    <a:pt x="189" y="38"/>
                  </a:cubicBezTo>
                  <a:cubicBezTo>
                    <a:pt x="214" y="26"/>
                    <a:pt x="201" y="1"/>
                    <a:pt x="1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1"/>
            <p:cNvSpPr/>
            <p:nvPr/>
          </p:nvSpPr>
          <p:spPr>
            <a:xfrm>
              <a:off x="4113200" y="3147250"/>
              <a:ext cx="4950" cy="4525"/>
            </a:xfrm>
            <a:custGeom>
              <a:avLst/>
              <a:gdLst/>
              <a:ahLst/>
              <a:cxnLst/>
              <a:rect l="l" t="t" r="r" b="b"/>
              <a:pathLst>
                <a:path w="198" h="181" extrusionOk="0">
                  <a:moveTo>
                    <a:pt x="175" y="0"/>
                  </a:moveTo>
                  <a:cubicBezTo>
                    <a:pt x="171" y="0"/>
                    <a:pt x="167" y="2"/>
                    <a:pt x="164" y="5"/>
                  </a:cubicBezTo>
                  <a:cubicBezTo>
                    <a:pt x="113" y="55"/>
                    <a:pt x="51" y="93"/>
                    <a:pt x="0" y="156"/>
                  </a:cubicBezTo>
                  <a:cubicBezTo>
                    <a:pt x="0" y="168"/>
                    <a:pt x="13" y="181"/>
                    <a:pt x="26" y="181"/>
                  </a:cubicBezTo>
                  <a:cubicBezTo>
                    <a:pt x="88" y="143"/>
                    <a:pt x="139" y="80"/>
                    <a:pt x="189" y="30"/>
                  </a:cubicBezTo>
                  <a:cubicBezTo>
                    <a:pt x="198" y="12"/>
                    <a:pt x="187" y="0"/>
                    <a:pt x="17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1"/>
            <p:cNvSpPr/>
            <p:nvPr/>
          </p:nvSpPr>
          <p:spPr>
            <a:xfrm>
              <a:off x="4121675" y="3142975"/>
              <a:ext cx="4400" cy="3150"/>
            </a:xfrm>
            <a:custGeom>
              <a:avLst/>
              <a:gdLst/>
              <a:ahLst/>
              <a:cxnLst/>
              <a:rect l="l" t="t" r="r" b="b"/>
              <a:pathLst>
                <a:path w="176" h="126" extrusionOk="0">
                  <a:moveTo>
                    <a:pt x="151" y="0"/>
                  </a:moveTo>
                  <a:cubicBezTo>
                    <a:pt x="101" y="38"/>
                    <a:pt x="63" y="63"/>
                    <a:pt x="13" y="101"/>
                  </a:cubicBezTo>
                  <a:cubicBezTo>
                    <a:pt x="0" y="113"/>
                    <a:pt x="25" y="126"/>
                    <a:pt x="38" y="126"/>
                  </a:cubicBezTo>
                  <a:cubicBezTo>
                    <a:pt x="88" y="101"/>
                    <a:pt x="126" y="63"/>
                    <a:pt x="176" y="26"/>
                  </a:cubicBezTo>
                  <a:cubicBezTo>
                    <a:pt x="176" y="13"/>
                    <a:pt x="163"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1"/>
            <p:cNvSpPr/>
            <p:nvPr/>
          </p:nvSpPr>
          <p:spPr>
            <a:xfrm>
              <a:off x="4117275" y="3134050"/>
              <a:ext cx="5575" cy="4675"/>
            </a:xfrm>
            <a:custGeom>
              <a:avLst/>
              <a:gdLst/>
              <a:ahLst/>
              <a:cxnLst/>
              <a:rect l="l" t="t" r="r" b="b"/>
              <a:pathLst>
                <a:path w="223" h="187" extrusionOk="0">
                  <a:moveTo>
                    <a:pt x="202" y="1"/>
                  </a:moveTo>
                  <a:cubicBezTo>
                    <a:pt x="197" y="1"/>
                    <a:pt x="193" y="2"/>
                    <a:pt x="189" y="6"/>
                  </a:cubicBezTo>
                  <a:cubicBezTo>
                    <a:pt x="126" y="56"/>
                    <a:pt x="63" y="106"/>
                    <a:pt x="1" y="169"/>
                  </a:cubicBezTo>
                  <a:cubicBezTo>
                    <a:pt x="1" y="178"/>
                    <a:pt x="1" y="187"/>
                    <a:pt x="5" y="187"/>
                  </a:cubicBezTo>
                  <a:cubicBezTo>
                    <a:pt x="7" y="187"/>
                    <a:pt x="9" y="185"/>
                    <a:pt x="13" y="182"/>
                  </a:cubicBezTo>
                  <a:cubicBezTo>
                    <a:pt x="88" y="144"/>
                    <a:pt x="151" y="81"/>
                    <a:pt x="214" y="19"/>
                  </a:cubicBezTo>
                  <a:cubicBezTo>
                    <a:pt x="223" y="10"/>
                    <a:pt x="213" y="1"/>
                    <a:pt x="20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1"/>
            <p:cNvSpPr/>
            <p:nvPr/>
          </p:nvSpPr>
          <p:spPr>
            <a:xfrm>
              <a:off x="4112875" y="3141625"/>
              <a:ext cx="5625" cy="5450"/>
            </a:xfrm>
            <a:custGeom>
              <a:avLst/>
              <a:gdLst/>
              <a:ahLst/>
              <a:cxnLst/>
              <a:rect l="l" t="t" r="r" b="b"/>
              <a:pathLst>
                <a:path w="225" h="218" extrusionOk="0">
                  <a:moveTo>
                    <a:pt x="209" y="1"/>
                  </a:moveTo>
                  <a:cubicBezTo>
                    <a:pt x="207" y="1"/>
                    <a:pt x="204" y="2"/>
                    <a:pt x="202" y="4"/>
                  </a:cubicBezTo>
                  <a:cubicBezTo>
                    <a:pt x="126" y="67"/>
                    <a:pt x="64" y="130"/>
                    <a:pt x="1" y="192"/>
                  </a:cubicBezTo>
                  <a:cubicBezTo>
                    <a:pt x="1" y="205"/>
                    <a:pt x="13" y="218"/>
                    <a:pt x="26" y="218"/>
                  </a:cubicBezTo>
                  <a:cubicBezTo>
                    <a:pt x="101" y="167"/>
                    <a:pt x="152" y="92"/>
                    <a:pt x="214" y="29"/>
                  </a:cubicBezTo>
                  <a:cubicBezTo>
                    <a:pt x="224" y="19"/>
                    <a:pt x="218" y="1"/>
                    <a:pt x="2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1"/>
            <p:cNvSpPr/>
            <p:nvPr/>
          </p:nvSpPr>
          <p:spPr>
            <a:xfrm>
              <a:off x="4106300" y="3138000"/>
              <a:ext cx="3375" cy="7000"/>
            </a:xfrm>
            <a:custGeom>
              <a:avLst/>
              <a:gdLst/>
              <a:ahLst/>
              <a:cxnLst/>
              <a:rect l="l" t="t" r="r" b="b"/>
              <a:pathLst>
                <a:path w="135" h="280" extrusionOk="0">
                  <a:moveTo>
                    <a:pt x="105" y="0"/>
                  </a:moveTo>
                  <a:cubicBezTo>
                    <a:pt x="98" y="0"/>
                    <a:pt x="92" y="3"/>
                    <a:pt x="88" y="11"/>
                  </a:cubicBezTo>
                  <a:cubicBezTo>
                    <a:pt x="51" y="86"/>
                    <a:pt x="13" y="174"/>
                    <a:pt x="0" y="262"/>
                  </a:cubicBezTo>
                  <a:cubicBezTo>
                    <a:pt x="0" y="271"/>
                    <a:pt x="7" y="280"/>
                    <a:pt x="10" y="280"/>
                  </a:cubicBezTo>
                  <a:cubicBezTo>
                    <a:pt x="12" y="280"/>
                    <a:pt x="13" y="278"/>
                    <a:pt x="13" y="275"/>
                  </a:cubicBezTo>
                  <a:cubicBezTo>
                    <a:pt x="63" y="199"/>
                    <a:pt x="88" y="112"/>
                    <a:pt x="126" y="24"/>
                  </a:cubicBezTo>
                  <a:cubicBezTo>
                    <a:pt x="135" y="15"/>
                    <a:pt x="119" y="0"/>
                    <a:pt x="10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1"/>
            <p:cNvSpPr/>
            <p:nvPr/>
          </p:nvSpPr>
          <p:spPr>
            <a:xfrm>
              <a:off x="4113600" y="3131250"/>
              <a:ext cx="4550" cy="4350"/>
            </a:xfrm>
            <a:custGeom>
              <a:avLst/>
              <a:gdLst/>
              <a:ahLst/>
              <a:cxnLst/>
              <a:rect l="l" t="t" r="r" b="b"/>
              <a:pathLst>
                <a:path w="182" h="174" extrusionOk="0">
                  <a:moveTo>
                    <a:pt x="159" y="0"/>
                  </a:moveTo>
                  <a:cubicBezTo>
                    <a:pt x="155" y="0"/>
                    <a:pt x="151" y="2"/>
                    <a:pt x="148" y="5"/>
                  </a:cubicBezTo>
                  <a:cubicBezTo>
                    <a:pt x="97" y="43"/>
                    <a:pt x="47" y="93"/>
                    <a:pt x="10" y="156"/>
                  </a:cubicBezTo>
                  <a:cubicBezTo>
                    <a:pt x="1" y="165"/>
                    <a:pt x="11" y="173"/>
                    <a:pt x="22" y="173"/>
                  </a:cubicBezTo>
                  <a:cubicBezTo>
                    <a:pt x="26" y="173"/>
                    <a:pt x="31" y="172"/>
                    <a:pt x="35" y="168"/>
                  </a:cubicBezTo>
                  <a:cubicBezTo>
                    <a:pt x="85" y="131"/>
                    <a:pt x="123" y="80"/>
                    <a:pt x="173" y="30"/>
                  </a:cubicBezTo>
                  <a:cubicBezTo>
                    <a:pt x="182" y="12"/>
                    <a:pt x="171" y="0"/>
                    <a:pt x="15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1"/>
            <p:cNvSpPr/>
            <p:nvPr/>
          </p:nvSpPr>
          <p:spPr>
            <a:xfrm>
              <a:off x="4108800" y="3122275"/>
              <a:ext cx="4750" cy="6425"/>
            </a:xfrm>
            <a:custGeom>
              <a:avLst/>
              <a:gdLst/>
              <a:ahLst/>
              <a:cxnLst/>
              <a:rect l="l" t="t" r="r" b="b"/>
              <a:pathLst>
                <a:path w="190" h="257" extrusionOk="0">
                  <a:moveTo>
                    <a:pt x="164" y="0"/>
                  </a:moveTo>
                  <a:cubicBezTo>
                    <a:pt x="89" y="63"/>
                    <a:pt x="26" y="138"/>
                    <a:pt x="1" y="239"/>
                  </a:cubicBezTo>
                  <a:cubicBezTo>
                    <a:pt x="1" y="248"/>
                    <a:pt x="13" y="256"/>
                    <a:pt x="21" y="256"/>
                  </a:cubicBezTo>
                  <a:cubicBezTo>
                    <a:pt x="24" y="256"/>
                    <a:pt x="26" y="255"/>
                    <a:pt x="26" y="251"/>
                  </a:cubicBezTo>
                  <a:cubicBezTo>
                    <a:pt x="76" y="163"/>
                    <a:pt x="114" y="88"/>
                    <a:pt x="189" y="25"/>
                  </a:cubicBezTo>
                  <a:cubicBezTo>
                    <a:pt x="189" y="13"/>
                    <a:pt x="176" y="0"/>
                    <a:pt x="1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1"/>
            <p:cNvSpPr/>
            <p:nvPr/>
          </p:nvSpPr>
          <p:spPr>
            <a:xfrm>
              <a:off x="4103150" y="3134375"/>
              <a:ext cx="3700" cy="7800"/>
            </a:xfrm>
            <a:custGeom>
              <a:avLst/>
              <a:gdLst/>
              <a:ahLst/>
              <a:cxnLst/>
              <a:rect l="l" t="t" r="r" b="b"/>
              <a:pathLst>
                <a:path w="148" h="312" extrusionOk="0">
                  <a:moveTo>
                    <a:pt x="117" y="0"/>
                  </a:moveTo>
                  <a:cubicBezTo>
                    <a:pt x="111" y="0"/>
                    <a:pt x="105" y="2"/>
                    <a:pt x="101" y="6"/>
                  </a:cubicBezTo>
                  <a:cubicBezTo>
                    <a:pt x="64" y="106"/>
                    <a:pt x="26" y="194"/>
                    <a:pt x="1" y="294"/>
                  </a:cubicBezTo>
                  <a:cubicBezTo>
                    <a:pt x="1" y="303"/>
                    <a:pt x="13" y="312"/>
                    <a:pt x="21" y="312"/>
                  </a:cubicBezTo>
                  <a:cubicBezTo>
                    <a:pt x="24" y="312"/>
                    <a:pt x="26" y="310"/>
                    <a:pt x="26" y="307"/>
                  </a:cubicBezTo>
                  <a:cubicBezTo>
                    <a:pt x="76" y="219"/>
                    <a:pt x="101" y="119"/>
                    <a:pt x="139" y="18"/>
                  </a:cubicBezTo>
                  <a:cubicBezTo>
                    <a:pt x="148" y="9"/>
                    <a:pt x="132" y="0"/>
                    <a:pt x="11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31"/>
            <p:cNvSpPr/>
            <p:nvPr/>
          </p:nvSpPr>
          <p:spPr>
            <a:xfrm>
              <a:off x="4111625" y="3168700"/>
              <a:ext cx="5000" cy="2900"/>
            </a:xfrm>
            <a:custGeom>
              <a:avLst/>
              <a:gdLst/>
              <a:ahLst/>
              <a:cxnLst/>
              <a:rect l="l" t="t" r="r" b="b"/>
              <a:pathLst>
                <a:path w="200" h="116" extrusionOk="0">
                  <a:moveTo>
                    <a:pt x="26" y="0"/>
                  </a:moveTo>
                  <a:cubicBezTo>
                    <a:pt x="13" y="0"/>
                    <a:pt x="1" y="13"/>
                    <a:pt x="13" y="26"/>
                  </a:cubicBezTo>
                  <a:cubicBezTo>
                    <a:pt x="63" y="63"/>
                    <a:pt x="114" y="88"/>
                    <a:pt x="176" y="113"/>
                  </a:cubicBezTo>
                  <a:cubicBezTo>
                    <a:pt x="178" y="115"/>
                    <a:pt x="180" y="116"/>
                    <a:pt x="182" y="116"/>
                  </a:cubicBezTo>
                  <a:cubicBezTo>
                    <a:pt x="192" y="116"/>
                    <a:pt x="200" y="88"/>
                    <a:pt x="189" y="88"/>
                  </a:cubicBezTo>
                  <a:cubicBezTo>
                    <a:pt x="139" y="63"/>
                    <a:pt x="76" y="26"/>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1"/>
            <p:cNvSpPr/>
            <p:nvPr/>
          </p:nvSpPr>
          <p:spPr>
            <a:xfrm>
              <a:off x="4109525" y="3171700"/>
              <a:ext cx="6150" cy="5275"/>
            </a:xfrm>
            <a:custGeom>
              <a:avLst/>
              <a:gdLst/>
              <a:ahLst/>
              <a:cxnLst/>
              <a:rect l="l" t="t" r="r" b="b"/>
              <a:pathLst>
                <a:path w="246" h="211" extrusionOk="0">
                  <a:moveTo>
                    <a:pt x="22" y="1"/>
                  </a:moveTo>
                  <a:cubicBezTo>
                    <a:pt x="11" y="1"/>
                    <a:pt x="1" y="10"/>
                    <a:pt x="9" y="18"/>
                  </a:cubicBezTo>
                  <a:cubicBezTo>
                    <a:pt x="60" y="106"/>
                    <a:pt x="135" y="157"/>
                    <a:pt x="223" y="207"/>
                  </a:cubicBezTo>
                  <a:cubicBezTo>
                    <a:pt x="225" y="209"/>
                    <a:pt x="228" y="210"/>
                    <a:pt x="230" y="210"/>
                  </a:cubicBezTo>
                  <a:cubicBezTo>
                    <a:pt x="239" y="210"/>
                    <a:pt x="245" y="192"/>
                    <a:pt x="235" y="182"/>
                  </a:cubicBezTo>
                  <a:cubicBezTo>
                    <a:pt x="147" y="131"/>
                    <a:pt x="97" y="69"/>
                    <a:pt x="35" y="6"/>
                  </a:cubicBezTo>
                  <a:cubicBezTo>
                    <a:pt x="31" y="2"/>
                    <a:pt x="26" y="1"/>
                    <a:pt x="2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1"/>
            <p:cNvSpPr/>
            <p:nvPr/>
          </p:nvSpPr>
          <p:spPr>
            <a:xfrm>
              <a:off x="4111000" y="3158350"/>
              <a:ext cx="7550" cy="2525"/>
            </a:xfrm>
            <a:custGeom>
              <a:avLst/>
              <a:gdLst/>
              <a:ahLst/>
              <a:cxnLst/>
              <a:rect l="l" t="t" r="r" b="b"/>
              <a:pathLst>
                <a:path w="302" h="101" extrusionOk="0">
                  <a:moveTo>
                    <a:pt x="277" y="0"/>
                  </a:moveTo>
                  <a:cubicBezTo>
                    <a:pt x="189" y="25"/>
                    <a:pt x="101" y="51"/>
                    <a:pt x="13" y="76"/>
                  </a:cubicBezTo>
                  <a:cubicBezTo>
                    <a:pt x="1" y="76"/>
                    <a:pt x="1" y="101"/>
                    <a:pt x="13" y="101"/>
                  </a:cubicBezTo>
                  <a:cubicBezTo>
                    <a:pt x="114" y="101"/>
                    <a:pt x="201" y="76"/>
                    <a:pt x="289" y="25"/>
                  </a:cubicBezTo>
                  <a:cubicBezTo>
                    <a:pt x="302" y="25"/>
                    <a:pt x="289" y="0"/>
                    <a:pt x="27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1"/>
            <p:cNvSpPr/>
            <p:nvPr/>
          </p:nvSpPr>
          <p:spPr>
            <a:xfrm>
              <a:off x="4110700" y="3151675"/>
              <a:ext cx="7100" cy="4825"/>
            </a:xfrm>
            <a:custGeom>
              <a:avLst/>
              <a:gdLst/>
              <a:ahLst/>
              <a:cxnLst/>
              <a:rect l="l" t="t" r="r" b="b"/>
              <a:pathLst>
                <a:path w="284" h="193" extrusionOk="0">
                  <a:moveTo>
                    <a:pt x="259" y="0"/>
                  </a:moveTo>
                  <a:cubicBezTo>
                    <a:pt x="256" y="0"/>
                    <a:pt x="253" y="1"/>
                    <a:pt x="251" y="4"/>
                  </a:cubicBezTo>
                  <a:cubicBezTo>
                    <a:pt x="163" y="54"/>
                    <a:pt x="75" y="104"/>
                    <a:pt x="0" y="167"/>
                  </a:cubicBezTo>
                  <a:cubicBezTo>
                    <a:pt x="0" y="179"/>
                    <a:pt x="13" y="192"/>
                    <a:pt x="13" y="192"/>
                  </a:cubicBezTo>
                  <a:cubicBezTo>
                    <a:pt x="113" y="142"/>
                    <a:pt x="188" y="79"/>
                    <a:pt x="264" y="29"/>
                  </a:cubicBezTo>
                  <a:cubicBezTo>
                    <a:pt x="284" y="19"/>
                    <a:pt x="271" y="0"/>
                    <a:pt x="25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1"/>
            <p:cNvSpPr/>
            <p:nvPr/>
          </p:nvSpPr>
          <p:spPr>
            <a:xfrm>
              <a:off x="4105675" y="3143200"/>
              <a:ext cx="5925" cy="9550"/>
            </a:xfrm>
            <a:custGeom>
              <a:avLst/>
              <a:gdLst/>
              <a:ahLst/>
              <a:cxnLst/>
              <a:rect l="l" t="t" r="r" b="b"/>
              <a:pathLst>
                <a:path w="237" h="382" extrusionOk="0">
                  <a:moveTo>
                    <a:pt x="209" y="1"/>
                  </a:moveTo>
                  <a:cubicBezTo>
                    <a:pt x="206" y="1"/>
                    <a:pt x="203" y="2"/>
                    <a:pt x="201" y="4"/>
                  </a:cubicBezTo>
                  <a:cubicBezTo>
                    <a:pt x="126" y="117"/>
                    <a:pt x="38" y="230"/>
                    <a:pt x="0" y="355"/>
                  </a:cubicBezTo>
                  <a:cubicBezTo>
                    <a:pt x="0" y="371"/>
                    <a:pt x="10" y="382"/>
                    <a:pt x="20" y="382"/>
                  </a:cubicBezTo>
                  <a:cubicBezTo>
                    <a:pt x="27" y="382"/>
                    <a:pt x="33" y="377"/>
                    <a:pt x="38" y="368"/>
                  </a:cubicBezTo>
                  <a:cubicBezTo>
                    <a:pt x="101" y="255"/>
                    <a:pt x="151" y="142"/>
                    <a:pt x="226" y="29"/>
                  </a:cubicBezTo>
                  <a:cubicBezTo>
                    <a:pt x="236" y="19"/>
                    <a:pt x="222" y="1"/>
                    <a:pt x="2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31"/>
            <p:cNvSpPr/>
            <p:nvPr/>
          </p:nvSpPr>
          <p:spPr>
            <a:xfrm>
              <a:off x="3983325" y="3141625"/>
              <a:ext cx="27300" cy="21775"/>
            </a:xfrm>
            <a:custGeom>
              <a:avLst/>
              <a:gdLst/>
              <a:ahLst/>
              <a:cxnLst/>
              <a:rect l="l" t="t" r="r" b="b"/>
              <a:pathLst>
                <a:path w="1092" h="871" extrusionOk="0">
                  <a:moveTo>
                    <a:pt x="931" y="1"/>
                  </a:moveTo>
                  <a:cubicBezTo>
                    <a:pt x="922" y="1"/>
                    <a:pt x="913" y="2"/>
                    <a:pt x="904" y="4"/>
                  </a:cubicBezTo>
                  <a:cubicBezTo>
                    <a:pt x="854" y="4"/>
                    <a:pt x="803" y="29"/>
                    <a:pt x="753" y="42"/>
                  </a:cubicBezTo>
                  <a:cubicBezTo>
                    <a:pt x="477" y="167"/>
                    <a:pt x="226" y="343"/>
                    <a:pt x="0" y="531"/>
                  </a:cubicBezTo>
                  <a:lnTo>
                    <a:pt x="452" y="870"/>
                  </a:lnTo>
                  <a:cubicBezTo>
                    <a:pt x="728" y="732"/>
                    <a:pt x="967" y="519"/>
                    <a:pt x="1054" y="230"/>
                  </a:cubicBezTo>
                  <a:cubicBezTo>
                    <a:pt x="1079" y="180"/>
                    <a:pt x="1092" y="105"/>
                    <a:pt x="1054" y="54"/>
                  </a:cubicBezTo>
                  <a:cubicBezTo>
                    <a:pt x="1023" y="23"/>
                    <a:pt x="975" y="1"/>
                    <a:pt x="931"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1"/>
            <p:cNvSpPr/>
            <p:nvPr/>
          </p:nvSpPr>
          <p:spPr>
            <a:xfrm>
              <a:off x="3984250" y="3147750"/>
              <a:ext cx="20425" cy="13450"/>
            </a:xfrm>
            <a:custGeom>
              <a:avLst/>
              <a:gdLst/>
              <a:ahLst/>
              <a:cxnLst/>
              <a:rect l="l" t="t" r="r" b="b"/>
              <a:pathLst>
                <a:path w="817" h="538" extrusionOk="0">
                  <a:moveTo>
                    <a:pt x="686" y="1"/>
                  </a:moveTo>
                  <a:cubicBezTo>
                    <a:pt x="669" y="1"/>
                    <a:pt x="653" y="4"/>
                    <a:pt x="641" y="10"/>
                  </a:cubicBezTo>
                  <a:cubicBezTo>
                    <a:pt x="315" y="136"/>
                    <a:pt x="189" y="336"/>
                    <a:pt x="1" y="537"/>
                  </a:cubicBezTo>
                  <a:cubicBezTo>
                    <a:pt x="1" y="537"/>
                    <a:pt x="540" y="374"/>
                    <a:pt x="741" y="198"/>
                  </a:cubicBezTo>
                  <a:cubicBezTo>
                    <a:pt x="779" y="161"/>
                    <a:pt x="817" y="123"/>
                    <a:pt x="804" y="73"/>
                  </a:cubicBezTo>
                  <a:cubicBezTo>
                    <a:pt x="804" y="35"/>
                    <a:pt x="766" y="23"/>
                    <a:pt x="741" y="10"/>
                  </a:cubicBezTo>
                  <a:cubicBezTo>
                    <a:pt x="722" y="4"/>
                    <a:pt x="704" y="1"/>
                    <a:pt x="686"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1"/>
            <p:cNvSpPr/>
            <p:nvPr/>
          </p:nvSpPr>
          <p:spPr>
            <a:xfrm>
              <a:off x="3974850" y="3126650"/>
              <a:ext cx="28250" cy="27650"/>
            </a:xfrm>
            <a:custGeom>
              <a:avLst/>
              <a:gdLst/>
              <a:ahLst/>
              <a:cxnLst/>
              <a:rect l="l" t="t" r="r" b="b"/>
              <a:pathLst>
                <a:path w="1130" h="1106" extrusionOk="0">
                  <a:moveTo>
                    <a:pt x="916" y="1"/>
                  </a:moveTo>
                  <a:cubicBezTo>
                    <a:pt x="866" y="13"/>
                    <a:pt x="816" y="39"/>
                    <a:pt x="766" y="64"/>
                  </a:cubicBezTo>
                  <a:cubicBezTo>
                    <a:pt x="452" y="239"/>
                    <a:pt x="251" y="553"/>
                    <a:pt x="0" y="804"/>
                  </a:cubicBezTo>
                  <a:lnTo>
                    <a:pt x="389" y="1105"/>
                  </a:lnTo>
                  <a:cubicBezTo>
                    <a:pt x="703" y="892"/>
                    <a:pt x="992" y="628"/>
                    <a:pt x="1105" y="290"/>
                  </a:cubicBezTo>
                  <a:cubicBezTo>
                    <a:pt x="1130" y="202"/>
                    <a:pt x="1130" y="101"/>
                    <a:pt x="1067" y="51"/>
                  </a:cubicBezTo>
                  <a:cubicBezTo>
                    <a:pt x="1029" y="13"/>
                    <a:pt x="967" y="1"/>
                    <a:pt x="916"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1"/>
            <p:cNvSpPr/>
            <p:nvPr/>
          </p:nvSpPr>
          <p:spPr>
            <a:xfrm>
              <a:off x="3981425" y="3132300"/>
              <a:ext cx="16975" cy="17600"/>
            </a:xfrm>
            <a:custGeom>
              <a:avLst/>
              <a:gdLst/>
              <a:ahLst/>
              <a:cxnLst/>
              <a:rect l="l" t="t" r="r" b="b"/>
              <a:pathLst>
                <a:path w="679" h="704" extrusionOk="0">
                  <a:moveTo>
                    <a:pt x="566" y="1"/>
                  </a:moveTo>
                  <a:cubicBezTo>
                    <a:pt x="528" y="1"/>
                    <a:pt x="490" y="1"/>
                    <a:pt x="465" y="26"/>
                  </a:cubicBezTo>
                  <a:cubicBezTo>
                    <a:pt x="189" y="227"/>
                    <a:pt x="126" y="465"/>
                    <a:pt x="1" y="704"/>
                  </a:cubicBezTo>
                  <a:cubicBezTo>
                    <a:pt x="1" y="704"/>
                    <a:pt x="478" y="402"/>
                    <a:pt x="628" y="176"/>
                  </a:cubicBezTo>
                  <a:cubicBezTo>
                    <a:pt x="653" y="126"/>
                    <a:pt x="679" y="76"/>
                    <a:pt x="653" y="38"/>
                  </a:cubicBezTo>
                  <a:cubicBezTo>
                    <a:pt x="628" y="13"/>
                    <a:pt x="591" y="1"/>
                    <a:pt x="566"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1"/>
            <p:cNvSpPr/>
            <p:nvPr/>
          </p:nvSpPr>
          <p:spPr>
            <a:xfrm>
              <a:off x="3962300" y="3115050"/>
              <a:ext cx="30775" cy="27950"/>
            </a:xfrm>
            <a:custGeom>
              <a:avLst/>
              <a:gdLst/>
              <a:ahLst/>
              <a:cxnLst/>
              <a:rect l="l" t="t" r="r" b="b"/>
              <a:pathLst>
                <a:path w="1231" h="1118" extrusionOk="0">
                  <a:moveTo>
                    <a:pt x="1092" y="1"/>
                  </a:moveTo>
                  <a:cubicBezTo>
                    <a:pt x="1042" y="1"/>
                    <a:pt x="992" y="13"/>
                    <a:pt x="954" y="26"/>
                  </a:cubicBezTo>
                  <a:cubicBezTo>
                    <a:pt x="854" y="63"/>
                    <a:pt x="766" y="126"/>
                    <a:pt x="678" y="189"/>
                  </a:cubicBezTo>
                  <a:cubicBezTo>
                    <a:pt x="427" y="390"/>
                    <a:pt x="214" y="615"/>
                    <a:pt x="0" y="866"/>
                  </a:cubicBezTo>
                  <a:lnTo>
                    <a:pt x="553" y="1117"/>
                  </a:lnTo>
                  <a:cubicBezTo>
                    <a:pt x="829" y="841"/>
                    <a:pt x="1092" y="553"/>
                    <a:pt x="1205" y="201"/>
                  </a:cubicBezTo>
                  <a:cubicBezTo>
                    <a:pt x="1230" y="151"/>
                    <a:pt x="1230" y="114"/>
                    <a:pt x="1218" y="63"/>
                  </a:cubicBezTo>
                  <a:cubicBezTo>
                    <a:pt x="1193" y="26"/>
                    <a:pt x="1142" y="1"/>
                    <a:pt x="1092"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1"/>
            <p:cNvSpPr/>
            <p:nvPr/>
          </p:nvSpPr>
          <p:spPr>
            <a:xfrm>
              <a:off x="3969525" y="3121025"/>
              <a:ext cx="17275" cy="17900"/>
            </a:xfrm>
            <a:custGeom>
              <a:avLst/>
              <a:gdLst/>
              <a:ahLst/>
              <a:cxnLst/>
              <a:rect l="l" t="t" r="r" b="b"/>
              <a:pathLst>
                <a:path w="691" h="716" extrusionOk="0">
                  <a:moveTo>
                    <a:pt x="577" y="0"/>
                  </a:moveTo>
                  <a:cubicBezTo>
                    <a:pt x="540" y="0"/>
                    <a:pt x="502" y="0"/>
                    <a:pt x="477" y="25"/>
                  </a:cubicBezTo>
                  <a:cubicBezTo>
                    <a:pt x="188" y="238"/>
                    <a:pt x="126" y="477"/>
                    <a:pt x="0" y="715"/>
                  </a:cubicBezTo>
                  <a:cubicBezTo>
                    <a:pt x="0" y="715"/>
                    <a:pt x="502" y="402"/>
                    <a:pt x="640" y="176"/>
                  </a:cubicBezTo>
                  <a:cubicBezTo>
                    <a:pt x="678" y="138"/>
                    <a:pt x="690" y="75"/>
                    <a:pt x="665" y="38"/>
                  </a:cubicBezTo>
                  <a:cubicBezTo>
                    <a:pt x="640" y="13"/>
                    <a:pt x="602" y="0"/>
                    <a:pt x="577"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1"/>
            <p:cNvSpPr/>
            <p:nvPr/>
          </p:nvSpPr>
          <p:spPr>
            <a:xfrm>
              <a:off x="3949750" y="3106450"/>
              <a:ext cx="28900" cy="28400"/>
            </a:xfrm>
            <a:custGeom>
              <a:avLst/>
              <a:gdLst/>
              <a:ahLst/>
              <a:cxnLst/>
              <a:rect l="l" t="t" r="r" b="b"/>
              <a:pathLst>
                <a:path w="1156" h="1136" extrusionOk="0">
                  <a:moveTo>
                    <a:pt x="976" y="0"/>
                  </a:moveTo>
                  <a:cubicBezTo>
                    <a:pt x="902" y="0"/>
                    <a:pt x="831" y="51"/>
                    <a:pt x="779" y="94"/>
                  </a:cubicBezTo>
                  <a:cubicBezTo>
                    <a:pt x="477" y="319"/>
                    <a:pt x="214" y="596"/>
                    <a:pt x="1" y="909"/>
                  </a:cubicBezTo>
                  <a:lnTo>
                    <a:pt x="540" y="1135"/>
                  </a:lnTo>
                  <a:cubicBezTo>
                    <a:pt x="841" y="947"/>
                    <a:pt x="1055" y="658"/>
                    <a:pt x="1130" y="332"/>
                  </a:cubicBezTo>
                  <a:cubicBezTo>
                    <a:pt x="1142" y="269"/>
                    <a:pt x="1155" y="207"/>
                    <a:pt x="1142" y="144"/>
                  </a:cubicBezTo>
                  <a:cubicBezTo>
                    <a:pt x="1130" y="81"/>
                    <a:pt x="1080" y="31"/>
                    <a:pt x="1017" y="6"/>
                  </a:cubicBezTo>
                  <a:cubicBezTo>
                    <a:pt x="1003" y="2"/>
                    <a:pt x="989" y="0"/>
                    <a:pt x="97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1"/>
            <p:cNvSpPr/>
            <p:nvPr/>
          </p:nvSpPr>
          <p:spPr>
            <a:xfrm>
              <a:off x="3958850" y="3114000"/>
              <a:ext cx="15700" cy="18650"/>
            </a:xfrm>
            <a:custGeom>
              <a:avLst/>
              <a:gdLst/>
              <a:ahLst/>
              <a:cxnLst/>
              <a:rect l="l" t="t" r="r" b="b"/>
              <a:pathLst>
                <a:path w="628" h="746" extrusionOk="0">
                  <a:moveTo>
                    <a:pt x="537" y="0"/>
                  </a:moveTo>
                  <a:cubicBezTo>
                    <a:pt x="529" y="0"/>
                    <a:pt x="522" y="2"/>
                    <a:pt x="515" y="5"/>
                  </a:cubicBezTo>
                  <a:cubicBezTo>
                    <a:pt x="477" y="5"/>
                    <a:pt x="440" y="17"/>
                    <a:pt x="415" y="30"/>
                  </a:cubicBezTo>
                  <a:cubicBezTo>
                    <a:pt x="164" y="256"/>
                    <a:pt x="113" y="494"/>
                    <a:pt x="0" y="745"/>
                  </a:cubicBezTo>
                  <a:cubicBezTo>
                    <a:pt x="0" y="745"/>
                    <a:pt x="452" y="407"/>
                    <a:pt x="578" y="181"/>
                  </a:cubicBezTo>
                  <a:cubicBezTo>
                    <a:pt x="603" y="130"/>
                    <a:pt x="628" y="68"/>
                    <a:pt x="590" y="30"/>
                  </a:cubicBezTo>
                  <a:cubicBezTo>
                    <a:pt x="581" y="12"/>
                    <a:pt x="558" y="0"/>
                    <a:pt x="537"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1"/>
            <p:cNvSpPr/>
            <p:nvPr/>
          </p:nvSpPr>
          <p:spPr>
            <a:xfrm>
              <a:off x="3939400" y="3100500"/>
              <a:ext cx="21050" cy="28700"/>
            </a:xfrm>
            <a:custGeom>
              <a:avLst/>
              <a:gdLst/>
              <a:ahLst/>
              <a:cxnLst/>
              <a:rect l="l" t="t" r="r" b="b"/>
              <a:pathLst>
                <a:path w="842" h="1148" extrusionOk="0">
                  <a:moveTo>
                    <a:pt x="721" y="0"/>
                  </a:moveTo>
                  <a:cubicBezTo>
                    <a:pt x="690" y="0"/>
                    <a:pt x="655" y="12"/>
                    <a:pt x="628" y="30"/>
                  </a:cubicBezTo>
                  <a:cubicBezTo>
                    <a:pt x="553" y="68"/>
                    <a:pt x="502" y="131"/>
                    <a:pt x="452" y="181"/>
                  </a:cubicBezTo>
                  <a:cubicBezTo>
                    <a:pt x="289" y="382"/>
                    <a:pt x="63" y="708"/>
                    <a:pt x="0" y="1147"/>
                  </a:cubicBezTo>
                  <a:lnTo>
                    <a:pt x="540" y="1122"/>
                  </a:lnTo>
                  <a:cubicBezTo>
                    <a:pt x="716" y="834"/>
                    <a:pt x="816" y="520"/>
                    <a:pt x="829" y="181"/>
                  </a:cubicBezTo>
                  <a:cubicBezTo>
                    <a:pt x="841" y="118"/>
                    <a:pt x="829" y="30"/>
                    <a:pt x="753" y="5"/>
                  </a:cubicBezTo>
                  <a:cubicBezTo>
                    <a:pt x="743" y="2"/>
                    <a:pt x="732" y="0"/>
                    <a:pt x="721"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1"/>
            <p:cNvSpPr/>
            <p:nvPr/>
          </p:nvSpPr>
          <p:spPr>
            <a:xfrm>
              <a:off x="3945350" y="3107075"/>
              <a:ext cx="12275" cy="21175"/>
            </a:xfrm>
            <a:custGeom>
              <a:avLst/>
              <a:gdLst/>
              <a:ahLst/>
              <a:cxnLst/>
              <a:rect l="l" t="t" r="r" b="b"/>
              <a:pathLst>
                <a:path w="491" h="847" extrusionOk="0">
                  <a:moveTo>
                    <a:pt x="389" y="1"/>
                  </a:moveTo>
                  <a:cubicBezTo>
                    <a:pt x="381" y="1"/>
                    <a:pt x="372" y="2"/>
                    <a:pt x="365" y="6"/>
                  </a:cubicBezTo>
                  <a:cubicBezTo>
                    <a:pt x="327" y="18"/>
                    <a:pt x="289" y="31"/>
                    <a:pt x="277" y="56"/>
                  </a:cubicBezTo>
                  <a:cubicBezTo>
                    <a:pt x="64" y="332"/>
                    <a:pt x="64" y="571"/>
                    <a:pt x="1" y="847"/>
                  </a:cubicBezTo>
                  <a:cubicBezTo>
                    <a:pt x="1" y="847"/>
                    <a:pt x="390" y="420"/>
                    <a:pt x="465" y="169"/>
                  </a:cubicBezTo>
                  <a:cubicBezTo>
                    <a:pt x="478" y="119"/>
                    <a:pt x="490" y="56"/>
                    <a:pt x="453" y="18"/>
                  </a:cubicBezTo>
                  <a:cubicBezTo>
                    <a:pt x="435" y="10"/>
                    <a:pt x="411" y="1"/>
                    <a:pt x="389"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1"/>
            <p:cNvSpPr/>
            <p:nvPr/>
          </p:nvSpPr>
          <p:spPr>
            <a:xfrm>
              <a:off x="3987075" y="3155825"/>
              <a:ext cx="9750" cy="3475"/>
            </a:xfrm>
            <a:custGeom>
              <a:avLst/>
              <a:gdLst/>
              <a:ahLst/>
              <a:cxnLst/>
              <a:rect l="l" t="t" r="r" b="b"/>
              <a:pathLst>
                <a:path w="390" h="139" extrusionOk="0">
                  <a:moveTo>
                    <a:pt x="390" y="1"/>
                  </a:moveTo>
                  <a:cubicBezTo>
                    <a:pt x="264" y="51"/>
                    <a:pt x="139" y="89"/>
                    <a:pt x="13" y="126"/>
                  </a:cubicBezTo>
                  <a:cubicBezTo>
                    <a:pt x="1" y="126"/>
                    <a:pt x="1" y="139"/>
                    <a:pt x="13" y="139"/>
                  </a:cubicBezTo>
                  <a:cubicBezTo>
                    <a:pt x="139" y="126"/>
                    <a:pt x="277" y="64"/>
                    <a:pt x="390" y="13"/>
                  </a:cubicBezTo>
                  <a:cubicBezTo>
                    <a:pt x="390" y="13"/>
                    <a:pt x="390" y="1"/>
                    <a:pt x="39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1"/>
            <p:cNvSpPr/>
            <p:nvPr/>
          </p:nvSpPr>
          <p:spPr>
            <a:xfrm>
              <a:off x="3986775" y="3151450"/>
              <a:ext cx="5675" cy="2525"/>
            </a:xfrm>
            <a:custGeom>
              <a:avLst/>
              <a:gdLst/>
              <a:ahLst/>
              <a:cxnLst/>
              <a:rect l="l" t="t" r="r" b="b"/>
              <a:pathLst>
                <a:path w="227" h="101" extrusionOk="0">
                  <a:moveTo>
                    <a:pt x="214" y="0"/>
                  </a:moveTo>
                  <a:cubicBezTo>
                    <a:pt x="151" y="38"/>
                    <a:pt x="76" y="63"/>
                    <a:pt x="0" y="88"/>
                  </a:cubicBezTo>
                  <a:cubicBezTo>
                    <a:pt x="0" y="88"/>
                    <a:pt x="0" y="101"/>
                    <a:pt x="0" y="101"/>
                  </a:cubicBezTo>
                  <a:cubicBezTo>
                    <a:pt x="76" y="88"/>
                    <a:pt x="151" y="50"/>
                    <a:pt x="214" y="13"/>
                  </a:cubicBezTo>
                  <a:cubicBezTo>
                    <a:pt x="226" y="0"/>
                    <a:pt x="214" y="0"/>
                    <a:pt x="21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1"/>
            <p:cNvSpPr/>
            <p:nvPr/>
          </p:nvSpPr>
          <p:spPr>
            <a:xfrm>
              <a:off x="3980800" y="3140950"/>
              <a:ext cx="9350" cy="7700"/>
            </a:xfrm>
            <a:custGeom>
              <a:avLst/>
              <a:gdLst/>
              <a:ahLst/>
              <a:cxnLst/>
              <a:rect l="l" t="t" r="r" b="b"/>
              <a:pathLst>
                <a:path w="374" h="308" extrusionOk="0">
                  <a:moveTo>
                    <a:pt x="367" y="1"/>
                  </a:moveTo>
                  <a:lnTo>
                    <a:pt x="367" y="1"/>
                  </a:lnTo>
                  <a:cubicBezTo>
                    <a:pt x="366" y="1"/>
                    <a:pt x="365" y="2"/>
                    <a:pt x="365" y="6"/>
                  </a:cubicBezTo>
                  <a:cubicBezTo>
                    <a:pt x="239" y="94"/>
                    <a:pt x="114" y="194"/>
                    <a:pt x="13" y="295"/>
                  </a:cubicBezTo>
                  <a:cubicBezTo>
                    <a:pt x="1" y="295"/>
                    <a:pt x="13" y="307"/>
                    <a:pt x="13" y="307"/>
                  </a:cubicBezTo>
                  <a:cubicBezTo>
                    <a:pt x="139" y="219"/>
                    <a:pt x="252" y="119"/>
                    <a:pt x="365" y="19"/>
                  </a:cubicBezTo>
                  <a:cubicBezTo>
                    <a:pt x="374" y="10"/>
                    <a:pt x="370" y="1"/>
                    <a:pt x="3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1"/>
            <p:cNvSpPr/>
            <p:nvPr/>
          </p:nvSpPr>
          <p:spPr>
            <a:xfrm>
              <a:off x="3976100" y="3138450"/>
              <a:ext cx="6200" cy="5500"/>
            </a:xfrm>
            <a:custGeom>
              <a:avLst/>
              <a:gdLst/>
              <a:ahLst/>
              <a:cxnLst/>
              <a:rect l="l" t="t" r="r" b="b"/>
              <a:pathLst>
                <a:path w="248" h="220" extrusionOk="0">
                  <a:moveTo>
                    <a:pt x="241" y="1"/>
                  </a:moveTo>
                  <a:lnTo>
                    <a:pt x="241" y="1"/>
                  </a:lnTo>
                  <a:cubicBezTo>
                    <a:pt x="240" y="1"/>
                    <a:pt x="239" y="2"/>
                    <a:pt x="239" y="6"/>
                  </a:cubicBezTo>
                  <a:cubicBezTo>
                    <a:pt x="164" y="81"/>
                    <a:pt x="76" y="131"/>
                    <a:pt x="1" y="207"/>
                  </a:cubicBezTo>
                  <a:cubicBezTo>
                    <a:pt x="1" y="207"/>
                    <a:pt x="1" y="219"/>
                    <a:pt x="13" y="219"/>
                  </a:cubicBezTo>
                  <a:cubicBezTo>
                    <a:pt x="101" y="169"/>
                    <a:pt x="176" y="94"/>
                    <a:pt x="239" y="18"/>
                  </a:cubicBezTo>
                  <a:cubicBezTo>
                    <a:pt x="248" y="9"/>
                    <a:pt x="244" y="1"/>
                    <a:pt x="241"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1"/>
            <p:cNvSpPr/>
            <p:nvPr/>
          </p:nvSpPr>
          <p:spPr>
            <a:xfrm>
              <a:off x="3970450" y="3130100"/>
              <a:ext cx="10375" cy="10525"/>
            </a:xfrm>
            <a:custGeom>
              <a:avLst/>
              <a:gdLst/>
              <a:ahLst/>
              <a:cxnLst/>
              <a:rect l="l" t="t" r="r" b="b"/>
              <a:pathLst>
                <a:path w="415" h="421" extrusionOk="0">
                  <a:moveTo>
                    <a:pt x="402" y="1"/>
                  </a:moveTo>
                  <a:cubicBezTo>
                    <a:pt x="252" y="126"/>
                    <a:pt x="114" y="264"/>
                    <a:pt x="1" y="415"/>
                  </a:cubicBezTo>
                  <a:cubicBezTo>
                    <a:pt x="1" y="415"/>
                    <a:pt x="6" y="421"/>
                    <a:pt x="10" y="421"/>
                  </a:cubicBezTo>
                  <a:cubicBezTo>
                    <a:pt x="12" y="421"/>
                    <a:pt x="13" y="419"/>
                    <a:pt x="13" y="415"/>
                  </a:cubicBezTo>
                  <a:cubicBezTo>
                    <a:pt x="139" y="277"/>
                    <a:pt x="264" y="139"/>
                    <a:pt x="402" y="13"/>
                  </a:cubicBezTo>
                  <a:cubicBezTo>
                    <a:pt x="415" y="13"/>
                    <a:pt x="402" y="1"/>
                    <a:pt x="40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1"/>
            <p:cNvSpPr/>
            <p:nvPr/>
          </p:nvSpPr>
          <p:spPr>
            <a:xfrm>
              <a:off x="3958850" y="3125100"/>
              <a:ext cx="6925" cy="7050"/>
            </a:xfrm>
            <a:custGeom>
              <a:avLst/>
              <a:gdLst/>
              <a:ahLst/>
              <a:cxnLst/>
              <a:rect l="l" t="t" r="r" b="b"/>
              <a:pathLst>
                <a:path w="277" h="282" extrusionOk="0">
                  <a:moveTo>
                    <a:pt x="251" y="0"/>
                  </a:moveTo>
                  <a:cubicBezTo>
                    <a:pt x="176" y="88"/>
                    <a:pt x="76" y="176"/>
                    <a:pt x="0" y="264"/>
                  </a:cubicBezTo>
                  <a:cubicBezTo>
                    <a:pt x="0" y="273"/>
                    <a:pt x="7" y="281"/>
                    <a:pt x="10" y="281"/>
                  </a:cubicBezTo>
                  <a:cubicBezTo>
                    <a:pt x="12" y="281"/>
                    <a:pt x="13" y="280"/>
                    <a:pt x="13" y="276"/>
                  </a:cubicBezTo>
                  <a:cubicBezTo>
                    <a:pt x="101" y="201"/>
                    <a:pt x="189" y="101"/>
                    <a:pt x="264" y="13"/>
                  </a:cubicBezTo>
                  <a:cubicBezTo>
                    <a:pt x="277" y="0"/>
                    <a:pt x="264" y="0"/>
                    <a:pt x="25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1"/>
            <p:cNvSpPr/>
            <p:nvPr/>
          </p:nvSpPr>
          <p:spPr>
            <a:xfrm>
              <a:off x="3956125" y="3119000"/>
              <a:ext cx="8400" cy="12525"/>
            </a:xfrm>
            <a:custGeom>
              <a:avLst/>
              <a:gdLst/>
              <a:ahLst/>
              <a:cxnLst/>
              <a:rect l="l" t="t" r="r" b="b"/>
              <a:pathLst>
                <a:path w="336" h="501" extrusionOk="0">
                  <a:moveTo>
                    <a:pt x="325" y="1"/>
                  </a:moveTo>
                  <a:cubicBezTo>
                    <a:pt x="324" y="1"/>
                    <a:pt x="323" y="2"/>
                    <a:pt x="323" y="6"/>
                  </a:cubicBezTo>
                  <a:cubicBezTo>
                    <a:pt x="185" y="131"/>
                    <a:pt x="59" y="307"/>
                    <a:pt x="9" y="483"/>
                  </a:cubicBezTo>
                  <a:cubicBezTo>
                    <a:pt x="0" y="491"/>
                    <a:pt x="10" y="500"/>
                    <a:pt x="17" y="500"/>
                  </a:cubicBezTo>
                  <a:cubicBezTo>
                    <a:pt x="19" y="500"/>
                    <a:pt x="22" y="499"/>
                    <a:pt x="22" y="495"/>
                  </a:cubicBezTo>
                  <a:cubicBezTo>
                    <a:pt x="109" y="319"/>
                    <a:pt x="197" y="156"/>
                    <a:pt x="335" y="18"/>
                  </a:cubicBezTo>
                  <a:cubicBezTo>
                    <a:pt x="335" y="9"/>
                    <a:pt x="329" y="1"/>
                    <a:pt x="32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1"/>
            <p:cNvSpPr/>
            <p:nvPr/>
          </p:nvSpPr>
          <p:spPr>
            <a:xfrm>
              <a:off x="3948600" y="3119325"/>
              <a:ext cx="7050" cy="10325"/>
            </a:xfrm>
            <a:custGeom>
              <a:avLst/>
              <a:gdLst/>
              <a:ahLst/>
              <a:cxnLst/>
              <a:rect l="l" t="t" r="r" b="b"/>
              <a:pathLst>
                <a:path w="282" h="413" extrusionOk="0">
                  <a:moveTo>
                    <a:pt x="270" y="0"/>
                  </a:moveTo>
                  <a:cubicBezTo>
                    <a:pt x="267" y="0"/>
                    <a:pt x="264" y="2"/>
                    <a:pt x="260" y="5"/>
                  </a:cubicBezTo>
                  <a:cubicBezTo>
                    <a:pt x="172" y="131"/>
                    <a:pt x="84" y="269"/>
                    <a:pt x="9" y="407"/>
                  </a:cubicBezTo>
                  <a:cubicBezTo>
                    <a:pt x="1" y="407"/>
                    <a:pt x="3" y="412"/>
                    <a:pt x="10" y="412"/>
                  </a:cubicBezTo>
                  <a:cubicBezTo>
                    <a:pt x="13" y="412"/>
                    <a:pt x="17" y="411"/>
                    <a:pt x="21" y="407"/>
                  </a:cubicBezTo>
                  <a:cubicBezTo>
                    <a:pt x="109" y="281"/>
                    <a:pt x="197" y="143"/>
                    <a:pt x="272" y="18"/>
                  </a:cubicBezTo>
                  <a:cubicBezTo>
                    <a:pt x="281" y="9"/>
                    <a:pt x="278" y="0"/>
                    <a:pt x="270"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1"/>
            <p:cNvSpPr/>
            <p:nvPr/>
          </p:nvSpPr>
          <p:spPr>
            <a:xfrm>
              <a:off x="3942850" y="3114275"/>
              <a:ext cx="6925" cy="15850"/>
            </a:xfrm>
            <a:custGeom>
              <a:avLst/>
              <a:gdLst/>
              <a:ahLst/>
              <a:cxnLst/>
              <a:rect l="l" t="t" r="r" b="b"/>
              <a:pathLst>
                <a:path w="277" h="634" extrusionOk="0">
                  <a:moveTo>
                    <a:pt x="267" y="1"/>
                  </a:moveTo>
                  <a:cubicBezTo>
                    <a:pt x="265" y="1"/>
                    <a:pt x="264" y="2"/>
                    <a:pt x="264" y="6"/>
                  </a:cubicBezTo>
                  <a:cubicBezTo>
                    <a:pt x="138" y="182"/>
                    <a:pt x="26" y="408"/>
                    <a:pt x="0" y="634"/>
                  </a:cubicBezTo>
                  <a:lnTo>
                    <a:pt x="13" y="634"/>
                  </a:lnTo>
                  <a:cubicBezTo>
                    <a:pt x="51" y="521"/>
                    <a:pt x="76" y="421"/>
                    <a:pt x="113" y="308"/>
                  </a:cubicBezTo>
                  <a:cubicBezTo>
                    <a:pt x="164" y="207"/>
                    <a:pt x="214" y="107"/>
                    <a:pt x="277" y="6"/>
                  </a:cubicBezTo>
                  <a:cubicBezTo>
                    <a:pt x="277" y="6"/>
                    <a:pt x="271" y="1"/>
                    <a:pt x="2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1"/>
            <p:cNvSpPr/>
            <p:nvPr/>
          </p:nvSpPr>
          <p:spPr>
            <a:xfrm>
              <a:off x="3946300" y="3112475"/>
              <a:ext cx="5675" cy="5175"/>
            </a:xfrm>
            <a:custGeom>
              <a:avLst/>
              <a:gdLst/>
              <a:ahLst/>
              <a:cxnLst/>
              <a:rect l="l" t="t" r="r" b="b"/>
              <a:pathLst>
                <a:path w="227" h="207" extrusionOk="0">
                  <a:moveTo>
                    <a:pt x="107" y="1"/>
                  </a:moveTo>
                  <a:cubicBezTo>
                    <a:pt x="63" y="1"/>
                    <a:pt x="24" y="36"/>
                    <a:pt x="13" y="91"/>
                  </a:cubicBezTo>
                  <a:cubicBezTo>
                    <a:pt x="0" y="141"/>
                    <a:pt x="38" y="191"/>
                    <a:pt x="88" y="204"/>
                  </a:cubicBezTo>
                  <a:cubicBezTo>
                    <a:pt x="97" y="206"/>
                    <a:pt x="105" y="206"/>
                    <a:pt x="112" y="206"/>
                  </a:cubicBezTo>
                  <a:cubicBezTo>
                    <a:pt x="164" y="206"/>
                    <a:pt x="203" y="172"/>
                    <a:pt x="214" y="129"/>
                  </a:cubicBezTo>
                  <a:cubicBezTo>
                    <a:pt x="226" y="66"/>
                    <a:pt x="189" y="16"/>
                    <a:pt x="126" y="3"/>
                  </a:cubicBezTo>
                  <a:cubicBezTo>
                    <a:pt x="119" y="2"/>
                    <a:pt x="113"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1"/>
            <p:cNvSpPr/>
            <p:nvPr/>
          </p:nvSpPr>
          <p:spPr>
            <a:xfrm>
              <a:off x="3949425" y="3120075"/>
              <a:ext cx="3175" cy="2850"/>
            </a:xfrm>
            <a:custGeom>
              <a:avLst/>
              <a:gdLst/>
              <a:ahLst/>
              <a:cxnLst/>
              <a:rect l="l" t="t" r="r" b="b"/>
              <a:pathLst>
                <a:path w="127" h="114" extrusionOk="0">
                  <a:moveTo>
                    <a:pt x="76" y="0"/>
                  </a:moveTo>
                  <a:cubicBezTo>
                    <a:pt x="39" y="0"/>
                    <a:pt x="14" y="13"/>
                    <a:pt x="1" y="51"/>
                  </a:cubicBezTo>
                  <a:cubicBezTo>
                    <a:pt x="1" y="76"/>
                    <a:pt x="26" y="101"/>
                    <a:pt x="51" y="113"/>
                  </a:cubicBezTo>
                  <a:cubicBezTo>
                    <a:pt x="76" y="113"/>
                    <a:pt x="114" y="101"/>
                    <a:pt x="114" y="63"/>
                  </a:cubicBezTo>
                  <a:cubicBezTo>
                    <a:pt x="126" y="38"/>
                    <a:pt x="101" y="0"/>
                    <a:pt x="76"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1"/>
            <p:cNvSpPr/>
            <p:nvPr/>
          </p:nvSpPr>
          <p:spPr>
            <a:xfrm>
              <a:off x="3978925" y="3129175"/>
              <a:ext cx="2850" cy="2850"/>
            </a:xfrm>
            <a:custGeom>
              <a:avLst/>
              <a:gdLst/>
              <a:ahLst/>
              <a:cxnLst/>
              <a:rect l="l" t="t" r="r" b="b"/>
              <a:pathLst>
                <a:path w="114" h="114" extrusionOk="0">
                  <a:moveTo>
                    <a:pt x="63" y="0"/>
                  </a:moveTo>
                  <a:cubicBezTo>
                    <a:pt x="38" y="0"/>
                    <a:pt x="13" y="13"/>
                    <a:pt x="1" y="50"/>
                  </a:cubicBezTo>
                  <a:cubicBezTo>
                    <a:pt x="1" y="76"/>
                    <a:pt x="13" y="101"/>
                    <a:pt x="51" y="113"/>
                  </a:cubicBezTo>
                  <a:cubicBezTo>
                    <a:pt x="76" y="113"/>
                    <a:pt x="114" y="101"/>
                    <a:pt x="114" y="63"/>
                  </a:cubicBezTo>
                  <a:cubicBezTo>
                    <a:pt x="114" y="38"/>
                    <a:pt x="101" y="13"/>
                    <a:pt x="63"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1"/>
            <p:cNvSpPr/>
            <p:nvPr/>
          </p:nvSpPr>
          <p:spPr>
            <a:xfrm>
              <a:off x="3995250" y="3154575"/>
              <a:ext cx="2850" cy="2850"/>
            </a:xfrm>
            <a:custGeom>
              <a:avLst/>
              <a:gdLst/>
              <a:ahLst/>
              <a:cxnLst/>
              <a:rect l="l" t="t" r="r" b="b"/>
              <a:pathLst>
                <a:path w="114" h="114" extrusionOk="0">
                  <a:moveTo>
                    <a:pt x="75" y="1"/>
                  </a:moveTo>
                  <a:cubicBezTo>
                    <a:pt x="38" y="1"/>
                    <a:pt x="13" y="13"/>
                    <a:pt x="0" y="51"/>
                  </a:cubicBezTo>
                  <a:cubicBezTo>
                    <a:pt x="0" y="76"/>
                    <a:pt x="25" y="101"/>
                    <a:pt x="50" y="114"/>
                  </a:cubicBezTo>
                  <a:cubicBezTo>
                    <a:pt x="75" y="114"/>
                    <a:pt x="113" y="101"/>
                    <a:pt x="113" y="63"/>
                  </a:cubicBezTo>
                  <a:cubicBezTo>
                    <a:pt x="113" y="38"/>
                    <a:pt x="100" y="13"/>
                    <a:pt x="7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1"/>
            <p:cNvSpPr/>
            <p:nvPr/>
          </p:nvSpPr>
          <p:spPr>
            <a:xfrm>
              <a:off x="3963550" y="3122900"/>
              <a:ext cx="4425" cy="4150"/>
            </a:xfrm>
            <a:custGeom>
              <a:avLst/>
              <a:gdLst/>
              <a:ahLst/>
              <a:cxnLst/>
              <a:rect l="l" t="t" r="r" b="b"/>
              <a:pathLst>
                <a:path w="177" h="166" extrusionOk="0">
                  <a:moveTo>
                    <a:pt x="114" y="0"/>
                  </a:moveTo>
                  <a:cubicBezTo>
                    <a:pt x="63" y="0"/>
                    <a:pt x="26" y="25"/>
                    <a:pt x="13" y="63"/>
                  </a:cubicBezTo>
                  <a:cubicBezTo>
                    <a:pt x="1" y="113"/>
                    <a:pt x="38" y="151"/>
                    <a:pt x="76" y="163"/>
                  </a:cubicBezTo>
                  <a:cubicBezTo>
                    <a:pt x="83" y="165"/>
                    <a:pt x="89" y="166"/>
                    <a:pt x="95" y="166"/>
                  </a:cubicBezTo>
                  <a:cubicBezTo>
                    <a:pt x="136" y="166"/>
                    <a:pt x="165" y="133"/>
                    <a:pt x="176" y="101"/>
                  </a:cubicBezTo>
                  <a:cubicBezTo>
                    <a:pt x="176" y="51"/>
                    <a:pt x="151" y="13"/>
                    <a:pt x="11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1"/>
            <p:cNvSpPr/>
            <p:nvPr/>
          </p:nvSpPr>
          <p:spPr>
            <a:xfrm>
              <a:off x="3977350" y="3133825"/>
              <a:ext cx="4750" cy="4150"/>
            </a:xfrm>
            <a:custGeom>
              <a:avLst/>
              <a:gdLst/>
              <a:ahLst/>
              <a:cxnLst/>
              <a:rect l="l" t="t" r="r" b="b"/>
              <a:pathLst>
                <a:path w="190" h="166" extrusionOk="0">
                  <a:moveTo>
                    <a:pt x="94" y="0"/>
                  </a:moveTo>
                  <a:cubicBezTo>
                    <a:pt x="54" y="0"/>
                    <a:pt x="24" y="33"/>
                    <a:pt x="13" y="65"/>
                  </a:cubicBezTo>
                  <a:cubicBezTo>
                    <a:pt x="1" y="115"/>
                    <a:pt x="38" y="153"/>
                    <a:pt x="76" y="166"/>
                  </a:cubicBezTo>
                  <a:cubicBezTo>
                    <a:pt x="126" y="166"/>
                    <a:pt x="164" y="141"/>
                    <a:pt x="177" y="103"/>
                  </a:cubicBezTo>
                  <a:cubicBezTo>
                    <a:pt x="189" y="53"/>
                    <a:pt x="151" y="15"/>
                    <a:pt x="114" y="3"/>
                  </a:cubicBezTo>
                  <a:cubicBezTo>
                    <a:pt x="107" y="1"/>
                    <a:pt x="101" y="0"/>
                    <a:pt x="9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1"/>
            <p:cNvSpPr/>
            <p:nvPr/>
          </p:nvSpPr>
          <p:spPr>
            <a:xfrm>
              <a:off x="3989900" y="3148000"/>
              <a:ext cx="4425" cy="4175"/>
            </a:xfrm>
            <a:custGeom>
              <a:avLst/>
              <a:gdLst/>
              <a:ahLst/>
              <a:cxnLst/>
              <a:rect l="l" t="t" r="r" b="b"/>
              <a:pathLst>
                <a:path w="177" h="167" extrusionOk="0">
                  <a:moveTo>
                    <a:pt x="101" y="0"/>
                  </a:moveTo>
                  <a:cubicBezTo>
                    <a:pt x="64" y="0"/>
                    <a:pt x="13" y="25"/>
                    <a:pt x="13" y="76"/>
                  </a:cubicBezTo>
                  <a:cubicBezTo>
                    <a:pt x="1" y="113"/>
                    <a:pt x="26" y="163"/>
                    <a:pt x="76" y="163"/>
                  </a:cubicBezTo>
                  <a:cubicBezTo>
                    <a:pt x="83" y="165"/>
                    <a:pt x="89" y="167"/>
                    <a:pt x="96" y="167"/>
                  </a:cubicBezTo>
                  <a:cubicBezTo>
                    <a:pt x="129" y="167"/>
                    <a:pt x="164" y="142"/>
                    <a:pt x="164" y="101"/>
                  </a:cubicBezTo>
                  <a:cubicBezTo>
                    <a:pt x="176" y="63"/>
                    <a:pt x="151" y="13"/>
                    <a:pt x="10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1"/>
            <p:cNvSpPr/>
            <p:nvPr/>
          </p:nvSpPr>
          <p:spPr>
            <a:xfrm>
              <a:off x="3962625" y="3118100"/>
              <a:ext cx="2825" cy="2700"/>
            </a:xfrm>
            <a:custGeom>
              <a:avLst/>
              <a:gdLst/>
              <a:ahLst/>
              <a:cxnLst/>
              <a:rect l="l" t="t" r="r" b="b"/>
              <a:pathLst>
                <a:path w="113" h="108" extrusionOk="0">
                  <a:moveTo>
                    <a:pt x="49" y="1"/>
                  </a:moveTo>
                  <a:cubicBezTo>
                    <a:pt x="29" y="1"/>
                    <a:pt x="10" y="21"/>
                    <a:pt x="0" y="42"/>
                  </a:cubicBezTo>
                  <a:cubicBezTo>
                    <a:pt x="0" y="67"/>
                    <a:pt x="13" y="104"/>
                    <a:pt x="50" y="104"/>
                  </a:cubicBezTo>
                  <a:cubicBezTo>
                    <a:pt x="55" y="107"/>
                    <a:pt x="59" y="108"/>
                    <a:pt x="64" y="108"/>
                  </a:cubicBezTo>
                  <a:cubicBezTo>
                    <a:pt x="84" y="108"/>
                    <a:pt x="103" y="87"/>
                    <a:pt x="113" y="67"/>
                  </a:cubicBezTo>
                  <a:cubicBezTo>
                    <a:pt x="113" y="29"/>
                    <a:pt x="100" y="4"/>
                    <a:pt x="63" y="4"/>
                  </a:cubicBezTo>
                  <a:cubicBezTo>
                    <a:pt x="58" y="2"/>
                    <a:pt x="54" y="1"/>
                    <a:pt x="4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1"/>
            <p:cNvSpPr/>
            <p:nvPr/>
          </p:nvSpPr>
          <p:spPr>
            <a:xfrm>
              <a:off x="3988350" y="3139825"/>
              <a:ext cx="2825" cy="2850"/>
            </a:xfrm>
            <a:custGeom>
              <a:avLst/>
              <a:gdLst/>
              <a:ahLst/>
              <a:cxnLst/>
              <a:rect l="l" t="t" r="r" b="b"/>
              <a:pathLst>
                <a:path w="113" h="114" extrusionOk="0">
                  <a:moveTo>
                    <a:pt x="75" y="1"/>
                  </a:moveTo>
                  <a:cubicBezTo>
                    <a:pt x="38" y="1"/>
                    <a:pt x="13" y="13"/>
                    <a:pt x="0" y="51"/>
                  </a:cubicBezTo>
                  <a:cubicBezTo>
                    <a:pt x="0" y="76"/>
                    <a:pt x="13" y="101"/>
                    <a:pt x="50" y="114"/>
                  </a:cubicBezTo>
                  <a:cubicBezTo>
                    <a:pt x="75" y="114"/>
                    <a:pt x="113" y="101"/>
                    <a:pt x="113" y="64"/>
                  </a:cubicBezTo>
                  <a:cubicBezTo>
                    <a:pt x="113" y="39"/>
                    <a:pt x="100" y="1"/>
                    <a:pt x="7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1"/>
            <p:cNvSpPr/>
            <p:nvPr/>
          </p:nvSpPr>
          <p:spPr>
            <a:xfrm>
              <a:off x="3999950" y="3147050"/>
              <a:ext cx="2850" cy="2850"/>
            </a:xfrm>
            <a:custGeom>
              <a:avLst/>
              <a:gdLst/>
              <a:ahLst/>
              <a:cxnLst/>
              <a:rect l="l" t="t" r="r" b="b"/>
              <a:pathLst>
                <a:path w="114" h="114" extrusionOk="0">
                  <a:moveTo>
                    <a:pt x="63" y="1"/>
                  </a:moveTo>
                  <a:cubicBezTo>
                    <a:pt x="38" y="1"/>
                    <a:pt x="13" y="13"/>
                    <a:pt x="0" y="51"/>
                  </a:cubicBezTo>
                  <a:cubicBezTo>
                    <a:pt x="0" y="76"/>
                    <a:pt x="13" y="101"/>
                    <a:pt x="51" y="114"/>
                  </a:cubicBezTo>
                  <a:cubicBezTo>
                    <a:pt x="76" y="114"/>
                    <a:pt x="101" y="101"/>
                    <a:pt x="113" y="63"/>
                  </a:cubicBezTo>
                  <a:cubicBezTo>
                    <a:pt x="113" y="38"/>
                    <a:pt x="101" y="1"/>
                    <a:pt x="6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1"/>
            <p:cNvSpPr/>
            <p:nvPr/>
          </p:nvSpPr>
          <p:spPr>
            <a:xfrm>
              <a:off x="3980500" y="3145175"/>
              <a:ext cx="7875" cy="5050"/>
            </a:xfrm>
            <a:custGeom>
              <a:avLst/>
              <a:gdLst/>
              <a:ahLst/>
              <a:cxnLst/>
              <a:rect l="l" t="t" r="r" b="b"/>
              <a:pathLst>
                <a:path w="315" h="202" extrusionOk="0">
                  <a:moveTo>
                    <a:pt x="301" y="0"/>
                  </a:moveTo>
                  <a:cubicBezTo>
                    <a:pt x="201" y="63"/>
                    <a:pt x="101" y="113"/>
                    <a:pt x="13" y="189"/>
                  </a:cubicBezTo>
                  <a:cubicBezTo>
                    <a:pt x="0" y="189"/>
                    <a:pt x="13" y="201"/>
                    <a:pt x="25" y="201"/>
                  </a:cubicBezTo>
                  <a:cubicBezTo>
                    <a:pt x="126" y="151"/>
                    <a:pt x="214" y="88"/>
                    <a:pt x="301" y="25"/>
                  </a:cubicBezTo>
                  <a:cubicBezTo>
                    <a:pt x="314" y="13"/>
                    <a:pt x="314" y="0"/>
                    <a:pt x="30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1"/>
            <p:cNvSpPr/>
            <p:nvPr/>
          </p:nvSpPr>
          <p:spPr>
            <a:xfrm>
              <a:off x="3972750" y="3135750"/>
              <a:ext cx="4000" cy="4250"/>
            </a:xfrm>
            <a:custGeom>
              <a:avLst/>
              <a:gdLst/>
              <a:ahLst/>
              <a:cxnLst/>
              <a:rect l="l" t="t" r="r" b="b"/>
              <a:pathLst>
                <a:path w="160" h="170" extrusionOk="0">
                  <a:moveTo>
                    <a:pt x="147" y="1"/>
                  </a:moveTo>
                  <a:cubicBezTo>
                    <a:pt x="97" y="51"/>
                    <a:pt x="47" y="101"/>
                    <a:pt x="9" y="164"/>
                  </a:cubicBezTo>
                  <a:cubicBezTo>
                    <a:pt x="1" y="164"/>
                    <a:pt x="4" y="170"/>
                    <a:pt x="10" y="170"/>
                  </a:cubicBezTo>
                  <a:cubicBezTo>
                    <a:pt x="13" y="170"/>
                    <a:pt x="18" y="168"/>
                    <a:pt x="22" y="164"/>
                  </a:cubicBezTo>
                  <a:cubicBezTo>
                    <a:pt x="72" y="126"/>
                    <a:pt x="110" y="76"/>
                    <a:pt x="160" y="13"/>
                  </a:cubicBezTo>
                  <a:cubicBezTo>
                    <a:pt x="160" y="13"/>
                    <a:pt x="147" y="1"/>
                    <a:pt x="14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1"/>
            <p:cNvSpPr/>
            <p:nvPr/>
          </p:nvSpPr>
          <p:spPr>
            <a:xfrm>
              <a:off x="3970775" y="3131675"/>
              <a:ext cx="5350" cy="6300"/>
            </a:xfrm>
            <a:custGeom>
              <a:avLst/>
              <a:gdLst/>
              <a:ahLst/>
              <a:cxnLst/>
              <a:rect l="l" t="t" r="r" b="b"/>
              <a:pathLst>
                <a:path w="214" h="252" extrusionOk="0">
                  <a:moveTo>
                    <a:pt x="201" y="1"/>
                  </a:moveTo>
                  <a:cubicBezTo>
                    <a:pt x="138" y="76"/>
                    <a:pt x="63" y="151"/>
                    <a:pt x="0" y="227"/>
                  </a:cubicBezTo>
                  <a:cubicBezTo>
                    <a:pt x="0" y="239"/>
                    <a:pt x="13" y="252"/>
                    <a:pt x="25" y="252"/>
                  </a:cubicBezTo>
                  <a:cubicBezTo>
                    <a:pt x="88" y="176"/>
                    <a:pt x="151" y="101"/>
                    <a:pt x="214" y="13"/>
                  </a:cubicBezTo>
                  <a:cubicBezTo>
                    <a:pt x="214" y="13"/>
                    <a:pt x="214" y="1"/>
                    <a:pt x="201"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1"/>
            <p:cNvSpPr/>
            <p:nvPr/>
          </p:nvSpPr>
          <p:spPr>
            <a:xfrm>
              <a:off x="3956975" y="3125275"/>
              <a:ext cx="5975" cy="6750"/>
            </a:xfrm>
            <a:custGeom>
              <a:avLst/>
              <a:gdLst/>
              <a:ahLst/>
              <a:cxnLst/>
              <a:rect l="l" t="t" r="r" b="b"/>
              <a:pathLst>
                <a:path w="239" h="270" extrusionOk="0">
                  <a:moveTo>
                    <a:pt x="229" y="0"/>
                  </a:moveTo>
                  <a:cubicBezTo>
                    <a:pt x="227" y="0"/>
                    <a:pt x="226" y="2"/>
                    <a:pt x="226" y="6"/>
                  </a:cubicBezTo>
                  <a:cubicBezTo>
                    <a:pt x="163" y="81"/>
                    <a:pt x="75" y="169"/>
                    <a:pt x="13" y="244"/>
                  </a:cubicBezTo>
                  <a:cubicBezTo>
                    <a:pt x="0" y="257"/>
                    <a:pt x="25" y="269"/>
                    <a:pt x="25" y="269"/>
                  </a:cubicBezTo>
                  <a:cubicBezTo>
                    <a:pt x="113" y="194"/>
                    <a:pt x="176" y="106"/>
                    <a:pt x="239" y="18"/>
                  </a:cubicBezTo>
                  <a:cubicBezTo>
                    <a:pt x="239" y="9"/>
                    <a:pt x="232" y="0"/>
                    <a:pt x="229"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1"/>
            <p:cNvSpPr/>
            <p:nvPr/>
          </p:nvSpPr>
          <p:spPr>
            <a:xfrm>
              <a:off x="3944725" y="3119625"/>
              <a:ext cx="4325" cy="9250"/>
            </a:xfrm>
            <a:custGeom>
              <a:avLst/>
              <a:gdLst/>
              <a:ahLst/>
              <a:cxnLst/>
              <a:rect l="l" t="t" r="r" b="b"/>
              <a:pathLst>
                <a:path w="173" h="370" extrusionOk="0">
                  <a:moveTo>
                    <a:pt x="162" y="1"/>
                  </a:moveTo>
                  <a:cubicBezTo>
                    <a:pt x="159" y="1"/>
                    <a:pt x="155" y="2"/>
                    <a:pt x="151" y="6"/>
                  </a:cubicBezTo>
                  <a:cubicBezTo>
                    <a:pt x="89" y="106"/>
                    <a:pt x="1" y="232"/>
                    <a:pt x="1" y="357"/>
                  </a:cubicBezTo>
                  <a:cubicBezTo>
                    <a:pt x="1" y="370"/>
                    <a:pt x="13" y="370"/>
                    <a:pt x="13" y="370"/>
                  </a:cubicBezTo>
                  <a:cubicBezTo>
                    <a:pt x="51" y="244"/>
                    <a:pt x="114" y="131"/>
                    <a:pt x="164" y="18"/>
                  </a:cubicBezTo>
                  <a:cubicBezTo>
                    <a:pt x="173" y="9"/>
                    <a:pt x="169" y="1"/>
                    <a:pt x="16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1"/>
            <p:cNvSpPr/>
            <p:nvPr/>
          </p:nvSpPr>
          <p:spPr>
            <a:xfrm>
              <a:off x="3987700" y="3154900"/>
              <a:ext cx="6625" cy="2525"/>
            </a:xfrm>
            <a:custGeom>
              <a:avLst/>
              <a:gdLst/>
              <a:ahLst/>
              <a:cxnLst/>
              <a:rect l="l" t="t" r="r" b="b"/>
              <a:pathLst>
                <a:path w="265" h="101" extrusionOk="0">
                  <a:moveTo>
                    <a:pt x="252" y="0"/>
                  </a:moveTo>
                  <a:cubicBezTo>
                    <a:pt x="177" y="38"/>
                    <a:pt x="89" y="50"/>
                    <a:pt x="1" y="88"/>
                  </a:cubicBezTo>
                  <a:cubicBezTo>
                    <a:pt x="1" y="88"/>
                    <a:pt x="1" y="101"/>
                    <a:pt x="13" y="101"/>
                  </a:cubicBezTo>
                  <a:cubicBezTo>
                    <a:pt x="101" y="88"/>
                    <a:pt x="177" y="63"/>
                    <a:pt x="264" y="25"/>
                  </a:cubicBezTo>
                  <a:cubicBezTo>
                    <a:pt x="264" y="25"/>
                    <a:pt x="264" y="0"/>
                    <a:pt x="252"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1"/>
            <p:cNvSpPr/>
            <p:nvPr/>
          </p:nvSpPr>
          <p:spPr>
            <a:xfrm>
              <a:off x="3988350" y="3158650"/>
              <a:ext cx="9100" cy="2550"/>
            </a:xfrm>
            <a:custGeom>
              <a:avLst/>
              <a:gdLst/>
              <a:ahLst/>
              <a:cxnLst/>
              <a:rect l="l" t="t" r="r" b="b"/>
              <a:pathLst>
                <a:path w="364" h="102" extrusionOk="0">
                  <a:moveTo>
                    <a:pt x="339" y="1"/>
                  </a:moveTo>
                  <a:cubicBezTo>
                    <a:pt x="226" y="39"/>
                    <a:pt x="113" y="51"/>
                    <a:pt x="13" y="89"/>
                  </a:cubicBezTo>
                  <a:cubicBezTo>
                    <a:pt x="0" y="89"/>
                    <a:pt x="0" y="101"/>
                    <a:pt x="13" y="101"/>
                  </a:cubicBezTo>
                  <a:cubicBezTo>
                    <a:pt x="126" y="101"/>
                    <a:pt x="238" y="64"/>
                    <a:pt x="351" y="26"/>
                  </a:cubicBezTo>
                  <a:cubicBezTo>
                    <a:pt x="364" y="26"/>
                    <a:pt x="351" y="1"/>
                    <a:pt x="33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1"/>
            <p:cNvSpPr/>
            <p:nvPr/>
          </p:nvSpPr>
          <p:spPr>
            <a:xfrm>
              <a:off x="3931875" y="3127275"/>
              <a:ext cx="59950" cy="47100"/>
            </a:xfrm>
            <a:custGeom>
              <a:avLst/>
              <a:gdLst/>
              <a:ahLst/>
              <a:cxnLst/>
              <a:rect l="l" t="t" r="r" b="b"/>
              <a:pathLst>
                <a:path w="2398" h="1884" extrusionOk="0">
                  <a:moveTo>
                    <a:pt x="590" y="1"/>
                  </a:moveTo>
                  <a:cubicBezTo>
                    <a:pt x="465" y="1"/>
                    <a:pt x="352" y="14"/>
                    <a:pt x="239" y="51"/>
                  </a:cubicBezTo>
                  <a:cubicBezTo>
                    <a:pt x="138" y="76"/>
                    <a:pt x="38" y="152"/>
                    <a:pt x="13" y="252"/>
                  </a:cubicBezTo>
                  <a:cubicBezTo>
                    <a:pt x="0" y="302"/>
                    <a:pt x="13" y="340"/>
                    <a:pt x="13" y="377"/>
                  </a:cubicBezTo>
                  <a:cubicBezTo>
                    <a:pt x="38" y="515"/>
                    <a:pt x="126" y="641"/>
                    <a:pt x="214" y="754"/>
                  </a:cubicBezTo>
                  <a:cubicBezTo>
                    <a:pt x="402" y="980"/>
                    <a:pt x="628" y="1155"/>
                    <a:pt x="879" y="1268"/>
                  </a:cubicBezTo>
                  <a:lnTo>
                    <a:pt x="1594" y="1883"/>
                  </a:lnTo>
                  <a:cubicBezTo>
                    <a:pt x="1757" y="1883"/>
                    <a:pt x="1933" y="1871"/>
                    <a:pt x="2083" y="1795"/>
                  </a:cubicBezTo>
                  <a:cubicBezTo>
                    <a:pt x="2246" y="1720"/>
                    <a:pt x="2385" y="1570"/>
                    <a:pt x="2397" y="1381"/>
                  </a:cubicBezTo>
                  <a:cubicBezTo>
                    <a:pt x="2397" y="1206"/>
                    <a:pt x="2284" y="1055"/>
                    <a:pt x="2171" y="917"/>
                  </a:cubicBezTo>
                  <a:cubicBezTo>
                    <a:pt x="1958" y="679"/>
                    <a:pt x="1732" y="453"/>
                    <a:pt x="1468" y="290"/>
                  </a:cubicBezTo>
                  <a:cubicBezTo>
                    <a:pt x="1205" y="126"/>
                    <a:pt x="904" y="14"/>
                    <a:pt x="59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1"/>
            <p:cNvSpPr/>
            <p:nvPr/>
          </p:nvSpPr>
          <p:spPr>
            <a:xfrm>
              <a:off x="3967625" y="3158025"/>
              <a:ext cx="42700" cy="18550"/>
            </a:xfrm>
            <a:custGeom>
              <a:avLst/>
              <a:gdLst/>
              <a:ahLst/>
              <a:cxnLst/>
              <a:rect l="l" t="t" r="r" b="b"/>
              <a:pathLst>
                <a:path w="1708" h="742" extrusionOk="0">
                  <a:moveTo>
                    <a:pt x="1370" y="0"/>
                  </a:moveTo>
                  <a:cubicBezTo>
                    <a:pt x="1285" y="0"/>
                    <a:pt x="1199" y="14"/>
                    <a:pt x="1118" y="38"/>
                  </a:cubicBezTo>
                  <a:cubicBezTo>
                    <a:pt x="992" y="76"/>
                    <a:pt x="879" y="126"/>
                    <a:pt x="754" y="189"/>
                  </a:cubicBezTo>
                  <a:cubicBezTo>
                    <a:pt x="503" y="314"/>
                    <a:pt x="252" y="427"/>
                    <a:pt x="1" y="553"/>
                  </a:cubicBezTo>
                  <a:lnTo>
                    <a:pt x="490" y="741"/>
                  </a:lnTo>
                  <a:cubicBezTo>
                    <a:pt x="666" y="641"/>
                    <a:pt x="854" y="616"/>
                    <a:pt x="1055" y="578"/>
                  </a:cubicBezTo>
                  <a:cubicBezTo>
                    <a:pt x="1243" y="540"/>
                    <a:pt x="1444" y="490"/>
                    <a:pt x="1582" y="365"/>
                  </a:cubicBezTo>
                  <a:cubicBezTo>
                    <a:pt x="1657" y="302"/>
                    <a:pt x="1707" y="214"/>
                    <a:pt x="1682" y="139"/>
                  </a:cubicBezTo>
                  <a:cubicBezTo>
                    <a:pt x="1657" y="64"/>
                    <a:pt x="1582" y="38"/>
                    <a:pt x="1507" y="13"/>
                  </a:cubicBezTo>
                  <a:cubicBezTo>
                    <a:pt x="1462" y="4"/>
                    <a:pt x="1416" y="0"/>
                    <a:pt x="1370"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1"/>
            <p:cNvSpPr/>
            <p:nvPr/>
          </p:nvSpPr>
          <p:spPr>
            <a:xfrm>
              <a:off x="3962925" y="3145475"/>
              <a:ext cx="34850" cy="27025"/>
            </a:xfrm>
            <a:custGeom>
              <a:avLst/>
              <a:gdLst/>
              <a:ahLst/>
              <a:cxnLst/>
              <a:rect l="l" t="t" r="r" b="b"/>
              <a:pathLst>
                <a:path w="1394" h="1081" extrusionOk="0">
                  <a:moveTo>
                    <a:pt x="1306" y="1"/>
                  </a:moveTo>
                  <a:cubicBezTo>
                    <a:pt x="1268" y="1"/>
                    <a:pt x="1230" y="1"/>
                    <a:pt x="1193" y="13"/>
                  </a:cubicBezTo>
                  <a:cubicBezTo>
                    <a:pt x="1067" y="38"/>
                    <a:pt x="904" y="101"/>
                    <a:pt x="804" y="164"/>
                  </a:cubicBezTo>
                  <a:cubicBezTo>
                    <a:pt x="503" y="352"/>
                    <a:pt x="226" y="578"/>
                    <a:pt x="1" y="842"/>
                  </a:cubicBezTo>
                  <a:lnTo>
                    <a:pt x="277" y="1080"/>
                  </a:lnTo>
                  <a:cubicBezTo>
                    <a:pt x="339" y="1067"/>
                    <a:pt x="402" y="1030"/>
                    <a:pt x="465" y="992"/>
                  </a:cubicBezTo>
                  <a:cubicBezTo>
                    <a:pt x="703" y="854"/>
                    <a:pt x="942" y="704"/>
                    <a:pt x="1155" y="515"/>
                  </a:cubicBezTo>
                  <a:cubicBezTo>
                    <a:pt x="1268" y="402"/>
                    <a:pt x="1381" y="277"/>
                    <a:pt x="1393" y="126"/>
                  </a:cubicBezTo>
                  <a:cubicBezTo>
                    <a:pt x="1393" y="101"/>
                    <a:pt x="1393" y="89"/>
                    <a:pt x="1393" y="64"/>
                  </a:cubicBezTo>
                  <a:cubicBezTo>
                    <a:pt x="1381" y="38"/>
                    <a:pt x="1343" y="13"/>
                    <a:pt x="1306"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1"/>
            <p:cNvSpPr/>
            <p:nvPr/>
          </p:nvSpPr>
          <p:spPr>
            <a:xfrm>
              <a:off x="3951950" y="3133825"/>
              <a:ext cx="36100" cy="32700"/>
            </a:xfrm>
            <a:custGeom>
              <a:avLst/>
              <a:gdLst/>
              <a:ahLst/>
              <a:cxnLst/>
              <a:rect l="l" t="t" r="r" b="b"/>
              <a:pathLst>
                <a:path w="1444" h="1308" extrusionOk="0">
                  <a:moveTo>
                    <a:pt x="1315" y="1"/>
                  </a:moveTo>
                  <a:cubicBezTo>
                    <a:pt x="1288" y="1"/>
                    <a:pt x="1259" y="8"/>
                    <a:pt x="1230" y="15"/>
                  </a:cubicBezTo>
                  <a:cubicBezTo>
                    <a:pt x="1105" y="53"/>
                    <a:pt x="992" y="128"/>
                    <a:pt x="891" y="216"/>
                  </a:cubicBezTo>
                  <a:cubicBezTo>
                    <a:pt x="565" y="454"/>
                    <a:pt x="276" y="730"/>
                    <a:pt x="0" y="1019"/>
                  </a:cubicBezTo>
                  <a:lnTo>
                    <a:pt x="502" y="1308"/>
                  </a:lnTo>
                  <a:cubicBezTo>
                    <a:pt x="665" y="1132"/>
                    <a:pt x="816" y="994"/>
                    <a:pt x="992" y="818"/>
                  </a:cubicBezTo>
                  <a:cubicBezTo>
                    <a:pt x="1167" y="643"/>
                    <a:pt x="1331" y="442"/>
                    <a:pt x="1406" y="216"/>
                  </a:cubicBezTo>
                  <a:cubicBezTo>
                    <a:pt x="1431" y="141"/>
                    <a:pt x="1443" y="40"/>
                    <a:pt x="1368" y="15"/>
                  </a:cubicBezTo>
                  <a:cubicBezTo>
                    <a:pt x="1352" y="4"/>
                    <a:pt x="1334" y="1"/>
                    <a:pt x="1315"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1"/>
            <p:cNvSpPr/>
            <p:nvPr/>
          </p:nvSpPr>
          <p:spPr>
            <a:xfrm>
              <a:off x="3942225" y="3124950"/>
              <a:ext cx="33600" cy="34350"/>
            </a:xfrm>
            <a:custGeom>
              <a:avLst/>
              <a:gdLst/>
              <a:ahLst/>
              <a:cxnLst/>
              <a:rect l="l" t="t" r="r" b="b"/>
              <a:pathLst>
                <a:path w="1344" h="1374" extrusionOk="0">
                  <a:moveTo>
                    <a:pt x="1169" y="1"/>
                  </a:moveTo>
                  <a:cubicBezTo>
                    <a:pt x="1081" y="1"/>
                    <a:pt x="992" y="50"/>
                    <a:pt x="916" y="107"/>
                  </a:cubicBezTo>
                  <a:cubicBezTo>
                    <a:pt x="553" y="345"/>
                    <a:pt x="276" y="696"/>
                    <a:pt x="0" y="1035"/>
                  </a:cubicBezTo>
                  <a:lnTo>
                    <a:pt x="389" y="1374"/>
                  </a:lnTo>
                  <a:cubicBezTo>
                    <a:pt x="703" y="1123"/>
                    <a:pt x="967" y="834"/>
                    <a:pt x="1180" y="521"/>
                  </a:cubicBezTo>
                  <a:cubicBezTo>
                    <a:pt x="1255" y="395"/>
                    <a:pt x="1318" y="270"/>
                    <a:pt x="1331" y="132"/>
                  </a:cubicBezTo>
                  <a:cubicBezTo>
                    <a:pt x="1343" y="119"/>
                    <a:pt x="1343" y="94"/>
                    <a:pt x="1331" y="69"/>
                  </a:cubicBezTo>
                  <a:cubicBezTo>
                    <a:pt x="1318" y="44"/>
                    <a:pt x="1293" y="19"/>
                    <a:pt x="1255" y="19"/>
                  </a:cubicBezTo>
                  <a:cubicBezTo>
                    <a:pt x="1227" y="6"/>
                    <a:pt x="1198" y="1"/>
                    <a:pt x="1169"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1"/>
            <p:cNvSpPr/>
            <p:nvPr/>
          </p:nvSpPr>
          <p:spPr>
            <a:xfrm>
              <a:off x="3936575" y="3114975"/>
              <a:ext cx="23550" cy="35550"/>
            </a:xfrm>
            <a:custGeom>
              <a:avLst/>
              <a:gdLst/>
              <a:ahLst/>
              <a:cxnLst/>
              <a:rect l="l" t="t" r="r" b="b"/>
              <a:pathLst>
                <a:path w="942" h="1422" extrusionOk="0">
                  <a:moveTo>
                    <a:pt x="826" y="0"/>
                  </a:moveTo>
                  <a:cubicBezTo>
                    <a:pt x="792" y="0"/>
                    <a:pt x="751" y="24"/>
                    <a:pt x="716" y="41"/>
                  </a:cubicBezTo>
                  <a:cubicBezTo>
                    <a:pt x="640" y="91"/>
                    <a:pt x="565" y="167"/>
                    <a:pt x="515" y="229"/>
                  </a:cubicBezTo>
                  <a:cubicBezTo>
                    <a:pt x="289" y="493"/>
                    <a:pt x="113" y="794"/>
                    <a:pt x="0" y="1108"/>
                  </a:cubicBezTo>
                  <a:lnTo>
                    <a:pt x="226" y="1422"/>
                  </a:lnTo>
                  <a:cubicBezTo>
                    <a:pt x="377" y="1258"/>
                    <a:pt x="528" y="1095"/>
                    <a:pt x="653" y="920"/>
                  </a:cubicBezTo>
                  <a:cubicBezTo>
                    <a:pt x="779" y="744"/>
                    <a:pt x="879" y="543"/>
                    <a:pt x="929" y="330"/>
                  </a:cubicBezTo>
                  <a:cubicBezTo>
                    <a:pt x="942" y="255"/>
                    <a:pt x="942" y="179"/>
                    <a:pt x="929" y="104"/>
                  </a:cubicBezTo>
                  <a:cubicBezTo>
                    <a:pt x="917" y="66"/>
                    <a:pt x="904" y="29"/>
                    <a:pt x="866" y="16"/>
                  </a:cubicBezTo>
                  <a:cubicBezTo>
                    <a:pt x="855" y="5"/>
                    <a:pt x="841" y="0"/>
                    <a:pt x="826"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1"/>
            <p:cNvSpPr/>
            <p:nvPr/>
          </p:nvSpPr>
          <p:spPr>
            <a:xfrm>
              <a:off x="3930625" y="3105300"/>
              <a:ext cx="16325" cy="37700"/>
            </a:xfrm>
            <a:custGeom>
              <a:avLst/>
              <a:gdLst/>
              <a:ahLst/>
              <a:cxnLst/>
              <a:rect l="l" t="t" r="r" b="b"/>
              <a:pathLst>
                <a:path w="653" h="1508" extrusionOk="0">
                  <a:moveTo>
                    <a:pt x="462" y="0"/>
                  </a:moveTo>
                  <a:cubicBezTo>
                    <a:pt x="425" y="0"/>
                    <a:pt x="387" y="11"/>
                    <a:pt x="364" y="27"/>
                  </a:cubicBezTo>
                  <a:cubicBezTo>
                    <a:pt x="314" y="64"/>
                    <a:pt x="289" y="102"/>
                    <a:pt x="251" y="152"/>
                  </a:cubicBezTo>
                  <a:cubicBezTo>
                    <a:pt x="63" y="491"/>
                    <a:pt x="25" y="893"/>
                    <a:pt x="0" y="1294"/>
                  </a:cubicBezTo>
                  <a:lnTo>
                    <a:pt x="251" y="1507"/>
                  </a:lnTo>
                  <a:cubicBezTo>
                    <a:pt x="364" y="1269"/>
                    <a:pt x="477" y="1031"/>
                    <a:pt x="552" y="780"/>
                  </a:cubicBezTo>
                  <a:cubicBezTo>
                    <a:pt x="615" y="579"/>
                    <a:pt x="653" y="353"/>
                    <a:pt x="602" y="152"/>
                  </a:cubicBezTo>
                  <a:cubicBezTo>
                    <a:pt x="590" y="102"/>
                    <a:pt x="565" y="39"/>
                    <a:pt x="527" y="14"/>
                  </a:cubicBezTo>
                  <a:cubicBezTo>
                    <a:pt x="508" y="5"/>
                    <a:pt x="485" y="0"/>
                    <a:pt x="462"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1"/>
            <p:cNvSpPr/>
            <p:nvPr/>
          </p:nvSpPr>
          <p:spPr>
            <a:xfrm>
              <a:off x="3934075" y="3116500"/>
              <a:ext cx="6600" cy="17950"/>
            </a:xfrm>
            <a:custGeom>
              <a:avLst/>
              <a:gdLst/>
              <a:ahLst/>
              <a:cxnLst/>
              <a:rect l="l" t="t" r="r" b="b"/>
              <a:pathLst>
                <a:path w="264" h="718" extrusionOk="0">
                  <a:moveTo>
                    <a:pt x="174" y="0"/>
                  </a:moveTo>
                  <a:cubicBezTo>
                    <a:pt x="161" y="0"/>
                    <a:pt x="143" y="9"/>
                    <a:pt x="126" y="18"/>
                  </a:cubicBezTo>
                  <a:cubicBezTo>
                    <a:pt x="113" y="30"/>
                    <a:pt x="88" y="56"/>
                    <a:pt x="75" y="81"/>
                  </a:cubicBezTo>
                  <a:cubicBezTo>
                    <a:pt x="0" y="319"/>
                    <a:pt x="50" y="507"/>
                    <a:pt x="75" y="708"/>
                  </a:cubicBezTo>
                  <a:cubicBezTo>
                    <a:pt x="75" y="714"/>
                    <a:pt x="82" y="717"/>
                    <a:pt x="89" y="717"/>
                  </a:cubicBezTo>
                  <a:cubicBezTo>
                    <a:pt x="97" y="717"/>
                    <a:pt x="107" y="714"/>
                    <a:pt x="113" y="708"/>
                  </a:cubicBezTo>
                  <a:cubicBezTo>
                    <a:pt x="163" y="583"/>
                    <a:pt x="264" y="294"/>
                    <a:pt x="264" y="118"/>
                  </a:cubicBezTo>
                  <a:cubicBezTo>
                    <a:pt x="251" y="68"/>
                    <a:pt x="239" y="5"/>
                    <a:pt x="188" y="5"/>
                  </a:cubicBezTo>
                  <a:cubicBezTo>
                    <a:pt x="185" y="2"/>
                    <a:pt x="180" y="0"/>
                    <a:pt x="174"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1"/>
            <p:cNvSpPr/>
            <p:nvPr/>
          </p:nvSpPr>
          <p:spPr>
            <a:xfrm>
              <a:off x="3982075" y="3162600"/>
              <a:ext cx="17900" cy="8325"/>
            </a:xfrm>
            <a:custGeom>
              <a:avLst/>
              <a:gdLst/>
              <a:ahLst/>
              <a:cxnLst/>
              <a:rect l="l" t="t" r="r" b="b"/>
              <a:pathLst>
                <a:path w="716" h="333" extrusionOk="0">
                  <a:moveTo>
                    <a:pt x="599" y="1"/>
                  </a:moveTo>
                  <a:cubicBezTo>
                    <a:pt x="592" y="1"/>
                    <a:pt x="585" y="2"/>
                    <a:pt x="577" y="6"/>
                  </a:cubicBezTo>
                  <a:cubicBezTo>
                    <a:pt x="314" y="44"/>
                    <a:pt x="176" y="182"/>
                    <a:pt x="13" y="307"/>
                  </a:cubicBezTo>
                  <a:cubicBezTo>
                    <a:pt x="0" y="320"/>
                    <a:pt x="13" y="332"/>
                    <a:pt x="25" y="332"/>
                  </a:cubicBezTo>
                  <a:cubicBezTo>
                    <a:pt x="151" y="320"/>
                    <a:pt x="477" y="282"/>
                    <a:pt x="627" y="182"/>
                  </a:cubicBezTo>
                  <a:cubicBezTo>
                    <a:pt x="665" y="157"/>
                    <a:pt x="715" y="119"/>
                    <a:pt x="703" y="69"/>
                  </a:cubicBezTo>
                  <a:cubicBezTo>
                    <a:pt x="690" y="44"/>
                    <a:pt x="678" y="31"/>
                    <a:pt x="653" y="19"/>
                  </a:cubicBezTo>
                  <a:cubicBezTo>
                    <a:pt x="635" y="10"/>
                    <a:pt x="617" y="1"/>
                    <a:pt x="599"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1"/>
            <p:cNvSpPr/>
            <p:nvPr/>
          </p:nvSpPr>
          <p:spPr>
            <a:xfrm>
              <a:off x="3971400" y="3151825"/>
              <a:ext cx="20100" cy="13125"/>
            </a:xfrm>
            <a:custGeom>
              <a:avLst/>
              <a:gdLst/>
              <a:ahLst/>
              <a:cxnLst/>
              <a:rect l="l" t="t" r="r" b="b"/>
              <a:pathLst>
                <a:path w="804" h="525" extrusionOk="0">
                  <a:moveTo>
                    <a:pt x="673" y="1"/>
                  </a:moveTo>
                  <a:cubicBezTo>
                    <a:pt x="656" y="1"/>
                    <a:pt x="640" y="4"/>
                    <a:pt x="628" y="10"/>
                  </a:cubicBezTo>
                  <a:cubicBezTo>
                    <a:pt x="327" y="123"/>
                    <a:pt x="189" y="312"/>
                    <a:pt x="13" y="500"/>
                  </a:cubicBezTo>
                  <a:cubicBezTo>
                    <a:pt x="0" y="512"/>
                    <a:pt x="13" y="525"/>
                    <a:pt x="25" y="525"/>
                  </a:cubicBezTo>
                  <a:cubicBezTo>
                    <a:pt x="151" y="487"/>
                    <a:pt x="565" y="349"/>
                    <a:pt x="728" y="199"/>
                  </a:cubicBezTo>
                  <a:cubicBezTo>
                    <a:pt x="766" y="161"/>
                    <a:pt x="804" y="111"/>
                    <a:pt x="791" y="61"/>
                  </a:cubicBezTo>
                  <a:cubicBezTo>
                    <a:pt x="791" y="35"/>
                    <a:pt x="753" y="10"/>
                    <a:pt x="728" y="10"/>
                  </a:cubicBezTo>
                  <a:cubicBezTo>
                    <a:pt x="709" y="4"/>
                    <a:pt x="691" y="1"/>
                    <a:pt x="673"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1"/>
            <p:cNvSpPr/>
            <p:nvPr/>
          </p:nvSpPr>
          <p:spPr>
            <a:xfrm>
              <a:off x="3944425" y="3122700"/>
              <a:ext cx="11625" cy="20200"/>
            </a:xfrm>
            <a:custGeom>
              <a:avLst/>
              <a:gdLst/>
              <a:ahLst/>
              <a:cxnLst/>
              <a:rect l="l" t="t" r="r" b="b"/>
              <a:pathLst>
                <a:path w="465" h="808" extrusionOk="0">
                  <a:moveTo>
                    <a:pt x="375" y="0"/>
                  </a:moveTo>
                  <a:cubicBezTo>
                    <a:pt x="362" y="0"/>
                    <a:pt x="349" y="3"/>
                    <a:pt x="339" y="8"/>
                  </a:cubicBezTo>
                  <a:cubicBezTo>
                    <a:pt x="301" y="21"/>
                    <a:pt x="264" y="33"/>
                    <a:pt x="251" y="59"/>
                  </a:cubicBezTo>
                  <a:cubicBezTo>
                    <a:pt x="63" y="309"/>
                    <a:pt x="50" y="548"/>
                    <a:pt x="0" y="786"/>
                  </a:cubicBezTo>
                  <a:cubicBezTo>
                    <a:pt x="0" y="801"/>
                    <a:pt x="9" y="807"/>
                    <a:pt x="18" y="807"/>
                  </a:cubicBezTo>
                  <a:cubicBezTo>
                    <a:pt x="25" y="807"/>
                    <a:pt x="33" y="804"/>
                    <a:pt x="38" y="799"/>
                  </a:cubicBezTo>
                  <a:cubicBezTo>
                    <a:pt x="126" y="686"/>
                    <a:pt x="389" y="372"/>
                    <a:pt x="439" y="159"/>
                  </a:cubicBezTo>
                  <a:cubicBezTo>
                    <a:pt x="452" y="109"/>
                    <a:pt x="465" y="59"/>
                    <a:pt x="427" y="21"/>
                  </a:cubicBezTo>
                  <a:cubicBezTo>
                    <a:pt x="412" y="6"/>
                    <a:pt x="393" y="0"/>
                    <a:pt x="375"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1"/>
            <p:cNvSpPr/>
            <p:nvPr/>
          </p:nvSpPr>
          <p:spPr>
            <a:xfrm>
              <a:off x="3961100" y="3141025"/>
              <a:ext cx="22550" cy="16500"/>
            </a:xfrm>
            <a:custGeom>
              <a:avLst/>
              <a:gdLst/>
              <a:ahLst/>
              <a:cxnLst/>
              <a:rect l="l" t="t" r="r" b="b"/>
              <a:pathLst>
                <a:path w="902" h="660" extrusionOk="0">
                  <a:moveTo>
                    <a:pt x="702" y="0"/>
                  </a:moveTo>
                  <a:cubicBezTo>
                    <a:pt x="553" y="0"/>
                    <a:pt x="418" y="136"/>
                    <a:pt x="337" y="229"/>
                  </a:cubicBezTo>
                  <a:cubicBezTo>
                    <a:pt x="212" y="355"/>
                    <a:pt x="124" y="505"/>
                    <a:pt x="11" y="643"/>
                  </a:cubicBezTo>
                  <a:cubicBezTo>
                    <a:pt x="1" y="643"/>
                    <a:pt x="7" y="659"/>
                    <a:pt x="22" y="659"/>
                  </a:cubicBezTo>
                  <a:cubicBezTo>
                    <a:pt x="26" y="659"/>
                    <a:pt x="31" y="658"/>
                    <a:pt x="36" y="656"/>
                  </a:cubicBezTo>
                  <a:cubicBezTo>
                    <a:pt x="161" y="593"/>
                    <a:pt x="525" y="405"/>
                    <a:pt x="701" y="267"/>
                  </a:cubicBezTo>
                  <a:cubicBezTo>
                    <a:pt x="764" y="216"/>
                    <a:pt x="902" y="28"/>
                    <a:pt x="739" y="3"/>
                  </a:cubicBezTo>
                  <a:cubicBezTo>
                    <a:pt x="726" y="1"/>
                    <a:pt x="714" y="0"/>
                    <a:pt x="702"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1"/>
            <p:cNvSpPr/>
            <p:nvPr/>
          </p:nvSpPr>
          <p:spPr>
            <a:xfrm>
              <a:off x="3953600" y="3130750"/>
              <a:ext cx="18450" cy="19100"/>
            </a:xfrm>
            <a:custGeom>
              <a:avLst/>
              <a:gdLst/>
              <a:ahLst/>
              <a:cxnLst/>
              <a:rect l="l" t="t" r="r" b="b"/>
              <a:pathLst>
                <a:path w="738" h="764" extrusionOk="0">
                  <a:moveTo>
                    <a:pt x="562" y="0"/>
                  </a:moveTo>
                  <a:cubicBezTo>
                    <a:pt x="399" y="13"/>
                    <a:pt x="286" y="188"/>
                    <a:pt x="210" y="314"/>
                  </a:cubicBezTo>
                  <a:cubicBezTo>
                    <a:pt x="135" y="439"/>
                    <a:pt x="72" y="590"/>
                    <a:pt x="10" y="728"/>
                  </a:cubicBezTo>
                  <a:cubicBezTo>
                    <a:pt x="1" y="746"/>
                    <a:pt x="17" y="763"/>
                    <a:pt x="32" y="763"/>
                  </a:cubicBezTo>
                  <a:cubicBezTo>
                    <a:pt x="38" y="763"/>
                    <a:pt x="44" y="760"/>
                    <a:pt x="47" y="753"/>
                  </a:cubicBezTo>
                  <a:cubicBezTo>
                    <a:pt x="185" y="653"/>
                    <a:pt x="449" y="427"/>
                    <a:pt x="574" y="264"/>
                  </a:cubicBezTo>
                  <a:cubicBezTo>
                    <a:pt x="637" y="201"/>
                    <a:pt x="737" y="0"/>
                    <a:pt x="562"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1"/>
            <p:cNvSpPr/>
            <p:nvPr/>
          </p:nvSpPr>
          <p:spPr>
            <a:xfrm>
              <a:off x="3983625" y="3172375"/>
              <a:ext cx="4100" cy="1050"/>
            </a:xfrm>
            <a:custGeom>
              <a:avLst/>
              <a:gdLst/>
              <a:ahLst/>
              <a:cxnLst/>
              <a:rect l="l" t="t" r="r" b="b"/>
              <a:pathLst>
                <a:path w="164" h="42" extrusionOk="0">
                  <a:moveTo>
                    <a:pt x="157" y="1"/>
                  </a:moveTo>
                  <a:cubicBezTo>
                    <a:pt x="156" y="1"/>
                    <a:pt x="154" y="2"/>
                    <a:pt x="151" y="4"/>
                  </a:cubicBezTo>
                  <a:cubicBezTo>
                    <a:pt x="101" y="4"/>
                    <a:pt x="51" y="17"/>
                    <a:pt x="1" y="29"/>
                  </a:cubicBezTo>
                  <a:cubicBezTo>
                    <a:pt x="1" y="29"/>
                    <a:pt x="1" y="42"/>
                    <a:pt x="13" y="42"/>
                  </a:cubicBezTo>
                  <a:cubicBezTo>
                    <a:pt x="51" y="42"/>
                    <a:pt x="101" y="29"/>
                    <a:pt x="151" y="17"/>
                  </a:cubicBezTo>
                  <a:cubicBezTo>
                    <a:pt x="161" y="17"/>
                    <a:pt x="163" y="1"/>
                    <a:pt x="15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1"/>
            <p:cNvSpPr/>
            <p:nvPr/>
          </p:nvSpPr>
          <p:spPr>
            <a:xfrm>
              <a:off x="3980500" y="3171075"/>
              <a:ext cx="3700" cy="1425"/>
            </a:xfrm>
            <a:custGeom>
              <a:avLst/>
              <a:gdLst/>
              <a:ahLst/>
              <a:cxnLst/>
              <a:rect l="l" t="t" r="r" b="b"/>
              <a:pathLst>
                <a:path w="148" h="57" extrusionOk="0">
                  <a:moveTo>
                    <a:pt x="136" y="1"/>
                  </a:moveTo>
                  <a:cubicBezTo>
                    <a:pt x="133" y="1"/>
                    <a:pt x="129" y="2"/>
                    <a:pt x="126" y="6"/>
                  </a:cubicBezTo>
                  <a:cubicBezTo>
                    <a:pt x="88" y="18"/>
                    <a:pt x="51" y="31"/>
                    <a:pt x="13" y="43"/>
                  </a:cubicBezTo>
                  <a:cubicBezTo>
                    <a:pt x="0" y="43"/>
                    <a:pt x="0" y="56"/>
                    <a:pt x="13" y="56"/>
                  </a:cubicBezTo>
                  <a:cubicBezTo>
                    <a:pt x="63" y="56"/>
                    <a:pt x="101" y="31"/>
                    <a:pt x="138" y="18"/>
                  </a:cubicBezTo>
                  <a:cubicBezTo>
                    <a:pt x="147" y="9"/>
                    <a:pt x="144" y="1"/>
                    <a:pt x="13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1"/>
            <p:cNvSpPr/>
            <p:nvPr/>
          </p:nvSpPr>
          <p:spPr>
            <a:xfrm>
              <a:off x="3977350" y="3169825"/>
              <a:ext cx="3700" cy="1725"/>
            </a:xfrm>
            <a:custGeom>
              <a:avLst/>
              <a:gdLst/>
              <a:ahLst/>
              <a:cxnLst/>
              <a:rect l="l" t="t" r="r" b="b"/>
              <a:pathLst>
                <a:path w="148" h="69" extrusionOk="0">
                  <a:moveTo>
                    <a:pt x="141" y="0"/>
                  </a:moveTo>
                  <a:lnTo>
                    <a:pt x="141" y="0"/>
                  </a:lnTo>
                  <a:cubicBezTo>
                    <a:pt x="140" y="0"/>
                    <a:pt x="139" y="2"/>
                    <a:pt x="139" y="6"/>
                  </a:cubicBezTo>
                  <a:cubicBezTo>
                    <a:pt x="89" y="18"/>
                    <a:pt x="51" y="31"/>
                    <a:pt x="1" y="43"/>
                  </a:cubicBezTo>
                  <a:cubicBezTo>
                    <a:pt x="1" y="56"/>
                    <a:pt x="1" y="68"/>
                    <a:pt x="1" y="68"/>
                  </a:cubicBezTo>
                  <a:cubicBezTo>
                    <a:pt x="51" y="56"/>
                    <a:pt x="101" y="43"/>
                    <a:pt x="139" y="18"/>
                  </a:cubicBezTo>
                  <a:cubicBezTo>
                    <a:pt x="148" y="9"/>
                    <a:pt x="144" y="0"/>
                    <a:pt x="14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1"/>
            <p:cNvSpPr/>
            <p:nvPr/>
          </p:nvSpPr>
          <p:spPr>
            <a:xfrm>
              <a:off x="3974850" y="3168375"/>
              <a:ext cx="3475" cy="1925"/>
            </a:xfrm>
            <a:custGeom>
              <a:avLst/>
              <a:gdLst/>
              <a:ahLst/>
              <a:cxnLst/>
              <a:rect l="l" t="t" r="r" b="b"/>
              <a:pathLst>
                <a:path w="139" h="77" extrusionOk="0">
                  <a:moveTo>
                    <a:pt x="126" y="1"/>
                  </a:moveTo>
                  <a:cubicBezTo>
                    <a:pt x="88" y="13"/>
                    <a:pt x="51" y="39"/>
                    <a:pt x="13" y="64"/>
                  </a:cubicBezTo>
                  <a:cubicBezTo>
                    <a:pt x="0" y="64"/>
                    <a:pt x="0" y="76"/>
                    <a:pt x="13" y="76"/>
                  </a:cubicBezTo>
                  <a:cubicBezTo>
                    <a:pt x="51" y="51"/>
                    <a:pt x="88" y="39"/>
                    <a:pt x="138" y="13"/>
                  </a:cubicBezTo>
                  <a:cubicBezTo>
                    <a:pt x="138" y="1"/>
                    <a:pt x="138" y="1"/>
                    <a:pt x="1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1"/>
            <p:cNvSpPr/>
            <p:nvPr/>
          </p:nvSpPr>
          <p:spPr>
            <a:xfrm>
              <a:off x="3972975" y="3167125"/>
              <a:ext cx="3150" cy="2550"/>
            </a:xfrm>
            <a:custGeom>
              <a:avLst/>
              <a:gdLst/>
              <a:ahLst/>
              <a:cxnLst/>
              <a:rect l="l" t="t" r="r" b="b"/>
              <a:pathLst>
                <a:path w="126" h="102" extrusionOk="0">
                  <a:moveTo>
                    <a:pt x="113" y="1"/>
                  </a:moveTo>
                  <a:cubicBezTo>
                    <a:pt x="75" y="38"/>
                    <a:pt x="38" y="51"/>
                    <a:pt x="13" y="89"/>
                  </a:cubicBezTo>
                  <a:cubicBezTo>
                    <a:pt x="0" y="89"/>
                    <a:pt x="13" y="101"/>
                    <a:pt x="13" y="101"/>
                  </a:cubicBezTo>
                  <a:cubicBezTo>
                    <a:pt x="63" y="76"/>
                    <a:pt x="88" y="51"/>
                    <a:pt x="126" y="26"/>
                  </a:cubicBezTo>
                  <a:cubicBezTo>
                    <a:pt x="126" y="13"/>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1"/>
            <p:cNvSpPr/>
            <p:nvPr/>
          </p:nvSpPr>
          <p:spPr>
            <a:xfrm>
              <a:off x="3969825" y="3164925"/>
              <a:ext cx="4725" cy="3175"/>
            </a:xfrm>
            <a:custGeom>
              <a:avLst/>
              <a:gdLst/>
              <a:ahLst/>
              <a:cxnLst/>
              <a:rect l="l" t="t" r="r" b="b"/>
              <a:pathLst>
                <a:path w="189" h="127" extrusionOk="0">
                  <a:moveTo>
                    <a:pt x="176" y="1"/>
                  </a:moveTo>
                  <a:cubicBezTo>
                    <a:pt x="114" y="26"/>
                    <a:pt x="51" y="64"/>
                    <a:pt x="1" y="114"/>
                  </a:cubicBezTo>
                  <a:cubicBezTo>
                    <a:pt x="1" y="114"/>
                    <a:pt x="1" y="126"/>
                    <a:pt x="13" y="126"/>
                  </a:cubicBezTo>
                  <a:cubicBezTo>
                    <a:pt x="76" y="89"/>
                    <a:pt x="126" y="51"/>
                    <a:pt x="189" y="13"/>
                  </a:cubicBezTo>
                  <a:cubicBezTo>
                    <a:pt x="189" y="13"/>
                    <a:pt x="189" y="1"/>
                    <a:pt x="1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1"/>
            <p:cNvSpPr/>
            <p:nvPr/>
          </p:nvSpPr>
          <p:spPr>
            <a:xfrm>
              <a:off x="3966075" y="3163375"/>
              <a:ext cx="5350" cy="2850"/>
            </a:xfrm>
            <a:custGeom>
              <a:avLst/>
              <a:gdLst/>
              <a:ahLst/>
              <a:cxnLst/>
              <a:rect l="l" t="t" r="r" b="b"/>
              <a:pathLst>
                <a:path w="214" h="114" extrusionOk="0">
                  <a:moveTo>
                    <a:pt x="201" y="0"/>
                  </a:moveTo>
                  <a:cubicBezTo>
                    <a:pt x="138" y="38"/>
                    <a:pt x="75" y="63"/>
                    <a:pt x="0" y="100"/>
                  </a:cubicBezTo>
                  <a:cubicBezTo>
                    <a:pt x="0" y="100"/>
                    <a:pt x="0" y="113"/>
                    <a:pt x="13" y="113"/>
                  </a:cubicBezTo>
                  <a:cubicBezTo>
                    <a:pt x="88" y="88"/>
                    <a:pt x="151" y="50"/>
                    <a:pt x="213" y="13"/>
                  </a:cubicBezTo>
                  <a:cubicBezTo>
                    <a:pt x="213" y="13"/>
                    <a:pt x="213" y="0"/>
                    <a:pt x="20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1"/>
            <p:cNvSpPr/>
            <p:nvPr/>
          </p:nvSpPr>
          <p:spPr>
            <a:xfrm>
              <a:off x="3962925" y="3161975"/>
              <a:ext cx="4100" cy="2975"/>
            </a:xfrm>
            <a:custGeom>
              <a:avLst/>
              <a:gdLst/>
              <a:ahLst/>
              <a:cxnLst/>
              <a:rect l="l" t="t" r="r" b="b"/>
              <a:pathLst>
                <a:path w="164" h="119" extrusionOk="0">
                  <a:moveTo>
                    <a:pt x="151" y="0"/>
                  </a:moveTo>
                  <a:cubicBezTo>
                    <a:pt x="147" y="0"/>
                    <a:pt x="143" y="2"/>
                    <a:pt x="139" y="6"/>
                  </a:cubicBezTo>
                  <a:cubicBezTo>
                    <a:pt x="114" y="44"/>
                    <a:pt x="51" y="69"/>
                    <a:pt x="1" y="94"/>
                  </a:cubicBezTo>
                  <a:cubicBezTo>
                    <a:pt x="1" y="106"/>
                    <a:pt x="1" y="119"/>
                    <a:pt x="13" y="119"/>
                  </a:cubicBezTo>
                  <a:cubicBezTo>
                    <a:pt x="63" y="81"/>
                    <a:pt x="126" y="56"/>
                    <a:pt x="164" y="6"/>
                  </a:cubicBezTo>
                  <a:cubicBezTo>
                    <a:pt x="164" y="6"/>
                    <a:pt x="158"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1"/>
            <p:cNvSpPr/>
            <p:nvPr/>
          </p:nvSpPr>
          <p:spPr>
            <a:xfrm>
              <a:off x="3960725" y="3159475"/>
              <a:ext cx="4650" cy="3925"/>
            </a:xfrm>
            <a:custGeom>
              <a:avLst/>
              <a:gdLst/>
              <a:ahLst/>
              <a:cxnLst/>
              <a:rect l="l" t="t" r="r" b="b"/>
              <a:pathLst>
                <a:path w="186" h="157" extrusionOk="0">
                  <a:moveTo>
                    <a:pt x="174" y="0"/>
                  </a:moveTo>
                  <a:cubicBezTo>
                    <a:pt x="171" y="0"/>
                    <a:pt x="168" y="2"/>
                    <a:pt x="164" y="6"/>
                  </a:cubicBezTo>
                  <a:cubicBezTo>
                    <a:pt x="114" y="56"/>
                    <a:pt x="63" y="93"/>
                    <a:pt x="13" y="144"/>
                  </a:cubicBezTo>
                  <a:cubicBezTo>
                    <a:pt x="1" y="144"/>
                    <a:pt x="13" y="156"/>
                    <a:pt x="26" y="156"/>
                  </a:cubicBezTo>
                  <a:cubicBezTo>
                    <a:pt x="89" y="118"/>
                    <a:pt x="139" y="68"/>
                    <a:pt x="176" y="18"/>
                  </a:cubicBezTo>
                  <a:cubicBezTo>
                    <a:pt x="185" y="9"/>
                    <a:pt x="182" y="0"/>
                    <a:pt x="17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1"/>
            <p:cNvSpPr/>
            <p:nvPr/>
          </p:nvSpPr>
          <p:spPr>
            <a:xfrm>
              <a:off x="3957900" y="3158350"/>
              <a:ext cx="4100" cy="3150"/>
            </a:xfrm>
            <a:custGeom>
              <a:avLst/>
              <a:gdLst/>
              <a:ahLst/>
              <a:cxnLst/>
              <a:rect l="l" t="t" r="r" b="b"/>
              <a:pathLst>
                <a:path w="164" h="126" extrusionOk="0">
                  <a:moveTo>
                    <a:pt x="139" y="0"/>
                  </a:moveTo>
                  <a:cubicBezTo>
                    <a:pt x="101" y="38"/>
                    <a:pt x="64" y="76"/>
                    <a:pt x="13" y="101"/>
                  </a:cubicBezTo>
                  <a:cubicBezTo>
                    <a:pt x="1" y="113"/>
                    <a:pt x="13" y="126"/>
                    <a:pt x="26" y="126"/>
                  </a:cubicBezTo>
                  <a:cubicBezTo>
                    <a:pt x="76" y="101"/>
                    <a:pt x="114" y="63"/>
                    <a:pt x="151" y="13"/>
                  </a:cubicBezTo>
                  <a:cubicBezTo>
                    <a:pt x="164" y="13"/>
                    <a:pt x="151" y="0"/>
                    <a:pt x="1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1"/>
            <p:cNvSpPr/>
            <p:nvPr/>
          </p:nvSpPr>
          <p:spPr>
            <a:xfrm>
              <a:off x="3955400" y="3155400"/>
              <a:ext cx="4950" cy="4350"/>
            </a:xfrm>
            <a:custGeom>
              <a:avLst/>
              <a:gdLst/>
              <a:ahLst/>
              <a:cxnLst/>
              <a:rect l="l" t="t" r="r" b="b"/>
              <a:pathLst>
                <a:path w="198" h="174" extrusionOk="0">
                  <a:moveTo>
                    <a:pt x="186" y="0"/>
                  </a:moveTo>
                  <a:cubicBezTo>
                    <a:pt x="183" y="0"/>
                    <a:pt x="180" y="2"/>
                    <a:pt x="176" y="5"/>
                  </a:cubicBezTo>
                  <a:cubicBezTo>
                    <a:pt x="113" y="56"/>
                    <a:pt x="51" y="106"/>
                    <a:pt x="0" y="156"/>
                  </a:cubicBezTo>
                  <a:cubicBezTo>
                    <a:pt x="0" y="165"/>
                    <a:pt x="0" y="174"/>
                    <a:pt x="5" y="174"/>
                  </a:cubicBezTo>
                  <a:cubicBezTo>
                    <a:pt x="7" y="174"/>
                    <a:pt x="9" y="172"/>
                    <a:pt x="13" y="169"/>
                  </a:cubicBezTo>
                  <a:cubicBezTo>
                    <a:pt x="76" y="131"/>
                    <a:pt x="126" y="68"/>
                    <a:pt x="189" y="18"/>
                  </a:cubicBezTo>
                  <a:cubicBezTo>
                    <a:pt x="198" y="9"/>
                    <a:pt x="194" y="0"/>
                    <a:pt x="18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1"/>
            <p:cNvSpPr/>
            <p:nvPr/>
          </p:nvSpPr>
          <p:spPr>
            <a:xfrm>
              <a:off x="3952250" y="3152575"/>
              <a:ext cx="6300" cy="5175"/>
            </a:xfrm>
            <a:custGeom>
              <a:avLst/>
              <a:gdLst/>
              <a:ahLst/>
              <a:cxnLst/>
              <a:rect l="l" t="t" r="r" b="b"/>
              <a:pathLst>
                <a:path w="252" h="207" extrusionOk="0">
                  <a:moveTo>
                    <a:pt x="247" y="0"/>
                  </a:moveTo>
                  <a:cubicBezTo>
                    <a:pt x="246" y="0"/>
                    <a:pt x="243" y="2"/>
                    <a:pt x="239" y="5"/>
                  </a:cubicBezTo>
                  <a:cubicBezTo>
                    <a:pt x="164" y="68"/>
                    <a:pt x="76" y="118"/>
                    <a:pt x="1" y="194"/>
                  </a:cubicBezTo>
                  <a:cubicBezTo>
                    <a:pt x="1" y="194"/>
                    <a:pt x="13" y="206"/>
                    <a:pt x="13" y="206"/>
                  </a:cubicBezTo>
                  <a:cubicBezTo>
                    <a:pt x="101" y="143"/>
                    <a:pt x="177" y="81"/>
                    <a:pt x="252" y="18"/>
                  </a:cubicBezTo>
                  <a:cubicBezTo>
                    <a:pt x="252" y="9"/>
                    <a:pt x="252" y="0"/>
                    <a:pt x="24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1"/>
            <p:cNvSpPr/>
            <p:nvPr/>
          </p:nvSpPr>
          <p:spPr>
            <a:xfrm>
              <a:off x="3950375" y="3153200"/>
              <a:ext cx="4025" cy="3300"/>
            </a:xfrm>
            <a:custGeom>
              <a:avLst/>
              <a:gdLst/>
              <a:ahLst/>
              <a:cxnLst/>
              <a:rect l="l" t="t" r="r" b="b"/>
              <a:pathLst>
                <a:path w="161" h="132" extrusionOk="0">
                  <a:moveTo>
                    <a:pt x="144" y="0"/>
                  </a:moveTo>
                  <a:cubicBezTo>
                    <a:pt x="141" y="0"/>
                    <a:pt x="139" y="2"/>
                    <a:pt x="139" y="6"/>
                  </a:cubicBezTo>
                  <a:cubicBezTo>
                    <a:pt x="101" y="43"/>
                    <a:pt x="51" y="81"/>
                    <a:pt x="13" y="118"/>
                  </a:cubicBezTo>
                  <a:cubicBezTo>
                    <a:pt x="1" y="118"/>
                    <a:pt x="13" y="131"/>
                    <a:pt x="26" y="131"/>
                  </a:cubicBezTo>
                  <a:cubicBezTo>
                    <a:pt x="76" y="93"/>
                    <a:pt x="114" y="56"/>
                    <a:pt x="151" y="18"/>
                  </a:cubicBezTo>
                  <a:cubicBezTo>
                    <a:pt x="160" y="9"/>
                    <a:pt x="150" y="0"/>
                    <a:pt x="14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1"/>
            <p:cNvSpPr/>
            <p:nvPr/>
          </p:nvSpPr>
          <p:spPr>
            <a:xfrm>
              <a:off x="3948800" y="3151325"/>
              <a:ext cx="3175" cy="3725"/>
            </a:xfrm>
            <a:custGeom>
              <a:avLst/>
              <a:gdLst/>
              <a:ahLst/>
              <a:cxnLst/>
              <a:rect l="l" t="t" r="r" b="b"/>
              <a:pathLst>
                <a:path w="127" h="149" extrusionOk="0">
                  <a:moveTo>
                    <a:pt x="116" y="0"/>
                  </a:moveTo>
                  <a:cubicBezTo>
                    <a:pt x="115" y="0"/>
                    <a:pt x="114" y="2"/>
                    <a:pt x="114" y="5"/>
                  </a:cubicBezTo>
                  <a:cubicBezTo>
                    <a:pt x="76" y="55"/>
                    <a:pt x="39" y="93"/>
                    <a:pt x="1" y="131"/>
                  </a:cubicBezTo>
                  <a:cubicBezTo>
                    <a:pt x="1" y="140"/>
                    <a:pt x="1" y="148"/>
                    <a:pt x="5" y="148"/>
                  </a:cubicBezTo>
                  <a:cubicBezTo>
                    <a:pt x="7" y="148"/>
                    <a:pt x="10" y="147"/>
                    <a:pt x="13" y="143"/>
                  </a:cubicBezTo>
                  <a:cubicBezTo>
                    <a:pt x="64" y="106"/>
                    <a:pt x="89" y="68"/>
                    <a:pt x="126" y="18"/>
                  </a:cubicBezTo>
                  <a:cubicBezTo>
                    <a:pt x="126" y="9"/>
                    <a:pt x="120" y="0"/>
                    <a:pt x="11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1"/>
            <p:cNvSpPr/>
            <p:nvPr/>
          </p:nvSpPr>
          <p:spPr>
            <a:xfrm>
              <a:off x="3946625" y="3148500"/>
              <a:ext cx="4000" cy="4225"/>
            </a:xfrm>
            <a:custGeom>
              <a:avLst/>
              <a:gdLst/>
              <a:ahLst/>
              <a:cxnLst/>
              <a:rect l="l" t="t" r="r" b="b"/>
              <a:pathLst>
                <a:path w="160" h="169" extrusionOk="0">
                  <a:moveTo>
                    <a:pt x="148" y="0"/>
                  </a:moveTo>
                  <a:cubicBezTo>
                    <a:pt x="145" y="0"/>
                    <a:pt x="142" y="2"/>
                    <a:pt x="138" y="5"/>
                  </a:cubicBezTo>
                  <a:cubicBezTo>
                    <a:pt x="100" y="56"/>
                    <a:pt x="50" y="106"/>
                    <a:pt x="13" y="156"/>
                  </a:cubicBezTo>
                  <a:cubicBezTo>
                    <a:pt x="0" y="156"/>
                    <a:pt x="13" y="168"/>
                    <a:pt x="25" y="168"/>
                  </a:cubicBezTo>
                  <a:cubicBezTo>
                    <a:pt x="75" y="118"/>
                    <a:pt x="113" y="68"/>
                    <a:pt x="151" y="18"/>
                  </a:cubicBezTo>
                  <a:cubicBezTo>
                    <a:pt x="159" y="9"/>
                    <a:pt x="156" y="0"/>
                    <a:pt x="14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1"/>
            <p:cNvSpPr/>
            <p:nvPr/>
          </p:nvSpPr>
          <p:spPr>
            <a:xfrm>
              <a:off x="3945150" y="3145800"/>
              <a:ext cx="4625" cy="5500"/>
            </a:xfrm>
            <a:custGeom>
              <a:avLst/>
              <a:gdLst/>
              <a:ahLst/>
              <a:cxnLst/>
              <a:rect l="l" t="t" r="r" b="b"/>
              <a:pathLst>
                <a:path w="185" h="220" extrusionOk="0">
                  <a:moveTo>
                    <a:pt x="172" y="0"/>
                  </a:moveTo>
                  <a:cubicBezTo>
                    <a:pt x="109" y="63"/>
                    <a:pt x="59" y="138"/>
                    <a:pt x="9" y="214"/>
                  </a:cubicBezTo>
                  <a:cubicBezTo>
                    <a:pt x="0" y="214"/>
                    <a:pt x="3" y="219"/>
                    <a:pt x="10" y="219"/>
                  </a:cubicBezTo>
                  <a:cubicBezTo>
                    <a:pt x="13" y="219"/>
                    <a:pt x="17" y="218"/>
                    <a:pt x="21" y="214"/>
                  </a:cubicBezTo>
                  <a:cubicBezTo>
                    <a:pt x="72" y="151"/>
                    <a:pt x="122" y="76"/>
                    <a:pt x="185" y="13"/>
                  </a:cubicBezTo>
                  <a:cubicBezTo>
                    <a:pt x="185" y="13"/>
                    <a:pt x="185" y="0"/>
                    <a:pt x="17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1"/>
            <p:cNvSpPr/>
            <p:nvPr/>
          </p:nvSpPr>
          <p:spPr>
            <a:xfrm>
              <a:off x="3943150" y="3146425"/>
              <a:ext cx="3500" cy="3925"/>
            </a:xfrm>
            <a:custGeom>
              <a:avLst/>
              <a:gdLst/>
              <a:ahLst/>
              <a:cxnLst/>
              <a:rect l="l" t="t" r="r" b="b"/>
              <a:pathLst>
                <a:path w="140" h="157" extrusionOk="0">
                  <a:moveTo>
                    <a:pt x="114" y="0"/>
                  </a:moveTo>
                  <a:cubicBezTo>
                    <a:pt x="76" y="51"/>
                    <a:pt x="39" y="101"/>
                    <a:pt x="1" y="151"/>
                  </a:cubicBezTo>
                  <a:cubicBezTo>
                    <a:pt x="1" y="151"/>
                    <a:pt x="7" y="157"/>
                    <a:pt x="10" y="157"/>
                  </a:cubicBezTo>
                  <a:cubicBezTo>
                    <a:pt x="12" y="157"/>
                    <a:pt x="14" y="155"/>
                    <a:pt x="14" y="151"/>
                  </a:cubicBezTo>
                  <a:cubicBezTo>
                    <a:pt x="64" y="113"/>
                    <a:pt x="101" y="63"/>
                    <a:pt x="126" y="13"/>
                  </a:cubicBezTo>
                  <a:cubicBezTo>
                    <a:pt x="139" y="0"/>
                    <a:pt x="114" y="0"/>
                    <a:pt x="11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1"/>
            <p:cNvSpPr/>
            <p:nvPr/>
          </p:nvSpPr>
          <p:spPr>
            <a:xfrm>
              <a:off x="3941600" y="3144225"/>
              <a:ext cx="3150" cy="4725"/>
            </a:xfrm>
            <a:custGeom>
              <a:avLst/>
              <a:gdLst/>
              <a:ahLst/>
              <a:cxnLst/>
              <a:rect l="l" t="t" r="r" b="b"/>
              <a:pathLst>
                <a:path w="126" h="189" extrusionOk="0">
                  <a:moveTo>
                    <a:pt x="113" y="1"/>
                  </a:moveTo>
                  <a:cubicBezTo>
                    <a:pt x="76" y="63"/>
                    <a:pt x="25" y="114"/>
                    <a:pt x="0" y="176"/>
                  </a:cubicBezTo>
                  <a:cubicBezTo>
                    <a:pt x="0" y="189"/>
                    <a:pt x="0" y="189"/>
                    <a:pt x="13" y="189"/>
                  </a:cubicBezTo>
                  <a:cubicBezTo>
                    <a:pt x="50" y="126"/>
                    <a:pt x="88" y="63"/>
                    <a:pt x="126" y="13"/>
                  </a:cubicBezTo>
                  <a:cubicBezTo>
                    <a:pt x="126" y="1"/>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1"/>
            <p:cNvSpPr/>
            <p:nvPr/>
          </p:nvSpPr>
          <p:spPr>
            <a:xfrm>
              <a:off x="3940350" y="3143775"/>
              <a:ext cx="2425" cy="3625"/>
            </a:xfrm>
            <a:custGeom>
              <a:avLst/>
              <a:gdLst/>
              <a:ahLst/>
              <a:cxnLst/>
              <a:rect l="l" t="t" r="r" b="b"/>
              <a:pathLst>
                <a:path w="97" h="145" extrusionOk="0">
                  <a:moveTo>
                    <a:pt x="86" y="1"/>
                  </a:moveTo>
                  <a:cubicBezTo>
                    <a:pt x="83" y="1"/>
                    <a:pt x="79" y="2"/>
                    <a:pt x="75" y="6"/>
                  </a:cubicBezTo>
                  <a:cubicBezTo>
                    <a:pt x="50" y="56"/>
                    <a:pt x="25" y="94"/>
                    <a:pt x="0" y="132"/>
                  </a:cubicBezTo>
                  <a:cubicBezTo>
                    <a:pt x="0" y="132"/>
                    <a:pt x="0" y="144"/>
                    <a:pt x="13" y="144"/>
                  </a:cubicBezTo>
                  <a:cubicBezTo>
                    <a:pt x="50" y="106"/>
                    <a:pt x="75" y="69"/>
                    <a:pt x="88" y="19"/>
                  </a:cubicBezTo>
                  <a:cubicBezTo>
                    <a:pt x="97" y="10"/>
                    <a:pt x="93" y="1"/>
                    <a:pt x="8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1"/>
            <p:cNvSpPr/>
            <p:nvPr/>
          </p:nvSpPr>
          <p:spPr>
            <a:xfrm>
              <a:off x="3938450" y="3138975"/>
              <a:ext cx="3175" cy="6350"/>
            </a:xfrm>
            <a:custGeom>
              <a:avLst/>
              <a:gdLst/>
              <a:ahLst/>
              <a:cxnLst/>
              <a:rect l="l" t="t" r="r" b="b"/>
              <a:pathLst>
                <a:path w="127" h="254" extrusionOk="0">
                  <a:moveTo>
                    <a:pt x="120" y="0"/>
                  </a:moveTo>
                  <a:cubicBezTo>
                    <a:pt x="117" y="0"/>
                    <a:pt x="114" y="4"/>
                    <a:pt x="114" y="10"/>
                  </a:cubicBezTo>
                  <a:cubicBezTo>
                    <a:pt x="89" y="85"/>
                    <a:pt x="38" y="160"/>
                    <a:pt x="1" y="236"/>
                  </a:cubicBezTo>
                  <a:cubicBezTo>
                    <a:pt x="1" y="245"/>
                    <a:pt x="7" y="253"/>
                    <a:pt x="11" y="253"/>
                  </a:cubicBezTo>
                  <a:cubicBezTo>
                    <a:pt x="12" y="253"/>
                    <a:pt x="13" y="252"/>
                    <a:pt x="13" y="248"/>
                  </a:cubicBezTo>
                  <a:cubicBezTo>
                    <a:pt x="76" y="173"/>
                    <a:pt x="101" y="98"/>
                    <a:pt x="126" y="10"/>
                  </a:cubicBezTo>
                  <a:cubicBezTo>
                    <a:pt x="126" y="4"/>
                    <a:pt x="123" y="0"/>
                    <a:pt x="12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1"/>
            <p:cNvSpPr/>
            <p:nvPr/>
          </p:nvSpPr>
          <p:spPr>
            <a:xfrm>
              <a:off x="3937525" y="3138650"/>
              <a:ext cx="2200" cy="5600"/>
            </a:xfrm>
            <a:custGeom>
              <a:avLst/>
              <a:gdLst/>
              <a:ahLst/>
              <a:cxnLst/>
              <a:rect l="l" t="t" r="r" b="b"/>
              <a:pathLst>
                <a:path w="88" h="224" extrusionOk="0">
                  <a:moveTo>
                    <a:pt x="82" y="1"/>
                  </a:moveTo>
                  <a:cubicBezTo>
                    <a:pt x="79" y="1"/>
                    <a:pt x="75" y="4"/>
                    <a:pt x="75" y="10"/>
                  </a:cubicBezTo>
                  <a:cubicBezTo>
                    <a:pt x="50" y="73"/>
                    <a:pt x="13" y="148"/>
                    <a:pt x="0" y="211"/>
                  </a:cubicBezTo>
                  <a:cubicBezTo>
                    <a:pt x="0" y="224"/>
                    <a:pt x="13" y="224"/>
                    <a:pt x="13" y="224"/>
                  </a:cubicBezTo>
                  <a:cubicBezTo>
                    <a:pt x="38" y="148"/>
                    <a:pt x="63" y="86"/>
                    <a:pt x="88" y="10"/>
                  </a:cubicBezTo>
                  <a:cubicBezTo>
                    <a:pt x="88" y="4"/>
                    <a:pt x="85" y="1"/>
                    <a:pt x="8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1"/>
            <p:cNvSpPr/>
            <p:nvPr/>
          </p:nvSpPr>
          <p:spPr>
            <a:xfrm>
              <a:off x="3935625" y="3135750"/>
              <a:ext cx="2850" cy="6450"/>
            </a:xfrm>
            <a:custGeom>
              <a:avLst/>
              <a:gdLst/>
              <a:ahLst/>
              <a:cxnLst/>
              <a:rect l="l" t="t" r="r" b="b"/>
              <a:pathLst>
                <a:path w="114" h="258" extrusionOk="0">
                  <a:moveTo>
                    <a:pt x="89" y="1"/>
                  </a:moveTo>
                  <a:cubicBezTo>
                    <a:pt x="64" y="89"/>
                    <a:pt x="26" y="164"/>
                    <a:pt x="1" y="252"/>
                  </a:cubicBezTo>
                  <a:cubicBezTo>
                    <a:pt x="1" y="252"/>
                    <a:pt x="6" y="257"/>
                    <a:pt x="10" y="257"/>
                  </a:cubicBezTo>
                  <a:cubicBezTo>
                    <a:pt x="12" y="257"/>
                    <a:pt x="13" y="256"/>
                    <a:pt x="13" y="252"/>
                  </a:cubicBezTo>
                  <a:cubicBezTo>
                    <a:pt x="51" y="176"/>
                    <a:pt x="76" y="89"/>
                    <a:pt x="114" y="13"/>
                  </a:cubicBezTo>
                  <a:cubicBezTo>
                    <a:pt x="114" y="1"/>
                    <a:pt x="101" y="1"/>
                    <a:pt x="8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1"/>
            <p:cNvSpPr/>
            <p:nvPr/>
          </p:nvSpPr>
          <p:spPr>
            <a:xfrm>
              <a:off x="3933750" y="3136075"/>
              <a:ext cx="1900" cy="4550"/>
            </a:xfrm>
            <a:custGeom>
              <a:avLst/>
              <a:gdLst/>
              <a:ahLst/>
              <a:cxnLst/>
              <a:rect l="l" t="t" r="r" b="b"/>
              <a:pathLst>
                <a:path w="76" h="182" extrusionOk="0">
                  <a:moveTo>
                    <a:pt x="63" y="0"/>
                  </a:moveTo>
                  <a:cubicBezTo>
                    <a:pt x="38" y="63"/>
                    <a:pt x="13" y="113"/>
                    <a:pt x="1" y="176"/>
                  </a:cubicBezTo>
                  <a:cubicBezTo>
                    <a:pt x="1" y="176"/>
                    <a:pt x="6" y="182"/>
                    <a:pt x="10" y="182"/>
                  </a:cubicBezTo>
                  <a:cubicBezTo>
                    <a:pt x="12" y="182"/>
                    <a:pt x="13" y="180"/>
                    <a:pt x="13" y="176"/>
                  </a:cubicBezTo>
                  <a:cubicBezTo>
                    <a:pt x="38" y="126"/>
                    <a:pt x="63" y="63"/>
                    <a:pt x="76" y="13"/>
                  </a:cubicBezTo>
                  <a:cubicBezTo>
                    <a:pt x="76" y="0"/>
                    <a:pt x="63" y="0"/>
                    <a:pt x="6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1"/>
            <p:cNvSpPr/>
            <p:nvPr/>
          </p:nvSpPr>
          <p:spPr>
            <a:xfrm>
              <a:off x="3931875" y="3133425"/>
              <a:ext cx="1900" cy="5000"/>
            </a:xfrm>
            <a:custGeom>
              <a:avLst/>
              <a:gdLst/>
              <a:ahLst/>
              <a:cxnLst/>
              <a:rect l="l" t="t" r="r" b="b"/>
              <a:pathLst>
                <a:path w="76" h="200" extrusionOk="0">
                  <a:moveTo>
                    <a:pt x="66" y="0"/>
                  </a:moveTo>
                  <a:cubicBezTo>
                    <a:pt x="64" y="0"/>
                    <a:pt x="63" y="2"/>
                    <a:pt x="63" y="6"/>
                  </a:cubicBezTo>
                  <a:cubicBezTo>
                    <a:pt x="38" y="69"/>
                    <a:pt x="13" y="119"/>
                    <a:pt x="0" y="194"/>
                  </a:cubicBezTo>
                  <a:cubicBezTo>
                    <a:pt x="0" y="194"/>
                    <a:pt x="0" y="200"/>
                    <a:pt x="4" y="200"/>
                  </a:cubicBezTo>
                  <a:cubicBezTo>
                    <a:pt x="6" y="200"/>
                    <a:pt x="9" y="198"/>
                    <a:pt x="13" y="194"/>
                  </a:cubicBezTo>
                  <a:cubicBezTo>
                    <a:pt x="38" y="131"/>
                    <a:pt x="50" y="69"/>
                    <a:pt x="76" y="6"/>
                  </a:cubicBezTo>
                  <a:cubicBezTo>
                    <a:pt x="76" y="6"/>
                    <a:pt x="70" y="0"/>
                    <a:pt x="6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1"/>
            <p:cNvSpPr/>
            <p:nvPr/>
          </p:nvSpPr>
          <p:spPr>
            <a:xfrm>
              <a:off x="3927175" y="3135125"/>
              <a:ext cx="59925" cy="48700"/>
            </a:xfrm>
            <a:custGeom>
              <a:avLst/>
              <a:gdLst/>
              <a:ahLst/>
              <a:cxnLst/>
              <a:rect l="l" t="t" r="r" b="b"/>
              <a:pathLst>
                <a:path w="2397" h="1948" extrusionOk="0">
                  <a:moveTo>
                    <a:pt x="138" y="1"/>
                  </a:moveTo>
                  <a:cubicBezTo>
                    <a:pt x="63" y="252"/>
                    <a:pt x="0" y="515"/>
                    <a:pt x="25" y="779"/>
                  </a:cubicBezTo>
                  <a:cubicBezTo>
                    <a:pt x="50" y="1105"/>
                    <a:pt x="151" y="1431"/>
                    <a:pt x="389" y="1657"/>
                  </a:cubicBezTo>
                  <a:cubicBezTo>
                    <a:pt x="622" y="1860"/>
                    <a:pt x="970" y="1948"/>
                    <a:pt x="1293" y="1948"/>
                  </a:cubicBezTo>
                  <a:cubicBezTo>
                    <a:pt x="1370" y="1948"/>
                    <a:pt x="1446" y="1943"/>
                    <a:pt x="1518" y="1933"/>
                  </a:cubicBezTo>
                  <a:cubicBezTo>
                    <a:pt x="1857" y="1883"/>
                    <a:pt x="2108" y="1745"/>
                    <a:pt x="2397" y="1557"/>
                  </a:cubicBezTo>
                  <a:cubicBezTo>
                    <a:pt x="1506" y="1406"/>
                    <a:pt x="515" y="553"/>
                    <a:pt x="138"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1"/>
            <p:cNvSpPr/>
            <p:nvPr/>
          </p:nvSpPr>
          <p:spPr>
            <a:xfrm>
              <a:off x="3929350" y="3138975"/>
              <a:ext cx="54625" cy="36975"/>
            </a:xfrm>
            <a:custGeom>
              <a:avLst/>
              <a:gdLst/>
              <a:ahLst/>
              <a:cxnLst/>
              <a:rect l="l" t="t" r="r" b="b"/>
              <a:pathLst>
                <a:path w="2185" h="1479" extrusionOk="0">
                  <a:moveTo>
                    <a:pt x="7" y="0"/>
                  </a:moveTo>
                  <a:cubicBezTo>
                    <a:pt x="4" y="0"/>
                    <a:pt x="1" y="4"/>
                    <a:pt x="1" y="10"/>
                  </a:cubicBezTo>
                  <a:cubicBezTo>
                    <a:pt x="121" y="357"/>
                    <a:pt x="458" y="613"/>
                    <a:pt x="750" y="821"/>
                  </a:cubicBezTo>
                  <a:lnTo>
                    <a:pt x="750" y="821"/>
                  </a:lnTo>
                  <a:cubicBezTo>
                    <a:pt x="443" y="593"/>
                    <a:pt x="180" y="318"/>
                    <a:pt x="13" y="10"/>
                  </a:cubicBezTo>
                  <a:cubicBezTo>
                    <a:pt x="13" y="4"/>
                    <a:pt x="10" y="0"/>
                    <a:pt x="7" y="0"/>
                  </a:cubicBezTo>
                  <a:close/>
                  <a:moveTo>
                    <a:pt x="750" y="821"/>
                  </a:moveTo>
                  <a:lnTo>
                    <a:pt x="750" y="821"/>
                  </a:lnTo>
                  <a:cubicBezTo>
                    <a:pt x="771" y="837"/>
                    <a:pt x="793" y="852"/>
                    <a:pt x="814" y="868"/>
                  </a:cubicBezTo>
                  <a:lnTo>
                    <a:pt x="814" y="868"/>
                  </a:lnTo>
                  <a:cubicBezTo>
                    <a:pt x="806" y="862"/>
                    <a:pt x="799" y="856"/>
                    <a:pt x="791" y="851"/>
                  </a:cubicBezTo>
                  <a:cubicBezTo>
                    <a:pt x="778" y="841"/>
                    <a:pt x="764" y="831"/>
                    <a:pt x="750" y="821"/>
                  </a:cubicBezTo>
                  <a:close/>
                  <a:moveTo>
                    <a:pt x="814" y="868"/>
                  </a:moveTo>
                  <a:cubicBezTo>
                    <a:pt x="1221" y="1173"/>
                    <a:pt x="1654" y="1404"/>
                    <a:pt x="2172" y="1478"/>
                  </a:cubicBezTo>
                  <a:cubicBezTo>
                    <a:pt x="2184" y="1478"/>
                    <a:pt x="2184" y="1466"/>
                    <a:pt x="2172" y="1466"/>
                  </a:cubicBezTo>
                  <a:cubicBezTo>
                    <a:pt x="1725" y="1375"/>
                    <a:pt x="1233" y="1164"/>
                    <a:pt x="814" y="868"/>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1"/>
            <p:cNvSpPr/>
            <p:nvPr/>
          </p:nvSpPr>
          <p:spPr>
            <a:xfrm>
              <a:off x="3930400" y="3135000"/>
              <a:ext cx="56700" cy="39050"/>
            </a:xfrm>
            <a:custGeom>
              <a:avLst/>
              <a:gdLst/>
              <a:ahLst/>
              <a:cxnLst/>
              <a:rect l="l" t="t" r="r" b="b"/>
              <a:pathLst>
                <a:path w="2268" h="1562" extrusionOk="0">
                  <a:moveTo>
                    <a:pt x="10" y="0"/>
                  </a:moveTo>
                  <a:cubicBezTo>
                    <a:pt x="3" y="0"/>
                    <a:pt x="1" y="6"/>
                    <a:pt x="9" y="6"/>
                  </a:cubicBezTo>
                  <a:cubicBezTo>
                    <a:pt x="398" y="796"/>
                    <a:pt x="1427" y="1386"/>
                    <a:pt x="2255" y="1562"/>
                  </a:cubicBezTo>
                  <a:cubicBezTo>
                    <a:pt x="2268" y="1562"/>
                    <a:pt x="2268" y="1549"/>
                    <a:pt x="2255" y="1549"/>
                  </a:cubicBezTo>
                  <a:cubicBezTo>
                    <a:pt x="1389" y="1311"/>
                    <a:pt x="524" y="771"/>
                    <a:pt x="22" y="6"/>
                  </a:cubicBezTo>
                  <a:cubicBezTo>
                    <a:pt x="17" y="2"/>
                    <a:pt x="13" y="0"/>
                    <a:pt x="1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1"/>
            <p:cNvSpPr/>
            <p:nvPr/>
          </p:nvSpPr>
          <p:spPr>
            <a:xfrm>
              <a:off x="3974525" y="3176225"/>
              <a:ext cx="3175" cy="2925"/>
            </a:xfrm>
            <a:custGeom>
              <a:avLst/>
              <a:gdLst/>
              <a:ahLst/>
              <a:cxnLst/>
              <a:rect l="l" t="t" r="r" b="b"/>
              <a:pathLst>
                <a:path w="127" h="117" extrusionOk="0">
                  <a:moveTo>
                    <a:pt x="76" y="1"/>
                  </a:moveTo>
                  <a:cubicBezTo>
                    <a:pt x="39" y="1"/>
                    <a:pt x="13" y="26"/>
                    <a:pt x="1" y="51"/>
                  </a:cubicBezTo>
                  <a:cubicBezTo>
                    <a:pt x="1" y="76"/>
                    <a:pt x="26"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1"/>
            <p:cNvSpPr/>
            <p:nvPr/>
          </p:nvSpPr>
          <p:spPr>
            <a:xfrm>
              <a:off x="3965425" y="3172475"/>
              <a:ext cx="3175" cy="2925"/>
            </a:xfrm>
            <a:custGeom>
              <a:avLst/>
              <a:gdLst/>
              <a:ahLst/>
              <a:cxnLst/>
              <a:rect l="l" t="t" r="r" b="b"/>
              <a:pathLst>
                <a:path w="127" h="117" extrusionOk="0">
                  <a:moveTo>
                    <a:pt x="76" y="0"/>
                  </a:moveTo>
                  <a:cubicBezTo>
                    <a:pt x="39" y="0"/>
                    <a:pt x="14" y="25"/>
                    <a:pt x="1" y="50"/>
                  </a:cubicBezTo>
                  <a:cubicBezTo>
                    <a:pt x="1" y="88"/>
                    <a:pt x="26" y="113"/>
                    <a:pt x="51" y="113"/>
                  </a:cubicBezTo>
                  <a:cubicBezTo>
                    <a:pt x="56" y="115"/>
                    <a:pt x="61" y="116"/>
                    <a:pt x="66" y="116"/>
                  </a:cubicBezTo>
                  <a:cubicBezTo>
                    <a:pt x="89" y="116"/>
                    <a:pt x="114" y="96"/>
                    <a:pt x="114" y="75"/>
                  </a:cubicBezTo>
                  <a:cubicBezTo>
                    <a:pt x="126" y="38"/>
                    <a:pt x="101" y="13"/>
                    <a:pt x="7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1"/>
            <p:cNvSpPr/>
            <p:nvPr/>
          </p:nvSpPr>
          <p:spPr>
            <a:xfrm>
              <a:off x="3954450" y="3166500"/>
              <a:ext cx="3175" cy="2925"/>
            </a:xfrm>
            <a:custGeom>
              <a:avLst/>
              <a:gdLst/>
              <a:ahLst/>
              <a:cxnLst/>
              <a:rect l="l" t="t" r="r" b="b"/>
              <a:pathLst>
                <a:path w="127" h="117" extrusionOk="0">
                  <a:moveTo>
                    <a:pt x="76" y="1"/>
                  </a:moveTo>
                  <a:cubicBezTo>
                    <a:pt x="38" y="1"/>
                    <a:pt x="13" y="26"/>
                    <a:pt x="1" y="51"/>
                  </a:cubicBezTo>
                  <a:cubicBezTo>
                    <a:pt x="1" y="88"/>
                    <a:pt x="13"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1"/>
            <p:cNvSpPr/>
            <p:nvPr/>
          </p:nvSpPr>
          <p:spPr>
            <a:xfrm>
              <a:off x="3944425" y="3159925"/>
              <a:ext cx="3150" cy="2925"/>
            </a:xfrm>
            <a:custGeom>
              <a:avLst/>
              <a:gdLst/>
              <a:ahLst/>
              <a:cxnLst/>
              <a:rect l="l" t="t" r="r" b="b"/>
              <a:pathLst>
                <a:path w="126" h="117" extrusionOk="0">
                  <a:moveTo>
                    <a:pt x="75" y="0"/>
                  </a:moveTo>
                  <a:cubicBezTo>
                    <a:pt x="38" y="0"/>
                    <a:pt x="13" y="13"/>
                    <a:pt x="13" y="50"/>
                  </a:cubicBezTo>
                  <a:cubicBezTo>
                    <a:pt x="0" y="75"/>
                    <a:pt x="25" y="113"/>
                    <a:pt x="50" y="113"/>
                  </a:cubicBezTo>
                  <a:cubicBezTo>
                    <a:pt x="57" y="115"/>
                    <a:pt x="63" y="116"/>
                    <a:pt x="69" y="116"/>
                  </a:cubicBezTo>
                  <a:cubicBezTo>
                    <a:pt x="96" y="116"/>
                    <a:pt x="113" y="94"/>
                    <a:pt x="113" y="63"/>
                  </a:cubicBezTo>
                  <a:cubicBezTo>
                    <a:pt x="126" y="38"/>
                    <a:pt x="101" y="13"/>
                    <a:pt x="7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1"/>
            <p:cNvSpPr/>
            <p:nvPr/>
          </p:nvSpPr>
          <p:spPr>
            <a:xfrm>
              <a:off x="3935325" y="3152000"/>
              <a:ext cx="3150" cy="2925"/>
            </a:xfrm>
            <a:custGeom>
              <a:avLst/>
              <a:gdLst/>
              <a:ahLst/>
              <a:cxnLst/>
              <a:rect l="l" t="t" r="r" b="b"/>
              <a:pathLst>
                <a:path w="126" h="117" extrusionOk="0">
                  <a:moveTo>
                    <a:pt x="61" y="0"/>
                  </a:moveTo>
                  <a:cubicBezTo>
                    <a:pt x="38" y="0"/>
                    <a:pt x="13" y="21"/>
                    <a:pt x="13" y="41"/>
                  </a:cubicBezTo>
                  <a:cubicBezTo>
                    <a:pt x="0" y="79"/>
                    <a:pt x="25" y="104"/>
                    <a:pt x="50" y="116"/>
                  </a:cubicBezTo>
                  <a:cubicBezTo>
                    <a:pt x="88" y="116"/>
                    <a:pt x="113" y="104"/>
                    <a:pt x="126" y="66"/>
                  </a:cubicBezTo>
                  <a:cubicBezTo>
                    <a:pt x="126" y="41"/>
                    <a:pt x="101" y="3"/>
                    <a:pt x="76" y="3"/>
                  </a:cubicBezTo>
                  <a:cubicBezTo>
                    <a:pt x="71" y="1"/>
                    <a:pt x="66" y="0"/>
                    <a:pt x="6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1"/>
            <p:cNvSpPr/>
            <p:nvPr/>
          </p:nvSpPr>
          <p:spPr>
            <a:xfrm>
              <a:off x="3928100" y="3145075"/>
              <a:ext cx="3175" cy="2950"/>
            </a:xfrm>
            <a:custGeom>
              <a:avLst/>
              <a:gdLst/>
              <a:ahLst/>
              <a:cxnLst/>
              <a:rect l="l" t="t" r="r" b="b"/>
              <a:pathLst>
                <a:path w="127" h="118" extrusionOk="0">
                  <a:moveTo>
                    <a:pt x="57" y="1"/>
                  </a:moveTo>
                  <a:cubicBezTo>
                    <a:pt x="30" y="1"/>
                    <a:pt x="13" y="21"/>
                    <a:pt x="13" y="42"/>
                  </a:cubicBezTo>
                  <a:cubicBezTo>
                    <a:pt x="1" y="80"/>
                    <a:pt x="26" y="105"/>
                    <a:pt x="51" y="117"/>
                  </a:cubicBezTo>
                  <a:cubicBezTo>
                    <a:pt x="88" y="117"/>
                    <a:pt x="114" y="105"/>
                    <a:pt x="126" y="67"/>
                  </a:cubicBezTo>
                  <a:cubicBezTo>
                    <a:pt x="126" y="42"/>
                    <a:pt x="101" y="4"/>
                    <a:pt x="76" y="4"/>
                  </a:cubicBezTo>
                  <a:cubicBezTo>
                    <a:pt x="69" y="2"/>
                    <a:pt x="63" y="1"/>
                    <a:pt x="5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1"/>
            <p:cNvSpPr/>
            <p:nvPr/>
          </p:nvSpPr>
          <p:spPr>
            <a:xfrm>
              <a:off x="3971075" y="3175600"/>
              <a:ext cx="975" cy="1275"/>
            </a:xfrm>
            <a:custGeom>
              <a:avLst/>
              <a:gdLst/>
              <a:ahLst/>
              <a:cxnLst/>
              <a:rect l="l" t="t" r="r" b="b"/>
              <a:pathLst>
                <a:path w="39" h="51" extrusionOk="0">
                  <a:moveTo>
                    <a:pt x="26" y="1"/>
                  </a:moveTo>
                  <a:cubicBezTo>
                    <a:pt x="13" y="1"/>
                    <a:pt x="1" y="13"/>
                    <a:pt x="1" y="26"/>
                  </a:cubicBezTo>
                  <a:cubicBezTo>
                    <a:pt x="1" y="26"/>
                    <a:pt x="1" y="38"/>
                    <a:pt x="13" y="51"/>
                  </a:cubicBezTo>
                  <a:cubicBezTo>
                    <a:pt x="26" y="51"/>
                    <a:pt x="38" y="38"/>
                    <a:pt x="38" y="26"/>
                  </a:cubicBezTo>
                  <a:cubicBezTo>
                    <a:pt x="38" y="13"/>
                    <a:pt x="38"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1"/>
            <p:cNvSpPr/>
            <p:nvPr/>
          </p:nvSpPr>
          <p:spPr>
            <a:xfrm>
              <a:off x="3959800" y="3170450"/>
              <a:ext cx="1275" cy="1100"/>
            </a:xfrm>
            <a:custGeom>
              <a:avLst/>
              <a:gdLst/>
              <a:ahLst/>
              <a:cxnLst/>
              <a:rect l="l" t="t" r="r" b="b"/>
              <a:pathLst>
                <a:path w="51" h="44" extrusionOk="0">
                  <a:moveTo>
                    <a:pt x="27" y="1"/>
                  </a:moveTo>
                  <a:cubicBezTo>
                    <a:pt x="19" y="1"/>
                    <a:pt x="13" y="9"/>
                    <a:pt x="13" y="18"/>
                  </a:cubicBezTo>
                  <a:cubicBezTo>
                    <a:pt x="0" y="31"/>
                    <a:pt x="13" y="43"/>
                    <a:pt x="25" y="43"/>
                  </a:cubicBezTo>
                  <a:cubicBezTo>
                    <a:pt x="38" y="43"/>
                    <a:pt x="50" y="31"/>
                    <a:pt x="50" y="18"/>
                  </a:cubicBezTo>
                  <a:cubicBezTo>
                    <a:pt x="50" y="18"/>
                    <a:pt x="38" y="6"/>
                    <a:pt x="38" y="6"/>
                  </a:cubicBezTo>
                  <a:cubicBezTo>
                    <a:pt x="34" y="2"/>
                    <a:pt x="30" y="1"/>
                    <a:pt x="2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1"/>
            <p:cNvSpPr/>
            <p:nvPr/>
          </p:nvSpPr>
          <p:spPr>
            <a:xfrm>
              <a:off x="3940650" y="3156775"/>
              <a:ext cx="975" cy="975"/>
            </a:xfrm>
            <a:custGeom>
              <a:avLst/>
              <a:gdLst/>
              <a:ahLst/>
              <a:cxnLst/>
              <a:rect l="l" t="t" r="r" b="b"/>
              <a:pathLst>
                <a:path w="39" h="39" extrusionOk="0">
                  <a:moveTo>
                    <a:pt x="26" y="1"/>
                  </a:moveTo>
                  <a:cubicBezTo>
                    <a:pt x="13" y="1"/>
                    <a:pt x="1" y="1"/>
                    <a:pt x="1" y="13"/>
                  </a:cubicBezTo>
                  <a:cubicBezTo>
                    <a:pt x="1" y="26"/>
                    <a:pt x="1" y="38"/>
                    <a:pt x="13" y="38"/>
                  </a:cubicBezTo>
                  <a:cubicBezTo>
                    <a:pt x="26" y="38"/>
                    <a:pt x="38" y="38"/>
                    <a:pt x="38" y="26"/>
                  </a:cubicBezTo>
                  <a:cubicBezTo>
                    <a:pt x="38" y="13"/>
                    <a:pt x="26"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1"/>
            <p:cNvSpPr/>
            <p:nvPr/>
          </p:nvSpPr>
          <p:spPr>
            <a:xfrm>
              <a:off x="3931875" y="3148925"/>
              <a:ext cx="1275" cy="1100"/>
            </a:xfrm>
            <a:custGeom>
              <a:avLst/>
              <a:gdLst/>
              <a:ahLst/>
              <a:cxnLst/>
              <a:rect l="l" t="t" r="r" b="b"/>
              <a:pathLst>
                <a:path w="51" h="44" extrusionOk="0">
                  <a:moveTo>
                    <a:pt x="25" y="1"/>
                  </a:moveTo>
                  <a:cubicBezTo>
                    <a:pt x="13" y="1"/>
                    <a:pt x="13" y="13"/>
                    <a:pt x="0" y="26"/>
                  </a:cubicBezTo>
                  <a:cubicBezTo>
                    <a:pt x="0" y="26"/>
                    <a:pt x="13" y="39"/>
                    <a:pt x="25" y="39"/>
                  </a:cubicBezTo>
                  <a:cubicBezTo>
                    <a:pt x="29" y="42"/>
                    <a:pt x="32" y="44"/>
                    <a:pt x="34" y="44"/>
                  </a:cubicBezTo>
                  <a:cubicBezTo>
                    <a:pt x="39" y="44"/>
                    <a:pt x="42" y="35"/>
                    <a:pt x="50" y="26"/>
                  </a:cubicBezTo>
                  <a:cubicBezTo>
                    <a:pt x="50" y="13"/>
                    <a:pt x="38" y="1"/>
                    <a:pt x="2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1"/>
            <p:cNvSpPr/>
            <p:nvPr/>
          </p:nvSpPr>
          <p:spPr>
            <a:xfrm>
              <a:off x="3950375" y="3164000"/>
              <a:ext cx="975" cy="1275"/>
            </a:xfrm>
            <a:custGeom>
              <a:avLst/>
              <a:gdLst/>
              <a:ahLst/>
              <a:cxnLst/>
              <a:rect l="l" t="t" r="r" b="b"/>
              <a:pathLst>
                <a:path w="39" h="51" extrusionOk="0">
                  <a:moveTo>
                    <a:pt x="26" y="0"/>
                  </a:moveTo>
                  <a:cubicBezTo>
                    <a:pt x="13" y="0"/>
                    <a:pt x="1" y="13"/>
                    <a:pt x="1" y="25"/>
                  </a:cubicBezTo>
                  <a:cubicBezTo>
                    <a:pt x="1" y="38"/>
                    <a:pt x="1" y="50"/>
                    <a:pt x="13" y="50"/>
                  </a:cubicBezTo>
                  <a:cubicBezTo>
                    <a:pt x="26" y="50"/>
                    <a:pt x="38" y="38"/>
                    <a:pt x="38" y="25"/>
                  </a:cubicBezTo>
                  <a:cubicBezTo>
                    <a:pt x="38" y="13"/>
                    <a:pt x="38" y="13"/>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1"/>
            <p:cNvSpPr/>
            <p:nvPr/>
          </p:nvSpPr>
          <p:spPr>
            <a:xfrm>
              <a:off x="3957600" y="3181475"/>
              <a:ext cx="4400" cy="750"/>
            </a:xfrm>
            <a:custGeom>
              <a:avLst/>
              <a:gdLst/>
              <a:ahLst/>
              <a:cxnLst/>
              <a:rect l="l" t="t" r="r" b="b"/>
              <a:pathLst>
                <a:path w="176" h="30" extrusionOk="0">
                  <a:moveTo>
                    <a:pt x="169" y="0"/>
                  </a:moveTo>
                  <a:cubicBezTo>
                    <a:pt x="168" y="0"/>
                    <a:pt x="166" y="1"/>
                    <a:pt x="163" y="4"/>
                  </a:cubicBezTo>
                  <a:cubicBezTo>
                    <a:pt x="113" y="4"/>
                    <a:pt x="63" y="4"/>
                    <a:pt x="13" y="16"/>
                  </a:cubicBezTo>
                  <a:cubicBezTo>
                    <a:pt x="0" y="16"/>
                    <a:pt x="0" y="29"/>
                    <a:pt x="13" y="29"/>
                  </a:cubicBezTo>
                  <a:cubicBezTo>
                    <a:pt x="63" y="29"/>
                    <a:pt x="113" y="29"/>
                    <a:pt x="163" y="16"/>
                  </a:cubicBezTo>
                  <a:cubicBezTo>
                    <a:pt x="173" y="16"/>
                    <a:pt x="175" y="0"/>
                    <a:pt x="16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1"/>
            <p:cNvSpPr/>
            <p:nvPr/>
          </p:nvSpPr>
          <p:spPr>
            <a:xfrm>
              <a:off x="3958525" y="3176150"/>
              <a:ext cx="5050" cy="1675"/>
            </a:xfrm>
            <a:custGeom>
              <a:avLst/>
              <a:gdLst/>
              <a:ahLst/>
              <a:cxnLst/>
              <a:rect l="l" t="t" r="r" b="b"/>
              <a:pathLst>
                <a:path w="202" h="67" extrusionOk="0">
                  <a:moveTo>
                    <a:pt x="195" y="0"/>
                  </a:moveTo>
                  <a:cubicBezTo>
                    <a:pt x="194" y="0"/>
                    <a:pt x="192" y="1"/>
                    <a:pt x="189" y="4"/>
                  </a:cubicBezTo>
                  <a:cubicBezTo>
                    <a:pt x="126" y="16"/>
                    <a:pt x="76" y="29"/>
                    <a:pt x="13" y="41"/>
                  </a:cubicBezTo>
                  <a:cubicBezTo>
                    <a:pt x="1" y="54"/>
                    <a:pt x="1" y="66"/>
                    <a:pt x="13" y="66"/>
                  </a:cubicBezTo>
                  <a:cubicBezTo>
                    <a:pt x="76" y="54"/>
                    <a:pt x="139" y="41"/>
                    <a:pt x="189" y="16"/>
                  </a:cubicBezTo>
                  <a:cubicBezTo>
                    <a:pt x="199" y="16"/>
                    <a:pt x="201" y="0"/>
                    <a:pt x="19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1"/>
            <p:cNvSpPr/>
            <p:nvPr/>
          </p:nvSpPr>
          <p:spPr>
            <a:xfrm>
              <a:off x="3953200" y="3179050"/>
              <a:ext cx="4425" cy="1275"/>
            </a:xfrm>
            <a:custGeom>
              <a:avLst/>
              <a:gdLst/>
              <a:ahLst/>
              <a:cxnLst/>
              <a:rect l="l" t="t" r="r" b="b"/>
              <a:pathLst>
                <a:path w="177" h="51" extrusionOk="0">
                  <a:moveTo>
                    <a:pt x="164" y="1"/>
                  </a:moveTo>
                  <a:cubicBezTo>
                    <a:pt x="114" y="13"/>
                    <a:pt x="63" y="26"/>
                    <a:pt x="13" y="38"/>
                  </a:cubicBezTo>
                  <a:cubicBezTo>
                    <a:pt x="1" y="38"/>
                    <a:pt x="1" y="51"/>
                    <a:pt x="13" y="51"/>
                  </a:cubicBezTo>
                  <a:cubicBezTo>
                    <a:pt x="63" y="51"/>
                    <a:pt x="114" y="38"/>
                    <a:pt x="164" y="13"/>
                  </a:cubicBezTo>
                  <a:cubicBezTo>
                    <a:pt x="176" y="13"/>
                    <a:pt x="176" y="1"/>
                    <a:pt x="16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1"/>
            <p:cNvSpPr/>
            <p:nvPr/>
          </p:nvSpPr>
          <p:spPr>
            <a:xfrm>
              <a:off x="3951325" y="3172475"/>
              <a:ext cx="4100" cy="1575"/>
            </a:xfrm>
            <a:custGeom>
              <a:avLst/>
              <a:gdLst/>
              <a:ahLst/>
              <a:cxnLst/>
              <a:rect l="l" t="t" r="r" b="b"/>
              <a:pathLst>
                <a:path w="164" h="63" extrusionOk="0">
                  <a:moveTo>
                    <a:pt x="151" y="0"/>
                  </a:moveTo>
                  <a:cubicBezTo>
                    <a:pt x="101" y="25"/>
                    <a:pt x="50" y="38"/>
                    <a:pt x="13" y="50"/>
                  </a:cubicBezTo>
                  <a:cubicBezTo>
                    <a:pt x="0" y="50"/>
                    <a:pt x="0" y="63"/>
                    <a:pt x="13" y="63"/>
                  </a:cubicBezTo>
                  <a:cubicBezTo>
                    <a:pt x="63" y="50"/>
                    <a:pt x="113" y="38"/>
                    <a:pt x="151" y="25"/>
                  </a:cubicBezTo>
                  <a:cubicBezTo>
                    <a:pt x="163" y="25"/>
                    <a:pt x="163"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1"/>
            <p:cNvSpPr/>
            <p:nvPr/>
          </p:nvSpPr>
          <p:spPr>
            <a:xfrm>
              <a:off x="3952250" y="3175275"/>
              <a:ext cx="3800" cy="1600"/>
            </a:xfrm>
            <a:custGeom>
              <a:avLst/>
              <a:gdLst/>
              <a:ahLst/>
              <a:cxnLst/>
              <a:rect l="l" t="t" r="r" b="b"/>
              <a:pathLst>
                <a:path w="152" h="64" extrusionOk="0">
                  <a:moveTo>
                    <a:pt x="126" y="1"/>
                  </a:moveTo>
                  <a:cubicBezTo>
                    <a:pt x="89" y="26"/>
                    <a:pt x="51" y="39"/>
                    <a:pt x="13" y="51"/>
                  </a:cubicBezTo>
                  <a:cubicBezTo>
                    <a:pt x="1" y="51"/>
                    <a:pt x="1" y="64"/>
                    <a:pt x="13" y="64"/>
                  </a:cubicBezTo>
                  <a:cubicBezTo>
                    <a:pt x="64" y="64"/>
                    <a:pt x="101" y="39"/>
                    <a:pt x="139" y="14"/>
                  </a:cubicBezTo>
                  <a:cubicBezTo>
                    <a:pt x="152" y="14"/>
                    <a:pt x="139" y="1"/>
                    <a:pt x="1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1"/>
            <p:cNvSpPr/>
            <p:nvPr/>
          </p:nvSpPr>
          <p:spPr>
            <a:xfrm>
              <a:off x="3948500" y="3177800"/>
              <a:ext cx="3475" cy="1275"/>
            </a:xfrm>
            <a:custGeom>
              <a:avLst/>
              <a:gdLst/>
              <a:ahLst/>
              <a:cxnLst/>
              <a:rect l="l" t="t" r="r" b="b"/>
              <a:pathLst>
                <a:path w="139" h="51" extrusionOk="0">
                  <a:moveTo>
                    <a:pt x="126" y="0"/>
                  </a:moveTo>
                  <a:cubicBezTo>
                    <a:pt x="88" y="13"/>
                    <a:pt x="51" y="25"/>
                    <a:pt x="0" y="38"/>
                  </a:cubicBezTo>
                  <a:cubicBezTo>
                    <a:pt x="0" y="38"/>
                    <a:pt x="0" y="51"/>
                    <a:pt x="13" y="51"/>
                  </a:cubicBezTo>
                  <a:cubicBezTo>
                    <a:pt x="51" y="51"/>
                    <a:pt x="88" y="38"/>
                    <a:pt x="138" y="13"/>
                  </a:cubicBezTo>
                  <a:cubicBezTo>
                    <a:pt x="138" y="13"/>
                    <a:pt x="138" y="0"/>
                    <a:pt x="1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1"/>
            <p:cNvSpPr/>
            <p:nvPr/>
          </p:nvSpPr>
          <p:spPr>
            <a:xfrm>
              <a:off x="3945975" y="3174975"/>
              <a:ext cx="4425" cy="1600"/>
            </a:xfrm>
            <a:custGeom>
              <a:avLst/>
              <a:gdLst/>
              <a:ahLst/>
              <a:cxnLst/>
              <a:rect l="l" t="t" r="r" b="b"/>
              <a:pathLst>
                <a:path w="177" h="64" extrusionOk="0">
                  <a:moveTo>
                    <a:pt x="164" y="0"/>
                  </a:moveTo>
                  <a:cubicBezTo>
                    <a:pt x="114" y="26"/>
                    <a:pt x="64" y="26"/>
                    <a:pt x="13" y="51"/>
                  </a:cubicBezTo>
                  <a:cubicBezTo>
                    <a:pt x="1" y="51"/>
                    <a:pt x="1" y="63"/>
                    <a:pt x="13" y="63"/>
                  </a:cubicBezTo>
                  <a:cubicBezTo>
                    <a:pt x="64" y="63"/>
                    <a:pt x="114" y="38"/>
                    <a:pt x="164" y="26"/>
                  </a:cubicBezTo>
                  <a:cubicBezTo>
                    <a:pt x="177" y="26"/>
                    <a:pt x="177" y="0"/>
                    <a:pt x="1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1"/>
            <p:cNvSpPr/>
            <p:nvPr/>
          </p:nvSpPr>
          <p:spPr>
            <a:xfrm>
              <a:off x="3947325" y="3167450"/>
              <a:ext cx="3700" cy="2650"/>
            </a:xfrm>
            <a:custGeom>
              <a:avLst/>
              <a:gdLst/>
              <a:ahLst/>
              <a:cxnLst/>
              <a:rect l="l" t="t" r="r" b="b"/>
              <a:pathLst>
                <a:path w="148" h="106" extrusionOk="0">
                  <a:moveTo>
                    <a:pt x="123" y="0"/>
                  </a:moveTo>
                  <a:cubicBezTo>
                    <a:pt x="85" y="38"/>
                    <a:pt x="47" y="63"/>
                    <a:pt x="10" y="88"/>
                  </a:cubicBezTo>
                  <a:cubicBezTo>
                    <a:pt x="1" y="97"/>
                    <a:pt x="4" y="106"/>
                    <a:pt x="12" y="106"/>
                  </a:cubicBezTo>
                  <a:cubicBezTo>
                    <a:pt x="15" y="106"/>
                    <a:pt x="19" y="104"/>
                    <a:pt x="22" y="101"/>
                  </a:cubicBezTo>
                  <a:cubicBezTo>
                    <a:pt x="60" y="76"/>
                    <a:pt x="98" y="50"/>
                    <a:pt x="135" y="25"/>
                  </a:cubicBezTo>
                  <a:cubicBezTo>
                    <a:pt x="148" y="13"/>
                    <a:pt x="135" y="0"/>
                    <a:pt x="12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1"/>
            <p:cNvSpPr/>
            <p:nvPr/>
          </p:nvSpPr>
          <p:spPr>
            <a:xfrm>
              <a:off x="3949425" y="3170500"/>
              <a:ext cx="2800" cy="1675"/>
            </a:xfrm>
            <a:custGeom>
              <a:avLst/>
              <a:gdLst/>
              <a:ahLst/>
              <a:cxnLst/>
              <a:rect l="l" t="t" r="r" b="b"/>
              <a:pathLst>
                <a:path w="112" h="67" extrusionOk="0">
                  <a:moveTo>
                    <a:pt x="96" y="0"/>
                  </a:moveTo>
                  <a:cubicBezTo>
                    <a:pt x="94" y="0"/>
                    <a:pt x="91" y="1"/>
                    <a:pt x="89" y="4"/>
                  </a:cubicBezTo>
                  <a:cubicBezTo>
                    <a:pt x="64" y="16"/>
                    <a:pt x="39" y="29"/>
                    <a:pt x="14" y="54"/>
                  </a:cubicBezTo>
                  <a:cubicBezTo>
                    <a:pt x="1" y="54"/>
                    <a:pt x="14" y="66"/>
                    <a:pt x="14" y="66"/>
                  </a:cubicBezTo>
                  <a:cubicBezTo>
                    <a:pt x="51" y="54"/>
                    <a:pt x="76" y="29"/>
                    <a:pt x="101" y="16"/>
                  </a:cubicBezTo>
                  <a:cubicBezTo>
                    <a:pt x="111" y="16"/>
                    <a:pt x="105" y="0"/>
                    <a:pt x="9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1"/>
            <p:cNvSpPr/>
            <p:nvPr/>
          </p:nvSpPr>
          <p:spPr>
            <a:xfrm>
              <a:off x="3962625" y="3177800"/>
              <a:ext cx="4725" cy="950"/>
            </a:xfrm>
            <a:custGeom>
              <a:avLst/>
              <a:gdLst/>
              <a:ahLst/>
              <a:cxnLst/>
              <a:rect l="l" t="t" r="r" b="b"/>
              <a:pathLst>
                <a:path w="189" h="38" extrusionOk="0">
                  <a:moveTo>
                    <a:pt x="163" y="0"/>
                  </a:moveTo>
                  <a:cubicBezTo>
                    <a:pt x="113" y="13"/>
                    <a:pt x="63" y="13"/>
                    <a:pt x="13" y="25"/>
                  </a:cubicBezTo>
                  <a:cubicBezTo>
                    <a:pt x="0" y="25"/>
                    <a:pt x="0" y="38"/>
                    <a:pt x="13" y="38"/>
                  </a:cubicBezTo>
                  <a:cubicBezTo>
                    <a:pt x="63" y="38"/>
                    <a:pt x="126" y="38"/>
                    <a:pt x="176" y="25"/>
                  </a:cubicBezTo>
                  <a:cubicBezTo>
                    <a:pt x="188" y="13"/>
                    <a:pt x="176" y="0"/>
                    <a:pt x="16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1"/>
            <p:cNvSpPr/>
            <p:nvPr/>
          </p:nvSpPr>
          <p:spPr>
            <a:xfrm>
              <a:off x="3948175" y="3181250"/>
              <a:ext cx="4425" cy="650"/>
            </a:xfrm>
            <a:custGeom>
              <a:avLst/>
              <a:gdLst/>
              <a:ahLst/>
              <a:cxnLst/>
              <a:rect l="l" t="t" r="r" b="b"/>
              <a:pathLst>
                <a:path w="177" h="26" extrusionOk="0">
                  <a:moveTo>
                    <a:pt x="13" y="0"/>
                  </a:moveTo>
                  <a:cubicBezTo>
                    <a:pt x="13" y="0"/>
                    <a:pt x="1" y="13"/>
                    <a:pt x="13" y="13"/>
                  </a:cubicBezTo>
                  <a:cubicBezTo>
                    <a:pt x="64" y="25"/>
                    <a:pt x="114" y="25"/>
                    <a:pt x="164" y="25"/>
                  </a:cubicBezTo>
                  <a:cubicBezTo>
                    <a:pt x="176" y="25"/>
                    <a:pt x="176" y="13"/>
                    <a:pt x="164" y="13"/>
                  </a:cubicBezTo>
                  <a:cubicBezTo>
                    <a:pt x="114" y="0"/>
                    <a:pt x="64" y="0"/>
                    <a:pt x="1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1"/>
            <p:cNvSpPr/>
            <p:nvPr/>
          </p:nvSpPr>
          <p:spPr>
            <a:xfrm>
              <a:off x="3944100" y="3171700"/>
              <a:ext cx="2750" cy="2050"/>
            </a:xfrm>
            <a:custGeom>
              <a:avLst/>
              <a:gdLst/>
              <a:ahLst/>
              <a:cxnLst/>
              <a:rect l="l" t="t" r="r" b="b"/>
              <a:pathLst>
                <a:path w="110" h="82" extrusionOk="0">
                  <a:moveTo>
                    <a:pt x="99" y="1"/>
                  </a:moveTo>
                  <a:cubicBezTo>
                    <a:pt x="96" y="1"/>
                    <a:pt x="92" y="2"/>
                    <a:pt x="88" y="6"/>
                  </a:cubicBezTo>
                  <a:cubicBezTo>
                    <a:pt x="63" y="31"/>
                    <a:pt x="38" y="44"/>
                    <a:pt x="13" y="69"/>
                  </a:cubicBezTo>
                  <a:cubicBezTo>
                    <a:pt x="1" y="69"/>
                    <a:pt x="1" y="81"/>
                    <a:pt x="13" y="81"/>
                  </a:cubicBezTo>
                  <a:cubicBezTo>
                    <a:pt x="51" y="69"/>
                    <a:pt x="76" y="44"/>
                    <a:pt x="101" y="18"/>
                  </a:cubicBezTo>
                  <a:cubicBezTo>
                    <a:pt x="110" y="10"/>
                    <a:pt x="106" y="1"/>
                    <a:pt x="9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1"/>
            <p:cNvSpPr/>
            <p:nvPr/>
          </p:nvSpPr>
          <p:spPr>
            <a:xfrm>
              <a:off x="3942850" y="3163675"/>
              <a:ext cx="2525" cy="3175"/>
            </a:xfrm>
            <a:custGeom>
              <a:avLst/>
              <a:gdLst/>
              <a:ahLst/>
              <a:cxnLst/>
              <a:rect l="l" t="t" r="r" b="b"/>
              <a:pathLst>
                <a:path w="101" h="127" extrusionOk="0">
                  <a:moveTo>
                    <a:pt x="88" y="1"/>
                  </a:moveTo>
                  <a:cubicBezTo>
                    <a:pt x="51" y="38"/>
                    <a:pt x="26" y="63"/>
                    <a:pt x="0" y="114"/>
                  </a:cubicBezTo>
                  <a:cubicBezTo>
                    <a:pt x="0" y="126"/>
                    <a:pt x="13" y="126"/>
                    <a:pt x="13" y="126"/>
                  </a:cubicBezTo>
                  <a:cubicBezTo>
                    <a:pt x="38" y="88"/>
                    <a:pt x="63" y="51"/>
                    <a:pt x="88" y="13"/>
                  </a:cubicBezTo>
                  <a:cubicBezTo>
                    <a:pt x="101" y="1"/>
                    <a:pt x="88" y="1"/>
                    <a:pt x="8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1"/>
            <p:cNvSpPr/>
            <p:nvPr/>
          </p:nvSpPr>
          <p:spPr>
            <a:xfrm>
              <a:off x="3945050" y="3166050"/>
              <a:ext cx="2125" cy="2175"/>
            </a:xfrm>
            <a:custGeom>
              <a:avLst/>
              <a:gdLst/>
              <a:ahLst/>
              <a:cxnLst/>
              <a:rect l="l" t="t" r="r" b="b"/>
              <a:pathLst>
                <a:path w="85" h="87" extrusionOk="0">
                  <a:moveTo>
                    <a:pt x="68" y="1"/>
                  </a:moveTo>
                  <a:cubicBezTo>
                    <a:pt x="65" y="1"/>
                    <a:pt x="63" y="2"/>
                    <a:pt x="63" y="6"/>
                  </a:cubicBezTo>
                  <a:cubicBezTo>
                    <a:pt x="38" y="31"/>
                    <a:pt x="25" y="56"/>
                    <a:pt x="0" y="69"/>
                  </a:cubicBezTo>
                  <a:cubicBezTo>
                    <a:pt x="0" y="78"/>
                    <a:pt x="7" y="87"/>
                    <a:pt x="10" y="87"/>
                  </a:cubicBezTo>
                  <a:cubicBezTo>
                    <a:pt x="12" y="87"/>
                    <a:pt x="13" y="85"/>
                    <a:pt x="13" y="81"/>
                  </a:cubicBezTo>
                  <a:cubicBezTo>
                    <a:pt x="38" y="69"/>
                    <a:pt x="63" y="44"/>
                    <a:pt x="76" y="19"/>
                  </a:cubicBezTo>
                  <a:cubicBezTo>
                    <a:pt x="84" y="10"/>
                    <a:pt x="75" y="1"/>
                    <a:pt x="6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1"/>
            <p:cNvSpPr/>
            <p:nvPr/>
          </p:nvSpPr>
          <p:spPr>
            <a:xfrm>
              <a:off x="3942225" y="3169100"/>
              <a:ext cx="1900" cy="2450"/>
            </a:xfrm>
            <a:custGeom>
              <a:avLst/>
              <a:gdLst/>
              <a:ahLst/>
              <a:cxnLst/>
              <a:rect l="l" t="t" r="r" b="b"/>
              <a:pathLst>
                <a:path w="76" h="98" extrusionOk="0">
                  <a:moveTo>
                    <a:pt x="69" y="0"/>
                  </a:moveTo>
                  <a:cubicBezTo>
                    <a:pt x="66" y="0"/>
                    <a:pt x="63" y="3"/>
                    <a:pt x="63" y="10"/>
                  </a:cubicBezTo>
                  <a:cubicBezTo>
                    <a:pt x="38" y="35"/>
                    <a:pt x="25" y="60"/>
                    <a:pt x="0" y="85"/>
                  </a:cubicBezTo>
                  <a:cubicBezTo>
                    <a:pt x="0" y="97"/>
                    <a:pt x="13" y="97"/>
                    <a:pt x="13" y="97"/>
                  </a:cubicBezTo>
                  <a:cubicBezTo>
                    <a:pt x="38" y="72"/>
                    <a:pt x="51" y="47"/>
                    <a:pt x="76" y="10"/>
                  </a:cubicBezTo>
                  <a:cubicBezTo>
                    <a:pt x="76" y="3"/>
                    <a:pt x="73" y="0"/>
                    <a:pt x="6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1"/>
            <p:cNvSpPr/>
            <p:nvPr/>
          </p:nvSpPr>
          <p:spPr>
            <a:xfrm>
              <a:off x="3939075" y="3166375"/>
              <a:ext cx="1300" cy="3300"/>
            </a:xfrm>
            <a:custGeom>
              <a:avLst/>
              <a:gdLst/>
              <a:ahLst/>
              <a:cxnLst/>
              <a:rect l="l" t="t" r="r" b="b"/>
              <a:pathLst>
                <a:path w="52" h="132" extrusionOk="0">
                  <a:moveTo>
                    <a:pt x="38" y="0"/>
                  </a:moveTo>
                  <a:cubicBezTo>
                    <a:pt x="34" y="0"/>
                    <a:pt x="30" y="1"/>
                    <a:pt x="26" y="6"/>
                  </a:cubicBezTo>
                  <a:cubicBezTo>
                    <a:pt x="13" y="43"/>
                    <a:pt x="13" y="81"/>
                    <a:pt x="1" y="119"/>
                  </a:cubicBezTo>
                  <a:cubicBezTo>
                    <a:pt x="1" y="131"/>
                    <a:pt x="13" y="131"/>
                    <a:pt x="26" y="131"/>
                  </a:cubicBezTo>
                  <a:cubicBezTo>
                    <a:pt x="39" y="93"/>
                    <a:pt x="39" y="56"/>
                    <a:pt x="51" y="6"/>
                  </a:cubicBezTo>
                  <a:cubicBezTo>
                    <a:pt x="51" y="6"/>
                    <a:pt x="45" y="0"/>
                    <a:pt x="3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1"/>
            <p:cNvSpPr/>
            <p:nvPr/>
          </p:nvSpPr>
          <p:spPr>
            <a:xfrm>
              <a:off x="3941275" y="3162100"/>
              <a:ext cx="1275" cy="2475"/>
            </a:xfrm>
            <a:custGeom>
              <a:avLst/>
              <a:gdLst/>
              <a:ahLst/>
              <a:cxnLst/>
              <a:rect l="l" t="t" r="r" b="b"/>
              <a:pathLst>
                <a:path w="51" h="99" extrusionOk="0">
                  <a:moveTo>
                    <a:pt x="38" y="1"/>
                  </a:moveTo>
                  <a:cubicBezTo>
                    <a:pt x="26" y="26"/>
                    <a:pt x="13" y="64"/>
                    <a:pt x="1" y="89"/>
                  </a:cubicBezTo>
                  <a:cubicBezTo>
                    <a:pt x="1" y="95"/>
                    <a:pt x="4" y="98"/>
                    <a:pt x="7" y="98"/>
                  </a:cubicBezTo>
                  <a:cubicBezTo>
                    <a:pt x="10" y="98"/>
                    <a:pt x="13" y="95"/>
                    <a:pt x="13" y="89"/>
                  </a:cubicBezTo>
                  <a:cubicBezTo>
                    <a:pt x="26" y="64"/>
                    <a:pt x="38" y="39"/>
                    <a:pt x="51" y="13"/>
                  </a:cubicBezTo>
                  <a:cubicBezTo>
                    <a:pt x="51" y="1"/>
                    <a:pt x="38"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1"/>
            <p:cNvSpPr/>
            <p:nvPr/>
          </p:nvSpPr>
          <p:spPr>
            <a:xfrm>
              <a:off x="3936900" y="3159050"/>
              <a:ext cx="1425" cy="3625"/>
            </a:xfrm>
            <a:custGeom>
              <a:avLst/>
              <a:gdLst/>
              <a:ahLst/>
              <a:cxnLst/>
              <a:rect l="l" t="t" r="r" b="b"/>
              <a:pathLst>
                <a:path w="57" h="145" extrusionOk="0">
                  <a:moveTo>
                    <a:pt x="49" y="1"/>
                  </a:moveTo>
                  <a:cubicBezTo>
                    <a:pt x="44" y="1"/>
                    <a:pt x="38" y="4"/>
                    <a:pt x="38" y="10"/>
                  </a:cubicBezTo>
                  <a:cubicBezTo>
                    <a:pt x="25" y="48"/>
                    <a:pt x="13" y="85"/>
                    <a:pt x="0" y="135"/>
                  </a:cubicBezTo>
                  <a:cubicBezTo>
                    <a:pt x="0" y="142"/>
                    <a:pt x="3" y="145"/>
                    <a:pt x="8" y="145"/>
                  </a:cubicBezTo>
                  <a:cubicBezTo>
                    <a:pt x="13" y="145"/>
                    <a:pt x="19" y="142"/>
                    <a:pt x="25" y="135"/>
                  </a:cubicBezTo>
                  <a:cubicBezTo>
                    <a:pt x="38" y="98"/>
                    <a:pt x="50" y="48"/>
                    <a:pt x="50" y="10"/>
                  </a:cubicBezTo>
                  <a:cubicBezTo>
                    <a:pt x="56" y="4"/>
                    <a:pt x="53" y="1"/>
                    <a:pt x="4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1"/>
            <p:cNvSpPr/>
            <p:nvPr/>
          </p:nvSpPr>
          <p:spPr>
            <a:xfrm>
              <a:off x="3937525" y="3163750"/>
              <a:ext cx="1275" cy="3950"/>
            </a:xfrm>
            <a:custGeom>
              <a:avLst/>
              <a:gdLst/>
              <a:ahLst/>
              <a:cxnLst/>
              <a:rect l="l" t="t" r="r" b="b"/>
              <a:pathLst>
                <a:path w="51" h="158" extrusionOk="0">
                  <a:moveTo>
                    <a:pt x="44" y="1"/>
                  </a:moveTo>
                  <a:cubicBezTo>
                    <a:pt x="41" y="1"/>
                    <a:pt x="38" y="4"/>
                    <a:pt x="38" y="10"/>
                  </a:cubicBezTo>
                  <a:cubicBezTo>
                    <a:pt x="25" y="60"/>
                    <a:pt x="13" y="98"/>
                    <a:pt x="0" y="148"/>
                  </a:cubicBezTo>
                  <a:cubicBezTo>
                    <a:pt x="0" y="155"/>
                    <a:pt x="3" y="158"/>
                    <a:pt x="8" y="158"/>
                  </a:cubicBezTo>
                  <a:cubicBezTo>
                    <a:pt x="13" y="158"/>
                    <a:pt x="19" y="155"/>
                    <a:pt x="25" y="148"/>
                  </a:cubicBezTo>
                  <a:cubicBezTo>
                    <a:pt x="38" y="111"/>
                    <a:pt x="38" y="60"/>
                    <a:pt x="50" y="10"/>
                  </a:cubicBezTo>
                  <a:cubicBezTo>
                    <a:pt x="50" y="4"/>
                    <a:pt x="47" y="1"/>
                    <a:pt x="4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1"/>
            <p:cNvSpPr/>
            <p:nvPr/>
          </p:nvSpPr>
          <p:spPr>
            <a:xfrm>
              <a:off x="3933125" y="3164800"/>
              <a:ext cx="1275" cy="4075"/>
            </a:xfrm>
            <a:custGeom>
              <a:avLst/>
              <a:gdLst/>
              <a:ahLst/>
              <a:cxnLst/>
              <a:rect l="l" t="t" r="r" b="b"/>
              <a:pathLst>
                <a:path w="51" h="163" extrusionOk="0">
                  <a:moveTo>
                    <a:pt x="15" y="1"/>
                  </a:moveTo>
                  <a:cubicBezTo>
                    <a:pt x="7" y="1"/>
                    <a:pt x="0" y="10"/>
                    <a:pt x="0" y="18"/>
                  </a:cubicBezTo>
                  <a:cubicBezTo>
                    <a:pt x="13" y="69"/>
                    <a:pt x="13" y="106"/>
                    <a:pt x="38" y="156"/>
                  </a:cubicBezTo>
                  <a:cubicBezTo>
                    <a:pt x="38" y="161"/>
                    <a:pt x="39" y="162"/>
                    <a:pt x="41" y="162"/>
                  </a:cubicBezTo>
                  <a:cubicBezTo>
                    <a:pt x="45" y="162"/>
                    <a:pt x="51" y="156"/>
                    <a:pt x="51" y="156"/>
                  </a:cubicBezTo>
                  <a:cubicBezTo>
                    <a:pt x="38" y="106"/>
                    <a:pt x="26" y="56"/>
                    <a:pt x="26" y="6"/>
                  </a:cubicBezTo>
                  <a:cubicBezTo>
                    <a:pt x="22" y="2"/>
                    <a:pt x="18" y="1"/>
                    <a:pt x="1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1"/>
            <p:cNvSpPr/>
            <p:nvPr/>
          </p:nvSpPr>
          <p:spPr>
            <a:xfrm>
              <a:off x="3934375" y="3159150"/>
              <a:ext cx="975" cy="3225"/>
            </a:xfrm>
            <a:custGeom>
              <a:avLst/>
              <a:gdLst/>
              <a:ahLst/>
              <a:cxnLst/>
              <a:rect l="l" t="t" r="r" b="b"/>
              <a:pathLst>
                <a:path w="39" h="129" extrusionOk="0">
                  <a:moveTo>
                    <a:pt x="28" y="1"/>
                  </a:moveTo>
                  <a:cubicBezTo>
                    <a:pt x="27" y="1"/>
                    <a:pt x="26" y="2"/>
                    <a:pt x="26" y="6"/>
                  </a:cubicBezTo>
                  <a:cubicBezTo>
                    <a:pt x="13" y="44"/>
                    <a:pt x="1" y="81"/>
                    <a:pt x="1" y="119"/>
                  </a:cubicBezTo>
                  <a:cubicBezTo>
                    <a:pt x="1" y="125"/>
                    <a:pt x="7" y="128"/>
                    <a:pt x="13" y="128"/>
                  </a:cubicBezTo>
                  <a:cubicBezTo>
                    <a:pt x="19" y="128"/>
                    <a:pt x="26" y="125"/>
                    <a:pt x="26" y="119"/>
                  </a:cubicBezTo>
                  <a:cubicBezTo>
                    <a:pt x="26" y="81"/>
                    <a:pt x="38" y="44"/>
                    <a:pt x="38" y="19"/>
                  </a:cubicBezTo>
                  <a:cubicBezTo>
                    <a:pt x="38" y="10"/>
                    <a:pt x="32" y="1"/>
                    <a:pt x="2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1"/>
            <p:cNvSpPr/>
            <p:nvPr/>
          </p:nvSpPr>
          <p:spPr>
            <a:xfrm>
              <a:off x="3929675" y="3156550"/>
              <a:ext cx="975" cy="4250"/>
            </a:xfrm>
            <a:custGeom>
              <a:avLst/>
              <a:gdLst/>
              <a:ahLst/>
              <a:cxnLst/>
              <a:rect l="l" t="t" r="r" b="b"/>
              <a:pathLst>
                <a:path w="39" h="170" extrusionOk="0">
                  <a:moveTo>
                    <a:pt x="32" y="0"/>
                  </a:moveTo>
                  <a:cubicBezTo>
                    <a:pt x="29" y="0"/>
                    <a:pt x="25" y="3"/>
                    <a:pt x="25" y="10"/>
                  </a:cubicBezTo>
                  <a:cubicBezTo>
                    <a:pt x="13" y="60"/>
                    <a:pt x="0" y="110"/>
                    <a:pt x="25" y="160"/>
                  </a:cubicBezTo>
                  <a:cubicBezTo>
                    <a:pt x="25" y="166"/>
                    <a:pt x="29" y="170"/>
                    <a:pt x="32" y="170"/>
                  </a:cubicBezTo>
                  <a:cubicBezTo>
                    <a:pt x="35" y="170"/>
                    <a:pt x="38" y="166"/>
                    <a:pt x="38" y="160"/>
                  </a:cubicBezTo>
                  <a:cubicBezTo>
                    <a:pt x="25" y="110"/>
                    <a:pt x="25" y="60"/>
                    <a:pt x="38" y="10"/>
                  </a:cubicBezTo>
                  <a:cubicBezTo>
                    <a:pt x="38" y="3"/>
                    <a:pt x="35" y="0"/>
                    <a:pt x="3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1"/>
            <p:cNvSpPr/>
            <p:nvPr/>
          </p:nvSpPr>
          <p:spPr>
            <a:xfrm>
              <a:off x="3930775" y="3164075"/>
              <a:ext cx="1425" cy="4475"/>
            </a:xfrm>
            <a:custGeom>
              <a:avLst/>
              <a:gdLst/>
              <a:ahLst/>
              <a:cxnLst/>
              <a:rect l="l" t="t" r="r" b="b"/>
              <a:pathLst>
                <a:path w="57" h="179" extrusionOk="0">
                  <a:moveTo>
                    <a:pt x="8" y="0"/>
                  </a:moveTo>
                  <a:cubicBezTo>
                    <a:pt x="3" y="0"/>
                    <a:pt x="0" y="3"/>
                    <a:pt x="7" y="10"/>
                  </a:cubicBezTo>
                  <a:cubicBezTo>
                    <a:pt x="7" y="60"/>
                    <a:pt x="19" y="123"/>
                    <a:pt x="44" y="173"/>
                  </a:cubicBezTo>
                  <a:cubicBezTo>
                    <a:pt x="44" y="177"/>
                    <a:pt x="46" y="178"/>
                    <a:pt x="47" y="178"/>
                  </a:cubicBezTo>
                  <a:cubicBezTo>
                    <a:pt x="51" y="178"/>
                    <a:pt x="57" y="173"/>
                    <a:pt x="57" y="173"/>
                  </a:cubicBezTo>
                  <a:cubicBezTo>
                    <a:pt x="44" y="110"/>
                    <a:pt x="32" y="60"/>
                    <a:pt x="19" y="10"/>
                  </a:cubicBezTo>
                  <a:cubicBezTo>
                    <a:pt x="19" y="3"/>
                    <a:pt x="13" y="0"/>
                    <a:pt x="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1"/>
            <p:cNvSpPr/>
            <p:nvPr/>
          </p:nvSpPr>
          <p:spPr>
            <a:xfrm>
              <a:off x="3943800" y="3177475"/>
              <a:ext cx="3150" cy="650"/>
            </a:xfrm>
            <a:custGeom>
              <a:avLst/>
              <a:gdLst/>
              <a:ahLst/>
              <a:cxnLst/>
              <a:rect l="l" t="t" r="r" b="b"/>
              <a:pathLst>
                <a:path w="126" h="26" extrusionOk="0">
                  <a:moveTo>
                    <a:pt x="113" y="1"/>
                  </a:moveTo>
                  <a:cubicBezTo>
                    <a:pt x="88" y="1"/>
                    <a:pt x="38" y="13"/>
                    <a:pt x="13" y="13"/>
                  </a:cubicBezTo>
                  <a:cubicBezTo>
                    <a:pt x="0" y="13"/>
                    <a:pt x="0" y="26"/>
                    <a:pt x="13" y="26"/>
                  </a:cubicBezTo>
                  <a:cubicBezTo>
                    <a:pt x="50" y="26"/>
                    <a:pt x="75" y="26"/>
                    <a:pt x="113" y="13"/>
                  </a:cubicBezTo>
                  <a:cubicBezTo>
                    <a:pt x="126" y="13"/>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1"/>
            <p:cNvSpPr/>
            <p:nvPr/>
          </p:nvSpPr>
          <p:spPr>
            <a:xfrm>
              <a:off x="3943800" y="3179675"/>
              <a:ext cx="4100" cy="975"/>
            </a:xfrm>
            <a:custGeom>
              <a:avLst/>
              <a:gdLst/>
              <a:ahLst/>
              <a:cxnLst/>
              <a:rect l="l" t="t" r="r" b="b"/>
              <a:pathLst>
                <a:path w="164" h="39" extrusionOk="0">
                  <a:moveTo>
                    <a:pt x="13" y="1"/>
                  </a:moveTo>
                  <a:cubicBezTo>
                    <a:pt x="0" y="1"/>
                    <a:pt x="0" y="13"/>
                    <a:pt x="13" y="13"/>
                  </a:cubicBezTo>
                  <a:cubicBezTo>
                    <a:pt x="63" y="38"/>
                    <a:pt x="100" y="38"/>
                    <a:pt x="163" y="38"/>
                  </a:cubicBezTo>
                  <a:cubicBezTo>
                    <a:pt x="163" y="38"/>
                    <a:pt x="163" y="13"/>
                    <a:pt x="163" y="13"/>
                  </a:cubicBezTo>
                  <a:cubicBezTo>
                    <a:pt x="113" y="13"/>
                    <a:pt x="63" y="13"/>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1"/>
            <p:cNvSpPr/>
            <p:nvPr/>
          </p:nvSpPr>
          <p:spPr>
            <a:xfrm>
              <a:off x="3940975" y="3171375"/>
              <a:ext cx="2850" cy="3125"/>
            </a:xfrm>
            <a:custGeom>
              <a:avLst/>
              <a:gdLst/>
              <a:ahLst/>
              <a:cxnLst/>
              <a:rect l="l" t="t" r="r" b="b"/>
              <a:pathLst>
                <a:path w="114" h="125" extrusionOk="0">
                  <a:moveTo>
                    <a:pt x="104" y="1"/>
                  </a:moveTo>
                  <a:cubicBezTo>
                    <a:pt x="102" y="1"/>
                    <a:pt x="101" y="2"/>
                    <a:pt x="101" y="6"/>
                  </a:cubicBezTo>
                  <a:cubicBezTo>
                    <a:pt x="75" y="44"/>
                    <a:pt x="38" y="69"/>
                    <a:pt x="0" y="107"/>
                  </a:cubicBezTo>
                  <a:cubicBezTo>
                    <a:pt x="0" y="116"/>
                    <a:pt x="0" y="125"/>
                    <a:pt x="5" y="125"/>
                  </a:cubicBezTo>
                  <a:cubicBezTo>
                    <a:pt x="6" y="125"/>
                    <a:pt x="9" y="123"/>
                    <a:pt x="13" y="119"/>
                  </a:cubicBezTo>
                  <a:cubicBezTo>
                    <a:pt x="50" y="94"/>
                    <a:pt x="88" y="57"/>
                    <a:pt x="113" y="6"/>
                  </a:cubicBezTo>
                  <a:cubicBezTo>
                    <a:pt x="113" y="6"/>
                    <a:pt x="108" y="1"/>
                    <a:pt x="10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1"/>
            <p:cNvSpPr/>
            <p:nvPr/>
          </p:nvSpPr>
          <p:spPr>
            <a:xfrm>
              <a:off x="3939400" y="3168550"/>
              <a:ext cx="2125" cy="4075"/>
            </a:xfrm>
            <a:custGeom>
              <a:avLst/>
              <a:gdLst/>
              <a:ahLst/>
              <a:cxnLst/>
              <a:rect l="l" t="t" r="r" b="b"/>
              <a:pathLst>
                <a:path w="85" h="163" extrusionOk="0">
                  <a:moveTo>
                    <a:pt x="75" y="1"/>
                  </a:moveTo>
                  <a:cubicBezTo>
                    <a:pt x="72" y="1"/>
                    <a:pt x="67" y="2"/>
                    <a:pt x="63" y="6"/>
                  </a:cubicBezTo>
                  <a:cubicBezTo>
                    <a:pt x="38" y="57"/>
                    <a:pt x="26" y="107"/>
                    <a:pt x="0" y="157"/>
                  </a:cubicBezTo>
                  <a:cubicBezTo>
                    <a:pt x="0" y="157"/>
                    <a:pt x="6" y="163"/>
                    <a:pt x="10" y="163"/>
                  </a:cubicBezTo>
                  <a:cubicBezTo>
                    <a:pt x="12" y="163"/>
                    <a:pt x="13" y="161"/>
                    <a:pt x="13" y="157"/>
                  </a:cubicBezTo>
                  <a:cubicBezTo>
                    <a:pt x="38" y="107"/>
                    <a:pt x="63" y="57"/>
                    <a:pt x="76" y="6"/>
                  </a:cubicBezTo>
                  <a:cubicBezTo>
                    <a:pt x="84" y="6"/>
                    <a:pt x="81" y="1"/>
                    <a:pt x="7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1"/>
            <p:cNvSpPr/>
            <p:nvPr/>
          </p:nvSpPr>
          <p:spPr>
            <a:xfrm>
              <a:off x="3935625" y="3166575"/>
              <a:ext cx="975" cy="5825"/>
            </a:xfrm>
            <a:custGeom>
              <a:avLst/>
              <a:gdLst/>
              <a:ahLst/>
              <a:cxnLst/>
              <a:rect l="l" t="t" r="r" b="b"/>
              <a:pathLst>
                <a:path w="39" h="233" extrusionOk="0">
                  <a:moveTo>
                    <a:pt x="13" y="1"/>
                  </a:moveTo>
                  <a:cubicBezTo>
                    <a:pt x="7" y="1"/>
                    <a:pt x="1" y="4"/>
                    <a:pt x="1" y="10"/>
                  </a:cubicBezTo>
                  <a:cubicBezTo>
                    <a:pt x="1" y="85"/>
                    <a:pt x="1" y="161"/>
                    <a:pt x="13" y="223"/>
                  </a:cubicBezTo>
                  <a:cubicBezTo>
                    <a:pt x="20" y="230"/>
                    <a:pt x="26" y="233"/>
                    <a:pt x="31" y="233"/>
                  </a:cubicBezTo>
                  <a:cubicBezTo>
                    <a:pt x="35" y="233"/>
                    <a:pt x="38" y="230"/>
                    <a:pt x="38" y="223"/>
                  </a:cubicBezTo>
                  <a:cubicBezTo>
                    <a:pt x="26" y="148"/>
                    <a:pt x="13" y="85"/>
                    <a:pt x="26" y="10"/>
                  </a:cubicBezTo>
                  <a:cubicBezTo>
                    <a:pt x="26" y="4"/>
                    <a:pt x="20"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1"/>
            <p:cNvSpPr/>
            <p:nvPr/>
          </p:nvSpPr>
          <p:spPr>
            <a:xfrm>
              <a:off x="3507100" y="2693375"/>
              <a:ext cx="66825" cy="57675"/>
            </a:xfrm>
            <a:custGeom>
              <a:avLst/>
              <a:gdLst/>
              <a:ahLst/>
              <a:cxnLst/>
              <a:rect l="l" t="t" r="r" b="b"/>
              <a:pathLst>
                <a:path w="2673" h="2307" extrusionOk="0">
                  <a:moveTo>
                    <a:pt x="1313" y="0"/>
                  </a:moveTo>
                  <a:cubicBezTo>
                    <a:pt x="1192" y="0"/>
                    <a:pt x="1071" y="47"/>
                    <a:pt x="991" y="140"/>
                  </a:cubicBezTo>
                  <a:cubicBezTo>
                    <a:pt x="841" y="316"/>
                    <a:pt x="828" y="554"/>
                    <a:pt x="1004" y="880"/>
                  </a:cubicBezTo>
                  <a:cubicBezTo>
                    <a:pt x="849" y="702"/>
                    <a:pt x="649" y="591"/>
                    <a:pt x="404" y="591"/>
                  </a:cubicBezTo>
                  <a:cubicBezTo>
                    <a:pt x="390" y="591"/>
                    <a:pt x="377" y="591"/>
                    <a:pt x="364" y="592"/>
                  </a:cubicBezTo>
                  <a:cubicBezTo>
                    <a:pt x="113" y="604"/>
                    <a:pt x="0" y="943"/>
                    <a:pt x="126" y="1169"/>
                  </a:cubicBezTo>
                  <a:cubicBezTo>
                    <a:pt x="251" y="1382"/>
                    <a:pt x="866" y="1395"/>
                    <a:pt x="866" y="1395"/>
                  </a:cubicBezTo>
                  <a:cubicBezTo>
                    <a:pt x="866" y="1395"/>
                    <a:pt x="565" y="1495"/>
                    <a:pt x="414" y="1709"/>
                  </a:cubicBezTo>
                  <a:cubicBezTo>
                    <a:pt x="326" y="1847"/>
                    <a:pt x="289" y="1997"/>
                    <a:pt x="439" y="2160"/>
                  </a:cubicBezTo>
                  <a:cubicBezTo>
                    <a:pt x="508" y="2242"/>
                    <a:pt x="606" y="2276"/>
                    <a:pt x="703" y="2276"/>
                  </a:cubicBezTo>
                  <a:cubicBezTo>
                    <a:pt x="800" y="2276"/>
                    <a:pt x="897" y="2242"/>
                    <a:pt x="966" y="2185"/>
                  </a:cubicBezTo>
                  <a:cubicBezTo>
                    <a:pt x="1167" y="2010"/>
                    <a:pt x="1268" y="1734"/>
                    <a:pt x="1268" y="1734"/>
                  </a:cubicBezTo>
                  <a:cubicBezTo>
                    <a:pt x="1268" y="1734"/>
                    <a:pt x="1352" y="2307"/>
                    <a:pt x="1716" y="2307"/>
                  </a:cubicBezTo>
                  <a:cubicBezTo>
                    <a:pt x="1773" y="2307"/>
                    <a:pt x="1836" y="2293"/>
                    <a:pt x="1908" y="2261"/>
                  </a:cubicBezTo>
                  <a:cubicBezTo>
                    <a:pt x="2196" y="2123"/>
                    <a:pt x="2108" y="1633"/>
                    <a:pt x="1757" y="1395"/>
                  </a:cubicBezTo>
                  <a:lnTo>
                    <a:pt x="1757" y="1395"/>
                  </a:lnTo>
                  <a:cubicBezTo>
                    <a:pt x="1775" y="1396"/>
                    <a:pt x="1795" y="1397"/>
                    <a:pt x="1815" y="1397"/>
                  </a:cubicBezTo>
                  <a:cubicBezTo>
                    <a:pt x="1996" y="1397"/>
                    <a:pt x="2262" y="1349"/>
                    <a:pt x="2397" y="1282"/>
                  </a:cubicBezTo>
                  <a:cubicBezTo>
                    <a:pt x="2560" y="1194"/>
                    <a:pt x="2673" y="993"/>
                    <a:pt x="2585" y="843"/>
                  </a:cubicBezTo>
                  <a:cubicBezTo>
                    <a:pt x="2535" y="742"/>
                    <a:pt x="2422" y="680"/>
                    <a:pt x="2309" y="655"/>
                  </a:cubicBezTo>
                  <a:cubicBezTo>
                    <a:pt x="2266" y="644"/>
                    <a:pt x="2224" y="640"/>
                    <a:pt x="2182" y="640"/>
                  </a:cubicBezTo>
                  <a:cubicBezTo>
                    <a:pt x="1968" y="640"/>
                    <a:pt x="1768" y="761"/>
                    <a:pt x="1569" y="855"/>
                  </a:cubicBezTo>
                  <a:cubicBezTo>
                    <a:pt x="1682" y="629"/>
                    <a:pt x="1769" y="291"/>
                    <a:pt x="1606" y="115"/>
                  </a:cubicBezTo>
                  <a:cubicBezTo>
                    <a:pt x="1529" y="38"/>
                    <a:pt x="1421" y="0"/>
                    <a:pt x="1313"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1"/>
            <p:cNvSpPr/>
            <p:nvPr/>
          </p:nvSpPr>
          <p:spPr>
            <a:xfrm>
              <a:off x="3544100" y="2720275"/>
              <a:ext cx="7725" cy="4850"/>
            </a:xfrm>
            <a:custGeom>
              <a:avLst/>
              <a:gdLst/>
              <a:ahLst/>
              <a:cxnLst/>
              <a:rect l="l" t="t" r="r" b="b"/>
              <a:pathLst>
                <a:path w="309" h="194" extrusionOk="0">
                  <a:moveTo>
                    <a:pt x="257" y="1"/>
                  </a:moveTo>
                  <a:cubicBezTo>
                    <a:pt x="251" y="1"/>
                    <a:pt x="246" y="2"/>
                    <a:pt x="239" y="5"/>
                  </a:cubicBezTo>
                  <a:cubicBezTo>
                    <a:pt x="151" y="18"/>
                    <a:pt x="13" y="55"/>
                    <a:pt x="1" y="156"/>
                  </a:cubicBezTo>
                  <a:cubicBezTo>
                    <a:pt x="1" y="181"/>
                    <a:pt x="13" y="193"/>
                    <a:pt x="38" y="193"/>
                  </a:cubicBezTo>
                  <a:cubicBezTo>
                    <a:pt x="126" y="193"/>
                    <a:pt x="189" y="118"/>
                    <a:pt x="264" y="80"/>
                  </a:cubicBezTo>
                  <a:cubicBezTo>
                    <a:pt x="308" y="69"/>
                    <a:pt x="295" y="1"/>
                    <a:pt x="2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1"/>
            <p:cNvSpPr/>
            <p:nvPr/>
          </p:nvSpPr>
          <p:spPr>
            <a:xfrm>
              <a:off x="3540350" y="2717350"/>
              <a:ext cx="5825" cy="8300"/>
            </a:xfrm>
            <a:custGeom>
              <a:avLst/>
              <a:gdLst/>
              <a:ahLst/>
              <a:cxnLst/>
              <a:rect l="l" t="t" r="r" b="b"/>
              <a:pathLst>
                <a:path w="233" h="332" extrusionOk="0">
                  <a:moveTo>
                    <a:pt x="184" y="1"/>
                  </a:moveTo>
                  <a:cubicBezTo>
                    <a:pt x="176" y="1"/>
                    <a:pt x="169" y="3"/>
                    <a:pt x="163" y="9"/>
                  </a:cubicBezTo>
                  <a:cubicBezTo>
                    <a:pt x="88" y="72"/>
                    <a:pt x="0" y="248"/>
                    <a:pt x="88" y="323"/>
                  </a:cubicBezTo>
                  <a:cubicBezTo>
                    <a:pt x="99" y="328"/>
                    <a:pt x="107" y="331"/>
                    <a:pt x="114" y="331"/>
                  </a:cubicBezTo>
                  <a:cubicBezTo>
                    <a:pt x="124" y="331"/>
                    <a:pt x="131" y="325"/>
                    <a:pt x="138" y="310"/>
                  </a:cubicBezTo>
                  <a:cubicBezTo>
                    <a:pt x="163" y="285"/>
                    <a:pt x="151" y="260"/>
                    <a:pt x="163" y="210"/>
                  </a:cubicBezTo>
                  <a:cubicBezTo>
                    <a:pt x="163" y="147"/>
                    <a:pt x="188" y="97"/>
                    <a:pt x="214" y="47"/>
                  </a:cubicBezTo>
                  <a:cubicBezTo>
                    <a:pt x="233" y="28"/>
                    <a:pt x="208" y="1"/>
                    <a:pt x="1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1"/>
            <p:cNvSpPr/>
            <p:nvPr/>
          </p:nvSpPr>
          <p:spPr>
            <a:xfrm>
              <a:off x="3538150" y="2709475"/>
              <a:ext cx="3775" cy="9400"/>
            </a:xfrm>
            <a:custGeom>
              <a:avLst/>
              <a:gdLst/>
              <a:ahLst/>
              <a:cxnLst/>
              <a:rect l="l" t="t" r="r" b="b"/>
              <a:pathLst>
                <a:path w="151" h="376" extrusionOk="0">
                  <a:moveTo>
                    <a:pt x="60" y="0"/>
                  </a:moveTo>
                  <a:cubicBezTo>
                    <a:pt x="38" y="0"/>
                    <a:pt x="13" y="14"/>
                    <a:pt x="13" y="36"/>
                  </a:cubicBezTo>
                  <a:cubicBezTo>
                    <a:pt x="26" y="136"/>
                    <a:pt x="0" y="261"/>
                    <a:pt x="51" y="362"/>
                  </a:cubicBezTo>
                  <a:cubicBezTo>
                    <a:pt x="55" y="371"/>
                    <a:pt x="64" y="376"/>
                    <a:pt x="73" y="376"/>
                  </a:cubicBezTo>
                  <a:cubicBezTo>
                    <a:pt x="88" y="376"/>
                    <a:pt x="106" y="365"/>
                    <a:pt x="113" y="349"/>
                  </a:cubicBezTo>
                  <a:cubicBezTo>
                    <a:pt x="151" y="261"/>
                    <a:pt x="113" y="123"/>
                    <a:pt x="88" y="23"/>
                  </a:cubicBezTo>
                  <a:cubicBezTo>
                    <a:pt x="88" y="7"/>
                    <a:pt x="75" y="0"/>
                    <a:pt x="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1"/>
            <p:cNvSpPr/>
            <p:nvPr/>
          </p:nvSpPr>
          <p:spPr>
            <a:xfrm>
              <a:off x="3535175" y="2716300"/>
              <a:ext cx="8650" cy="10400"/>
            </a:xfrm>
            <a:custGeom>
              <a:avLst/>
              <a:gdLst/>
              <a:ahLst/>
              <a:cxnLst/>
              <a:rect l="l" t="t" r="r" b="b"/>
              <a:pathLst>
                <a:path w="346" h="416" extrusionOk="0">
                  <a:moveTo>
                    <a:pt x="64" y="0"/>
                  </a:moveTo>
                  <a:cubicBezTo>
                    <a:pt x="31" y="0"/>
                    <a:pt x="0" y="38"/>
                    <a:pt x="19" y="76"/>
                  </a:cubicBezTo>
                  <a:cubicBezTo>
                    <a:pt x="69" y="139"/>
                    <a:pt x="107" y="214"/>
                    <a:pt x="157" y="290"/>
                  </a:cubicBezTo>
                  <a:cubicBezTo>
                    <a:pt x="182" y="340"/>
                    <a:pt x="195" y="390"/>
                    <a:pt x="257" y="415"/>
                  </a:cubicBezTo>
                  <a:cubicBezTo>
                    <a:pt x="270" y="415"/>
                    <a:pt x="295" y="403"/>
                    <a:pt x="295" y="390"/>
                  </a:cubicBezTo>
                  <a:cubicBezTo>
                    <a:pt x="345" y="265"/>
                    <a:pt x="170" y="101"/>
                    <a:pt x="94" y="14"/>
                  </a:cubicBezTo>
                  <a:cubicBezTo>
                    <a:pt x="85" y="4"/>
                    <a:pt x="74" y="0"/>
                    <a:pt x="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1"/>
            <p:cNvSpPr/>
            <p:nvPr/>
          </p:nvSpPr>
          <p:spPr>
            <a:xfrm>
              <a:off x="3527025" y="2717400"/>
              <a:ext cx="5675" cy="4800"/>
            </a:xfrm>
            <a:custGeom>
              <a:avLst/>
              <a:gdLst/>
              <a:ahLst/>
              <a:cxnLst/>
              <a:rect l="l" t="t" r="r" b="b"/>
              <a:pathLst>
                <a:path w="227" h="192" extrusionOk="0">
                  <a:moveTo>
                    <a:pt x="64" y="0"/>
                  </a:moveTo>
                  <a:cubicBezTo>
                    <a:pt x="36" y="0"/>
                    <a:pt x="1" y="37"/>
                    <a:pt x="31" y="57"/>
                  </a:cubicBezTo>
                  <a:cubicBezTo>
                    <a:pt x="69" y="108"/>
                    <a:pt x="107" y="158"/>
                    <a:pt x="157" y="183"/>
                  </a:cubicBezTo>
                  <a:cubicBezTo>
                    <a:pt x="165" y="189"/>
                    <a:pt x="174" y="191"/>
                    <a:pt x="182" y="191"/>
                  </a:cubicBezTo>
                  <a:cubicBezTo>
                    <a:pt x="208" y="191"/>
                    <a:pt x="226" y="162"/>
                    <a:pt x="207" y="133"/>
                  </a:cubicBezTo>
                  <a:cubicBezTo>
                    <a:pt x="182" y="70"/>
                    <a:pt x="144" y="32"/>
                    <a:pt x="82" y="7"/>
                  </a:cubicBezTo>
                  <a:cubicBezTo>
                    <a:pt x="77" y="2"/>
                    <a:pt x="71" y="0"/>
                    <a:pt x="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1"/>
            <p:cNvSpPr/>
            <p:nvPr/>
          </p:nvSpPr>
          <p:spPr>
            <a:xfrm>
              <a:off x="3532175" y="2723075"/>
              <a:ext cx="9675" cy="7500"/>
            </a:xfrm>
            <a:custGeom>
              <a:avLst/>
              <a:gdLst/>
              <a:ahLst/>
              <a:cxnLst/>
              <a:rect l="l" t="t" r="r" b="b"/>
              <a:pathLst>
                <a:path w="387" h="300" extrusionOk="0">
                  <a:moveTo>
                    <a:pt x="84" y="0"/>
                  </a:moveTo>
                  <a:cubicBezTo>
                    <a:pt x="69" y="0"/>
                    <a:pt x="53" y="2"/>
                    <a:pt x="39" y="6"/>
                  </a:cubicBezTo>
                  <a:cubicBezTo>
                    <a:pt x="1" y="19"/>
                    <a:pt x="1" y="94"/>
                    <a:pt x="51" y="94"/>
                  </a:cubicBezTo>
                  <a:cubicBezTo>
                    <a:pt x="56" y="93"/>
                    <a:pt x="61" y="93"/>
                    <a:pt x="66" y="93"/>
                  </a:cubicBezTo>
                  <a:cubicBezTo>
                    <a:pt x="181" y="93"/>
                    <a:pt x="230" y="234"/>
                    <a:pt x="315" y="295"/>
                  </a:cubicBezTo>
                  <a:cubicBezTo>
                    <a:pt x="321" y="298"/>
                    <a:pt x="329" y="299"/>
                    <a:pt x="337" y="299"/>
                  </a:cubicBezTo>
                  <a:cubicBezTo>
                    <a:pt x="361" y="299"/>
                    <a:pt x="387" y="285"/>
                    <a:pt x="377" y="257"/>
                  </a:cubicBezTo>
                  <a:cubicBezTo>
                    <a:pt x="377" y="134"/>
                    <a:pt x="217" y="0"/>
                    <a:pt x="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1"/>
            <p:cNvSpPr/>
            <p:nvPr/>
          </p:nvSpPr>
          <p:spPr>
            <a:xfrm>
              <a:off x="3539725" y="2722575"/>
              <a:ext cx="7325" cy="8825"/>
            </a:xfrm>
            <a:custGeom>
              <a:avLst/>
              <a:gdLst/>
              <a:ahLst/>
              <a:cxnLst/>
              <a:rect l="l" t="t" r="r" b="b"/>
              <a:pathLst>
                <a:path w="293" h="353" extrusionOk="0">
                  <a:moveTo>
                    <a:pt x="231" y="0"/>
                  </a:moveTo>
                  <a:cubicBezTo>
                    <a:pt x="221" y="0"/>
                    <a:pt x="210" y="4"/>
                    <a:pt x="201" y="14"/>
                  </a:cubicBezTo>
                  <a:cubicBezTo>
                    <a:pt x="113" y="76"/>
                    <a:pt x="0" y="202"/>
                    <a:pt x="38" y="315"/>
                  </a:cubicBezTo>
                  <a:cubicBezTo>
                    <a:pt x="38" y="339"/>
                    <a:pt x="54" y="353"/>
                    <a:pt x="71" y="353"/>
                  </a:cubicBezTo>
                  <a:cubicBezTo>
                    <a:pt x="81" y="353"/>
                    <a:pt x="92" y="349"/>
                    <a:pt x="101" y="340"/>
                  </a:cubicBezTo>
                  <a:cubicBezTo>
                    <a:pt x="126" y="302"/>
                    <a:pt x="138" y="277"/>
                    <a:pt x="151" y="227"/>
                  </a:cubicBezTo>
                  <a:cubicBezTo>
                    <a:pt x="176" y="164"/>
                    <a:pt x="213" y="114"/>
                    <a:pt x="264" y="76"/>
                  </a:cubicBezTo>
                  <a:cubicBezTo>
                    <a:pt x="292" y="38"/>
                    <a:pt x="263" y="0"/>
                    <a:pt x="2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1"/>
            <p:cNvSpPr/>
            <p:nvPr/>
          </p:nvSpPr>
          <p:spPr>
            <a:xfrm>
              <a:off x="3541650" y="2724475"/>
              <a:ext cx="10650" cy="7000"/>
            </a:xfrm>
            <a:custGeom>
              <a:avLst/>
              <a:gdLst/>
              <a:ahLst/>
              <a:cxnLst/>
              <a:rect l="l" t="t" r="r" b="b"/>
              <a:pathLst>
                <a:path w="426" h="280" extrusionOk="0">
                  <a:moveTo>
                    <a:pt x="387" y="0"/>
                  </a:moveTo>
                  <a:cubicBezTo>
                    <a:pt x="249" y="13"/>
                    <a:pt x="49" y="76"/>
                    <a:pt x="11" y="226"/>
                  </a:cubicBezTo>
                  <a:cubicBezTo>
                    <a:pt x="1" y="257"/>
                    <a:pt x="24" y="280"/>
                    <a:pt x="54" y="280"/>
                  </a:cubicBezTo>
                  <a:cubicBezTo>
                    <a:pt x="60" y="280"/>
                    <a:pt x="67" y="279"/>
                    <a:pt x="74" y="276"/>
                  </a:cubicBezTo>
                  <a:cubicBezTo>
                    <a:pt x="124" y="239"/>
                    <a:pt x="149" y="189"/>
                    <a:pt x="199" y="151"/>
                  </a:cubicBezTo>
                  <a:cubicBezTo>
                    <a:pt x="262" y="101"/>
                    <a:pt x="325" y="76"/>
                    <a:pt x="400" y="63"/>
                  </a:cubicBezTo>
                  <a:cubicBezTo>
                    <a:pt x="425" y="63"/>
                    <a:pt x="425" y="0"/>
                    <a:pt x="3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1"/>
            <p:cNvSpPr/>
            <p:nvPr/>
          </p:nvSpPr>
          <p:spPr>
            <a:xfrm>
              <a:off x="3447475" y="2503125"/>
              <a:ext cx="41125" cy="39300"/>
            </a:xfrm>
            <a:custGeom>
              <a:avLst/>
              <a:gdLst/>
              <a:ahLst/>
              <a:cxnLst/>
              <a:rect l="l" t="t" r="r" b="b"/>
              <a:pathLst>
                <a:path w="1645" h="1572" extrusionOk="0">
                  <a:moveTo>
                    <a:pt x="664" y="1"/>
                  </a:moveTo>
                  <a:cubicBezTo>
                    <a:pt x="548" y="1"/>
                    <a:pt x="430" y="86"/>
                    <a:pt x="390" y="196"/>
                  </a:cubicBezTo>
                  <a:cubicBezTo>
                    <a:pt x="352" y="346"/>
                    <a:pt x="415" y="484"/>
                    <a:pt x="603" y="635"/>
                  </a:cubicBezTo>
                  <a:cubicBezTo>
                    <a:pt x="524" y="602"/>
                    <a:pt x="442" y="583"/>
                    <a:pt x="360" y="583"/>
                  </a:cubicBezTo>
                  <a:cubicBezTo>
                    <a:pt x="285" y="583"/>
                    <a:pt x="211" y="599"/>
                    <a:pt x="139" y="635"/>
                  </a:cubicBezTo>
                  <a:cubicBezTo>
                    <a:pt x="1" y="710"/>
                    <a:pt x="26" y="949"/>
                    <a:pt x="151" y="1036"/>
                  </a:cubicBezTo>
                  <a:cubicBezTo>
                    <a:pt x="184" y="1060"/>
                    <a:pt x="229" y="1069"/>
                    <a:pt x="279" y="1069"/>
                  </a:cubicBezTo>
                  <a:cubicBezTo>
                    <a:pt x="441" y="1069"/>
                    <a:pt x="653" y="974"/>
                    <a:pt x="653" y="974"/>
                  </a:cubicBezTo>
                  <a:lnTo>
                    <a:pt x="653" y="974"/>
                  </a:lnTo>
                  <a:cubicBezTo>
                    <a:pt x="653" y="974"/>
                    <a:pt x="503" y="1124"/>
                    <a:pt x="478" y="1287"/>
                  </a:cubicBezTo>
                  <a:cubicBezTo>
                    <a:pt x="453" y="1400"/>
                    <a:pt x="478" y="1488"/>
                    <a:pt x="603" y="1551"/>
                  </a:cubicBezTo>
                  <a:cubicBezTo>
                    <a:pt x="635" y="1565"/>
                    <a:pt x="667" y="1572"/>
                    <a:pt x="698" y="1572"/>
                  </a:cubicBezTo>
                  <a:cubicBezTo>
                    <a:pt x="800" y="1572"/>
                    <a:pt x="891" y="1500"/>
                    <a:pt x="929" y="1413"/>
                  </a:cubicBezTo>
                  <a:cubicBezTo>
                    <a:pt x="1005" y="1262"/>
                    <a:pt x="980" y="1074"/>
                    <a:pt x="980" y="1074"/>
                  </a:cubicBezTo>
                  <a:lnTo>
                    <a:pt x="980" y="1074"/>
                  </a:lnTo>
                  <a:cubicBezTo>
                    <a:pt x="980" y="1074"/>
                    <a:pt x="1141" y="1312"/>
                    <a:pt x="1322" y="1312"/>
                  </a:cubicBezTo>
                  <a:cubicBezTo>
                    <a:pt x="1383" y="1312"/>
                    <a:pt x="1446" y="1285"/>
                    <a:pt x="1507" y="1212"/>
                  </a:cubicBezTo>
                  <a:cubicBezTo>
                    <a:pt x="1645" y="1049"/>
                    <a:pt x="1456" y="785"/>
                    <a:pt x="1180" y="735"/>
                  </a:cubicBezTo>
                  <a:cubicBezTo>
                    <a:pt x="1293" y="698"/>
                    <a:pt x="1469" y="585"/>
                    <a:pt x="1532" y="497"/>
                  </a:cubicBezTo>
                  <a:cubicBezTo>
                    <a:pt x="1607" y="409"/>
                    <a:pt x="1620" y="258"/>
                    <a:pt x="1532" y="183"/>
                  </a:cubicBezTo>
                  <a:cubicBezTo>
                    <a:pt x="1490" y="150"/>
                    <a:pt x="1443" y="138"/>
                    <a:pt x="1393" y="138"/>
                  </a:cubicBezTo>
                  <a:cubicBezTo>
                    <a:pt x="1369" y="138"/>
                    <a:pt x="1344" y="141"/>
                    <a:pt x="1318" y="145"/>
                  </a:cubicBezTo>
                  <a:cubicBezTo>
                    <a:pt x="1143" y="183"/>
                    <a:pt x="1042" y="334"/>
                    <a:pt x="929" y="472"/>
                  </a:cubicBezTo>
                  <a:cubicBezTo>
                    <a:pt x="942" y="309"/>
                    <a:pt x="904" y="70"/>
                    <a:pt x="754" y="20"/>
                  </a:cubicBezTo>
                  <a:cubicBezTo>
                    <a:pt x="725" y="7"/>
                    <a:pt x="694" y="1"/>
                    <a:pt x="664"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1"/>
            <p:cNvSpPr/>
            <p:nvPr/>
          </p:nvSpPr>
          <p:spPr>
            <a:xfrm>
              <a:off x="3471000" y="2516625"/>
              <a:ext cx="5500" cy="5200"/>
            </a:xfrm>
            <a:custGeom>
              <a:avLst/>
              <a:gdLst/>
              <a:ahLst/>
              <a:cxnLst/>
              <a:rect l="l" t="t" r="r" b="b"/>
              <a:pathLst>
                <a:path w="220" h="208" extrusionOk="0">
                  <a:moveTo>
                    <a:pt x="149" y="0"/>
                  </a:moveTo>
                  <a:cubicBezTo>
                    <a:pt x="141" y="0"/>
                    <a:pt x="134" y="2"/>
                    <a:pt x="126" y="7"/>
                  </a:cubicBezTo>
                  <a:cubicBezTo>
                    <a:pt x="64" y="57"/>
                    <a:pt x="1" y="107"/>
                    <a:pt x="26" y="183"/>
                  </a:cubicBezTo>
                  <a:cubicBezTo>
                    <a:pt x="39" y="195"/>
                    <a:pt x="51" y="208"/>
                    <a:pt x="76" y="208"/>
                  </a:cubicBezTo>
                  <a:cubicBezTo>
                    <a:pt x="139" y="183"/>
                    <a:pt x="139" y="120"/>
                    <a:pt x="189" y="70"/>
                  </a:cubicBezTo>
                  <a:cubicBezTo>
                    <a:pt x="220" y="39"/>
                    <a:pt x="184" y="0"/>
                    <a:pt x="1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1"/>
            <p:cNvSpPr/>
            <p:nvPr/>
          </p:nvSpPr>
          <p:spPr>
            <a:xfrm>
              <a:off x="3469125" y="2516300"/>
              <a:ext cx="3475" cy="6150"/>
            </a:xfrm>
            <a:custGeom>
              <a:avLst/>
              <a:gdLst/>
              <a:ahLst/>
              <a:cxnLst/>
              <a:rect l="l" t="t" r="r" b="b"/>
              <a:pathLst>
                <a:path w="139" h="246" extrusionOk="0">
                  <a:moveTo>
                    <a:pt x="67" y="1"/>
                  </a:moveTo>
                  <a:cubicBezTo>
                    <a:pt x="54" y="1"/>
                    <a:pt x="43" y="6"/>
                    <a:pt x="38" y="20"/>
                  </a:cubicBezTo>
                  <a:cubicBezTo>
                    <a:pt x="1" y="95"/>
                    <a:pt x="1" y="208"/>
                    <a:pt x="89" y="246"/>
                  </a:cubicBezTo>
                  <a:cubicBezTo>
                    <a:pt x="114" y="246"/>
                    <a:pt x="126" y="233"/>
                    <a:pt x="126" y="221"/>
                  </a:cubicBezTo>
                  <a:cubicBezTo>
                    <a:pt x="139" y="158"/>
                    <a:pt x="101" y="108"/>
                    <a:pt x="114" y="33"/>
                  </a:cubicBezTo>
                  <a:cubicBezTo>
                    <a:pt x="114" y="17"/>
                    <a:pt x="89" y="1"/>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1"/>
            <p:cNvSpPr/>
            <p:nvPr/>
          </p:nvSpPr>
          <p:spPr>
            <a:xfrm>
              <a:off x="3464325" y="2513200"/>
              <a:ext cx="4525" cy="6150"/>
            </a:xfrm>
            <a:custGeom>
              <a:avLst/>
              <a:gdLst/>
              <a:ahLst/>
              <a:cxnLst/>
              <a:rect l="l" t="t" r="r" b="b"/>
              <a:pathLst>
                <a:path w="181" h="246" extrusionOk="0">
                  <a:moveTo>
                    <a:pt x="47" y="0"/>
                  </a:moveTo>
                  <a:cubicBezTo>
                    <a:pt x="23" y="0"/>
                    <a:pt x="0" y="23"/>
                    <a:pt x="17" y="56"/>
                  </a:cubicBezTo>
                  <a:cubicBezTo>
                    <a:pt x="42" y="119"/>
                    <a:pt x="67" y="194"/>
                    <a:pt x="117" y="232"/>
                  </a:cubicBezTo>
                  <a:cubicBezTo>
                    <a:pt x="127" y="241"/>
                    <a:pt x="138" y="246"/>
                    <a:pt x="149" y="246"/>
                  </a:cubicBezTo>
                  <a:cubicBezTo>
                    <a:pt x="166" y="246"/>
                    <a:pt x="180" y="235"/>
                    <a:pt x="180" y="219"/>
                  </a:cubicBezTo>
                  <a:cubicBezTo>
                    <a:pt x="168" y="131"/>
                    <a:pt x="130" y="81"/>
                    <a:pt x="80" y="18"/>
                  </a:cubicBezTo>
                  <a:cubicBezTo>
                    <a:pt x="71" y="6"/>
                    <a:pt x="59" y="0"/>
                    <a:pt x="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1"/>
            <p:cNvSpPr/>
            <p:nvPr/>
          </p:nvSpPr>
          <p:spPr>
            <a:xfrm>
              <a:off x="3464275" y="2517925"/>
              <a:ext cx="7700" cy="5500"/>
            </a:xfrm>
            <a:custGeom>
              <a:avLst/>
              <a:gdLst/>
              <a:ahLst/>
              <a:cxnLst/>
              <a:rect l="l" t="t" r="r" b="b"/>
              <a:pathLst>
                <a:path w="308" h="220" extrusionOk="0">
                  <a:moveTo>
                    <a:pt x="50" y="0"/>
                  </a:moveTo>
                  <a:cubicBezTo>
                    <a:pt x="13" y="0"/>
                    <a:pt x="1" y="61"/>
                    <a:pt x="44" y="93"/>
                  </a:cubicBezTo>
                  <a:cubicBezTo>
                    <a:pt x="103" y="128"/>
                    <a:pt x="173" y="220"/>
                    <a:pt x="255" y="220"/>
                  </a:cubicBezTo>
                  <a:cubicBezTo>
                    <a:pt x="260" y="220"/>
                    <a:pt x="265" y="219"/>
                    <a:pt x="270" y="219"/>
                  </a:cubicBezTo>
                  <a:cubicBezTo>
                    <a:pt x="283" y="219"/>
                    <a:pt x="308" y="206"/>
                    <a:pt x="308" y="193"/>
                  </a:cubicBezTo>
                  <a:cubicBezTo>
                    <a:pt x="295" y="80"/>
                    <a:pt x="157" y="43"/>
                    <a:pt x="69" y="5"/>
                  </a:cubicBezTo>
                  <a:cubicBezTo>
                    <a:pt x="62" y="2"/>
                    <a:pt x="56"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1"/>
            <p:cNvSpPr/>
            <p:nvPr/>
          </p:nvSpPr>
          <p:spPr>
            <a:xfrm>
              <a:off x="3459400" y="2520550"/>
              <a:ext cx="5675" cy="3175"/>
            </a:xfrm>
            <a:custGeom>
              <a:avLst/>
              <a:gdLst/>
              <a:ahLst/>
              <a:cxnLst/>
              <a:rect l="l" t="t" r="r" b="b"/>
              <a:pathLst>
                <a:path w="227" h="127" extrusionOk="0">
                  <a:moveTo>
                    <a:pt x="89" y="1"/>
                  </a:moveTo>
                  <a:cubicBezTo>
                    <a:pt x="38" y="1"/>
                    <a:pt x="1" y="63"/>
                    <a:pt x="51" y="88"/>
                  </a:cubicBezTo>
                  <a:cubicBezTo>
                    <a:pt x="89" y="114"/>
                    <a:pt x="126" y="126"/>
                    <a:pt x="164" y="126"/>
                  </a:cubicBezTo>
                  <a:cubicBezTo>
                    <a:pt x="201" y="126"/>
                    <a:pt x="227" y="76"/>
                    <a:pt x="201" y="51"/>
                  </a:cubicBezTo>
                  <a:cubicBezTo>
                    <a:pt x="164" y="26"/>
                    <a:pt x="139" y="13"/>
                    <a:pt x="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1"/>
            <p:cNvSpPr/>
            <p:nvPr/>
          </p:nvSpPr>
          <p:spPr>
            <a:xfrm>
              <a:off x="3464175" y="2522200"/>
              <a:ext cx="8750" cy="4025"/>
            </a:xfrm>
            <a:custGeom>
              <a:avLst/>
              <a:gdLst/>
              <a:ahLst/>
              <a:cxnLst/>
              <a:rect l="l" t="t" r="r" b="b"/>
              <a:pathLst>
                <a:path w="350" h="161" extrusionOk="0">
                  <a:moveTo>
                    <a:pt x="141" y="1"/>
                  </a:moveTo>
                  <a:cubicBezTo>
                    <a:pt x="98" y="1"/>
                    <a:pt x="55" y="12"/>
                    <a:pt x="23" y="35"/>
                  </a:cubicBezTo>
                  <a:cubicBezTo>
                    <a:pt x="1" y="69"/>
                    <a:pt x="28" y="112"/>
                    <a:pt x="61" y="112"/>
                  </a:cubicBezTo>
                  <a:cubicBezTo>
                    <a:pt x="65" y="112"/>
                    <a:pt x="69" y="112"/>
                    <a:pt x="73" y="110"/>
                  </a:cubicBezTo>
                  <a:cubicBezTo>
                    <a:pt x="86" y="106"/>
                    <a:pt x="98" y="104"/>
                    <a:pt x="109" y="104"/>
                  </a:cubicBezTo>
                  <a:cubicBezTo>
                    <a:pt x="169" y="104"/>
                    <a:pt x="222" y="150"/>
                    <a:pt x="274" y="160"/>
                  </a:cubicBezTo>
                  <a:cubicBezTo>
                    <a:pt x="312" y="160"/>
                    <a:pt x="349" y="135"/>
                    <a:pt x="324" y="98"/>
                  </a:cubicBezTo>
                  <a:cubicBezTo>
                    <a:pt x="292" y="34"/>
                    <a:pt x="215" y="1"/>
                    <a:pt x="1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1"/>
            <p:cNvSpPr/>
            <p:nvPr/>
          </p:nvSpPr>
          <p:spPr>
            <a:xfrm>
              <a:off x="3469750" y="2519150"/>
              <a:ext cx="4325" cy="7200"/>
            </a:xfrm>
            <a:custGeom>
              <a:avLst/>
              <a:gdLst/>
              <a:ahLst/>
              <a:cxnLst/>
              <a:rect l="l" t="t" r="r" b="b"/>
              <a:pathLst>
                <a:path w="173" h="288" extrusionOk="0">
                  <a:moveTo>
                    <a:pt x="113" y="1"/>
                  </a:moveTo>
                  <a:cubicBezTo>
                    <a:pt x="98" y="1"/>
                    <a:pt x="84" y="6"/>
                    <a:pt x="76" y="19"/>
                  </a:cubicBezTo>
                  <a:cubicBezTo>
                    <a:pt x="38" y="94"/>
                    <a:pt x="1" y="195"/>
                    <a:pt x="64" y="270"/>
                  </a:cubicBezTo>
                  <a:cubicBezTo>
                    <a:pt x="69" y="281"/>
                    <a:pt x="80" y="287"/>
                    <a:pt x="91" y="287"/>
                  </a:cubicBezTo>
                  <a:cubicBezTo>
                    <a:pt x="105" y="287"/>
                    <a:pt x="119" y="278"/>
                    <a:pt x="126" y="257"/>
                  </a:cubicBezTo>
                  <a:cubicBezTo>
                    <a:pt x="151" y="195"/>
                    <a:pt x="139" y="132"/>
                    <a:pt x="164" y="57"/>
                  </a:cubicBezTo>
                  <a:cubicBezTo>
                    <a:pt x="172" y="23"/>
                    <a:pt x="142" y="1"/>
                    <a:pt x="1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1"/>
            <p:cNvSpPr/>
            <p:nvPr/>
          </p:nvSpPr>
          <p:spPr>
            <a:xfrm>
              <a:off x="3471325" y="2518925"/>
              <a:ext cx="6475" cy="7100"/>
            </a:xfrm>
            <a:custGeom>
              <a:avLst/>
              <a:gdLst/>
              <a:ahLst/>
              <a:cxnLst/>
              <a:rect l="l" t="t" r="r" b="b"/>
              <a:pathLst>
                <a:path w="259" h="284" extrusionOk="0">
                  <a:moveTo>
                    <a:pt x="204" y="0"/>
                  </a:moveTo>
                  <a:cubicBezTo>
                    <a:pt x="199" y="0"/>
                    <a:pt x="194" y="1"/>
                    <a:pt x="189" y="3"/>
                  </a:cubicBezTo>
                  <a:cubicBezTo>
                    <a:pt x="101" y="53"/>
                    <a:pt x="1" y="141"/>
                    <a:pt x="26" y="254"/>
                  </a:cubicBezTo>
                  <a:cubicBezTo>
                    <a:pt x="26" y="275"/>
                    <a:pt x="41" y="284"/>
                    <a:pt x="59" y="284"/>
                  </a:cubicBezTo>
                  <a:cubicBezTo>
                    <a:pt x="73" y="284"/>
                    <a:pt x="90" y="278"/>
                    <a:pt x="101" y="266"/>
                  </a:cubicBezTo>
                  <a:cubicBezTo>
                    <a:pt x="151" y="191"/>
                    <a:pt x="164" y="116"/>
                    <a:pt x="226" y="53"/>
                  </a:cubicBezTo>
                  <a:cubicBezTo>
                    <a:pt x="259" y="31"/>
                    <a:pt x="235" y="0"/>
                    <a:pt x="2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1"/>
            <p:cNvSpPr/>
            <p:nvPr/>
          </p:nvSpPr>
          <p:spPr>
            <a:xfrm>
              <a:off x="3477275" y="2620000"/>
              <a:ext cx="75950" cy="67875"/>
            </a:xfrm>
            <a:custGeom>
              <a:avLst/>
              <a:gdLst/>
              <a:ahLst/>
              <a:cxnLst/>
              <a:rect l="l" t="t" r="r" b="b"/>
              <a:pathLst>
                <a:path w="3038" h="2715" extrusionOk="0">
                  <a:moveTo>
                    <a:pt x="1409" y="1"/>
                  </a:moveTo>
                  <a:cubicBezTo>
                    <a:pt x="1240" y="1"/>
                    <a:pt x="1067" y="83"/>
                    <a:pt x="980" y="226"/>
                  </a:cubicBezTo>
                  <a:cubicBezTo>
                    <a:pt x="829" y="465"/>
                    <a:pt x="879" y="728"/>
                    <a:pt x="1130" y="1067"/>
                  </a:cubicBezTo>
                  <a:cubicBezTo>
                    <a:pt x="950" y="917"/>
                    <a:pt x="746" y="839"/>
                    <a:pt x="518" y="839"/>
                  </a:cubicBezTo>
                  <a:cubicBezTo>
                    <a:pt x="460" y="839"/>
                    <a:pt x="401" y="844"/>
                    <a:pt x="340" y="854"/>
                  </a:cubicBezTo>
                  <a:cubicBezTo>
                    <a:pt x="64" y="904"/>
                    <a:pt x="1" y="1318"/>
                    <a:pt x="177" y="1544"/>
                  </a:cubicBezTo>
                  <a:cubicBezTo>
                    <a:pt x="270" y="1664"/>
                    <a:pt x="514" y="1692"/>
                    <a:pt x="723" y="1692"/>
                  </a:cubicBezTo>
                  <a:cubicBezTo>
                    <a:pt x="909" y="1692"/>
                    <a:pt x="1068" y="1670"/>
                    <a:pt x="1068" y="1670"/>
                  </a:cubicBezTo>
                  <a:lnTo>
                    <a:pt x="1068" y="1670"/>
                  </a:lnTo>
                  <a:cubicBezTo>
                    <a:pt x="1068" y="1670"/>
                    <a:pt x="729" y="1845"/>
                    <a:pt x="603" y="2109"/>
                  </a:cubicBezTo>
                  <a:cubicBezTo>
                    <a:pt x="528" y="2284"/>
                    <a:pt x="515" y="2460"/>
                    <a:pt x="704" y="2623"/>
                  </a:cubicBezTo>
                  <a:cubicBezTo>
                    <a:pt x="782" y="2687"/>
                    <a:pt x="872" y="2714"/>
                    <a:pt x="960" y="2714"/>
                  </a:cubicBezTo>
                  <a:cubicBezTo>
                    <a:pt x="1099" y="2714"/>
                    <a:pt x="1234" y="2647"/>
                    <a:pt x="1319" y="2548"/>
                  </a:cubicBezTo>
                  <a:cubicBezTo>
                    <a:pt x="1507" y="2322"/>
                    <a:pt x="1570" y="1983"/>
                    <a:pt x="1570" y="1983"/>
                  </a:cubicBezTo>
                  <a:cubicBezTo>
                    <a:pt x="1570" y="1983"/>
                    <a:pt x="1757" y="2563"/>
                    <a:pt x="2125" y="2563"/>
                  </a:cubicBezTo>
                  <a:cubicBezTo>
                    <a:pt x="2204" y="2563"/>
                    <a:pt x="2290" y="2537"/>
                    <a:pt x="2385" y="2473"/>
                  </a:cubicBezTo>
                  <a:cubicBezTo>
                    <a:pt x="2699" y="2272"/>
                    <a:pt x="2511" y="1732"/>
                    <a:pt x="2072" y="1519"/>
                  </a:cubicBezTo>
                  <a:cubicBezTo>
                    <a:pt x="2272" y="1494"/>
                    <a:pt x="2611" y="1381"/>
                    <a:pt x="2774" y="1268"/>
                  </a:cubicBezTo>
                  <a:cubicBezTo>
                    <a:pt x="2950" y="1155"/>
                    <a:pt x="3038" y="904"/>
                    <a:pt x="2912" y="741"/>
                  </a:cubicBezTo>
                  <a:cubicBezTo>
                    <a:pt x="2837" y="628"/>
                    <a:pt x="2699" y="590"/>
                    <a:pt x="2561" y="578"/>
                  </a:cubicBezTo>
                  <a:cubicBezTo>
                    <a:pt x="2545" y="576"/>
                    <a:pt x="2528" y="576"/>
                    <a:pt x="2512" y="576"/>
                  </a:cubicBezTo>
                  <a:cubicBezTo>
                    <a:pt x="2232" y="576"/>
                    <a:pt x="1995" y="775"/>
                    <a:pt x="1758" y="929"/>
                  </a:cubicBezTo>
                  <a:cubicBezTo>
                    <a:pt x="1858" y="666"/>
                    <a:pt x="1896" y="252"/>
                    <a:pt x="1682" y="88"/>
                  </a:cubicBezTo>
                  <a:cubicBezTo>
                    <a:pt x="1604" y="29"/>
                    <a:pt x="1507" y="1"/>
                    <a:pt x="1409"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1"/>
            <p:cNvSpPr/>
            <p:nvPr/>
          </p:nvSpPr>
          <p:spPr>
            <a:xfrm>
              <a:off x="3520275" y="2649050"/>
              <a:ext cx="8300" cy="6425"/>
            </a:xfrm>
            <a:custGeom>
              <a:avLst/>
              <a:gdLst/>
              <a:ahLst/>
              <a:cxnLst/>
              <a:rect l="l" t="t" r="r" b="b"/>
              <a:pathLst>
                <a:path w="332" h="257" extrusionOk="0">
                  <a:moveTo>
                    <a:pt x="271" y="1"/>
                  </a:moveTo>
                  <a:cubicBezTo>
                    <a:pt x="265" y="1"/>
                    <a:pt x="258" y="2"/>
                    <a:pt x="251" y="6"/>
                  </a:cubicBezTo>
                  <a:cubicBezTo>
                    <a:pt x="163" y="43"/>
                    <a:pt x="0" y="119"/>
                    <a:pt x="13" y="231"/>
                  </a:cubicBezTo>
                  <a:cubicBezTo>
                    <a:pt x="25" y="244"/>
                    <a:pt x="38" y="257"/>
                    <a:pt x="50" y="257"/>
                  </a:cubicBezTo>
                  <a:cubicBezTo>
                    <a:pt x="101" y="257"/>
                    <a:pt x="113" y="244"/>
                    <a:pt x="138" y="206"/>
                  </a:cubicBezTo>
                  <a:cubicBezTo>
                    <a:pt x="188" y="156"/>
                    <a:pt x="239" y="119"/>
                    <a:pt x="289" y="81"/>
                  </a:cubicBezTo>
                  <a:cubicBezTo>
                    <a:pt x="332" y="59"/>
                    <a:pt x="310" y="1"/>
                    <a:pt x="2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1"/>
            <p:cNvSpPr/>
            <p:nvPr/>
          </p:nvSpPr>
          <p:spPr>
            <a:xfrm>
              <a:off x="3516200" y="2646600"/>
              <a:ext cx="5475" cy="9625"/>
            </a:xfrm>
            <a:custGeom>
              <a:avLst/>
              <a:gdLst/>
              <a:ahLst/>
              <a:cxnLst/>
              <a:rect l="l" t="t" r="r" b="b"/>
              <a:pathLst>
                <a:path w="219" h="385" extrusionOk="0">
                  <a:moveTo>
                    <a:pt x="167" y="0"/>
                  </a:moveTo>
                  <a:cubicBezTo>
                    <a:pt x="156" y="0"/>
                    <a:pt x="145" y="5"/>
                    <a:pt x="138" y="16"/>
                  </a:cubicBezTo>
                  <a:cubicBezTo>
                    <a:pt x="75" y="104"/>
                    <a:pt x="0" y="304"/>
                    <a:pt x="125" y="380"/>
                  </a:cubicBezTo>
                  <a:cubicBezTo>
                    <a:pt x="129" y="383"/>
                    <a:pt x="134" y="385"/>
                    <a:pt x="139" y="385"/>
                  </a:cubicBezTo>
                  <a:cubicBezTo>
                    <a:pt x="151" y="385"/>
                    <a:pt x="163" y="376"/>
                    <a:pt x="163" y="367"/>
                  </a:cubicBezTo>
                  <a:cubicBezTo>
                    <a:pt x="176" y="317"/>
                    <a:pt x="163" y="292"/>
                    <a:pt x="163" y="242"/>
                  </a:cubicBezTo>
                  <a:cubicBezTo>
                    <a:pt x="151" y="179"/>
                    <a:pt x="176" y="116"/>
                    <a:pt x="201" y="53"/>
                  </a:cubicBezTo>
                  <a:cubicBezTo>
                    <a:pt x="219" y="27"/>
                    <a:pt x="192" y="0"/>
                    <a:pt x="1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1"/>
            <p:cNvSpPr/>
            <p:nvPr/>
          </p:nvSpPr>
          <p:spPr>
            <a:xfrm>
              <a:off x="3511800" y="2638775"/>
              <a:ext cx="4400" cy="10550"/>
            </a:xfrm>
            <a:custGeom>
              <a:avLst/>
              <a:gdLst/>
              <a:ahLst/>
              <a:cxnLst/>
              <a:rect l="l" t="t" r="r" b="b"/>
              <a:pathLst>
                <a:path w="176" h="422" extrusionOk="0">
                  <a:moveTo>
                    <a:pt x="46" y="0"/>
                  </a:moveTo>
                  <a:cubicBezTo>
                    <a:pt x="24" y="0"/>
                    <a:pt x="0" y="22"/>
                    <a:pt x="0" y="53"/>
                  </a:cubicBezTo>
                  <a:cubicBezTo>
                    <a:pt x="25" y="153"/>
                    <a:pt x="25" y="304"/>
                    <a:pt x="88" y="404"/>
                  </a:cubicBezTo>
                  <a:cubicBezTo>
                    <a:pt x="94" y="415"/>
                    <a:pt x="107" y="422"/>
                    <a:pt x="120" y="422"/>
                  </a:cubicBezTo>
                  <a:cubicBezTo>
                    <a:pt x="136" y="422"/>
                    <a:pt x="151" y="412"/>
                    <a:pt x="151" y="391"/>
                  </a:cubicBezTo>
                  <a:cubicBezTo>
                    <a:pt x="176" y="279"/>
                    <a:pt x="113" y="141"/>
                    <a:pt x="76" y="28"/>
                  </a:cubicBezTo>
                  <a:cubicBezTo>
                    <a:pt x="71" y="8"/>
                    <a:pt x="59"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1"/>
            <p:cNvSpPr/>
            <p:nvPr/>
          </p:nvSpPr>
          <p:spPr>
            <a:xfrm>
              <a:off x="3509250" y="2647325"/>
              <a:ext cx="10100" cy="10350"/>
            </a:xfrm>
            <a:custGeom>
              <a:avLst/>
              <a:gdLst/>
              <a:ahLst/>
              <a:cxnLst/>
              <a:rect l="l" t="t" r="r" b="b"/>
              <a:pathLst>
                <a:path w="404" h="414" extrusionOk="0">
                  <a:moveTo>
                    <a:pt x="69" y="0"/>
                  </a:moveTo>
                  <a:cubicBezTo>
                    <a:pt x="30" y="0"/>
                    <a:pt x="0" y="45"/>
                    <a:pt x="40" y="75"/>
                  </a:cubicBezTo>
                  <a:cubicBezTo>
                    <a:pt x="102" y="137"/>
                    <a:pt x="153" y="200"/>
                    <a:pt x="203" y="275"/>
                  </a:cubicBezTo>
                  <a:cubicBezTo>
                    <a:pt x="253" y="326"/>
                    <a:pt x="278" y="388"/>
                    <a:pt x="353" y="413"/>
                  </a:cubicBezTo>
                  <a:cubicBezTo>
                    <a:pt x="366" y="413"/>
                    <a:pt x="391" y="401"/>
                    <a:pt x="391" y="376"/>
                  </a:cubicBezTo>
                  <a:cubicBezTo>
                    <a:pt x="403" y="238"/>
                    <a:pt x="190" y="87"/>
                    <a:pt x="102" y="12"/>
                  </a:cubicBezTo>
                  <a:cubicBezTo>
                    <a:pt x="91" y="4"/>
                    <a:pt x="80" y="0"/>
                    <a:pt x="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1"/>
            <p:cNvSpPr/>
            <p:nvPr/>
          </p:nvSpPr>
          <p:spPr>
            <a:xfrm>
              <a:off x="3500375" y="2649625"/>
              <a:ext cx="6650" cy="4650"/>
            </a:xfrm>
            <a:custGeom>
              <a:avLst/>
              <a:gdLst/>
              <a:ahLst/>
              <a:cxnLst/>
              <a:rect l="l" t="t" r="r" b="b"/>
              <a:pathLst>
                <a:path w="266" h="186" extrusionOk="0">
                  <a:moveTo>
                    <a:pt x="59" y="1"/>
                  </a:moveTo>
                  <a:cubicBezTo>
                    <a:pt x="28" y="1"/>
                    <a:pt x="0" y="40"/>
                    <a:pt x="31" y="70"/>
                  </a:cubicBezTo>
                  <a:cubicBezTo>
                    <a:pt x="81" y="121"/>
                    <a:pt x="131" y="171"/>
                    <a:pt x="194" y="183"/>
                  </a:cubicBezTo>
                  <a:cubicBezTo>
                    <a:pt x="199" y="185"/>
                    <a:pt x="204" y="186"/>
                    <a:pt x="209" y="186"/>
                  </a:cubicBezTo>
                  <a:cubicBezTo>
                    <a:pt x="241" y="186"/>
                    <a:pt x="266" y="155"/>
                    <a:pt x="244" y="133"/>
                  </a:cubicBezTo>
                  <a:cubicBezTo>
                    <a:pt x="206" y="70"/>
                    <a:pt x="144" y="33"/>
                    <a:pt x="81" y="8"/>
                  </a:cubicBezTo>
                  <a:cubicBezTo>
                    <a:pt x="74" y="3"/>
                    <a:pt x="66" y="1"/>
                    <a:pt x="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1"/>
            <p:cNvSpPr/>
            <p:nvPr/>
          </p:nvSpPr>
          <p:spPr>
            <a:xfrm>
              <a:off x="3506850" y="2655225"/>
              <a:ext cx="11875" cy="7100"/>
            </a:xfrm>
            <a:custGeom>
              <a:avLst/>
              <a:gdLst/>
              <a:ahLst/>
              <a:cxnLst/>
              <a:rect l="l" t="t" r="r" b="b"/>
              <a:pathLst>
                <a:path w="475" h="284" extrusionOk="0">
                  <a:moveTo>
                    <a:pt x="132" y="1"/>
                  </a:moveTo>
                  <a:cubicBezTo>
                    <a:pt x="97" y="1"/>
                    <a:pt x="64" y="7"/>
                    <a:pt x="35" y="22"/>
                  </a:cubicBezTo>
                  <a:cubicBezTo>
                    <a:pt x="0" y="34"/>
                    <a:pt x="19" y="99"/>
                    <a:pt x="62" y="99"/>
                  </a:cubicBezTo>
                  <a:cubicBezTo>
                    <a:pt x="65" y="99"/>
                    <a:pt x="69" y="98"/>
                    <a:pt x="73" y="97"/>
                  </a:cubicBezTo>
                  <a:cubicBezTo>
                    <a:pt x="87" y="94"/>
                    <a:pt x="100" y="92"/>
                    <a:pt x="114" y="92"/>
                  </a:cubicBezTo>
                  <a:cubicBezTo>
                    <a:pt x="229" y="92"/>
                    <a:pt x="310" y="228"/>
                    <a:pt x="412" y="273"/>
                  </a:cubicBezTo>
                  <a:cubicBezTo>
                    <a:pt x="419" y="280"/>
                    <a:pt x="427" y="283"/>
                    <a:pt x="435" y="283"/>
                  </a:cubicBezTo>
                  <a:cubicBezTo>
                    <a:pt x="455" y="283"/>
                    <a:pt x="474" y="263"/>
                    <a:pt x="474" y="235"/>
                  </a:cubicBezTo>
                  <a:cubicBezTo>
                    <a:pt x="444" y="114"/>
                    <a:pt x="275" y="1"/>
                    <a:pt x="1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1"/>
            <p:cNvSpPr/>
            <p:nvPr/>
          </p:nvSpPr>
          <p:spPr>
            <a:xfrm>
              <a:off x="3516500" y="2652475"/>
              <a:ext cx="7000" cy="10500"/>
            </a:xfrm>
            <a:custGeom>
              <a:avLst/>
              <a:gdLst/>
              <a:ahLst/>
              <a:cxnLst/>
              <a:rect l="l" t="t" r="r" b="b"/>
              <a:pathLst>
                <a:path w="280" h="420" extrusionOk="0">
                  <a:moveTo>
                    <a:pt x="221" y="1"/>
                  </a:moveTo>
                  <a:cubicBezTo>
                    <a:pt x="210" y="1"/>
                    <a:pt x="199" y="6"/>
                    <a:pt x="189" y="19"/>
                  </a:cubicBezTo>
                  <a:cubicBezTo>
                    <a:pt x="113" y="107"/>
                    <a:pt x="1" y="270"/>
                    <a:pt x="51" y="396"/>
                  </a:cubicBezTo>
                  <a:cubicBezTo>
                    <a:pt x="58" y="409"/>
                    <a:pt x="72" y="419"/>
                    <a:pt x="86" y="419"/>
                  </a:cubicBezTo>
                  <a:cubicBezTo>
                    <a:pt x="97" y="419"/>
                    <a:pt x="108" y="413"/>
                    <a:pt x="113" y="396"/>
                  </a:cubicBezTo>
                  <a:cubicBezTo>
                    <a:pt x="139" y="358"/>
                    <a:pt x="139" y="308"/>
                    <a:pt x="151" y="258"/>
                  </a:cubicBezTo>
                  <a:cubicBezTo>
                    <a:pt x="176" y="195"/>
                    <a:pt x="201" y="132"/>
                    <a:pt x="252" y="82"/>
                  </a:cubicBezTo>
                  <a:cubicBezTo>
                    <a:pt x="279" y="45"/>
                    <a:pt x="252" y="1"/>
                    <a:pt x="2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1"/>
            <p:cNvSpPr/>
            <p:nvPr/>
          </p:nvSpPr>
          <p:spPr>
            <a:xfrm>
              <a:off x="3519000" y="2653850"/>
              <a:ext cx="10925" cy="9100"/>
            </a:xfrm>
            <a:custGeom>
              <a:avLst/>
              <a:gdLst/>
              <a:ahLst/>
              <a:cxnLst/>
              <a:rect l="l" t="t" r="r" b="b"/>
              <a:pathLst>
                <a:path w="437" h="364" extrusionOk="0">
                  <a:moveTo>
                    <a:pt x="400" y="0"/>
                  </a:moveTo>
                  <a:cubicBezTo>
                    <a:pt x="397" y="0"/>
                    <a:pt x="393" y="1"/>
                    <a:pt x="390" y="2"/>
                  </a:cubicBezTo>
                  <a:cubicBezTo>
                    <a:pt x="239" y="27"/>
                    <a:pt x="26" y="140"/>
                    <a:pt x="1" y="303"/>
                  </a:cubicBezTo>
                  <a:cubicBezTo>
                    <a:pt x="1" y="340"/>
                    <a:pt x="21" y="363"/>
                    <a:pt x="47" y="363"/>
                  </a:cubicBezTo>
                  <a:cubicBezTo>
                    <a:pt x="56" y="363"/>
                    <a:pt x="66" y="360"/>
                    <a:pt x="76" y="353"/>
                  </a:cubicBezTo>
                  <a:cubicBezTo>
                    <a:pt x="126" y="303"/>
                    <a:pt x="152" y="240"/>
                    <a:pt x="202" y="190"/>
                  </a:cubicBezTo>
                  <a:cubicBezTo>
                    <a:pt x="252" y="127"/>
                    <a:pt x="327" y="90"/>
                    <a:pt x="403" y="65"/>
                  </a:cubicBezTo>
                  <a:cubicBezTo>
                    <a:pt x="437" y="53"/>
                    <a:pt x="429" y="0"/>
                    <a:pt x="4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1"/>
            <p:cNvSpPr/>
            <p:nvPr/>
          </p:nvSpPr>
          <p:spPr>
            <a:xfrm>
              <a:off x="3424275" y="2699700"/>
              <a:ext cx="73750" cy="67850"/>
            </a:xfrm>
            <a:custGeom>
              <a:avLst/>
              <a:gdLst/>
              <a:ahLst/>
              <a:cxnLst/>
              <a:rect l="l" t="t" r="r" b="b"/>
              <a:pathLst>
                <a:path w="2950" h="2714" extrusionOk="0">
                  <a:moveTo>
                    <a:pt x="1678" y="0"/>
                  </a:moveTo>
                  <a:cubicBezTo>
                    <a:pt x="1595" y="0"/>
                    <a:pt x="1513" y="20"/>
                    <a:pt x="1443" y="63"/>
                  </a:cubicBezTo>
                  <a:cubicBezTo>
                    <a:pt x="1205" y="201"/>
                    <a:pt x="1117" y="452"/>
                    <a:pt x="1180" y="878"/>
                  </a:cubicBezTo>
                  <a:cubicBezTo>
                    <a:pt x="1067" y="602"/>
                    <a:pt x="879" y="414"/>
                    <a:pt x="590" y="326"/>
                  </a:cubicBezTo>
                  <a:cubicBezTo>
                    <a:pt x="560" y="317"/>
                    <a:pt x="530" y="312"/>
                    <a:pt x="501" y="312"/>
                  </a:cubicBezTo>
                  <a:cubicBezTo>
                    <a:pt x="265" y="312"/>
                    <a:pt x="81" y="609"/>
                    <a:pt x="126" y="866"/>
                  </a:cubicBezTo>
                  <a:cubicBezTo>
                    <a:pt x="176" y="1142"/>
                    <a:pt x="854" y="1380"/>
                    <a:pt x="854" y="1380"/>
                  </a:cubicBezTo>
                  <a:cubicBezTo>
                    <a:pt x="854" y="1380"/>
                    <a:pt x="477" y="1380"/>
                    <a:pt x="239" y="1556"/>
                  </a:cubicBezTo>
                  <a:cubicBezTo>
                    <a:pt x="88" y="1681"/>
                    <a:pt x="0" y="1832"/>
                    <a:pt x="88" y="2058"/>
                  </a:cubicBezTo>
                  <a:cubicBezTo>
                    <a:pt x="162" y="2234"/>
                    <a:pt x="338" y="2314"/>
                    <a:pt x="501" y="2314"/>
                  </a:cubicBezTo>
                  <a:cubicBezTo>
                    <a:pt x="559" y="2314"/>
                    <a:pt x="616" y="2304"/>
                    <a:pt x="665" y="2284"/>
                  </a:cubicBezTo>
                  <a:cubicBezTo>
                    <a:pt x="954" y="2171"/>
                    <a:pt x="1155" y="1895"/>
                    <a:pt x="1155" y="1895"/>
                  </a:cubicBezTo>
                  <a:lnTo>
                    <a:pt x="1155" y="1895"/>
                  </a:lnTo>
                  <a:cubicBezTo>
                    <a:pt x="1155" y="1895"/>
                    <a:pt x="1014" y="2714"/>
                    <a:pt x="1592" y="2714"/>
                  </a:cubicBezTo>
                  <a:cubicBezTo>
                    <a:pt x="1613" y="2714"/>
                    <a:pt x="1634" y="2713"/>
                    <a:pt x="1657" y="2710"/>
                  </a:cubicBezTo>
                  <a:cubicBezTo>
                    <a:pt x="2021" y="2673"/>
                    <a:pt x="2108" y="2096"/>
                    <a:pt x="1820" y="1707"/>
                  </a:cubicBezTo>
                  <a:lnTo>
                    <a:pt x="1820" y="1707"/>
                  </a:lnTo>
                  <a:cubicBezTo>
                    <a:pt x="1969" y="1770"/>
                    <a:pt x="2253" y="1825"/>
                    <a:pt x="2458" y="1825"/>
                  </a:cubicBezTo>
                  <a:cubicBezTo>
                    <a:pt x="2495" y="1825"/>
                    <a:pt x="2529" y="1823"/>
                    <a:pt x="2560" y="1820"/>
                  </a:cubicBezTo>
                  <a:cubicBezTo>
                    <a:pt x="2761" y="1794"/>
                    <a:pt x="2949" y="1619"/>
                    <a:pt x="2924" y="1418"/>
                  </a:cubicBezTo>
                  <a:cubicBezTo>
                    <a:pt x="2912" y="1280"/>
                    <a:pt x="2799" y="1180"/>
                    <a:pt x="2686" y="1104"/>
                  </a:cubicBezTo>
                  <a:cubicBezTo>
                    <a:pt x="2568" y="1028"/>
                    <a:pt x="2433" y="1004"/>
                    <a:pt x="2292" y="1004"/>
                  </a:cubicBezTo>
                  <a:cubicBezTo>
                    <a:pt x="2134" y="1004"/>
                    <a:pt x="1967" y="1034"/>
                    <a:pt x="1807" y="1054"/>
                  </a:cubicBezTo>
                  <a:cubicBezTo>
                    <a:pt x="2021" y="853"/>
                    <a:pt x="2234" y="514"/>
                    <a:pt x="2133" y="263"/>
                  </a:cubicBezTo>
                  <a:cubicBezTo>
                    <a:pt x="2056" y="99"/>
                    <a:pt x="1864" y="0"/>
                    <a:pt x="1678"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1"/>
            <p:cNvSpPr/>
            <p:nvPr/>
          </p:nvSpPr>
          <p:spPr>
            <a:xfrm>
              <a:off x="3463475" y="2733550"/>
              <a:ext cx="9450" cy="3625"/>
            </a:xfrm>
            <a:custGeom>
              <a:avLst/>
              <a:gdLst/>
              <a:ahLst/>
              <a:cxnLst/>
              <a:rect l="l" t="t" r="r" b="b"/>
              <a:pathLst>
                <a:path w="378" h="145" extrusionOk="0">
                  <a:moveTo>
                    <a:pt x="261" y="1"/>
                  </a:moveTo>
                  <a:cubicBezTo>
                    <a:pt x="166" y="1"/>
                    <a:pt x="54" y="9"/>
                    <a:pt x="13" y="89"/>
                  </a:cubicBezTo>
                  <a:cubicBezTo>
                    <a:pt x="1" y="102"/>
                    <a:pt x="13" y="127"/>
                    <a:pt x="38" y="139"/>
                  </a:cubicBezTo>
                  <a:cubicBezTo>
                    <a:pt x="49" y="143"/>
                    <a:pt x="58" y="144"/>
                    <a:pt x="67" y="144"/>
                  </a:cubicBezTo>
                  <a:cubicBezTo>
                    <a:pt x="87" y="144"/>
                    <a:pt x="103" y="136"/>
                    <a:pt x="139" y="127"/>
                  </a:cubicBezTo>
                  <a:cubicBezTo>
                    <a:pt x="202" y="102"/>
                    <a:pt x="264" y="89"/>
                    <a:pt x="327" y="89"/>
                  </a:cubicBezTo>
                  <a:cubicBezTo>
                    <a:pt x="377" y="89"/>
                    <a:pt x="377" y="1"/>
                    <a:pt x="327" y="1"/>
                  </a:cubicBezTo>
                  <a:cubicBezTo>
                    <a:pt x="307" y="1"/>
                    <a:pt x="284" y="1"/>
                    <a:pt x="2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1"/>
            <p:cNvSpPr/>
            <p:nvPr/>
          </p:nvSpPr>
          <p:spPr>
            <a:xfrm>
              <a:off x="3460025" y="2728400"/>
              <a:ext cx="8025" cy="8375"/>
            </a:xfrm>
            <a:custGeom>
              <a:avLst/>
              <a:gdLst/>
              <a:ahLst/>
              <a:cxnLst/>
              <a:rect l="l" t="t" r="r" b="b"/>
              <a:pathLst>
                <a:path w="321" h="335" extrusionOk="0">
                  <a:moveTo>
                    <a:pt x="274" y="1"/>
                  </a:moveTo>
                  <a:cubicBezTo>
                    <a:pt x="267" y="1"/>
                    <a:pt x="260" y="2"/>
                    <a:pt x="252" y="6"/>
                  </a:cubicBezTo>
                  <a:cubicBezTo>
                    <a:pt x="151" y="57"/>
                    <a:pt x="1" y="195"/>
                    <a:pt x="76" y="320"/>
                  </a:cubicBezTo>
                  <a:cubicBezTo>
                    <a:pt x="76" y="327"/>
                    <a:pt x="84" y="335"/>
                    <a:pt x="94" y="335"/>
                  </a:cubicBezTo>
                  <a:cubicBezTo>
                    <a:pt x="101" y="335"/>
                    <a:pt x="108" y="331"/>
                    <a:pt x="114" y="320"/>
                  </a:cubicBezTo>
                  <a:cubicBezTo>
                    <a:pt x="151" y="295"/>
                    <a:pt x="151" y="270"/>
                    <a:pt x="164" y="232"/>
                  </a:cubicBezTo>
                  <a:cubicBezTo>
                    <a:pt x="189" y="157"/>
                    <a:pt x="239" y="107"/>
                    <a:pt x="289" y="69"/>
                  </a:cubicBezTo>
                  <a:cubicBezTo>
                    <a:pt x="321" y="48"/>
                    <a:pt x="308" y="1"/>
                    <a:pt x="2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1"/>
            <p:cNvSpPr/>
            <p:nvPr/>
          </p:nvSpPr>
          <p:spPr>
            <a:xfrm>
              <a:off x="3460350" y="2717825"/>
              <a:ext cx="4400" cy="10450"/>
            </a:xfrm>
            <a:custGeom>
              <a:avLst/>
              <a:gdLst/>
              <a:ahLst/>
              <a:cxnLst/>
              <a:rect l="l" t="t" r="r" b="b"/>
              <a:pathLst>
                <a:path w="176" h="418" extrusionOk="0">
                  <a:moveTo>
                    <a:pt x="131" y="1"/>
                  </a:moveTo>
                  <a:cubicBezTo>
                    <a:pt x="118" y="1"/>
                    <a:pt x="105" y="9"/>
                    <a:pt x="101" y="28"/>
                  </a:cubicBezTo>
                  <a:cubicBezTo>
                    <a:pt x="63" y="141"/>
                    <a:pt x="0" y="279"/>
                    <a:pt x="13" y="379"/>
                  </a:cubicBezTo>
                  <a:cubicBezTo>
                    <a:pt x="13" y="404"/>
                    <a:pt x="29" y="417"/>
                    <a:pt x="43" y="417"/>
                  </a:cubicBezTo>
                  <a:cubicBezTo>
                    <a:pt x="51" y="417"/>
                    <a:pt x="59" y="413"/>
                    <a:pt x="63" y="404"/>
                  </a:cubicBezTo>
                  <a:cubicBezTo>
                    <a:pt x="138" y="316"/>
                    <a:pt x="151" y="166"/>
                    <a:pt x="176" y="53"/>
                  </a:cubicBezTo>
                  <a:cubicBezTo>
                    <a:pt x="176" y="22"/>
                    <a:pt x="152" y="1"/>
                    <a:pt x="1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1"/>
            <p:cNvSpPr/>
            <p:nvPr/>
          </p:nvSpPr>
          <p:spPr>
            <a:xfrm>
              <a:off x="3456675" y="2724500"/>
              <a:ext cx="5900" cy="12775"/>
            </a:xfrm>
            <a:custGeom>
              <a:avLst/>
              <a:gdLst/>
              <a:ahLst/>
              <a:cxnLst/>
              <a:rect l="l" t="t" r="r" b="b"/>
              <a:pathLst>
                <a:path w="236" h="511" extrusionOk="0">
                  <a:moveTo>
                    <a:pt x="60" y="1"/>
                  </a:moveTo>
                  <a:cubicBezTo>
                    <a:pt x="32" y="1"/>
                    <a:pt x="1" y="29"/>
                    <a:pt x="9" y="62"/>
                  </a:cubicBezTo>
                  <a:cubicBezTo>
                    <a:pt x="34" y="137"/>
                    <a:pt x="59" y="225"/>
                    <a:pt x="72" y="313"/>
                  </a:cubicBezTo>
                  <a:cubicBezTo>
                    <a:pt x="85" y="376"/>
                    <a:pt x="85" y="451"/>
                    <a:pt x="135" y="501"/>
                  </a:cubicBezTo>
                  <a:cubicBezTo>
                    <a:pt x="141" y="508"/>
                    <a:pt x="150" y="511"/>
                    <a:pt x="160" y="511"/>
                  </a:cubicBezTo>
                  <a:cubicBezTo>
                    <a:pt x="169" y="511"/>
                    <a:pt x="179" y="508"/>
                    <a:pt x="185" y="501"/>
                  </a:cubicBezTo>
                  <a:cubicBezTo>
                    <a:pt x="235" y="426"/>
                    <a:pt x="198" y="351"/>
                    <a:pt x="185" y="275"/>
                  </a:cubicBezTo>
                  <a:cubicBezTo>
                    <a:pt x="160" y="188"/>
                    <a:pt x="135" y="112"/>
                    <a:pt x="97" y="24"/>
                  </a:cubicBezTo>
                  <a:cubicBezTo>
                    <a:pt x="89" y="8"/>
                    <a:pt x="75" y="1"/>
                    <a:pt x="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1"/>
            <p:cNvSpPr/>
            <p:nvPr/>
          </p:nvSpPr>
          <p:spPr>
            <a:xfrm>
              <a:off x="3447575" y="2722450"/>
              <a:ext cx="4550" cy="6200"/>
            </a:xfrm>
            <a:custGeom>
              <a:avLst/>
              <a:gdLst/>
              <a:ahLst/>
              <a:cxnLst/>
              <a:rect l="l" t="t" r="r" b="b"/>
              <a:pathLst>
                <a:path w="182" h="248" extrusionOk="0">
                  <a:moveTo>
                    <a:pt x="55" y="0"/>
                  </a:moveTo>
                  <a:cubicBezTo>
                    <a:pt x="26" y="0"/>
                    <a:pt x="1" y="23"/>
                    <a:pt x="9" y="56"/>
                  </a:cubicBezTo>
                  <a:cubicBezTo>
                    <a:pt x="34" y="119"/>
                    <a:pt x="60" y="182"/>
                    <a:pt x="110" y="232"/>
                  </a:cubicBezTo>
                  <a:cubicBezTo>
                    <a:pt x="117" y="243"/>
                    <a:pt x="127" y="247"/>
                    <a:pt x="136" y="247"/>
                  </a:cubicBezTo>
                  <a:cubicBezTo>
                    <a:pt x="159" y="247"/>
                    <a:pt x="181" y="221"/>
                    <a:pt x="172" y="194"/>
                  </a:cubicBezTo>
                  <a:cubicBezTo>
                    <a:pt x="160" y="131"/>
                    <a:pt x="135" y="69"/>
                    <a:pt x="97" y="19"/>
                  </a:cubicBezTo>
                  <a:cubicBezTo>
                    <a:pt x="85" y="6"/>
                    <a:pt x="69" y="0"/>
                    <a:pt x="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1"/>
            <p:cNvSpPr/>
            <p:nvPr/>
          </p:nvSpPr>
          <p:spPr>
            <a:xfrm>
              <a:off x="3450625" y="2730750"/>
              <a:ext cx="9125" cy="10500"/>
            </a:xfrm>
            <a:custGeom>
              <a:avLst/>
              <a:gdLst/>
              <a:ahLst/>
              <a:cxnLst/>
              <a:rect l="l" t="t" r="r" b="b"/>
              <a:pathLst>
                <a:path w="365" h="420" extrusionOk="0">
                  <a:moveTo>
                    <a:pt x="50" y="0"/>
                  </a:moveTo>
                  <a:cubicBezTo>
                    <a:pt x="13" y="0"/>
                    <a:pt x="0" y="76"/>
                    <a:pt x="50" y="76"/>
                  </a:cubicBezTo>
                  <a:cubicBezTo>
                    <a:pt x="189" y="113"/>
                    <a:pt x="189" y="301"/>
                    <a:pt x="251" y="402"/>
                  </a:cubicBezTo>
                  <a:cubicBezTo>
                    <a:pt x="263" y="413"/>
                    <a:pt x="279" y="419"/>
                    <a:pt x="295" y="419"/>
                  </a:cubicBezTo>
                  <a:cubicBezTo>
                    <a:pt x="314" y="419"/>
                    <a:pt x="332" y="410"/>
                    <a:pt x="339" y="389"/>
                  </a:cubicBezTo>
                  <a:cubicBezTo>
                    <a:pt x="364" y="239"/>
                    <a:pt x="214"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1"/>
            <p:cNvSpPr/>
            <p:nvPr/>
          </p:nvSpPr>
          <p:spPr>
            <a:xfrm>
              <a:off x="3457525" y="2734150"/>
              <a:ext cx="9350" cy="8025"/>
            </a:xfrm>
            <a:custGeom>
              <a:avLst/>
              <a:gdLst/>
              <a:ahLst/>
              <a:cxnLst/>
              <a:rect l="l" t="t" r="r" b="b"/>
              <a:pathLst>
                <a:path w="374" h="321" extrusionOk="0">
                  <a:moveTo>
                    <a:pt x="313" y="1"/>
                  </a:moveTo>
                  <a:cubicBezTo>
                    <a:pt x="309" y="1"/>
                    <a:pt x="305" y="1"/>
                    <a:pt x="302" y="2"/>
                  </a:cubicBezTo>
                  <a:cubicBezTo>
                    <a:pt x="189" y="53"/>
                    <a:pt x="13" y="140"/>
                    <a:pt x="0" y="278"/>
                  </a:cubicBezTo>
                  <a:cubicBezTo>
                    <a:pt x="0" y="307"/>
                    <a:pt x="22" y="321"/>
                    <a:pt x="43" y="321"/>
                  </a:cubicBezTo>
                  <a:cubicBezTo>
                    <a:pt x="50" y="321"/>
                    <a:pt x="57" y="319"/>
                    <a:pt x="63" y="316"/>
                  </a:cubicBezTo>
                  <a:cubicBezTo>
                    <a:pt x="113" y="291"/>
                    <a:pt x="138" y="241"/>
                    <a:pt x="176" y="203"/>
                  </a:cubicBezTo>
                  <a:cubicBezTo>
                    <a:pt x="214" y="153"/>
                    <a:pt x="276" y="115"/>
                    <a:pt x="339" y="90"/>
                  </a:cubicBezTo>
                  <a:cubicBezTo>
                    <a:pt x="374" y="67"/>
                    <a:pt x="355" y="1"/>
                    <a:pt x="3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1"/>
            <p:cNvSpPr/>
            <p:nvPr/>
          </p:nvSpPr>
          <p:spPr>
            <a:xfrm>
              <a:off x="3458475" y="2738125"/>
              <a:ext cx="13500" cy="4875"/>
            </a:xfrm>
            <a:custGeom>
              <a:avLst/>
              <a:gdLst/>
              <a:ahLst/>
              <a:cxnLst/>
              <a:rect l="l" t="t" r="r" b="b"/>
              <a:pathLst>
                <a:path w="540" h="195" extrusionOk="0">
                  <a:moveTo>
                    <a:pt x="353" y="1"/>
                  </a:moveTo>
                  <a:cubicBezTo>
                    <a:pt x="225" y="1"/>
                    <a:pt x="95" y="36"/>
                    <a:pt x="25" y="132"/>
                  </a:cubicBezTo>
                  <a:cubicBezTo>
                    <a:pt x="0" y="157"/>
                    <a:pt x="38" y="195"/>
                    <a:pt x="75" y="195"/>
                  </a:cubicBezTo>
                  <a:cubicBezTo>
                    <a:pt x="138" y="170"/>
                    <a:pt x="201" y="119"/>
                    <a:pt x="264" y="107"/>
                  </a:cubicBezTo>
                  <a:cubicBezTo>
                    <a:pt x="351" y="82"/>
                    <a:pt x="427" y="82"/>
                    <a:pt x="502" y="82"/>
                  </a:cubicBezTo>
                  <a:cubicBezTo>
                    <a:pt x="505" y="83"/>
                    <a:pt x="508" y="83"/>
                    <a:pt x="511" y="83"/>
                  </a:cubicBezTo>
                  <a:cubicBezTo>
                    <a:pt x="539" y="83"/>
                    <a:pt x="537" y="30"/>
                    <a:pt x="515" y="19"/>
                  </a:cubicBezTo>
                  <a:cubicBezTo>
                    <a:pt x="465" y="8"/>
                    <a:pt x="409" y="1"/>
                    <a:pt x="3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1"/>
            <p:cNvSpPr/>
            <p:nvPr/>
          </p:nvSpPr>
          <p:spPr>
            <a:xfrm>
              <a:off x="3407950" y="2621175"/>
              <a:ext cx="54625" cy="51675"/>
            </a:xfrm>
            <a:custGeom>
              <a:avLst/>
              <a:gdLst/>
              <a:ahLst/>
              <a:cxnLst/>
              <a:rect l="l" t="t" r="r" b="b"/>
              <a:pathLst>
                <a:path w="2185" h="2067" extrusionOk="0">
                  <a:moveTo>
                    <a:pt x="860" y="0"/>
                  </a:moveTo>
                  <a:cubicBezTo>
                    <a:pt x="692" y="0"/>
                    <a:pt x="531" y="114"/>
                    <a:pt x="490" y="280"/>
                  </a:cubicBezTo>
                  <a:cubicBezTo>
                    <a:pt x="440" y="481"/>
                    <a:pt x="540" y="656"/>
                    <a:pt x="791" y="845"/>
                  </a:cubicBezTo>
                  <a:cubicBezTo>
                    <a:pt x="697" y="803"/>
                    <a:pt x="603" y="781"/>
                    <a:pt x="509" y="781"/>
                  </a:cubicBezTo>
                  <a:cubicBezTo>
                    <a:pt x="402" y="781"/>
                    <a:pt x="296" y="810"/>
                    <a:pt x="189" y="870"/>
                  </a:cubicBezTo>
                  <a:cubicBezTo>
                    <a:pt x="1" y="970"/>
                    <a:pt x="51" y="1284"/>
                    <a:pt x="227" y="1397"/>
                  </a:cubicBezTo>
                  <a:cubicBezTo>
                    <a:pt x="262" y="1419"/>
                    <a:pt x="309" y="1428"/>
                    <a:pt x="363" y="1428"/>
                  </a:cubicBezTo>
                  <a:cubicBezTo>
                    <a:pt x="578" y="1428"/>
                    <a:pt x="892" y="1284"/>
                    <a:pt x="892" y="1284"/>
                  </a:cubicBezTo>
                  <a:lnTo>
                    <a:pt x="892" y="1284"/>
                  </a:lnTo>
                  <a:cubicBezTo>
                    <a:pt x="892" y="1284"/>
                    <a:pt x="691" y="1485"/>
                    <a:pt x="666" y="1710"/>
                  </a:cubicBezTo>
                  <a:cubicBezTo>
                    <a:pt x="641" y="1848"/>
                    <a:pt x="678" y="1974"/>
                    <a:pt x="854" y="2049"/>
                  </a:cubicBezTo>
                  <a:cubicBezTo>
                    <a:pt x="888" y="2061"/>
                    <a:pt x="922" y="2067"/>
                    <a:pt x="955" y="2067"/>
                  </a:cubicBezTo>
                  <a:cubicBezTo>
                    <a:pt x="1093" y="2067"/>
                    <a:pt x="1217" y="1970"/>
                    <a:pt x="1268" y="1848"/>
                  </a:cubicBezTo>
                  <a:cubicBezTo>
                    <a:pt x="1356" y="1648"/>
                    <a:pt x="1318" y="1397"/>
                    <a:pt x="1318" y="1397"/>
                  </a:cubicBezTo>
                  <a:lnTo>
                    <a:pt x="1318" y="1397"/>
                  </a:lnTo>
                  <a:cubicBezTo>
                    <a:pt x="1318" y="1397"/>
                    <a:pt x="1528" y="1688"/>
                    <a:pt x="1764" y="1688"/>
                  </a:cubicBezTo>
                  <a:cubicBezTo>
                    <a:pt x="1849" y="1688"/>
                    <a:pt x="1938" y="1650"/>
                    <a:pt x="2021" y="1547"/>
                  </a:cubicBezTo>
                  <a:cubicBezTo>
                    <a:pt x="2184" y="1334"/>
                    <a:pt x="1933" y="995"/>
                    <a:pt x="1569" y="945"/>
                  </a:cubicBezTo>
                  <a:cubicBezTo>
                    <a:pt x="1707" y="882"/>
                    <a:pt x="1921" y="719"/>
                    <a:pt x="2021" y="606"/>
                  </a:cubicBezTo>
                  <a:cubicBezTo>
                    <a:pt x="2109" y="481"/>
                    <a:pt x="2121" y="280"/>
                    <a:pt x="1996" y="192"/>
                  </a:cubicBezTo>
                  <a:cubicBezTo>
                    <a:pt x="1949" y="158"/>
                    <a:pt x="1894" y="146"/>
                    <a:pt x="1841" y="146"/>
                  </a:cubicBezTo>
                  <a:cubicBezTo>
                    <a:pt x="1794" y="146"/>
                    <a:pt x="1748" y="155"/>
                    <a:pt x="1707" y="167"/>
                  </a:cubicBezTo>
                  <a:cubicBezTo>
                    <a:pt x="1481" y="205"/>
                    <a:pt x="1356" y="418"/>
                    <a:pt x="1218" y="594"/>
                  </a:cubicBezTo>
                  <a:cubicBezTo>
                    <a:pt x="1218" y="380"/>
                    <a:pt x="1155" y="92"/>
                    <a:pt x="967" y="16"/>
                  </a:cubicBezTo>
                  <a:cubicBezTo>
                    <a:pt x="932" y="5"/>
                    <a:pt x="895" y="0"/>
                    <a:pt x="860"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1"/>
            <p:cNvSpPr/>
            <p:nvPr/>
          </p:nvSpPr>
          <p:spPr>
            <a:xfrm>
              <a:off x="3439325" y="2638525"/>
              <a:ext cx="6100" cy="6425"/>
            </a:xfrm>
            <a:custGeom>
              <a:avLst/>
              <a:gdLst/>
              <a:ahLst/>
              <a:cxnLst/>
              <a:rect l="l" t="t" r="r" b="b"/>
              <a:pathLst>
                <a:path w="244" h="257" extrusionOk="0">
                  <a:moveTo>
                    <a:pt x="183" y="1"/>
                  </a:moveTo>
                  <a:cubicBezTo>
                    <a:pt x="173" y="1"/>
                    <a:pt x="162" y="4"/>
                    <a:pt x="151" y="12"/>
                  </a:cubicBezTo>
                  <a:cubicBezTo>
                    <a:pt x="101" y="63"/>
                    <a:pt x="1" y="151"/>
                    <a:pt x="38" y="238"/>
                  </a:cubicBezTo>
                  <a:cubicBezTo>
                    <a:pt x="47" y="247"/>
                    <a:pt x="56" y="256"/>
                    <a:pt x="65" y="256"/>
                  </a:cubicBezTo>
                  <a:cubicBezTo>
                    <a:pt x="68" y="256"/>
                    <a:pt x="72" y="255"/>
                    <a:pt x="76" y="251"/>
                  </a:cubicBezTo>
                  <a:cubicBezTo>
                    <a:pt x="151" y="238"/>
                    <a:pt x="176" y="138"/>
                    <a:pt x="214" y="75"/>
                  </a:cubicBezTo>
                  <a:cubicBezTo>
                    <a:pt x="243" y="46"/>
                    <a:pt x="219" y="1"/>
                    <a:pt x="1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1"/>
            <p:cNvSpPr/>
            <p:nvPr/>
          </p:nvSpPr>
          <p:spPr>
            <a:xfrm>
              <a:off x="3436825" y="2638425"/>
              <a:ext cx="3775" cy="7650"/>
            </a:xfrm>
            <a:custGeom>
              <a:avLst/>
              <a:gdLst/>
              <a:ahLst/>
              <a:cxnLst/>
              <a:rect l="l" t="t" r="r" b="b"/>
              <a:pathLst>
                <a:path w="151" h="306" extrusionOk="0">
                  <a:moveTo>
                    <a:pt x="75" y="1"/>
                  </a:moveTo>
                  <a:cubicBezTo>
                    <a:pt x="62" y="1"/>
                    <a:pt x="48" y="9"/>
                    <a:pt x="38" y="29"/>
                  </a:cubicBezTo>
                  <a:cubicBezTo>
                    <a:pt x="13" y="117"/>
                    <a:pt x="0" y="267"/>
                    <a:pt x="113" y="305"/>
                  </a:cubicBezTo>
                  <a:cubicBezTo>
                    <a:pt x="138" y="305"/>
                    <a:pt x="151" y="293"/>
                    <a:pt x="151" y="267"/>
                  </a:cubicBezTo>
                  <a:cubicBezTo>
                    <a:pt x="151" y="192"/>
                    <a:pt x="101" y="129"/>
                    <a:pt x="113" y="42"/>
                  </a:cubicBezTo>
                  <a:cubicBezTo>
                    <a:pt x="113" y="19"/>
                    <a:pt x="95" y="1"/>
                    <a:pt x="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1"/>
            <p:cNvSpPr/>
            <p:nvPr/>
          </p:nvSpPr>
          <p:spPr>
            <a:xfrm>
              <a:off x="3430125" y="2634600"/>
              <a:ext cx="5450" cy="7500"/>
            </a:xfrm>
            <a:custGeom>
              <a:avLst/>
              <a:gdLst/>
              <a:ahLst/>
              <a:cxnLst/>
              <a:rect l="l" t="t" r="r" b="b"/>
              <a:pathLst>
                <a:path w="218" h="300" extrusionOk="0">
                  <a:moveTo>
                    <a:pt x="51" y="1"/>
                  </a:moveTo>
                  <a:cubicBezTo>
                    <a:pt x="23" y="1"/>
                    <a:pt x="0" y="23"/>
                    <a:pt x="17" y="57"/>
                  </a:cubicBezTo>
                  <a:cubicBezTo>
                    <a:pt x="67" y="132"/>
                    <a:pt x="92" y="232"/>
                    <a:pt x="168" y="295"/>
                  </a:cubicBezTo>
                  <a:cubicBezTo>
                    <a:pt x="174" y="298"/>
                    <a:pt x="181" y="300"/>
                    <a:pt x="187" y="300"/>
                  </a:cubicBezTo>
                  <a:cubicBezTo>
                    <a:pt x="204" y="300"/>
                    <a:pt x="218" y="288"/>
                    <a:pt x="218" y="270"/>
                  </a:cubicBezTo>
                  <a:cubicBezTo>
                    <a:pt x="218" y="169"/>
                    <a:pt x="143" y="94"/>
                    <a:pt x="92" y="19"/>
                  </a:cubicBezTo>
                  <a:cubicBezTo>
                    <a:pt x="80" y="6"/>
                    <a:pt x="65" y="1"/>
                    <a:pt x="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1"/>
            <p:cNvSpPr/>
            <p:nvPr/>
          </p:nvSpPr>
          <p:spPr>
            <a:xfrm>
              <a:off x="3430650" y="2640900"/>
              <a:ext cx="9325" cy="6425"/>
            </a:xfrm>
            <a:custGeom>
              <a:avLst/>
              <a:gdLst/>
              <a:ahLst/>
              <a:cxnLst/>
              <a:rect l="l" t="t" r="r" b="b"/>
              <a:pathLst>
                <a:path w="373" h="257" extrusionOk="0">
                  <a:moveTo>
                    <a:pt x="54" y="1"/>
                  </a:moveTo>
                  <a:cubicBezTo>
                    <a:pt x="16" y="1"/>
                    <a:pt x="1" y="71"/>
                    <a:pt x="34" y="93"/>
                  </a:cubicBezTo>
                  <a:cubicBezTo>
                    <a:pt x="97" y="118"/>
                    <a:pt x="147" y="156"/>
                    <a:pt x="209" y="194"/>
                  </a:cubicBezTo>
                  <a:cubicBezTo>
                    <a:pt x="260" y="231"/>
                    <a:pt x="285" y="256"/>
                    <a:pt x="348" y="256"/>
                  </a:cubicBezTo>
                  <a:cubicBezTo>
                    <a:pt x="360" y="256"/>
                    <a:pt x="373" y="231"/>
                    <a:pt x="373" y="206"/>
                  </a:cubicBezTo>
                  <a:cubicBezTo>
                    <a:pt x="360" y="93"/>
                    <a:pt x="172" y="43"/>
                    <a:pt x="71" y="5"/>
                  </a:cubicBezTo>
                  <a:cubicBezTo>
                    <a:pt x="65" y="2"/>
                    <a:pt x="60"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1"/>
            <p:cNvSpPr/>
            <p:nvPr/>
          </p:nvSpPr>
          <p:spPr>
            <a:xfrm>
              <a:off x="3424650" y="2644750"/>
              <a:ext cx="6225" cy="3200"/>
            </a:xfrm>
            <a:custGeom>
              <a:avLst/>
              <a:gdLst/>
              <a:ahLst/>
              <a:cxnLst/>
              <a:rect l="l" t="t" r="r" b="b"/>
              <a:pathLst>
                <a:path w="249" h="128" extrusionOk="0">
                  <a:moveTo>
                    <a:pt x="52" y="1"/>
                  </a:moveTo>
                  <a:cubicBezTo>
                    <a:pt x="19" y="1"/>
                    <a:pt x="1" y="67"/>
                    <a:pt x="35" y="90"/>
                  </a:cubicBezTo>
                  <a:cubicBezTo>
                    <a:pt x="86" y="115"/>
                    <a:pt x="136" y="127"/>
                    <a:pt x="199" y="127"/>
                  </a:cubicBezTo>
                  <a:cubicBezTo>
                    <a:pt x="236" y="127"/>
                    <a:pt x="249" y="77"/>
                    <a:pt x="211" y="52"/>
                  </a:cubicBezTo>
                  <a:cubicBezTo>
                    <a:pt x="173" y="14"/>
                    <a:pt x="123" y="2"/>
                    <a:pt x="60" y="2"/>
                  </a:cubicBezTo>
                  <a:cubicBezTo>
                    <a:pt x="58" y="1"/>
                    <a:pt x="55" y="1"/>
                    <a:pt x="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1"/>
            <p:cNvSpPr/>
            <p:nvPr/>
          </p:nvSpPr>
          <p:spPr>
            <a:xfrm>
              <a:off x="3430700" y="2646400"/>
              <a:ext cx="10225" cy="4375"/>
            </a:xfrm>
            <a:custGeom>
              <a:avLst/>
              <a:gdLst/>
              <a:ahLst/>
              <a:cxnLst/>
              <a:rect l="l" t="t" r="r" b="b"/>
              <a:pathLst>
                <a:path w="409" h="175" extrusionOk="0">
                  <a:moveTo>
                    <a:pt x="171" y="0"/>
                  </a:moveTo>
                  <a:cubicBezTo>
                    <a:pt x="116" y="0"/>
                    <a:pt x="65" y="16"/>
                    <a:pt x="32" y="49"/>
                  </a:cubicBezTo>
                  <a:cubicBezTo>
                    <a:pt x="0" y="80"/>
                    <a:pt x="31" y="130"/>
                    <a:pt x="63" y="130"/>
                  </a:cubicBezTo>
                  <a:cubicBezTo>
                    <a:pt x="70" y="130"/>
                    <a:pt x="76" y="128"/>
                    <a:pt x="82" y="124"/>
                  </a:cubicBezTo>
                  <a:cubicBezTo>
                    <a:pt x="100" y="114"/>
                    <a:pt x="118" y="110"/>
                    <a:pt x="136" y="110"/>
                  </a:cubicBezTo>
                  <a:cubicBezTo>
                    <a:pt x="210" y="110"/>
                    <a:pt x="288" y="174"/>
                    <a:pt x="358" y="174"/>
                  </a:cubicBezTo>
                  <a:cubicBezTo>
                    <a:pt x="396" y="174"/>
                    <a:pt x="408" y="137"/>
                    <a:pt x="396" y="112"/>
                  </a:cubicBezTo>
                  <a:cubicBezTo>
                    <a:pt x="357" y="41"/>
                    <a:pt x="260" y="0"/>
                    <a:pt x="1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1"/>
            <p:cNvSpPr/>
            <p:nvPr/>
          </p:nvSpPr>
          <p:spPr>
            <a:xfrm>
              <a:off x="3438075" y="2642125"/>
              <a:ext cx="4300" cy="9000"/>
            </a:xfrm>
            <a:custGeom>
              <a:avLst/>
              <a:gdLst/>
              <a:ahLst/>
              <a:cxnLst/>
              <a:rect l="l" t="t" r="r" b="b"/>
              <a:pathLst>
                <a:path w="172" h="360" extrusionOk="0">
                  <a:moveTo>
                    <a:pt x="116" y="1"/>
                  </a:moveTo>
                  <a:cubicBezTo>
                    <a:pt x="104" y="1"/>
                    <a:pt x="92" y="7"/>
                    <a:pt x="88" y="19"/>
                  </a:cubicBezTo>
                  <a:cubicBezTo>
                    <a:pt x="38" y="119"/>
                    <a:pt x="0" y="257"/>
                    <a:pt x="76" y="345"/>
                  </a:cubicBezTo>
                  <a:cubicBezTo>
                    <a:pt x="85" y="355"/>
                    <a:pt x="97" y="359"/>
                    <a:pt x="107" y="359"/>
                  </a:cubicBezTo>
                  <a:cubicBezTo>
                    <a:pt x="124" y="359"/>
                    <a:pt x="138" y="348"/>
                    <a:pt x="138" y="333"/>
                  </a:cubicBezTo>
                  <a:cubicBezTo>
                    <a:pt x="163" y="232"/>
                    <a:pt x="138" y="145"/>
                    <a:pt x="163" y="57"/>
                  </a:cubicBezTo>
                  <a:cubicBezTo>
                    <a:pt x="172" y="23"/>
                    <a:pt x="141" y="1"/>
                    <a:pt x="1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1"/>
            <p:cNvSpPr/>
            <p:nvPr/>
          </p:nvSpPr>
          <p:spPr>
            <a:xfrm>
              <a:off x="3440275" y="2641575"/>
              <a:ext cx="7150" cy="9000"/>
            </a:xfrm>
            <a:custGeom>
              <a:avLst/>
              <a:gdLst/>
              <a:ahLst/>
              <a:cxnLst/>
              <a:rect l="l" t="t" r="r" b="b"/>
              <a:pathLst>
                <a:path w="286" h="360" extrusionOk="0">
                  <a:moveTo>
                    <a:pt x="237" y="1"/>
                  </a:moveTo>
                  <a:cubicBezTo>
                    <a:pt x="233" y="1"/>
                    <a:pt x="229" y="2"/>
                    <a:pt x="226" y="3"/>
                  </a:cubicBezTo>
                  <a:cubicBezTo>
                    <a:pt x="113" y="66"/>
                    <a:pt x="0" y="192"/>
                    <a:pt x="25" y="330"/>
                  </a:cubicBezTo>
                  <a:cubicBezTo>
                    <a:pt x="25" y="350"/>
                    <a:pt x="40" y="360"/>
                    <a:pt x="58" y="360"/>
                  </a:cubicBezTo>
                  <a:cubicBezTo>
                    <a:pt x="73" y="360"/>
                    <a:pt x="89" y="354"/>
                    <a:pt x="101" y="342"/>
                  </a:cubicBezTo>
                  <a:cubicBezTo>
                    <a:pt x="126" y="292"/>
                    <a:pt x="126" y="242"/>
                    <a:pt x="151" y="192"/>
                  </a:cubicBezTo>
                  <a:cubicBezTo>
                    <a:pt x="176" y="141"/>
                    <a:pt x="214" y="91"/>
                    <a:pt x="264" y="54"/>
                  </a:cubicBezTo>
                  <a:cubicBezTo>
                    <a:pt x="285" y="32"/>
                    <a:pt x="260" y="1"/>
                    <a:pt x="2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1"/>
            <p:cNvSpPr/>
            <p:nvPr/>
          </p:nvSpPr>
          <p:spPr>
            <a:xfrm>
              <a:off x="3438075" y="2570050"/>
              <a:ext cx="46850" cy="45300"/>
            </a:xfrm>
            <a:custGeom>
              <a:avLst/>
              <a:gdLst/>
              <a:ahLst/>
              <a:cxnLst/>
              <a:rect l="l" t="t" r="r" b="b"/>
              <a:pathLst>
                <a:path w="1874" h="1812" extrusionOk="0">
                  <a:moveTo>
                    <a:pt x="1375" y="0"/>
                  </a:moveTo>
                  <a:cubicBezTo>
                    <a:pt x="1318" y="0"/>
                    <a:pt x="1258" y="27"/>
                    <a:pt x="1205" y="53"/>
                  </a:cubicBezTo>
                  <a:cubicBezTo>
                    <a:pt x="1029" y="154"/>
                    <a:pt x="979" y="355"/>
                    <a:pt x="904" y="530"/>
                  </a:cubicBezTo>
                  <a:cubicBezTo>
                    <a:pt x="866" y="355"/>
                    <a:pt x="728" y="129"/>
                    <a:pt x="552" y="129"/>
                  </a:cubicBezTo>
                  <a:cubicBezTo>
                    <a:pt x="547" y="128"/>
                    <a:pt x="541" y="128"/>
                    <a:pt x="535" y="128"/>
                  </a:cubicBezTo>
                  <a:cubicBezTo>
                    <a:pt x="378" y="128"/>
                    <a:pt x="227" y="286"/>
                    <a:pt x="239" y="455"/>
                  </a:cubicBezTo>
                  <a:cubicBezTo>
                    <a:pt x="251" y="618"/>
                    <a:pt x="364" y="744"/>
                    <a:pt x="628" y="844"/>
                  </a:cubicBezTo>
                  <a:cubicBezTo>
                    <a:pt x="597" y="840"/>
                    <a:pt x="566" y="838"/>
                    <a:pt x="536" y="838"/>
                  </a:cubicBezTo>
                  <a:cubicBezTo>
                    <a:pt x="383" y="838"/>
                    <a:pt x="241" y="892"/>
                    <a:pt x="126" y="1007"/>
                  </a:cubicBezTo>
                  <a:cubicBezTo>
                    <a:pt x="0" y="1145"/>
                    <a:pt x="126" y="1384"/>
                    <a:pt x="302" y="1434"/>
                  </a:cubicBezTo>
                  <a:cubicBezTo>
                    <a:pt x="314" y="1438"/>
                    <a:pt x="328" y="1439"/>
                    <a:pt x="342" y="1439"/>
                  </a:cubicBezTo>
                  <a:cubicBezTo>
                    <a:pt x="515" y="1439"/>
                    <a:pt x="803" y="1183"/>
                    <a:pt x="803" y="1183"/>
                  </a:cubicBezTo>
                  <a:lnTo>
                    <a:pt x="803" y="1183"/>
                  </a:lnTo>
                  <a:cubicBezTo>
                    <a:pt x="803" y="1183"/>
                    <a:pt x="691" y="1396"/>
                    <a:pt x="728" y="1584"/>
                  </a:cubicBezTo>
                  <a:cubicBezTo>
                    <a:pt x="753" y="1697"/>
                    <a:pt x="803" y="1798"/>
                    <a:pt x="967" y="1810"/>
                  </a:cubicBezTo>
                  <a:cubicBezTo>
                    <a:pt x="974" y="1811"/>
                    <a:pt x="980" y="1811"/>
                    <a:pt x="987" y="1811"/>
                  </a:cubicBezTo>
                  <a:cubicBezTo>
                    <a:pt x="1140" y="1811"/>
                    <a:pt x="1256" y="1679"/>
                    <a:pt x="1268" y="1547"/>
                  </a:cubicBezTo>
                  <a:cubicBezTo>
                    <a:pt x="1280" y="1359"/>
                    <a:pt x="1193" y="1158"/>
                    <a:pt x="1192" y="1158"/>
                  </a:cubicBezTo>
                  <a:lnTo>
                    <a:pt x="1192" y="1158"/>
                  </a:lnTo>
                  <a:cubicBezTo>
                    <a:pt x="1193" y="1158"/>
                    <a:pt x="1380" y="1303"/>
                    <a:pt x="1553" y="1303"/>
                  </a:cubicBezTo>
                  <a:cubicBezTo>
                    <a:pt x="1649" y="1303"/>
                    <a:pt x="1741" y="1259"/>
                    <a:pt x="1795" y="1120"/>
                  </a:cubicBezTo>
                  <a:cubicBezTo>
                    <a:pt x="1874" y="917"/>
                    <a:pt x="1648" y="724"/>
                    <a:pt x="1373" y="724"/>
                  </a:cubicBezTo>
                  <a:cubicBezTo>
                    <a:pt x="1343" y="724"/>
                    <a:pt x="1312" y="726"/>
                    <a:pt x="1280" y="731"/>
                  </a:cubicBezTo>
                  <a:cubicBezTo>
                    <a:pt x="1381" y="643"/>
                    <a:pt x="1519" y="468"/>
                    <a:pt x="1569" y="342"/>
                  </a:cubicBezTo>
                  <a:cubicBezTo>
                    <a:pt x="1607" y="217"/>
                    <a:pt x="1569" y="53"/>
                    <a:pt x="1443" y="16"/>
                  </a:cubicBezTo>
                  <a:cubicBezTo>
                    <a:pt x="1421" y="5"/>
                    <a:pt x="1398" y="0"/>
                    <a:pt x="1375"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1"/>
            <p:cNvSpPr/>
            <p:nvPr/>
          </p:nvSpPr>
          <p:spPr>
            <a:xfrm>
              <a:off x="3463175" y="2583875"/>
              <a:ext cx="4475" cy="6275"/>
            </a:xfrm>
            <a:custGeom>
              <a:avLst/>
              <a:gdLst/>
              <a:ahLst/>
              <a:cxnLst/>
              <a:rect l="l" t="t" r="r" b="b"/>
              <a:pathLst>
                <a:path w="179" h="251" extrusionOk="0">
                  <a:moveTo>
                    <a:pt x="130" y="0"/>
                  </a:moveTo>
                  <a:cubicBezTo>
                    <a:pt x="115" y="0"/>
                    <a:pt x="98" y="8"/>
                    <a:pt x="88" y="28"/>
                  </a:cubicBezTo>
                  <a:cubicBezTo>
                    <a:pt x="50" y="90"/>
                    <a:pt x="0" y="166"/>
                    <a:pt x="50" y="241"/>
                  </a:cubicBezTo>
                  <a:cubicBezTo>
                    <a:pt x="50" y="247"/>
                    <a:pt x="60" y="250"/>
                    <a:pt x="71" y="250"/>
                  </a:cubicBezTo>
                  <a:cubicBezTo>
                    <a:pt x="82" y="250"/>
                    <a:pt x="94" y="247"/>
                    <a:pt x="101" y="241"/>
                  </a:cubicBezTo>
                  <a:cubicBezTo>
                    <a:pt x="151" y="191"/>
                    <a:pt x="138" y="128"/>
                    <a:pt x="163" y="53"/>
                  </a:cubicBezTo>
                  <a:cubicBezTo>
                    <a:pt x="179" y="22"/>
                    <a:pt x="156" y="0"/>
                    <a:pt x="1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1"/>
            <p:cNvSpPr/>
            <p:nvPr/>
          </p:nvSpPr>
          <p:spPr>
            <a:xfrm>
              <a:off x="3460975" y="2584975"/>
              <a:ext cx="4100" cy="6200"/>
            </a:xfrm>
            <a:custGeom>
              <a:avLst/>
              <a:gdLst/>
              <a:ahLst/>
              <a:cxnLst/>
              <a:rect l="l" t="t" r="r" b="b"/>
              <a:pathLst>
                <a:path w="164" h="248" extrusionOk="0">
                  <a:moveTo>
                    <a:pt x="37" y="1"/>
                  </a:moveTo>
                  <a:cubicBezTo>
                    <a:pt x="18" y="1"/>
                    <a:pt x="0" y="14"/>
                    <a:pt x="0" y="34"/>
                  </a:cubicBezTo>
                  <a:cubicBezTo>
                    <a:pt x="0" y="118"/>
                    <a:pt x="23" y="248"/>
                    <a:pt x="124" y="248"/>
                  </a:cubicBezTo>
                  <a:cubicBezTo>
                    <a:pt x="129" y="248"/>
                    <a:pt x="134" y="248"/>
                    <a:pt x="138" y="247"/>
                  </a:cubicBezTo>
                  <a:cubicBezTo>
                    <a:pt x="151" y="247"/>
                    <a:pt x="164" y="235"/>
                    <a:pt x="164" y="209"/>
                  </a:cubicBezTo>
                  <a:cubicBezTo>
                    <a:pt x="151" y="147"/>
                    <a:pt x="88" y="109"/>
                    <a:pt x="76" y="34"/>
                  </a:cubicBezTo>
                  <a:cubicBezTo>
                    <a:pt x="70" y="10"/>
                    <a:pt x="53" y="1"/>
                    <a:pt x="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1"/>
            <p:cNvSpPr/>
            <p:nvPr/>
          </p:nvSpPr>
          <p:spPr>
            <a:xfrm>
              <a:off x="3453650" y="2583625"/>
              <a:ext cx="6650" cy="5750"/>
            </a:xfrm>
            <a:custGeom>
              <a:avLst/>
              <a:gdLst/>
              <a:ahLst/>
              <a:cxnLst/>
              <a:rect l="l" t="t" r="r" b="b"/>
              <a:pathLst>
                <a:path w="266" h="230" extrusionOk="0">
                  <a:moveTo>
                    <a:pt x="54" y="1"/>
                  </a:moveTo>
                  <a:cubicBezTo>
                    <a:pt x="25" y="1"/>
                    <a:pt x="1" y="43"/>
                    <a:pt x="30" y="63"/>
                  </a:cubicBezTo>
                  <a:cubicBezTo>
                    <a:pt x="80" y="125"/>
                    <a:pt x="130" y="201"/>
                    <a:pt x="218" y="226"/>
                  </a:cubicBezTo>
                  <a:cubicBezTo>
                    <a:pt x="220" y="228"/>
                    <a:pt x="224" y="229"/>
                    <a:pt x="227" y="229"/>
                  </a:cubicBezTo>
                  <a:cubicBezTo>
                    <a:pt x="243" y="229"/>
                    <a:pt x="266" y="209"/>
                    <a:pt x="256" y="188"/>
                  </a:cubicBezTo>
                  <a:cubicBezTo>
                    <a:pt x="218" y="100"/>
                    <a:pt x="143" y="50"/>
                    <a:pt x="80" y="12"/>
                  </a:cubicBezTo>
                  <a:cubicBezTo>
                    <a:pt x="72" y="4"/>
                    <a:pt x="63"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1"/>
            <p:cNvSpPr/>
            <p:nvPr/>
          </p:nvSpPr>
          <p:spPr>
            <a:xfrm>
              <a:off x="3455650" y="2588625"/>
              <a:ext cx="9425" cy="4050"/>
            </a:xfrm>
            <a:custGeom>
              <a:avLst/>
              <a:gdLst/>
              <a:ahLst/>
              <a:cxnLst/>
              <a:rect l="l" t="t" r="r" b="b"/>
              <a:pathLst>
                <a:path w="377" h="162" extrusionOk="0">
                  <a:moveTo>
                    <a:pt x="63" y="1"/>
                  </a:moveTo>
                  <a:cubicBezTo>
                    <a:pt x="13" y="1"/>
                    <a:pt x="0" y="89"/>
                    <a:pt x="50" y="89"/>
                  </a:cubicBezTo>
                  <a:cubicBezTo>
                    <a:pt x="121" y="109"/>
                    <a:pt x="216" y="162"/>
                    <a:pt x="297" y="162"/>
                  </a:cubicBezTo>
                  <a:cubicBezTo>
                    <a:pt x="316" y="162"/>
                    <a:pt x="334" y="159"/>
                    <a:pt x="351" y="151"/>
                  </a:cubicBezTo>
                  <a:cubicBezTo>
                    <a:pt x="364" y="139"/>
                    <a:pt x="377" y="126"/>
                    <a:pt x="364" y="114"/>
                  </a:cubicBezTo>
                  <a:cubicBezTo>
                    <a:pt x="326" y="13"/>
                    <a:pt x="163" y="13"/>
                    <a:pt x="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1"/>
            <p:cNvSpPr/>
            <p:nvPr/>
          </p:nvSpPr>
          <p:spPr>
            <a:xfrm>
              <a:off x="3451875" y="2593125"/>
              <a:ext cx="5675" cy="2675"/>
            </a:xfrm>
            <a:custGeom>
              <a:avLst/>
              <a:gdLst/>
              <a:ahLst/>
              <a:cxnLst/>
              <a:rect l="l" t="t" r="r" b="b"/>
              <a:pathLst>
                <a:path w="227" h="107" extrusionOk="0">
                  <a:moveTo>
                    <a:pt x="101" y="1"/>
                  </a:moveTo>
                  <a:cubicBezTo>
                    <a:pt x="80" y="1"/>
                    <a:pt x="59" y="4"/>
                    <a:pt x="38" y="9"/>
                  </a:cubicBezTo>
                  <a:cubicBezTo>
                    <a:pt x="0" y="21"/>
                    <a:pt x="0" y="84"/>
                    <a:pt x="38" y="97"/>
                  </a:cubicBezTo>
                  <a:cubicBezTo>
                    <a:pt x="63" y="103"/>
                    <a:pt x="88" y="106"/>
                    <a:pt x="113" y="106"/>
                  </a:cubicBezTo>
                  <a:cubicBezTo>
                    <a:pt x="139" y="106"/>
                    <a:pt x="164" y="103"/>
                    <a:pt x="189" y="97"/>
                  </a:cubicBezTo>
                  <a:cubicBezTo>
                    <a:pt x="226" y="84"/>
                    <a:pt x="214" y="21"/>
                    <a:pt x="189" y="21"/>
                  </a:cubicBezTo>
                  <a:cubicBezTo>
                    <a:pt x="159" y="7"/>
                    <a:pt x="130"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1"/>
            <p:cNvSpPr/>
            <p:nvPr/>
          </p:nvSpPr>
          <p:spPr>
            <a:xfrm>
              <a:off x="3457375" y="2592325"/>
              <a:ext cx="9275" cy="3875"/>
            </a:xfrm>
            <a:custGeom>
              <a:avLst/>
              <a:gdLst/>
              <a:ahLst/>
              <a:cxnLst/>
              <a:rect l="l" t="t" r="r" b="b"/>
              <a:pathLst>
                <a:path w="371" h="155" extrusionOk="0">
                  <a:moveTo>
                    <a:pt x="192" y="1"/>
                  </a:moveTo>
                  <a:cubicBezTo>
                    <a:pt x="122" y="1"/>
                    <a:pt x="53" y="29"/>
                    <a:pt x="19" y="91"/>
                  </a:cubicBezTo>
                  <a:cubicBezTo>
                    <a:pt x="0" y="119"/>
                    <a:pt x="31" y="155"/>
                    <a:pt x="58" y="155"/>
                  </a:cubicBezTo>
                  <a:cubicBezTo>
                    <a:pt x="67" y="155"/>
                    <a:pt x="75" y="151"/>
                    <a:pt x="82" y="141"/>
                  </a:cubicBezTo>
                  <a:cubicBezTo>
                    <a:pt x="107" y="116"/>
                    <a:pt x="141" y="109"/>
                    <a:pt x="177" y="109"/>
                  </a:cubicBezTo>
                  <a:cubicBezTo>
                    <a:pt x="219" y="109"/>
                    <a:pt x="265" y="118"/>
                    <a:pt x="304" y="118"/>
                  </a:cubicBezTo>
                  <a:cubicBezTo>
                    <a:pt x="314" y="118"/>
                    <a:pt x="324" y="118"/>
                    <a:pt x="333" y="116"/>
                  </a:cubicBezTo>
                  <a:cubicBezTo>
                    <a:pt x="358" y="116"/>
                    <a:pt x="370" y="66"/>
                    <a:pt x="345" y="53"/>
                  </a:cubicBezTo>
                  <a:cubicBezTo>
                    <a:pt x="306" y="20"/>
                    <a:pt x="248" y="1"/>
                    <a:pt x="1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1"/>
            <p:cNvSpPr/>
            <p:nvPr/>
          </p:nvSpPr>
          <p:spPr>
            <a:xfrm>
              <a:off x="3463475" y="2587575"/>
              <a:ext cx="3800" cy="7750"/>
            </a:xfrm>
            <a:custGeom>
              <a:avLst/>
              <a:gdLst/>
              <a:ahLst/>
              <a:cxnLst/>
              <a:rect l="l" t="t" r="r" b="b"/>
              <a:pathLst>
                <a:path w="152" h="310" extrusionOk="0">
                  <a:moveTo>
                    <a:pt x="65" y="0"/>
                  </a:moveTo>
                  <a:cubicBezTo>
                    <a:pt x="44" y="0"/>
                    <a:pt x="20" y="16"/>
                    <a:pt x="13" y="43"/>
                  </a:cubicBezTo>
                  <a:cubicBezTo>
                    <a:pt x="1" y="131"/>
                    <a:pt x="1" y="243"/>
                    <a:pt x="89" y="306"/>
                  </a:cubicBezTo>
                  <a:cubicBezTo>
                    <a:pt x="93" y="308"/>
                    <a:pt x="98" y="310"/>
                    <a:pt x="103" y="310"/>
                  </a:cubicBezTo>
                  <a:cubicBezTo>
                    <a:pt x="126" y="310"/>
                    <a:pt x="151" y="289"/>
                    <a:pt x="151" y="269"/>
                  </a:cubicBezTo>
                  <a:cubicBezTo>
                    <a:pt x="139" y="193"/>
                    <a:pt x="101" y="131"/>
                    <a:pt x="101" y="43"/>
                  </a:cubicBezTo>
                  <a:cubicBezTo>
                    <a:pt x="101" y="13"/>
                    <a:pt x="84" y="0"/>
                    <a:pt x="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1"/>
            <p:cNvSpPr/>
            <p:nvPr/>
          </p:nvSpPr>
          <p:spPr>
            <a:xfrm>
              <a:off x="3464725" y="2585875"/>
              <a:ext cx="5200" cy="8875"/>
            </a:xfrm>
            <a:custGeom>
              <a:avLst/>
              <a:gdLst/>
              <a:ahLst/>
              <a:cxnLst/>
              <a:rect l="l" t="t" r="r" b="b"/>
              <a:pathLst>
                <a:path w="208" h="355" extrusionOk="0">
                  <a:moveTo>
                    <a:pt x="164" y="0"/>
                  </a:moveTo>
                  <a:cubicBezTo>
                    <a:pt x="155" y="0"/>
                    <a:pt x="146" y="3"/>
                    <a:pt x="139" y="10"/>
                  </a:cubicBezTo>
                  <a:cubicBezTo>
                    <a:pt x="64" y="86"/>
                    <a:pt x="1" y="224"/>
                    <a:pt x="51" y="337"/>
                  </a:cubicBezTo>
                  <a:cubicBezTo>
                    <a:pt x="57" y="348"/>
                    <a:pt x="73" y="354"/>
                    <a:pt x="88" y="354"/>
                  </a:cubicBezTo>
                  <a:cubicBezTo>
                    <a:pt x="107" y="354"/>
                    <a:pt x="126" y="345"/>
                    <a:pt x="126" y="324"/>
                  </a:cubicBezTo>
                  <a:cubicBezTo>
                    <a:pt x="152" y="224"/>
                    <a:pt x="139" y="136"/>
                    <a:pt x="189" y="48"/>
                  </a:cubicBezTo>
                  <a:cubicBezTo>
                    <a:pt x="207" y="21"/>
                    <a:pt x="186"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1"/>
            <p:cNvSpPr/>
            <p:nvPr/>
          </p:nvSpPr>
          <p:spPr>
            <a:xfrm>
              <a:off x="3428025" y="2889800"/>
              <a:ext cx="627800" cy="382200"/>
            </a:xfrm>
            <a:custGeom>
              <a:avLst/>
              <a:gdLst/>
              <a:ahLst/>
              <a:cxnLst/>
              <a:rect l="l" t="t" r="r" b="b"/>
              <a:pathLst>
                <a:path w="25112" h="15288" extrusionOk="0">
                  <a:moveTo>
                    <a:pt x="19826" y="1"/>
                  </a:moveTo>
                  <a:cubicBezTo>
                    <a:pt x="15633" y="1"/>
                    <a:pt x="11592" y="1106"/>
                    <a:pt x="8082" y="3100"/>
                  </a:cubicBezTo>
                  <a:cubicBezTo>
                    <a:pt x="5974" y="4305"/>
                    <a:pt x="1682" y="10040"/>
                    <a:pt x="1" y="13327"/>
                  </a:cubicBezTo>
                  <a:cubicBezTo>
                    <a:pt x="2547" y="14669"/>
                    <a:pt x="5144" y="15288"/>
                    <a:pt x="7637" y="15288"/>
                  </a:cubicBezTo>
                  <a:cubicBezTo>
                    <a:pt x="10367" y="15288"/>
                    <a:pt x="12972" y="14546"/>
                    <a:pt x="15248" y="13202"/>
                  </a:cubicBezTo>
                  <a:cubicBezTo>
                    <a:pt x="19602" y="10617"/>
                    <a:pt x="22827" y="5974"/>
                    <a:pt x="25111" y="590"/>
                  </a:cubicBezTo>
                  <a:cubicBezTo>
                    <a:pt x="23341" y="192"/>
                    <a:pt x="21571" y="1"/>
                    <a:pt x="19826"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1"/>
            <p:cNvSpPr/>
            <p:nvPr/>
          </p:nvSpPr>
          <p:spPr>
            <a:xfrm>
              <a:off x="3426775" y="2900475"/>
              <a:ext cx="631850" cy="327225"/>
            </a:xfrm>
            <a:custGeom>
              <a:avLst/>
              <a:gdLst/>
              <a:ahLst/>
              <a:cxnLst/>
              <a:rect l="l" t="t" r="r" b="b"/>
              <a:pathLst>
                <a:path w="25274" h="13089" extrusionOk="0">
                  <a:moveTo>
                    <a:pt x="25036" y="0"/>
                  </a:moveTo>
                  <a:cubicBezTo>
                    <a:pt x="24910" y="101"/>
                    <a:pt x="11558" y="9587"/>
                    <a:pt x="1" y="12712"/>
                  </a:cubicBezTo>
                  <a:lnTo>
                    <a:pt x="101" y="13089"/>
                  </a:lnTo>
                  <a:cubicBezTo>
                    <a:pt x="11734" y="9951"/>
                    <a:pt x="25136" y="414"/>
                    <a:pt x="25274" y="314"/>
                  </a:cubicBezTo>
                  <a:lnTo>
                    <a:pt x="25036"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1"/>
            <p:cNvSpPr/>
            <p:nvPr/>
          </p:nvSpPr>
          <p:spPr>
            <a:xfrm>
              <a:off x="3970775" y="2894825"/>
              <a:ext cx="39550" cy="66225"/>
            </a:xfrm>
            <a:custGeom>
              <a:avLst/>
              <a:gdLst/>
              <a:ahLst/>
              <a:cxnLst/>
              <a:rect l="l" t="t" r="r" b="b"/>
              <a:pathLst>
                <a:path w="1582" h="2649" extrusionOk="0">
                  <a:moveTo>
                    <a:pt x="1180" y="0"/>
                  </a:moveTo>
                  <a:cubicBezTo>
                    <a:pt x="1117" y="126"/>
                    <a:pt x="1054" y="264"/>
                    <a:pt x="1004" y="389"/>
                  </a:cubicBezTo>
                  <a:cubicBezTo>
                    <a:pt x="678" y="1130"/>
                    <a:pt x="414" y="1707"/>
                    <a:pt x="0" y="2460"/>
                  </a:cubicBezTo>
                  <a:lnTo>
                    <a:pt x="339" y="2648"/>
                  </a:lnTo>
                  <a:cubicBezTo>
                    <a:pt x="352" y="2623"/>
                    <a:pt x="377" y="2598"/>
                    <a:pt x="389" y="2560"/>
                  </a:cubicBezTo>
                  <a:cubicBezTo>
                    <a:pt x="352" y="2548"/>
                    <a:pt x="327" y="2548"/>
                    <a:pt x="301" y="2535"/>
                  </a:cubicBezTo>
                  <a:lnTo>
                    <a:pt x="427" y="2159"/>
                  </a:lnTo>
                  <a:cubicBezTo>
                    <a:pt x="477" y="2184"/>
                    <a:pt x="527" y="2196"/>
                    <a:pt x="578" y="2209"/>
                  </a:cubicBezTo>
                  <a:cubicBezTo>
                    <a:pt x="879" y="1644"/>
                    <a:pt x="1105" y="1130"/>
                    <a:pt x="1356" y="540"/>
                  </a:cubicBezTo>
                  <a:cubicBezTo>
                    <a:pt x="1431" y="389"/>
                    <a:pt x="1506" y="226"/>
                    <a:pt x="1581" y="51"/>
                  </a:cubicBezTo>
                  <a:cubicBezTo>
                    <a:pt x="1443" y="38"/>
                    <a:pt x="1305" y="13"/>
                    <a:pt x="118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1"/>
            <p:cNvSpPr/>
            <p:nvPr/>
          </p:nvSpPr>
          <p:spPr>
            <a:xfrm>
              <a:off x="3915875" y="2891375"/>
              <a:ext cx="59950" cy="104175"/>
            </a:xfrm>
            <a:custGeom>
              <a:avLst/>
              <a:gdLst/>
              <a:ahLst/>
              <a:cxnLst/>
              <a:rect l="l" t="t" r="r" b="b"/>
              <a:pathLst>
                <a:path w="2398" h="4167" extrusionOk="0">
                  <a:moveTo>
                    <a:pt x="1996" y="0"/>
                  </a:moveTo>
                  <a:cubicBezTo>
                    <a:pt x="1368" y="1607"/>
                    <a:pt x="791" y="2748"/>
                    <a:pt x="0" y="3966"/>
                  </a:cubicBezTo>
                  <a:lnTo>
                    <a:pt x="301" y="4166"/>
                  </a:lnTo>
                  <a:lnTo>
                    <a:pt x="377" y="3815"/>
                  </a:lnTo>
                  <a:cubicBezTo>
                    <a:pt x="439" y="3828"/>
                    <a:pt x="490" y="3840"/>
                    <a:pt x="540" y="3853"/>
                  </a:cubicBezTo>
                  <a:cubicBezTo>
                    <a:pt x="1255" y="2698"/>
                    <a:pt x="1807" y="1569"/>
                    <a:pt x="2397" y="25"/>
                  </a:cubicBezTo>
                  <a:cubicBezTo>
                    <a:pt x="2259" y="13"/>
                    <a:pt x="2121" y="13"/>
                    <a:pt x="199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1"/>
            <p:cNvSpPr/>
            <p:nvPr/>
          </p:nvSpPr>
          <p:spPr>
            <a:xfrm>
              <a:off x="3869450" y="2889800"/>
              <a:ext cx="70275" cy="133050"/>
            </a:xfrm>
            <a:custGeom>
              <a:avLst/>
              <a:gdLst/>
              <a:ahLst/>
              <a:cxnLst/>
              <a:rect l="l" t="t" r="r" b="b"/>
              <a:pathLst>
                <a:path w="2811" h="5322" extrusionOk="0">
                  <a:moveTo>
                    <a:pt x="2397" y="1"/>
                  </a:moveTo>
                  <a:cubicBezTo>
                    <a:pt x="1769" y="1895"/>
                    <a:pt x="966" y="3640"/>
                    <a:pt x="0" y="5196"/>
                  </a:cubicBezTo>
                  <a:lnTo>
                    <a:pt x="188" y="5321"/>
                  </a:lnTo>
                  <a:lnTo>
                    <a:pt x="276" y="4982"/>
                  </a:lnTo>
                  <a:cubicBezTo>
                    <a:pt x="364" y="5008"/>
                    <a:pt x="452" y="5033"/>
                    <a:pt x="540" y="5045"/>
                  </a:cubicBezTo>
                  <a:cubicBezTo>
                    <a:pt x="1456" y="3527"/>
                    <a:pt x="2209" y="1833"/>
                    <a:pt x="2811" y="13"/>
                  </a:cubicBezTo>
                  <a:cubicBezTo>
                    <a:pt x="2673" y="1"/>
                    <a:pt x="2535" y="1"/>
                    <a:pt x="239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1"/>
            <p:cNvSpPr/>
            <p:nvPr/>
          </p:nvSpPr>
          <p:spPr>
            <a:xfrm>
              <a:off x="3807000" y="2890750"/>
              <a:ext cx="84100" cy="164725"/>
            </a:xfrm>
            <a:custGeom>
              <a:avLst/>
              <a:gdLst/>
              <a:ahLst/>
              <a:cxnLst/>
              <a:rect l="l" t="t" r="r" b="b"/>
              <a:pathLst>
                <a:path w="3364" h="6589" extrusionOk="0">
                  <a:moveTo>
                    <a:pt x="3364" y="0"/>
                  </a:moveTo>
                  <a:cubicBezTo>
                    <a:pt x="3226" y="0"/>
                    <a:pt x="3088" y="13"/>
                    <a:pt x="2950" y="25"/>
                  </a:cubicBezTo>
                  <a:cubicBezTo>
                    <a:pt x="2260" y="2447"/>
                    <a:pt x="1281" y="4618"/>
                    <a:pt x="1" y="6500"/>
                  </a:cubicBezTo>
                  <a:lnTo>
                    <a:pt x="151" y="6588"/>
                  </a:lnTo>
                  <a:lnTo>
                    <a:pt x="227" y="6337"/>
                  </a:lnTo>
                  <a:cubicBezTo>
                    <a:pt x="327" y="6375"/>
                    <a:pt x="415" y="6400"/>
                    <a:pt x="515" y="6425"/>
                  </a:cubicBezTo>
                  <a:cubicBezTo>
                    <a:pt x="1745" y="4555"/>
                    <a:pt x="2699" y="2397"/>
                    <a:pt x="33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1"/>
            <p:cNvSpPr/>
            <p:nvPr/>
          </p:nvSpPr>
          <p:spPr>
            <a:xfrm>
              <a:off x="3759625" y="2894825"/>
              <a:ext cx="86000" cy="189825"/>
            </a:xfrm>
            <a:custGeom>
              <a:avLst/>
              <a:gdLst/>
              <a:ahLst/>
              <a:cxnLst/>
              <a:rect l="l" t="t" r="r" b="b"/>
              <a:pathLst>
                <a:path w="3440" h="7593" extrusionOk="0">
                  <a:moveTo>
                    <a:pt x="3439" y="0"/>
                  </a:moveTo>
                  <a:lnTo>
                    <a:pt x="3439" y="0"/>
                  </a:lnTo>
                  <a:cubicBezTo>
                    <a:pt x="3289" y="25"/>
                    <a:pt x="3151" y="51"/>
                    <a:pt x="3000" y="63"/>
                  </a:cubicBezTo>
                  <a:cubicBezTo>
                    <a:pt x="2034" y="2899"/>
                    <a:pt x="1030" y="5409"/>
                    <a:pt x="1" y="7505"/>
                  </a:cubicBezTo>
                  <a:lnTo>
                    <a:pt x="177" y="7592"/>
                  </a:lnTo>
                  <a:lnTo>
                    <a:pt x="239" y="7404"/>
                  </a:lnTo>
                  <a:cubicBezTo>
                    <a:pt x="315" y="7429"/>
                    <a:pt x="377" y="7454"/>
                    <a:pt x="453" y="7479"/>
                  </a:cubicBezTo>
                  <a:cubicBezTo>
                    <a:pt x="1469" y="5359"/>
                    <a:pt x="2473" y="2849"/>
                    <a:pt x="3439"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1"/>
            <p:cNvSpPr/>
            <p:nvPr/>
          </p:nvSpPr>
          <p:spPr>
            <a:xfrm>
              <a:off x="3698450" y="2902350"/>
              <a:ext cx="104500" cy="214300"/>
            </a:xfrm>
            <a:custGeom>
              <a:avLst/>
              <a:gdLst/>
              <a:ahLst/>
              <a:cxnLst/>
              <a:rect l="l" t="t" r="r" b="b"/>
              <a:pathLst>
                <a:path w="4180" h="8572" extrusionOk="0">
                  <a:moveTo>
                    <a:pt x="4180" y="0"/>
                  </a:moveTo>
                  <a:lnTo>
                    <a:pt x="4180" y="0"/>
                  </a:lnTo>
                  <a:cubicBezTo>
                    <a:pt x="4029" y="26"/>
                    <a:pt x="3878" y="63"/>
                    <a:pt x="3728" y="88"/>
                  </a:cubicBezTo>
                  <a:cubicBezTo>
                    <a:pt x="2711" y="3050"/>
                    <a:pt x="1469" y="5836"/>
                    <a:pt x="1" y="8371"/>
                  </a:cubicBezTo>
                  <a:lnTo>
                    <a:pt x="352" y="8571"/>
                  </a:lnTo>
                  <a:cubicBezTo>
                    <a:pt x="352" y="8559"/>
                    <a:pt x="365" y="8546"/>
                    <a:pt x="365" y="8534"/>
                  </a:cubicBezTo>
                  <a:cubicBezTo>
                    <a:pt x="315" y="8509"/>
                    <a:pt x="277" y="8483"/>
                    <a:pt x="227" y="8471"/>
                  </a:cubicBezTo>
                  <a:lnTo>
                    <a:pt x="390" y="8107"/>
                  </a:lnTo>
                  <a:cubicBezTo>
                    <a:pt x="440" y="8132"/>
                    <a:pt x="503" y="8157"/>
                    <a:pt x="553" y="8182"/>
                  </a:cubicBezTo>
                  <a:cubicBezTo>
                    <a:pt x="1971" y="5660"/>
                    <a:pt x="3188" y="2924"/>
                    <a:pt x="418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1"/>
            <p:cNvSpPr/>
            <p:nvPr/>
          </p:nvSpPr>
          <p:spPr>
            <a:xfrm>
              <a:off x="3643875" y="2917400"/>
              <a:ext cx="100725" cy="223725"/>
            </a:xfrm>
            <a:custGeom>
              <a:avLst/>
              <a:gdLst/>
              <a:ahLst/>
              <a:cxnLst/>
              <a:rect l="l" t="t" r="r" b="b"/>
              <a:pathLst>
                <a:path w="4029" h="8949" extrusionOk="0">
                  <a:moveTo>
                    <a:pt x="4029" y="1"/>
                  </a:moveTo>
                  <a:lnTo>
                    <a:pt x="4029" y="1"/>
                  </a:lnTo>
                  <a:cubicBezTo>
                    <a:pt x="3865" y="51"/>
                    <a:pt x="3715" y="101"/>
                    <a:pt x="3552" y="151"/>
                  </a:cubicBezTo>
                  <a:cubicBezTo>
                    <a:pt x="2874" y="1933"/>
                    <a:pt x="2109" y="3753"/>
                    <a:pt x="1368" y="5522"/>
                  </a:cubicBezTo>
                  <a:cubicBezTo>
                    <a:pt x="916" y="6614"/>
                    <a:pt x="440" y="7756"/>
                    <a:pt x="0" y="8848"/>
                  </a:cubicBezTo>
                  <a:lnTo>
                    <a:pt x="251" y="8948"/>
                  </a:lnTo>
                  <a:lnTo>
                    <a:pt x="402" y="8622"/>
                  </a:lnTo>
                  <a:cubicBezTo>
                    <a:pt x="427" y="8647"/>
                    <a:pt x="465" y="8660"/>
                    <a:pt x="490" y="8672"/>
                  </a:cubicBezTo>
                  <a:cubicBezTo>
                    <a:pt x="904" y="7681"/>
                    <a:pt x="1318" y="6664"/>
                    <a:pt x="1732" y="5673"/>
                  </a:cubicBezTo>
                  <a:cubicBezTo>
                    <a:pt x="2523" y="3803"/>
                    <a:pt x="3326" y="1871"/>
                    <a:pt x="402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1"/>
            <p:cNvSpPr/>
            <p:nvPr/>
          </p:nvSpPr>
          <p:spPr>
            <a:xfrm>
              <a:off x="3593675" y="2937175"/>
              <a:ext cx="97600" cy="224325"/>
            </a:xfrm>
            <a:custGeom>
              <a:avLst/>
              <a:gdLst/>
              <a:ahLst/>
              <a:cxnLst/>
              <a:rect l="l" t="t" r="r" b="b"/>
              <a:pathLst>
                <a:path w="3904" h="8973" extrusionOk="0">
                  <a:moveTo>
                    <a:pt x="3903" y="0"/>
                  </a:moveTo>
                  <a:lnTo>
                    <a:pt x="3903" y="0"/>
                  </a:lnTo>
                  <a:cubicBezTo>
                    <a:pt x="3740" y="63"/>
                    <a:pt x="3577" y="138"/>
                    <a:pt x="3426" y="201"/>
                  </a:cubicBezTo>
                  <a:cubicBezTo>
                    <a:pt x="2485" y="3263"/>
                    <a:pt x="1343" y="6162"/>
                    <a:pt x="1" y="8847"/>
                  </a:cubicBezTo>
                  <a:lnTo>
                    <a:pt x="26" y="8860"/>
                  </a:lnTo>
                  <a:lnTo>
                    <a:pt x="63" y="8797"/>
                  </a:lnTo>
                  <a:cubicBezTo>
                    <a:pt x="164" y="8860"/>
                    <a:pt x="277" y="8910"/>
                    <a:pt x="377" y="8973"/>
                  </a:cubicBezTo>
                  <a:cubicBezTo>
                    <a:pt x="1770" y="6187"/>
                    <a:pt x="2950" y="3175"/>
                    <a:pt x="3903"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1"/>
            <p:cNvSpPr/>
            <p:nvPr/>
          </p:nvSpPr>
          <p:spPr>
            <a:xfrm>
              <a:off x="3533125" y="2968850"/>
              <a:ext cx="94450" cy="217450"/>
            </a:xfrm>
            <a:custGeom>
              <a:avLst/>
              <a:gdLst/>
              <a:ahLst/>
              <a:cxnLst/>
              <a:rect l="l" t="t" r="r" b="b"/>
              <a:pathLst>
                <a:path w="3778" h="8698" extrusionOk="0">
                  <a:moveTo>
                    <a:pt x="3778" y="1"/>
                  </a:moveTo>
                  <a:lnTo>
                    <a:pt x="3778" y="1"/>
                  </a:lnTo>
                  <a:cubicBezTo>
                    <a:pt x="3602" y="101"/>
                    <a:pt x="3426" y="239"/>
                    <a:pt x="3238" y="390"/>
                  </a:cubicBezTo>
                  <a:cubicBezTo>
                    <a:pt x="2310" y="3264"/>
                    <a:pt x="1230" y="6024"/>
                    <a:pt x="1" y="8609"/>
                  </a:cubicBezTo>
                  <a:lnTo>
                    <a:pt x="176" y="8697"/>
                  </a:lnTo>
                  <a:lnTo>
                    <a:pt x="302" y="8421"/>
                  </a:lnTo>
                  <a:cubicBezTo>
                    <a:pt x="365" y="8446"/>
                    <a:pt x="427" y="8471"/>
                    <a:pt x="490" y="8496"/>
                  </a:cubicBezTo>
                  <a:cubicBezTo>
                    <a:pt x="1745" y="5823"/>
                    <a:pt x="2849" y="2975"/>
                    <a:pt x="3778"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1"/>
            <p:cNvSpPr/>
            <p:nvPr/>
          </p:nvSpPr>
          <p:spPr>
            <a:xfrm>
              <a:off x="3499550" y="3023125"/>
              <a:ext cx="69050" cy="174150"/>
            </a:xfrm>
            <a:custGeom>
              <a:avLst/>
              <a:gdLst/>
              <a:ahLst/>
              <a:cxnLst/>
              <a:rect l="l" t="t" r="r" b="b"/>
              <a:pathLst>
                <a:path w="2762" h="6966" extrusionOk="0">
                  <a:moveTo>
                    <a:pt x="2762" y="1"/>
                  </a:moveTo>
                  <a:cubicBezTo>
                    <a:pt x="2561" y="227"/>
                    <a:pt x="2348" y="465"/>
                    <a:pt x="2134" y="729"/>
                  </a:cubicBezTo>
                  <a:cubicBezTo>
                    <a:pt x="1482" y="2824"/>
                    <a:pt x="766" y="4882"/>
                    <a:pt x="1" y="6878"/>
                  </a:cubicBezTo>
                  <a:lnTo>
                    <a:pt x="227" y="6965"/>
                  </a:lnTo>
                  <a:lnTo>
                    <a:pt x="302" y="6815"/>
                  </a:lnTo>
                  <a:cubicBezTo>
                    <a:pt x="340" y="6840"/>
                    <a:pt x="390" y="6852"/>
                    <a:pt x="428" y="6878"/>
                  </a:cubicBezTo>
                  <a:cubicBezTo>
                    <a:pt x="1281" y="4656"/>
                    <a:pt x="2059" y="2347"/>
                    <a:pt x="2762"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1"/>
            <p:cNvSpPr/>
            <p:nvPr/>
          </p:nvSpPr>
          <p:spPr>
            <a:xfrm>
              <a:off x="3461925" y="3084000"/>
              <a:ext cx="56800" cy="128025"/>
            </a:xfrm>
            <a:custGeom>
              <a:avLst/>
              <a:gdLst/>
              <a:ahLst/>
              <a:cxnLst/>
              <a:rect l="l" t="t" r="r" b="b"/>
              <a:pathLst>
                <a:path w="2272" h="5121" extrusionOk="0">
                  <a:moveTo>
                    <a:pt x="2271" y="0"/>
                  </a:moveTo>
                  <a:lnTo>
                    <a:pt x="2271" y="0"/>
                  </a:lnTo>
                  <a:cubicBezTo>
                    <a:pt x="2033" y="314"/>
                    <a:pt x="1795" y="628"/>
                    <a:pt x="1569" y="954"/>
                  </a:cubicBezTo>
                  <a:cubicBezTo>
                    <a:pt x="1104" y="2385"/>
                    <a:pt x="577" y="3765"/>
                    <a:pt x="0" y="5095"/>
                  </a:cubicBezTo>
                  <a:lnTo>
                    <a:pt x="63" y="5120"/>
                  </a:lnTo>
                  <a:lnTo>
                    <a:pt x="264" y="4832"/>
                  </a:lnTo>
                  <a:cubicBezTo>
                    <a:pt x="339" y="4882"/>
                    <a:pt x="402" y="4932"/>
                    <a:pt x="477" y="4982"/>
                  </a:cubicBezTo>
                  <a:cubicBezTo>
                    <a:pt x="1155" y="3388"/>
                    <a:pt x="1757" y="1732"/>
                    <a:pt x="227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1"/>
            <p:cNvSpPr/>
            <p:nvPr/>
          </p:nvSpPr>
          <p:spPr>
            <a:xfrm>
              <a:off x="3999625" y="2897650"/>
              <a:ext cx="30150" cy="42050"/>
            </a:xfrm>
            <a:custGeom>
              <a:avLst/>
              <a:gdLst/>
              <a:ahLst/>
              <a:cxnLst/>
              <a:rect l="l" t="t" r="r" b="b"/>
              <a:pathLst>
                <a:path w="1206" h="1682" extrusionOk="0">
                  <a:moveTo>
                    <a:pt x="804" y="0"/>
                  </a:moveTo>
                  <a:lnTo>
                    <a:pt x="1" y="1594"/>
                  </a:lnTo>
                  <a:lnTo>
                    <a:pt x="176" y="1682"/>
                  </a:lnTo>
                  <a:lnTo>
                    <a:pt x="252" y="1494"/>
                  </a:lnTo>
                  <a:cubicBezTo>
                    <a:pt x="315" y="1519"/>
                    <a:pt x="390" y="1544"/>
                    <a:pt x="453" y="1556"/>
                  </a:cubicBezTo>
                  <a:lnTo>
                    <a:pt x="1205" y="63"/>
                  </a:lnTo>
                  <a:cubicBezTo>
                    <a:pt x="1067" y="38"/>
                    <a:pt x="929" y="13"/>
                    <a:pt x="80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1"/>
            <p:cNvSpPr/>
            <p:nvPr/>
          </p:nvSpPr>
          <p:spPr>
            <a:xfrm>
              <a:off x="4002450" y="2934975"/>
              <a:ext cx="36100" cy="17275"/>
            </a:xfrm>
            <a:custGeom>
              <a:avLst/>
              <a:gdLst/>
              <a:ahLst/>
              <a:cxnLst/>
              <a:rect l="l" t="t" r="r" b="b"/>
              <a:pathLst>
                <a:path w="1444" h="691" extrusionOk="0">
                  <a:moveTo>
                    <a:pt x="139" y="1"/>
                  </a:moveTo>
                  <a:lnTo>
                    <a:pt x="63" y="189"/>
                  </a:lnTo>
                  <a:lnTo>
                    <a:pt x="1" y="364"/>
                  </a:lnTo>
                  <a:cubicBezTo>
                    <a:pt x="365" y="503"/>
                    <a:pt x="842" y="603"/>
                    <a:pt x="1268" y="691"/>
                  </a:cubicBezTo>
                  <a:cubicBezTo>
                    <a:pt x="1331" y="565"/>
                    <a:pt x="1381" y="440"/>
                    <a:pt x="1444" y="314"/>
                  </a:cubicBezTo>
                  <a:cubicBezTo>
                    <a:pt x="1092" y="252"/>
                    <a:pt x="678" y="176"/>
                    <a:pt x="340" y="63"/>
                  </a:cubicBezTo>
                  <a:cubicBezTo>
                    <a:pt x="277" y="51"/>
                    <a:pt x="202" y="26"/>
                    <a:pt x="13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1"/>
            <p:cNvSpPr/>
            <p:nvPr/>
          </p:nvSpPr>
          <p:spPr>
            <a:xfrm>
              <a:off x="3978300" y="2948775"/>
              <a:ext cx="49900" cy="23875"/>
            </a:xfrm>
            <a:custGeom>
              <a:avLst/>
              <a:gdLst/>
              <a:ahLst/>
              <a:cxnLst/>
              <a:rect l="l" t="t" r="r" b="b"/>
              <a:pathLst>
                <a:path w="1996" h="955" extrusionOk="0">
                  <a:moveTo>
                    <a:pt x="126" y="1"/>
                  </a:moveTo>
                  <a:lnTo>
                    <a:pt x="0" y="377"/>
                  </a:lnTo>
                  <a:cubicBezTo>
                    <a:pt x="26" y="390"/>
                    <a:pt x="51" y="390"/>
                    <a:pt x="88" y="402"/>
                  </a:cubicBezTo>
                  <a:cubicBezTo>
                    <a:pt x="666" y="616"/>
                    <a:pt x="1243" y="804"/>
                    <a:pt x="1820" y="954"/>
                  </a:cubicBezTo>
                  <a:cubicBezTo>
                    <a:pt x="1883" y="841"/>
                    <a:pt x="1946" y="729"/>
                    <a:pt x="1996" y="603"/>
                  </a:cubicBezTo>
                  <a:cubicBezTo>
                    <a:pt x="1431" y="452"/>
                    <a:pt x="841" y="264"/>
                    <a:pt x="277" y="51"/>
                  </a:cubicBezTo>
                  <a:cubicBezTo>
                    <a:pt x="226" y="38"/>
                    <a:pt x="176" y="26"/>
                    <a:pt x="12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1"/>
            <p:cNvSpPr/>
            <p:nvPr/>
          </p:nvSpPr>
          <p:spPr>
            <a:xfrm>
              <a:off x="3923400" y="2986750"/>
              <a:ext cx="88175" cy="19150"/>
            </a:xfrm>
            <a:custGeom>
              <a:avLst/>
              <a:gdLst/>
              <a:ahLst/>
              <a:cxnLst/>
              <a:rect l="l" t="t" r="r" b="b"/>
              <a:pathLst>
                <a:path w="3527" h="766" extrusionOk="0">
                  <a:moveTo>
                    <a:pt x="76" y="0"/>
                  </a:moveTo>
                  <a:lnTo>
                    <a:pt x="0" y="351"/>
                  </a:lnTo>
                  <a:lnTo>
                    <a:pt x="0" y="389"/>
                  </a:lnTo>
                  <a:cubicBezTo>
                    <a:pt x="1105" y="628"/>
                    <a:pt x="2222" y="753"/>
                    <a:pt x="3301" y="766"/>
                  </a:cubicBezTo>
                  <a:cubicBezTo>
                    <a:pt x="3376" y="628"/>
                    <a:pt x="3451" y="502"/>
                    <a:pt x="3527" y="364"/>
                  </a:cubicBezTo>
                  <a:cubicBezTo>
                    <a:pt x="2447" y="364"/>
                    <a:pt x="1343" y="264"/>
                    <a:pt x="239" y="38"/>
                  </a:cubicBezTo>
                  <a:cubicBezTo>
                    <a:pt x="189" y="25"/>
                    <a:pt x="138" y="13"/>
                    <a:pt x="7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1"/>
            <p:cNvSpPr/>
            <p:nvPr/>
          </p:nvSpPr>
          <p:spPr>
            <a:xfrm>
              <a:off x="3873825" y="3014350"/>
              <a:ext cx="116725" cy="27000"/>
            </a:xfrm>
            <a:custGeom>
              <a:avLst/>
              <a:gdLst/>
              <a:ahLst/>
              <a:cxnLst/>
              <a:rect l="l" t="t" r="r" b="b"/>
              <a:pathLst>
                <a:path w="4669" h="1080" extrusionOk="0">
                  <a:moveTo>
                    <a:pt x="101" y="0"/>
                  </a:moveTo>
                  <a:lnTo>
                    <a:pt x="13" y="339"/>
                  </a:lnTo>
                  <a:lnTo>
                    <a:pt x="1" y="389"/>
                  </a:lnTo>
                  <a:cubicBezTo>
                    <a:pt x="1481" y="741"/>
                    <a:pt x="2975" y="979"/>
                    <a:pt x="4430" y="1080"/>
                  </a:cubicBezTo>
                  <a:cubicBezTo>
                    <a:pt x="4506" y="954"/>
                    <a:pt x="4581" y="829"/>
                    <a:pt x="4669" y="703"/>
                  </a:cubicBezTo>
                  <a:cubicBezTo>
                    <a:pt x="3251" y="615"/>
                    <a:pt x="1808" y="402"/>
                    <a:pt x="365" y="63"/>
                  </a:cubicBezTo>
                  <a:cubicBezTo>
                    <a:pt x="277" y="51"/>
                    <a:pt x="189" y="26"/>
                    <a:pt x="10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1"/>
            <p:cNvSpPr/>
            <p:nvPr/>
          </p:nvSpPr>
          <p:spPr>
            <a:xfrm>
              <a:off x="3809825" y="3049175"/>
              <a:ext cx="153125" cy="33600"/>
            </a:xfrm>
            <a:custGeom>
              <a:avLst/>
              <a:gdLst/>
              <a:ahLst/>
              <a:cxnLst/>
              <a:rect l="l" t="t" r="r" b="b"/>
              <a:pathLst>
                <a:path w="6125" h="1344" extrusionOk="0">
                  <a:moveTo>
                    <a:pt x="114" y="0"/>
                  </a:moveTo>
                  <a:lnTo>
                    <a:pt x="38" y="251"/>
                  </a:lnTo>
                  <a:lnTo>
                    <a:pt x="1" y="377"/>
                  </a:lnTo>
                  <a:cubicBezTo>
                    <a:pt x="1971" y="992"/>
                    <a:pt x="3929" y="1305"/>
                    <a:pt x="5849" y="1343"/>
                  </a:cubicBezTo>
                  <a:cubicBezTo>
                    <a:pt x="5949" y="1218"/>
                    <a:pt x="6037" y="1092"/>
                    <a:pt x="6125" y="967"/>
                  </a:cubicBezTo>
                  <a:cubicBezTo>
                    <a:pt x="4255" y="954"/>
                    <a:pt x="2335" y="653"/>
                    <a:pt x="402" y="88"/>
                  </a:cubicBezTo>
                  <a:cubicBezTo>
                    <a:pt x="302" y="63"/>
                    <a:pt x="214" y="38"/>
                    <a:pt x="11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1"/>
            <p:cNvSpPr/>
            <p:nvPr/>
          </p:nvSpPr>
          <p:spPr>
            <a:xfrm>
              <a:off x="3762450" y="3079925"/>
              <a:ext cx="170075" cy="42050"/>
            </a:xfrm>
            <a:custGeom>
              <a:avLst/>
              <a:gdLst/>
              <a:ahLst/>
              <a:cxnLst/>
              <a:rect l="l" t="t" r="r" b="b"/>
              <a:pathLst>
                <a:path w="6803" h="1682" extrusionOk="0">
                  <a:moveTo>
                    <a:pt x="126" y="0"/>
                  </a:moveTo>
                  <a:lnTo>
                    <a:pt x="64" y="188"/>
                  </a:lnTo>
                  <a:lnTo>
                    <a:pt x="1" y="377"/>
                  </a:lnTo>
                  <a:cubicBezTo>
                    <a:pt x="2172" y="1167"/>
                    <a:pt x="4355" y="1606"/>
                    <a:pt x="6489" y="1682"/>
                  </a:cubicBezTo>
                  <a:cubicBezTo>
                    <a:pt x="6589" y="1556"/>
                    <a:pt x="6702" y="1431"/>
                    <a:pt x="6802" y="1305"/>
                  </a:cubicBezTo>
                  <a:cubicBezTo>
                    <a:pt x="4694" y="1255"/>
                    <a:pt x="2511" y="841"/>
                    <a:pt x="340" y="75"/>
                  </a:cubicBezTo>
                  <a:cubicBezTo>
                    <a:pt x="264" y="50"/>
                    <a:pt x="202" y="25"/>
                    <a:pt x="12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1"/>
            <p:cNvSpPr/>
            <p:nvPr/>
          </p:nvSpPr>
          <p:spPr>
            <a:xfrm>
              <a:off x="3704100" y="3105025"/>
              <a:ext cx="188275" cy="59925"/>
            </a:xfrm>
            <a:custGeom>
              <a:avLst/>
              <a:gdLst/>
              <a:ahLst/>
              <a:cxnLst/>
              <a:rect l="l" t="t" r="r" b="b"/>
              <a:pathLst>
                <a:path w="7531" h="2397" extrusionOk="0">
                  <a:moveTo>
                    <a:pt x="164" y="0"/>
                  </a:moveTo>
                  <a:lnTo>
                    <a:pt x="1" y="364"/>
                  </a:lnTo>
                  <a:cubicBezTo>
                    <a:pt x="51" y="376"/>
                    <a:pt x="89" y="402"/>
                    <a:pt x="139" y="427"/>
                  </a:cubicBezTo>
                  <a:cubicBezTo>
                    <a:pt x="2485" y="1481"/>
                    <a:pt x="4832" y="2146"/>
                    <a:pt x="7141" y="2397"/>
                  </a:cubicBezTo>
                  <a:cubicBezTo>
                    <a:pt x="7279" y="2271"/>
                    <a:pt x="7405" y="2158"/>
                    <a:pt x="7530" y="2033"/>
                  </a:cubicBezTo>
                  <a:cubicBezTo>
                    <a:pt x="5158" y="1820"/>
                    <a:pt x="2736" y="1167"/>
                    <a:pt x="327" y="75"/>
                  </a:cubicBezTo>
                  <a:cubicBezTo>
                    <a:pt x="277" y="50"/>
                    <a:pt x="214" y="25"/>
                    <a:pt x="1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1"/>
            <p:cNvSpPr/>
            <p:nvPr/>
          </p:nvSpPr>
          <p:spPr>
            <a:xfrm>
              <a:off x="3649825" y="3132925"/>
              <a:ext cx="195475" cy="70300"/>
            </a:xfrm>
            <a:custGeom>
              <a:avLst/>
              <a:gdLst/>
              <a:ahLst/>
              <a:cxnLst/>
              <a:rect l="l" t="t" r="r" b="b"/>
              <a:pathLst>
                <a:path w="7819" h="2812" extrusionOk="0">
                  <a:moveTo>
                    <a:pt x="164" y="1"/>
                  </a:moveTo>
                  <a:lnTo>
                    <a:pt x="13" y="327"/>
                  </a:lnTo>
                  <a:lnTo>
                    <a:pt x="1" y="365"/>
                  </a:lnTo>
                  <a:cubicBezTo>
                    <a:pt x="2460" y="1431"/>
                    <a:pt x="4933" y="2247"/>
                    <a:pt x="7392" y="2812"/>
                  </a:cubicBezTo>
                  <a:cubicBezTo>
                    <a:pt x="7530" y="2711"/>
                    <a:pt x="7681" y="2611"/>
                    <a:pt x="7819" y="2511"/>
                  </a:cubicBezTo>
                  <a:cubicBezTo>
                    <a:pt x="5309" y="1958"/>
                    <a:pt x="2762" y="1130"/>
                    <a:pt x="252" y="51"/>
                  </a:cubicBezTo>
                  <a:cubicBezTo>
                    <a:pt x="227" y="39"/>
                    <a:pt x="189" y="26"/>
                    <a:pt x="164"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1"/>
            <p:cNvSpPr/>
            <p:nvPr/>
          </p:nvSpPr>
          <p:spPr>
            <a:xfrm>
              <a:off x="3590550" y="3157100"/>
              <a:ext cx="213650" cy="73100"/>
            </a:xfrm>
            <a:custGeom>
              <a:avLst/>
              <a:gdLst/>
              <a:ahLst/>
              <a:cxnLst/>
              <a:rect l="l" t="t" r="r" b="b"/>
              <a:pathLst>
                <a:path w="8546" h="2924" extrusionOk="0">
                  <a:moveTo>
                    <a:pt x="188" y="0"/>
                  </a:moveTo>
                  <a:lnTo>
                    <a:pt x="151" y="63"/>
                  </a:lnTo>
                  <a:lnTo>
                    <a:pt x="0" y="351"/>
                  </a:lnTo>
                  <a:cubicBezTo>
                    <a:pt x="2660" y="1832"/>
                    <a:pt x="5333" y="2497"/>
                    <a:pt x="7981" y="2924"/>
                  </a:cubicBezTo>
                  <a:cubicBezTo>
                    <a:pt x="8169" y="2836"/>
                    <a:pt x="8358" y="2723"/>
                    <a:pt x="8546" y="2623"/>
                  </a:cubicBezTo>
                  <a:cubicBezTo>
                    <a:pt x="5873" y="2209"/>
                    <a:pt x="3175" y="1594"/>
                    <a:pt x="502" y="176"/>
                  </a:cubicBezTo>
                  <a:cubicBezTo>
                    <a:pt x="402" y="113"/>
                    <a:pt x="289" y="63"/>
                    <a:pt x="18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1"/>
            <p:cNvSpPr/>
            <p:nvPr/>
          </p:nvSpPr>
          <p:spPr>
            <a:xfrm>
              <a:off x="3536575" y="3179375"/>
              <a:ext cx="223075" cy="71850"/>
            </a:xfrm>
            <a:custGeom>
              <a:avLst/>
              <a:gdLst/>
              <a:ahLst/>
              <a:cxnLst/>
              <a:rect l="l" t="t" r="r" b="b"/>
              <a:pathLst>
                <a:path w="8923" h="2874" extrusionOk="0">
                  <a:moveTo>
                    <a:pt x="164" y="0"/>
                  </a:moveTo>
                  <a:lnTo>
                    <a:pt x="38" y="276"/>
                  </a:lnTo>
                  <a:lnTo>
                    <a:pt x="1" y="351"/>
                  </a:lnTo>
                  <a:cubicBezTo>
                    <a:pt x="2724" y="1569"/>
                    <a:pt x="5472" y="2409"/>
                    <a:pt x="8183" y="2874"/>
                  </a:cubicBezTo>
                  <a:cubicBezTo>
                    <a:pt x="8434" y="2786"/>
                    <a:pt x="8684" y="2698"/>
                    <a:pt x="8923" y="2598"/>
                  </a:cubicBezTo>
                  <a:cubicBezTo>
                    <a:pt x="6087" y="2171"/>
                    <a:pt x="3201" y="1330"/>
                    <a:pt x="352" y="75"/>
                  </a:cubicBezTo>
                  <a:cubicBezTo>
                    <a:pt x="289" y="50"/>
                    <a:pt x="227" y="25"/>
                    <a:pt x="1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1"/>
            <p:cNvSpPr/>
            <p:nvPr/>
          </p:nvSpPr>
          <p:spPr>
            <a:xfrm>
              <a:off x="3502375" y="3193475"/>
              <a:ext cx="187950" cy="75325"/>
            </a:xfrm>
            <a:custGeom>
              <a:avLst/>
              <a:gdLst/>
              <a:ahLst/>
              <a:cxnLst/>
              <a:rect l="l" t="t" r="r" b="b"/>
              <a:pathLst>
                <a:path w="7518" h="3013" extrusionOk="0">
                  <a:moveTo>
                    <a:pt x="189" y="1"/>
                  </a:moveTo>
                  <a:lnTo>
                    <a:pt x="114" y="151"/>
                  </a:lnTo>
                  <a:lnTo>
                    <a:pt x="1" y="340"/>
                  </a:lnTo>
                  <a:cubicBezTo>
                    <a:pt x="2172" y="1519"/>
                    <a:pt x="4368" y="2410"/>
                    <a:pt x="6551" y="3013"/>
                  </a:cubicBezTo>
                  <a:cubicBezTo>
                    <a:pt x="6878" y="2975"/>
                    <a:pt x="7204" y="2925"/>
                    <a:pt x="7518" y="2862"/>
                  </a:cubicBezTo>
                  <a:cubicBezTo>
                    <a:pt x="5121" y="2272"/>
                    <a:pt x="2699" y="1344"/>
                    <a:pt x="315" y="64"/>
                  </a:cubicBezTo>
                  <a:cubicBezTo>
                    <a:pt x="277" y="38"/>
                    <a:pt x="239" y="26"/>
                    <a:pt x="18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1"/>
            <p:cNvSpPr/>
            <p:nvPr/>
          </p:nvSpPr>
          <p:spPr>
            <a:xfrm>
              <a:off x="3462850" y="3204775"/>
              <a:ext cx="169450" cy="67150"/>
            </a:xfrm>
            <a:custGeom>
              <a:avLst/>
              <a:gdLst/>
              <a:ahLst/>
              <a:cxnLst/>
              <a:rect l="l" t="t" r="r" b="b"/>
              <a:pathLst>
                <a:path w="6778" h="2686" extrusionOk="0">
                  <a:moveTo>
                    <a:pt x="227" y="1"/>
                  </a:moveTo>
                  <a:lnTo>
                    <a:pt x="26" y="289"/>
                  </a:lnTo>
                  <a:lnTo>
                    <a:pt x="1" y="314"/>
                  </a:lnTo>
                  <a:cubicBezTo>
                    <a:pt x="1607" y="1506"/>
                    <a:pt x="3314" y="2171"/>
                    <a:pt x="4970" y="2623"/>
                  </a:cubicBezTo>
                  <a:cubicBezTo>
                    <a:pt x="5382" y="2666"/>
                    <a:pt x="5793" y="2686"/>
                    <a:pt x="6205" y="2686"/>
                  </a:cubicBezTo>
                  <a:cubicBezTo>
                    <a:pt x="6396" y="2686"/>
                    <a:pt x="6586" y="2681"/>
                    <a:pt x="6777" y="2673"/>
                  </a:cubicBezTo>
                  <a:cubicBezTo>
                    <a:pt x="4719" y="2209"/>
                    <a:pt x="2498" y="1594"/>
                    <a:pt x="440" y="151"/>
                  </a:cubicBezTo>
                  <a:cubicBezTo>
                    <a:pt x="365" y="101"/>
                    <a:pt x="302" y="51"/>
                    <a:pt x="22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1"/>
            <p:cNvSpPr/>
            <p:nvPr/>
          </p:nvSpPr>
          <p:spPr>
            <a:xfrm>
              <a:off x="3312900" y="2750825"/>
              <a:ext cx="215225" cy="529575"/>
            </a:xfrm>
            <a:custGeom>
              <a:avLst/>
              <a:gdLst/>
              <a:ahLst/>
              <a:cxnLst/>
              <a:rect l="l" t="t" r="r" b="b"/>
              <a:pathLst>
                <a:path w="8609" h="21183" extrusionOk="0">
                  <a:moveTo>
                    <a:pt x="4581" y="0"/>
                  </a:moveTo>
                  <a:cubicBezTo>
                    <a:pt x="1644" y="3451"/>
                    <a:pt x="113" y="7793"/>
                    <a:pt x="38" y="12097"/>
                  </a:cubicBezTo>
                  <a:cubicBezTo>
                    <a:pt x="0" y="13930"/>
                    <a:pt x="1908" y="18861"/>
                    <a:pt x="3263" y="21183"/>
                  </a:cubicBezTo>
                  <a:cubicBezTo>
                    <a:pt x="6827" y="18723"/>
                    <a:pt x="8584" y="14946"/>
                    <a:pt x="8596" y="11131"/>
                  </a:cubicBezTo>
                  <a:cubicBezTo>
                    <a:pt x="8609" y="7329"/>
                    <a:pt x="6990" y="3489"/>
                    <a:pt x="458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1"/>
            <p:cNvSpPr/>
            <p:nvPr/>
          </p:nvSpPr>
          <p:spPr>
            <a:xfrm>
              <a:off x="3391650" y="2750500"/>
              <a:ext cx="61825" cy="530525"/>
            </a:xfrm>
            <a:custGeom>
              <a:avLst/>
              <a:gdLst/>
              <a:ahLst/>
              <a:cxnLst/>
              <a:rect l="l" t="t" r="r" b="b"/>
              <a:pathLst>
                <a:path w="2473" h="21221" extrusionOk="0">
                  <a:moveTo>
                    <a:pt x="1544" y="1"/>
                  </a:moveTo>
                  <a:lnTo>
                    <a:pt x="1318" y="26"/>
                  </a:lnTo>
                  <a:cubicBezTo>
                    <a:pt x="1330" y="151"/>
                    <a:pt x="2246" y="12424"/>
                    <a:pt x="0" y="21171"/>
                  </a:cubicBezTo>
                  <a:lnTo>
                    <a:pt x="226" y="21221"/>
                  </a:lnTo>
                  <a:cubicBezTo>
                    <a:pt x="2472" y="12437"/>
                    <a:pt x="1556" y="126"/>
                    <a:pt x="154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1"/>
            <p:cNvSpPr/>
            <p:nvPr/>
          </p:nvSpPr>
          <p:spPr>
            <a:xfrm>
              <a:off x="3402300" y="2778125"/>
              <a:ext cx="31100" cy="47075"/>
            </a:xfrm>
            <a:custGeom>
              <a:avLst/>
              <a:gdLst/>
              <a:ahLst/>
              <a:cxnLst/>
              <a:rect l="l" t="t" r="r" b="b"/>
              <a:pathLst>
                <a:path w="1244" h="1883" extrusionOk="0">
                  <a:moveTo>
                    <a:pt x="139" y="0"/>
                  </a:moveTo>
                  <a:cubicBezTo>
                    <a:pt x="101" y="63"/>
                    <a:pt x="51" y="138"/>
                    <a:pt x="1" y="201"/>
                  </a:cubicBezTo>
                  <a:lnTo>
                    <a:pt x="176" y="452"/>
                  </a:lnTo>
                  <a:cubicBezTo>
                    <a:pt x="490" y="941"/>
                    <a:pt x="754" y="1330"/>
                    <a:pt x="1055" y="1882"/>
                  </a:cubicBezTo>
                  <a:lnTo>
                    <a:pt x="1243" y="1770"/>
                  </a:lnTo>
                  <a:cubicBezTo>
                    <a:pt x="1231" y="1744"/>
                    <a:pt x="1218" y="1719"/>
                    <a:pt x="1205" y="1682"/>
                  </a:cubicBezTo>
                  <a:cubicBezTo>
                    <a:pt x="1193" y="1694"/>
                    <a:pt x="1180" y="1694"/>
                    <a:pt x="1168" y="1707"/>
                  </a:cubicBezTo>
                  <a:lnTo>
                    <a:pt x="1017" y="1544"/>
                  </a:lnTo>
                  <a:cubicBezTo>
                    <a:pt x="1042" y="1519"/>
                    <a:pt x="1067" y="1506"/>
                    <a:pt x="1080" y="1481"/>
                  </a:cubicBezTo>
                  <a:cubicBezTo>
                    <a:pt x="842" y="1067"/>
                    <a:pt x="616" y="715"/>
                    <a:pt x="365" y="326"/>
                  </a:cubicBezTo>
                  <a:lnTo>
                    <a:pt x="139"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1"/>
            <p:cNvSpPr/>
            <p:nvPr/>
          </p:nvSpPr>
          <p:spPr>
            <a:xfrm>
              <a:off x="3387875" y="2799450"/>
              <a:ext cx="46775" cy="74375"/>
            </a:xfrm>
            <a:custGeom>
              <a:avLst/>
              <a:gdLst/>
              <a:ahLst/>
              <a:cxnLst/>
              <a:rect l="l" t="t" r="r" b="b"/>
              <a:pathLst>
                <a:path w="1871" h="2975" extrusionOk="0">
                  <a:moveTo>
                    <a:pt x="139" y="0"/>
                  </a:moveTo>
                  <a:cubicBezTo>
                    <a:pt x="88" y="63"/>
                    <a:pt x="51" y="126"/>
                    <a:pt x="1" y="201"/>
                  </a:cubicBezTo>
                  <a:cubicBezTo>
                    <a:pt x="741" y="1205"/>
                    <a:pt x="1218" y="2008"/>
                    <a:pt x="1670" y="2975"/>
                  </a:cubicBezTo>
                  <a:lnTo>
                    <a:pt x="1870" y="2887"/>
                  </a:lnTo>
                  <a:cubicBezTo>
                    <a:pt x="1870" y="2874"/>
                    <a:pt x="1858" y="2849"/>
                    <a:pt x="1858" y="2837"/>
                  </a:cubicBezTo>
                  <a:lnTo>
                    <a:pt x="1707" y="2724"/>
                  </a:lnTo>
                  <a:cubicBezTo>
                    <a:pt x="1732" y="2698"/>
                    <a:pt x="1745" y="2673"/>
                    <a:pt x="1757" y="2648"/>
                  </a:cubicBezTo>
                  <a:cubicBezTo>
                    <a:pt x="1331" y="1745"/>
                    <a:pt x="854" y="954"/>
                    <a:pt x="13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1"/>
            <p:cNvSpPr/>
            <p:nvPr/>
          </p:nvSpPr>
          <p:spPr>
            <a:xfrm>
              <a:off x="3374375" y="2822350"/>
              <a:ext cx="59325" cy="92875"/>
            </a:xfrm>
            <a:custGeom>
              <a:avLst/>
              <a:gdLst/>
              <a:ahLst/>
              <a:cxnLst/>
              <a:rect l="l" t="t" r="r" b="b"/>
              <a:pathLst>
                <a:path w="2373" h="3715" extrusionOk="0">
                  <a:moveTo>
                    <a:pt x="114" y="1"/>
                  </a:moveTo>
                  <a:cubicBezTo>
                    <a:pt x="76" y="63"/>
                    <a:pt x="39" y="139"/>
                    <a:pt x="1" y="214"/>
                  </a:cubicBezTo>
                  <a:cubicBezTo>
                    <a:pt x="904" y="1318"/>
                    <a:pt x="1657" y="2498"/>
                    <a:pt x="2235" y="3715"/>
                  </a:cubicBezTo>
                  <a:lnTo>
                    <a:pt x="2373" y="3652"/>
                  </a:lnTo>
                  <a:lnTo>
                    <a:pt x="2210" y="3502"/>
                  </a:lnTo>
                  <a:cubicBezTo>
                    <a:pt x="2247" y="3464"/>
                    <a:pt x="2285" y="3414"/>
                    <a:pt x="2322" y="3364"/>
                  </a:cubicBezTo>
                  <a:cubicBezTo>
                    <a:pt x="1733" y="2197"/>
                    <a:pt x="992" y="1067"/>
                    <a:pt x="11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1"/>
            <p:cNvSpPr/>
            <p:nvPr/>
          </p:nvSpPr>
          <p:spPr>
            <a:xfrm>
              <a:off x="3434000" y="2912075"/>
              <a:ext cx="1575" cy="1275"/>
            </a:xfrm>
            <a:custGeom>
              <a:avLst/>
              <a:gdLst/>
              <a:ahLst/>
              <a:cxnLst/>
              <a:rect l="l" t="t" r="r" b="b"/>
              <a:pathLst>
                <a:path w="63" h="51" extrusionOk="0">
                  <a:moveTo>
                    <a:pt x="50" y="0"/>
                  </a:moveTo>
                  <a:cubicBezTo>
                    <a:pt x="25" y="13"/>
                    <a:pt x="13" y="38"/>
                    <a:pt x="0" y="51"/>
                  </a:cubicBezTo>
                  <a:lnTo>
                    <a:pt x="63" y="26"/>
                  </a:lnTo>
                  <a:cubicBezTo>
                    <a:pt x="50" y="13"/>
                    <a:pt x="50" y="13"/>
                    <a:pt x="50"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1"/>
            <p:cNvSpPr/>
            <p:nvPr/>
          </p:nvSpPr>
          <p:spPr>
            <a:xfrm>
              <a:off x="3357750" y="2854350"/>
              <a:ext cx="73450" cy="113900"/>
            </a:xfrm>
            <a:custGeom>
              <a:avLst/>
              <a:gdLst/>
              <a:ahLst/>
              <a:cxnLst/>
              <a:rect l="l" t="t" r="r" b="b"/>
              <a:pathLst>
                <a:path w="2938" h="4556" extrusionOk="0">
                  <a:moveTo>
                    <a:pt x="114" y="1"/>
                  </a:moveTo>
                  <a:cubicBezTo>
                    <a:pt x="76" y="76"/>
                    <a:pt x="38" y="151"/>
                    <a:pt x="1" y="226"/>
                  </a:cubicBezTo>
                  <a:cubicBezTo>
                    <a:pt x="1206" y="1582"/>
                    <a:pt x="2159" y="3037"/>
                    <a:pt x="2824" y="4556"/>
                  </a:cubicBezTo>
                  <a:lnTo>
                    <a:pt x="2912" y="4518"/>
                  </a:lnTo>
                  <a:lnTo>
                    <a:pt x="2799" y="4405"/>
                  </a:lnTo>
                  <a:cubicBezTo>
                    <a:pt x="2849" y="4368"/>
                    <a:pt x="2887" y="4317"/>
                    <a:pt x="2937" y="4267"/>
                  </a:cubicBezTo>
                  <a:cubicBezTo>
                    <a:pt x="2247" y="2761"/>
                    <a:pt x="1306" y="1331"/>
                    <a:pt x="11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1"/>
            <p:cNvSpPr/>
            <p:nvPr/>
          </p:nvSpPr>
          <p:spPr>
            <a:xfrm>
              <a:off x="3344575" y="2886025"/>
              <a:ext cx="87250" cy="124275"/>
            </a:xfrm>
            <a:custGeom>
              <a:avLst/>
              <a:gdLst/>
              <a:ahLst/>
              <a:cxnLst/>
              <a:rect l="l" t="t" r="r" b="b"/>
              <a:pathLst>
                <a:path w="3490" h="4971" extrusionOk="0">
                  <a:moveTo>
                    <a:pt x="101" y="1"/>
                  </a:moveTo>
                  <a:cubicBezTo>
                    <a:pt x="64" y="76"/>
                    <a:pt x="26" y="164"/>
                    <a:pt x="1" y="239"/>
                  </a:cubicBezTo>
                  <a:cubicBezTo>
                    <a:pt x="1344" y="1933"/>
                    <a:pt x="2485" y="3515"/>
                    <a:pt x="3376" y="4970"/>
                  </a:cubicBezTo>
                  <a:lnTo>
                    <a:pt x="3464" y="4908"/>
                  </a:lnTo>
                  <a:lnTo>
                    <a:pt x="3389" y="4832"/>
                  </a:lnTo>
                  <a:cubicBezTo>
                    <a:pt x="3427" y="4795"/>
                    <a:pt x="3452" y="4769"/>
                    <a:pt x="3489" y="4732"/>
                  </a:cubicBezTo>
                  <a:cubicBezTo>
                    <a:pt x="2586" y="3276"/>
                    <a:pt x="1444" y="1682"/>
                    <a:pt x="1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1"/>
            <p:cNvSpPr/>
            <p:nvPr/>
          </p:nvSpPr>
          <p:spPr>
            <a:xfrm>
              <a:off x="3334225" y="2916775"/>
              <a:ext cx="95400" cy="144350"/>
            </a:xfrm>
            <a:custGeom>
              <a:avLst/>
              <a:gdLst/>
              <a:ahLst/>
              <a:cxnLst/>
              <a:rect l="l" t="t" r="r" b="b"/>
              <a:pathLst>
                <a:path w="3816" h="5774" extrusionOk="0">
                  <a:moveTo>
                    <a:pt x="76" y="1"/>
                  </a:moveTo>
                  <a:cubicBezTo>
                    <a:pt x="51" y="89"/>
                    <a:pt x="26" y="176"/>
                    <a:pt x="1" y="264"/>
                  </a:cubicBezTo>
                  <a:cubicBezTo>
                    <a:pt x="1406" y="2021"/>
                    <a:pt x="2623" y="3878"/>
                    <a:pt x="3615" y="5773"/>
                  </a:cubicBezTo>
                  <a:lnTo>
                    <a:pt x="3816" y="5673"/>
                  </a:lnTo>
                  <a:cubicBezTo>
                    <a:pt x="3803" y="5648"/>
                    <a:pt x="3790" y="5635"/>
                    <a:pt x="3790" y="5610"/>
                  </a:cubicBezTo>
                  <a:cubicBezTo>
                    <a:pt x="3765" y="5623"/>
                    <a:pt x="3740" y="5648"/>
                    <a:pt x="3728" y="5660"/>
                  </a:cubicBezTo>
                  <a:lnTo>
                    <a:pt x="3590" y="5485"/>
                  </a:lnTo>
                  <a:cubicBezTo>
                    <a:pt x="3615" y="5459"/>
                    <a:pt x="3640" y="5434"/>
                    <a:pt x="3677" y="5409"/>
                  </a:cubicBezTo>
                  <a:cubicBezTo>
                    <a:pt x="2674" y="3539"/>
                    <a:pt x="1469" y="1732"/>
                    <a:pt x="7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1"/>
            <p:cNvSpPr/>
            <p:nvPr/>
          </p:nvSpPr>
          <p:spPr>
            <a:xfrm>
              <a:off x="3322925" y="2960700"/>
              <a:ext cx="102925" cy="146225"/>
            </a:xfrm>
            <a:custGeom>
              <a:avLst/>
              <a:gdLst/>
              <a:ahLst/>
              <a:cxnLst/>
              <a:rect l="l" t="t" r="r" b="b"/>
              <a:pathLst>
                <a:path w="4117" h="5849" extrusionOk="0">
                  <a:moveTo>
                    <a:pt x="64" y="1"/>
                  </a:moveTo>
                  <a:cubicBezTo>
                    <a:pt x="51" y="101"/>
                    <a:pt x="26" y="201"/>
                    <a:pt x="1" y="302"/>
                  </a:cubicBezTo>
                  <a:cubicBezTo>
                    <a:pt x="829" y="1393"/>
                    <a:pt x="1645" y="2573"/>
                    <a:pt x="2435" y="3728"/>
                  </a:cubicBezTo>
                  <a:cubicBezTo>
                    <a:pt x="2925" y="4430"/>
                    <a:pt x="3439" y="5158"/>
                    <a:pt x="3929" y="5848"/>
                  </a:cubicBezTo>
                  <a:lnTo>
                    <a:pt x="4117" y="5723"/>
                  </a:lnTo>
                  <a:cubicBezTo>
                    <a:pt x="4117" y="5710"/>
                    <a:pt x="4117" y="5710"/>
                    <a:pt x="4104" y="5710"/>
                  </a:cubicBezTo>
                  <a:cubicBezTo>
                    <a:pt x="4104" y="5723"/>
                    <a:pt x="4092" y="5735"/>
                    <a:pt x="4079" y="5735"/>
                  </a:cubicBezTo>
                  <a:lnTo>
                    <a:pt x="3929" y="5560"/>
                  </a:lnTo>
                  <a:cubicBezTo>
                    <a:pt x="3954" y="5547"/>
                    <a:pt x="3966" y="5535"/>
                    <a:pt x="3979" y="5522"/>
                  </a:cubicBezTo>
                  <a:cubicBezTo>
                    <a:pt x="3527" y="4895"/>
                    <a:pt x="3075" y="4230"/>
                    <a:pt x="2624" y="3590"/>
                  </a:cubicBezTo>
                  <a:cubicBezTo>
                    <a:pt x="1783" y="2385"/>
                    <a:pt x="930" y="1155"/>
                    <a:pt x="6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1"/>
            <p:cNvSpPr/>
            <p:nvPr/>
          </p:nvSpPr>
          <p:spPr>
            <a:xfrm>
              <a:off x="3316650" y="3003050"/>
              <a:ext cx="103250" cy="144025"/>
            </a:xfrm>
            <a:custGeom>
              <a:avLst/>
              <a:gdLst/>
              <a:ahLst/>
              <a:cxnLst/>
              <a:rect l="l" t="t" r="r" b="b"/>
              <a:pathLst>
                <a:path w="4130" h="5761" extrusionOk="0">
                  <a:moveTo>
                    <a:pt x="39" y="1"/>
                  </a:moveTo>
                  <a:cubicBezTo>
                    <a:pt x="26" y="114"/>
                    <a:pt x="1" y="214"/>
                    <a:pt x="1" y="314"/>
                  </a:cubicBezTo>
                  <a:cubicBezTo>
                    <a:pt x="1482" y="2059"/>
                    <a:pt x="2812" y="3878"/>
                    <a:pt x="3941" y="5761"/>
                  </a:cubicBezTo>
                  <a:cubicBezTo>
                    <a:pt x="4004" y="5710"/>
                    <a:pt x="4067" y="5673"/>
                    <a:pt x="4130" y="5635"/>
                  </a:cubicBezTo>
                  <a:cubicBezTo>
                    <a:pt x="2962" y="3690"/>
                    <a:pt x="1582" y="1808"/>
                    <a:pt x="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1"/>
            <p:cNvSpPr/>
            <p:nvPr/>
          </p:nvSpPr>
          <p:spPr>
            <a:xfrm>
              <a:off x="3313825" y="3056700"/>
              <a:ext cx="97925" cy="139950"/>
            </a:xfrm>
            <a:custGeom>
              <a:avLst/>
              <a:gdLst/>
              <a:ahLst/>
              <a:cxnLst/>
              <a:rect l="l" t="t" r="r" b="b"/>
              <a:pathLst>
                <a:path w="3917" h="5598" extrusionOk="0">
                  <a:moveTo>
                    <a:pt x="1" y="1"/>
                  </a:moveTo>
                  <a:cubicBezTo>
                    <a:pt x="1" y="126"/>
                    <a:pt x="14" y="251"/>
                    <a:pt x="39" y="402"/>
                  </a:cubicBezTo>
                  <a:cubicBezTo>
                    <a:pt x="1432" y="2071"/>
                    <a:pt x="2699" y="3815"/>
                    <a:pt x="3816" y="5597"/>
                  </a:cubicBezTo>
                  <a:lnTo>
                    <a:pt x="3916" y="5535"/>
                  </a:lnTo>
                  <a:lnTo>
                    <a:pt x="3791" y="5371"/>
                  </a:lnTo>
                  <a:cubicBezTo>
                    <a:pt x="3828" y="5346"/>
                    <a:pt x="3853" y="5321"/>
                    <a:pt x="3891" y="5296"/>
                  </a:cubicBezTo>
                  <a:cubicBezTo>
                    <a:pt x="2737" y="3489"/>
                    <a:pt x="1444" y="1707"/>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1"/>
            <p:cNvSpPr/>
            <p:nvPr/>
          </p:nvSpPr>
          <p:spPr>
            <a:xfrm>
              <a:off x="3325750" y="3116000"/>
              <a:ext cx="81275" cy="106375"/>
            </a:xfrm>
            <a:custGeom>
              <a:avLst/>
              <a:gdLst/>
              <a:ahLst/>
              <a:cxnLst/>
              <a:rect l="l" t="t" r="r" b="b"/>
              <a:pathLst>
                <a:path w="3251" h="4255" extrusionOk="0">
                  <a:moveTo>
                    <a:pt x="1" y="0"/>
                  </a:moveTo>
                  <a:lnTo>
                    <a:pt x="1" y="0"/>
                  </a:lnTo>
                  <a:cubicBezTo>
                    <a:pt x="51" y="176"/>
                    <a:pt x="114" y="352"/>
                    <a:pt x="164" y="540"/>
                  </a:cubicBezTo>
                  <a:cubicBezTo>
                    <a:pt x="1206" y="1757"/>
                    <a:pt x="2197" y="2999"/>
                    <a:pt x="3126" y="4254"/>
                  </a:cubicBezTo>
                  <a:lnTo>
                    <a:pt x="3226" y="4179"/>
                  </a:lnTo>
                  <a:lnTo>
                    <a:pt x="3176" y="4091"/>
                  </a:lnTo>
                  <a:cubicBezTo>
                    <a:pt x="3201" y="4079"/>
                    <a:pt x="3226" y="4066"/>
                    <a:pt x="3251" y="4041"/>
                  </a:cubicBezTo>
                  <a:cubicBezTo>
                    <a:pt x="2235" y="2673"/>
                    <a:pt x="1143" y="1330"/>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1"/>
            <p:cNvSpPr/>
            <p:nvPr/>
          </p:nvSpPr>
          <p:spPr>
            <a:xfrm>
              <a:off x="3344575" y="3171525"/>
              <a:ext cx="57450" cy="81600"/>
            </a:xfrm>
            <a:custGeom>
              <a:avLst/>
              <a:gdLst/>
              <a:ahLst/>
              <a:cxnLst/>
              <a:rect l="l" t="t" r="r" b="b"/>
              <a:pathLst>
                <a:path w="2298" h="3264" extrusionOk="0">
                  <a:moveTo>
                    <a:pt x="1" y="0"/>
                  </a:moveTo>
                  <a:cubicBezTo>
                    <a:pt x="76" y="214"/>
                    <a:pt x="164" y="427"/>
                    <a:pt x="252" y="653"/>
                  </a:cubicBezTo>
                  <a:cubicBezTo>
                    <a:pt x="954" y="1494"/>
                    <a:pt x="1620" y="2372"/>
                    <a:pt x="2222" y="3263"/>
                  </a:cubicBezTo>
                  <a:lnTo>
                    <a:pt x="2234" y="3251"/>
                  </a:lnTo>
                  <a:lnTo>
                    <a:pt x="2147" y="3062"/>
                  </a:lnTo>
                  <a:cubicBezTo>
                    <a:pt x="2197" y="3037"/>
                    <a:pt x="2247" y="3000"/>
                    <a:pt x="2297" y="2974"/>
                  </a:cubicBezTo>
                  <a:cubicBezTo>
                    <a:pt x="1607" y="1958"/>
                    <a:pt x="829" y="967"/>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1"/>
            <p:cNvSpPr/>
            <p:nvPr/>
          </p:nvSpPr>
          <p:spPr>
            <a:xfrm>
              <a:off x="3411100" y="2766500"/>
              <a:ext cx="19475" cy="32650"/>
            </a:xfrm>
            <a:custGeom>
              <a:avLst/>
              <a:gdLst/>
              <a:ahLst/>
              <a:cxnLst/>
              <a:rect l="l" t="t" r="r" b="b"/>
              <a:pathLst>
                <a:path w="779" h="1306" extrusionOk="0">
                  <a:moveTo>
                    <a:pt x="138" y="1"/>
                  </a:moveTo>
                  <a:cubicBezTo>
                    <a:pt x="88" y="64"/>
                    <a:pt x="50" y="126"/>
                    <a:pt x="0" y="189"/>
                  </a:cubicBezTo>
                  <a:lnTo>
                    <a:pt x="665" y="1306"/>
                  </a:lnTo>
                  <a:lnTo>
                    <a:pt x="753" y="1243"/>
                  </a:lnTo>
                  <a:lnTo>
                    <a:pt x="678" y="1168"/>
                  </a:lnTo>
                  <a:cubicBezTo>
                    <a:pt x="715" y="1130"/>
                    <a:pt x="753" y="1105"/>
                    <a:pt x="778" y="1067"/>
                  </a:cubicBezTo>
                  <a:lnTo>
                    <a:pt x="138"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1"/>
            <p:cNvSpPr/>
            <p:nvPr/>
          </p:nvSpPr>
          <p:spPr>
            <a:xfrm>
              <a:off x="3428025" y="2776850"/>
              <a:ext cx="19800" cy="22950"/>
            </a:xfrm>
            <a:custGeom>
              <a:avLst/>
              <a:gdLst/>
              <a:ahLst/>
              <a:cxnLst/>
              <a:rect l="l" t="t" r="r" b="b"/>
              <a:pathLst>
                <a:path w="792" h="918" extrusionOk="0">
                  <a:moveTo>
                    <a:pt x="666" y="1"/>
                  </a:moveTo>
                  <a:cubicBezTo>
                    <a:pt x="490" y="214"/>
                    <a:pt x="289" y="465"/>
                    <a:pt x="101" y="653"/>
                  </a:cubicBezTo>
                  <a:cubicBezTo>
                    <a:pt x="76" y="691"/>
                    <a:pt x="38" y="716"/>
                    <a:pt x="1" y="754"/>
                  </a:cubicBezTo>
                  <a:lnTo>
                    <a:pt x="76" y="829"/>
                  </a:lnTo>
                  <a:lnTo>
                    <a:pt x="151" y="917"/>
                  </a:lnTo>
                  <a:cubicBezTo>
                    <a:pt x="365" y="729"/>
                    <a:pt x="591" y="453"/>
                    <a:pt x="791" y="202"/>
                  </a:cubicBezTo>
                  <a:cubicBezTo>
                    <a:pt x="754" y="139"/>
                    <a:pt x="704" y="76"/>
                    <a:pt x="66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1"/>
            <p:cNvSpPr/>
            <p:nvPr/>
          </p:nvSpPr>
          <p:spPr>
            <a:xfrm>
              <a:off x="3427725" y="2791300"/>
              <a:ext cx="28575" cy="29500"/>
            </a:xfrm>
            <a:custGeom>
              <a:avLst/>
              <a:gdLst/>
              <a:ahLst/>
              <a:cxnLst/>
              <a:rect l="l" t="t" r="r" b="b"/>
              <a:pathLst>
                <a:path w="1143" h="1180" extrusionOk="0">
                  <a:moveTo>
                    <a:pt x="1029" y="0"/>
                  </a:moveTo>
                  <a:cubicBezTo>
                    <a:pt x="728" y="326"/>
                    <a:pt x="402" y="653"/>
                    <a:pt x="63" y="954"/>
                  </a:cubicBezTo>
                  <a:cubicBezTo>
                    <a:pt x="50" y="979"/>
                    <a:pt x="25" y="992"/>
                    <a:pt x="0" y="1017"/>
                  </a:cubicBezTo>
                  <a:lnTo>
                    <a:pt x="151" y="1180"/>
                  </a:lnTo>
                  <a:cubicBezTo>
                    <a:pt x="163" y="1167"/>
                    <a:pt x="176" y="1167"/>
                    <a:pt x="188" y="1155"/>
                  </a:cubicBezTo>
                  <a:cubicBezTo>
                    <a:pt x="515" y="854"/>
                    <a:pt x="841" y="527"/>
                    <a:pt x="1142" y="201"/>
                  </a:cubicBezTo>
                  <a:cubicBezTo>
                    <a:pt x="1105" y="138"/>
                    <a:pt x="1067" y="75"/>
                    <a:pt x="102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1"/>
            <p:cNvSpPr/>
            <p:nvPr/>
          </p:nvSpPr>
          <p:spPr>
            <a:xfrm>
              <a:off x="3430550" y="2814200"/>
              <a:ext cx="39225" cy="56800"/>
            </a:xfrm>
            <a:custGeom>
              <a:avLst/>
              <a:gdLst/>
              <a:ahLst/>
              <a:cxnLst/>
              <a:rect l="l" t="t" r="r" b="b"/>
              <a:pathLst>
                <a:path w="1569" h="2272" extrusionOk="0">
                  <a:moveTo>
                    <a:pt x="1443" y="0"/>
                  </a:moveTo>
                  <a:cubicBezTo>
                    <a:pt x="1054" y="716"/>
                    <a:pt x="590" y="1406"/>
                    <a:pt x="50" y="2058"/>
                  </a:cubicBezTo>
                  <a:cubicBezTo>
                    <a:pt x="38" y="2083"/>
                    <a:pt x="25" y="2108"/>
                    <a:pt x="0" y="2134"/>
                  </a:cubicBezTo>
                  <a:lnTo>
                    <a:pt x="151" y="2247"/>
                  </a:lnTo>
                  <a:lnTo>
                    <a:pt x="176" y="2272"/>
                  </a:lnTo>
                  <a:cubicBezTo>
                    <a:pt x="715" y="1632"/>
                    <a:pt x="1180" y="941"/>
                    <a:pt x="1569" y="239"/>
                  </a:cubicBezTo>
                  <a:cubicBezTo>
                    <a:pt x="1531" y="163"/>
                    <a:pt x="1481" y="88"/>
                    <a:pt x="1443"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1"/>
            <p:cNvSpPr/>
            <p:nvPr/>
          </p:nvSpPr>
          <p:spPr>
            <a:xfrm>
              <a:off x="3429600" y="2841500"/>
              <a:ext cx="53675" cy="72175"/>
            </a:xfrm>
            <a:custGeom>
              <a:avLst/>
              <a:gdLst/>
              <a:ahLst/>
              <a:cxnLst/>
              <a:rect l="l" t="t" r="r" b="b"/>
              <a:pathLst>
                <a:path w="2147" h="2887" extrusionOk="0">
                  <a:moveTo>
                    <a:pt x="2033" y="0"/>
                  </a:moveTo>
                  <a:cubicBezTo>
                    <a:pt x="1469" y="904"/>
                    <a:pt x="829" y="1769"/>
                    <a:pt x="113" y="2598"/>
                  </a:cubicBezTo>
                  <a:cubicBezTo>
                    <a:pt x="76" y="2648"/>
                    <a:pt x="38" y="2698"/>
                    <a:pt x="1" y="2736"/>
                  </a:cubicBezTo>
                  <a:lnTo>
                    <a:pt x="164" y="2886"/>
                  </a:lnTo>
                  <a:cubicBezTo>
                    <a:pt x="176" y="2886"/>
                    <a:pt x="176" y="2874"/>
                    <a:pt x="176" y="2874"/>
                  </a:cubicBezTo>
                  <a:cubicBezTo>
                    <a:pt x="189" y="2861"/>
                    <a:pt x="201" y="2836"/>
                    <a:pt x="226" y="2823"/>
                  </a:cubicBezTo>
                  <a:cubicBezTo>
                    <a:pt x="942" y="1995"/>
                    <a:pt x="1582" y="1129"/>
                    <a:pt x="2146" y="238"/>
                  </a:cubicBezTo>
                  <a:cubicBezTo>
                    <a:pt x="2109" y="151"/>
                    <a:pt x="2071" y="75"/>
                    <a:pt x="2033"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1"/>
            <p:cNvSpPr/>
            <p:nvPr/>
          </p:nvSpPr>
          <p:spPr>
            <a:xfrm>
              <a:off x="3427725" y="2874750"/>
              <a:ext cx="70300" cy="93825"/>
            </a:xfrm>
            <a:custGeom>
              <a:avLst/>
              <a:gdLst/>
              <a:ahLst/>
              <a:cxnLst/>
              <a:rect l="l" t="t" r="r" b="b"/>
              <a:pathLst>
                <a:path w="2812" h="3753" extrusionOk="0">
                  <a:moveTo>
                    <a:pt x="2711" y="0"/>
                  </a:moveTo>
                  <a:cubicBezTo>
                    <a:pt x="2033" y="1230"/>
                    <a:pt x="1167" y="2384"/>
                    <a:pt x="138" y="3451"/>
                  </a:cubicBezTo>
                  <a:cubicBezTo>
                    <a:pt x="88" y="3501"/>
                    <a:pt x="50" y="3552"/>
                    <a:pt x="0" y="3589"/>
                  </a:cubicBezTo>
                  <a:lnTo>
                    <a:pt x="113" y="3702"/>
                  </a:lnTo>
                  <a:lnTo>
                    <a:pt x="163" y="3752"/>
                  </a:lnTo>
                  <a:cubicBezTo>
                    <a:pt x="1230" y="2686"/>
                    <a:pt x="2108" y="1519"/>
                    <a:pt x="2811" y="276"/>
                  </a:cubicBezTo>
                  <a:cubicBezTo>
                    <a:pt x="2774" y="176"/>
                    <a:pt x="2748" y="88"/>
                    <a:pt x="271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1"/>
            <p:cNvSpPr/>
            <p:nvPr/>
          </p:nvSpPr>
          <p:spPr>
            <a:xfrm>
              <a:off x="3429275" y="2909250"/>
              <a:ext cx="80975" cy="101675"/>
            </a:xfrm>
            <a:custGeom>
              <a:avLst/>
              <a:gdLst/>
              <a:ahLst/>
              <a:cxnLst/>
              <a:rect l="l" t="t" r="r" b="b"/>
              <a:pathLst>
                <a:path w="3239" h="4067" extrusionOk="0">
                  <a:moveTo>
                    <a:pt x="3151" y="1"/>
                  </a:moveTo>
                  <a:cubicBezTo>
                    <a:pt x="2360" y="1381"/>
                    <a:pt x="1344" y="2661"/>
                    <a:pt x="101" y="3803"/>
                  </a:cubicBezTo>
                  <a:cubicBezTo>
                    <a:pt x="64" y="3840"/>
                    <a:pt x="39" y="3866"/>
                    <a:pt x="1" y="3903"/>
                  </a:cubicBezTo>
                  <a:lnTo>
                    <a:pt x="76" y="3979"/>
                  </a:lnTo>
                  <a:lnTo>
                    <a:pt x="152" y="4066"/>
                  </a:lnTo>
                  <a:cubicBezTo>
                    <a:pt x="1406" y="2924"/>
                    <a:pt x="2435" y="1657"/>
                    <a:pt x="3239" y="289"/>
                  </a:cubicBezTo>
                  <a:cubicBezTo>
                    <a:pt x="3213" y="201"/>
                    <a:pt x="3176" y="101"/>
                    <a:pt x="315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1"/>
            <p:cNvSpPr/>
            <p:nvPr/>
          </p:nvSpPr>
          <p:spPr>
            <a:xfrm>
              <a:off x="3423950" y="2951925"/>
              <a:ext cx="96975" cy="106375"/>
            </a:xfrm>
            <a:custGeom>
              <a:avLst/>
              <a:gdLst/>
              <a:ahLst/>
              <a:cxnLst/>
              <a:rect l="l" t="t" r="r" b="b"/>
              <a:pathLst>
                <a:path w="3879" h="4255" extrusionOk="0">
                  <a:moveTo>
                    <a:pt x="3815" y="0"/>
                  </a:moveTo>
                  <a:cubicBezTo>
                    <a:pt x="2849" y="1481"/>
                    <a:pt x="1594" y="2824"/>
                    <a:pt x="88" y="4003"/>
                  </a:cubicBezTo>
                  <a:cubicBezTo>
                    <a:pt x="51" y="4028"/>
                    <a:pt x="26" y="4053"/>
                    <a:pt x="1" y="4079"/>
                  </a:cubicBezTo>
                  <a:lnTo>
                    <a:pt x="139" y="4254"/>
                  </a:lnTo>
                  <a:cubicBezTo>
                    <a:pt x="151" y="4242"/>
                    <a:pt x="176" y="4217"/>
                    <a:pt x="201" y="4204"/>
                  </a:cubicBezTo>
                  <a:cubicBezTo>
                    <a:pt x="1670" y="3050"/>
                    <a:pt x="2912" y="1744"/>
                    <a:pt x="3878" y="314"/>
                  </a:cubicBezTo>
                  <a:cubicBezTo>
                    <a:pt x="3866" y="201"/>
                    <a:pt x="3841" y="101"/>
                    <a:pt x="381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1"/>
            <p:cNvSpPr/>
            <p:nvPr/>
          </p:nvSpPr>
          <p:spPr>
            <a:xfrm>
              <a:off x="3421125" y="2997725"/>
              <a:ext cx="105750" cy="106375"/>
            </a:xfrm>
            <a:custGeom>
              <a:avLst/>
              <a:gdLst/>
              <a:ahLst/>
              <a:cxnLst/>
              <a:rect l="l" t="t" r="r" b="b"/>
              <a:pathLst>
                <a:path w="4230" h="4255" extrusionOk="0">
                  <a:moveTo>
                    <a:pt x="4205" y="0"/>
                  </a:moveTo>
                  <a:cubicBezTo>
                    <a:pt x="2987" y="1443"/>
                    <a:pt x="1594" y="2799"/>
                    <a:pt x="51" y="4041"/>
                  </a:cubicBezTo>
                  <a:cubicBezTo>
                    <a:pt x="38" y="4054"/>
                    <a:pt x="26" y="4066"/>
                    <a:pt x="1" y="4079"/>
                  </a:cubicBezTo>
                  <a:lnTo>
                    <a:pt x="151" y="4254"/>
                  </a:lnTo>
                  <a:cubicBezTo>
                    <a:pt x="164" y="4254"/>
                    <a:pt x="176" y="4242"/>
                    <a:pt x="176" y="4229"/>
                  </a:cubicBezTo>
                  <a:cubicBezTo>
                    <a:pt x="1682" y="3025"/>
                    <a:pt x="3038" y="1707"/>
                    <a:pt x="4230" y="314"/>
                  </a:cubicBezTo>
                  <a:cubicBezTo>
                    <a:pt x="4230" y="201"/>
                    <a:pt x="4217" y="101"/>
                    <a:pt x="420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1"/>
            <p:cNvSpPr/>
            <p:nvPr/>
          </p:nvSpPr>
          <p:spPr>
            <a:xfrm>
              <a:off x="3414850" y="3034750"/>
              <a:ext cx="112975" cy="117025"/>
            </a:xfrm>
            <a:custGeom>
              <a:avLst/>
              <a:gdLst/>
              <a:ahLst/>
              <a:cxnLst/>
              <a:rect l="l" t="t" r="r" b="b"/>
              <a:pathLst>
                <a:path w="4519" h="4681" extrusionOk="0">
                  <a:moveTo>
                    <a:pt x="4518" y="0"/>
                  </a:moveTo>
                  <a:lnTo>
                    <a:pt x="4518" y="0"/>
                  </a:lnTo>
                  <a:cubicBezTo>
                    <a:pt x="3326" y="1594"/>
                    <a:pt x="1996" y="3137"/>
                    <a:pt x="202" y="4367"/>
                  </a:cubicBezTo>
                  <a:cubicBezTo>
                    <a:pt x="139" y="4405"/>
                    <a:pt x="76" y="4442"/>
                    <a:pt x="13" y="4493"/>
                  </a:cubicBezTo>
                  <a:lnTo>
                    <a:pt x="1" y="4493"/>
                  </a:lnTo>
                  <a:lnTo>
                    <a:pt x="126" y="4681"/>
                  </a:lnTo>
                  <a:cubicBezTo>
                    <a:pt x="1958" y="3489"/>
                    <a:pt x="3301" y="1970"/>
                    <a:pt x="4506" y="389"/>
                  </a:cubicBezTo>
                  <a:cubicBezTo>
                    <a:pt x="4506" y="264"/>
                    <a:pt x="4506" y="138"/>
                    <a:pt x="451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1"/>
            <p:cNvSpPr/>
            <p:nvPr/>
          </p:nvSpPr>
          <p:spPr>
            <a:xfrm>
              <a:off x="3408575" y="3072075"/>
              <a:ext cx="116100" cy="123325"/>
            </a:xfrm>
            <a:custGeom>
              <a:avLst/>
              <a:gdLst/>
              <a:ahLst/>
              <a:cxnLst/>
              <a:rect l="l" t="t" r="r" b="b"/>
              <a:pathLst>
                <a:path w="4644" h="4933" extrusionOk="0">
                  <a:moveTo>
                    <a:pt x="4644" y="0"/>
                  </a:moveTo>
                  <a:lnTo>
                    <a:pt x="4644" y="0"/>
                  </a:lnTo>
                  <a:cubicBezTo>
                    <a:pt x="3389" y="1707"/>
                    <a:pt x="1858" y="3276"/>
                    <a:pt x="101" y="4681"/>
                  </a:cubicBezTo>
                  <a:cubicBezTo>
                    <a:pt x="63" y="4706"/>
                    <a:pt x="38" y="4731"/>
                    <a:pt x="1" y="4756"/>
                  </a:cubicBezTo>
                  <a:lnTo>
                    <a:pt x="126" y="4920"/>
                  </a:lnTo>
                  <a:lnTo>
                    <a:pt x="151" y="4932"/>
                  </a:lnTo>
                  <a:cubicBezTo>
                    <a:pt x="1845" y="3589"/>
                    <a:pt x="3326" y="2096"/>
                    <a:pt x="4569" y="477"/>
                  </a:cubicBezTo>
                  <a:cubicBezTo>
                    <a:pt x="4594" y="314"/>
                    <a:pt x="4619" y="164"/>
                    <a:pt x="464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1"/>
            <p:cNvSpPr/>
            <p:nvPr/>
          </p:nvSpPr>
          <p:spPr>
            <a:xfrm>
              <a:off x="3405125" y="3125725"/>
              <a:ext cx="106700" cy="97275"/>
            </a:xfrm>
            <a:custGeom>
              <a:avLst/>
              <a:gdLst/>
              <a:ahLst/>
              <a:cxnLst/>
              <a:rect l="l" t="t" r="r" b="b"/>
              <a:pathLst>
                <a:path w="4268" h="3891" extrusionOk="0">
                  <a:moveTo>
                    <a:pt x="4267" y="0"/>
                  </a:moveTo>
                  <a:cubicBezTo>
                    <a:pt x="3075" y="1343"/>
                    <a:pt x="1670" y="2573"/>
                    <a:pt x="76" y="3652"/>
                  </a:cubicBezTo>
                  <a:cubicBezTo>
                    <a:pt x="51" y="3677"/>
                    <a:pt x="26" y="3690"/>
                    <a:pt x="1" y="3702"/>
                  </a:cubicBezTo>
                  <a:lnTo>
                    <a:pt x="51" y="3790"/>
                  </a:lnTo>
                  <a:lnTo>
                    <a:pt x="126" y="3890"/>
                  </a:lnTo>
                  <a:cubicBezTo>
                    <a:pt x="1607" y="2899"/>
                    <a:pt x="2925" y="1782"/>
                    <a:pt x="4067" y="552"/>
                  </a:cubicBezTo>
                  <a:cubicBezTo>
                    <a:pt x="4142" y="364"/>
                    <a:pt x="4205" y="188"/>
                    <a:pt x="426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1"/>
            <p:cNvSpPr/>
            <p:nvPr/>
          </p:nvSpPr>
          <p:spPr>
            <a:xfrm>
              <a:off x="3398225" y="3166825"/>
              <a:ext cx="96650" cy="86300"/>
            </a:xfrm>
            <a:custGeom>
              <a:avLst/>
              <a:gdLst/>
              <a:ahLst/>
              <a:cxnLst/>
              <a:rect l="l" t="t" r="r" b="b"/>
              <a:pathLst>
                <a:path w="3866" h="3452" extrusionOk="0">
                  <a:moveTo>
                    <a:pt x="3866" y="0"/>
                  </a:moveTo>
                  <a:cubicBezTo>
                    <a:pt x="2862" y="1167"/>
                    <a:pt x="1720" y="2372"/>
                    <a:pt x="151" y="3162"/>
                  </a:cubicBezTo>
                  <a:cubicBezTo>
                    <a:pt x="101" y="3188"/>
                    <a:pt x="51" y="3225"/>
                    <a:pt x="1" y="3250"/>
                  </a:cubicBezTo>
                  <a:lnTo>
                    <a:pt x="88" y="3439"/>
                  </a:lnTo>
                  <a:lnTo>
                    <a:pt x="101" y="3451"/>
                  </a:lnTo>
                  <a:cubicBezTo>
                    <a:pt x="1406" y="2811"/>
                    <a:pt x="2423" y="1908"/>
                    <a:pt x="3301" y="966"/>
                  </a:cubicBezTo>
                  <a:cubicBezTo>
                    <a:pt x="3502" y="653"/>
                    <a:pt x="3690" y="326"/>
                    <a:pt x="386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1"/>
            <p:cNvSpPr/>
            <p:nvPr/>
          </p:nvSpPr>
          <p:spPr>
            <a:xfrm>
              <a:off x="3390375" y="2788150"/>
              <a:ext cx="15725" cy="15725"/>
            </a:xfrm>
            <a:custGeom>
              <a:avLst/>
              <a:gdLst/>
              <a:ahLst/>
              <a:cxnLst/>
              <a:rect l="l" t="t" r="r" b="b"/>
              <a:pathLst>
                <a:path w="629" h="629" extrusionOk="0">
                  <a:moveTo>
                    <a:pt x="315" y="1"/>
                  </a:moveTo>
                  <a:cubicBezTo>
                    <a:pt x="139" y="1"/>
                    <a:pt x="1" y="139"/>
                    <a:pt x="1" y="314"/>
                  </a:cubicBezTo>
                  <a:cubicBezTo>
                    <a:pt x="1" y="490"/>
                    <a:pt x="139" y="628"/>
                    <a:pt x="315" y="628"/>
                  </a:cubicBezTo>
                  <a:cubicBezTo>
                    <a:pt x="490" y="628"/>
                    <a:pt x="628" y="490"/>
                    <a:pt x="628" y="314"/>
                  </a:cubicBezTo>
                  <a:cubicBezTo>
                    <a:pt x="628" y="139"/>
                    <a:pt x="490" y="1"/>
                    <a:pt x="3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1"/>
            <p:cNvSpPr/>
            <p:nvPr/>
          </p:nvSpPr>
          <p:spPr>
            <a:xfrm>
              <a:off x="3548175" y="2771850"/>
              <a:ext cx="16025" cy="15700"/>
            </a:xfrm>
            <a:custGeom>
              <a:avLst/>
              <a:gdLst/>
              <a:ahLst/>
              <a:cxnLst/>
              <a:rect l="l" t="t" r="r" b="b"/>
              <a:pathLst>
                <a:path w="641" h="628" extrusionOk="0">
                  <a:moveTo>
                    <a:pt x="327" y="0"/>
                  </a:moveTo>
                  <a:cubicBezTo>
                    <a:pt x="152" y="0"/>
                    <a:pt x="1" y="138"/>
                    <a:pt x="1" y="314"/>
                  </a:cubicBezTo>
                  <a:cubicBezTo>
                    <a:pt x="1" y="490"/>
                    <a:pt x="152" y="628"/>
                    <a:pt x="327" y="628"/>
                  </a:cubicBezTo>
                  <a:cubicBezTo>
                    <a:pt x="503" y="628"/>
                    <a:pt x="641" y="490"/>
                    <a:pt x="641" y="314"/>
                  </a:cubicBezTo>
                  <a:cubicBezTo>
                    <a:pt x="641" y="138"/>
                    <a:pt x="503"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1"/>
            <p:cNvSpPr/>
            <p:nvPr/>
          </p:nvSpPr>
          <p:spPr>
            <a:xfrm>
              <a:off x="3641675" y="2657950"/>
              <a:ext cx="16025" cy="16025"/>
            </a:xfrm>
            <a:custGeom>
              <a:avLst/>
              <a:gdLst/>
              <a:ahLst/>
              <a:cxnLst/>
              <a:rect l="l" t="t" r="r" b="b"/>
              <a:pathLst>
                <a:path w="641" h="641" extrusionOk="0">
                  <a:moveTo>
                    <a:pt x="327" y="1"/>
                  </a:moveTo>
                  <a:cubicBezTo>
                    <a:pt x="151" y="1"/>
                    <a:pt x="1" y="152"/>
                    <a:pt x="1" y="327"/>
                  </a:cubicBezTo>
                  <a:cubicBezTo>
                    <a:pt x="1" y="503"/>
                    <a:pt x="151" y="641"/>
                    <a:pt x="327" y="641"/>
                  </a:cubicBezTo>
                  <a:cubicBezTo>
                    <a:pt x="490" y="641"/>
                    <a:pt x="641" y="503"/>
                    <a:pt x="641" y="327"/>
                  </a:cubicBezTo>
                  <a:cubicBezTo>
                    <a:pt x="641" y="152"/>
                    <a:pt x="490" y="1"/>
                    <a:pt x="3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1"/>
            <p:cNvSpPr/>
            <p:nvPr/>
          </p:nvSpPr>
          <p:spPr>
            <a:xfrm>
              <a:off x="3545050" y="2555375"/>
              <a:ext cx="16025" cy="16025"/>
            </a:xfrm>
            <a:custGeom>
              <a:avLst/>
              <a:gdLst/>
              <a:ahLst/>
              <a:cxnLst/>
              <a:rect l="l" t="t" r="r" b="b"/>
              <a:pathLst>
                <a:path w="641" h="641" extrusionOk="0">
                  <a:moveTo>
                    <a:pt x="314" y="0"/>
                  </a:moveTo>
                  <a:cubicBezTo>
                    <a:pt x="139" y="0"/>
                    <a:pt x="0" y="139"/>
                    <a:pt x="0" y="314"/>
                  </a:cubicBezTo>
                  <a:cubicBezTo>
                    <a:pt x="0" y="490"/>
                    <a:pt x="139" y="640"/>
                    <a:pt x="314" y="640"/>
                  </a:cubicBezTo>
                  <a:cubicBezTo>
                    <a:pt x="490" y="640"/>
                    <a:pt x="640" y="490"/>
                    <a:pt x="640" y="314"/>
                  </a:cubicBezTo>
                  <a:cubicBezTo>
                    <a:pt x="640" y="139"/>
                    <a:pt x="490"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1"/>
            <p:cNvSpPr/>
            <p:nvPr/>
          </p:nvSpPr>
          <p:spPr>
            <a:xfrm>
              <a:off x="3609050" y="2479150"/>
              <a:ext cx="9425" cy="9425"/>
            </a:xfrm>
            <a:custGeom>
              <a:avLst/>
              <a:gdLst/>
              <a:ahLst/>
              <a:cxnLst/>
              <a:rect l="l" t="t" r="r" b="b"/>
              <a:pathLst>
                <a:path w="377" h="377" extrusionOk="0">
                  <a:moveTo>
                    <a:pt x="189" y="0"/>
                  </a:moveTo>
                  <a:cubicBezTo>
                    <a:pt x="88" y="0"/>
                    <a:pt x="0" y="88"/>
                    <a:pt x="0" y="188"/>
                  </a:cubicBezTo>
                  <a:cubicBezTo>
                    <a:pt x="0" y="301"/>
                    <a:pt x="88" y="377"/>
                    <a:pt x="189" y="377"/>
                  </a:cubicBezTo>
                  <a:cubicBezTo>
                    <a:pt x="302" y="377"/>
                    <a:pt x="377" y="301"/>
                    <a:pt x="377" y="188"/>
                  </a:cubicBezTo>
                  <a:cubicBezTo>
                    <a:pt x="377"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1"/>
            <p:cNvSpPr/>
            <p:nvPr/>
          </p:nvSpPr>
          <p:spPr>
            <a:xfrm>
              <a:off x="3831800" y="3010900"/>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9" y="302"/>
                    <a:pt x="301" y="239"/>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1"/>
            <p:cNvSpPr/>
            <p:nvPr/>
          </p:nvSpPr>
          <p:spPr>
            <a:xfrm>
              <a:off x="3646375" y="2993650"/>
              <a:ext cx="7550" cy="7550"/>
            </a:xfrm>
            <a:custGeom>
              <a:avLst/>
              <a:gdLst/>
              <a:ahLst/>
              <a:cxnLst/>
              <a:rect l="l" t="t" r="r" b="b"/>
              <a:pathLst>
                <a:path w="302" h="302" extrusionOk="0">
                  <a:moveTo>
                    <a:pt x="151" y="0"/>
                  </a:moveTo>
                  <a:cubicBezTo>
                    <a:pt x="76" y="0"/>
                    <a:pt x="1" y="63"/>
                    <a:pt x="1" y="151"/>
                  </a:cubicBezTo>
                  <a:cubicBezTo>
                    <a:pt x="1" y="239"/>
                    <a:pt x="76" y="301"/>
                    <a:pt x="151" y="301"/>
                  </a:cubicBezTo>
                  <a:cubicBezTo>
                    <a:pt x="239" y="301"/>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1"/>
            <p:cNvSpPr/>
            <p:nvPr/>
          </p:nvSpPr>
          <p:spPr>
            <a:xfrm>
              <a:off x="3453450" y="3137650"/>
              <a:ext cx="7550" cy="7550"/>
            </a:xfrm>
            <a:custGeom>
              <a:avLst/>
              <a:gdLst/>
              <a:ahLst/>
              <a:cxnLst/>
              <a:rect l="l" t="t" r="r" b="b"/>
              <a:pathLst>
                <a:path w="302" h="302" extrusionOk="0">
                  <a:moveTo>
                    <a:pt x="151" y="0"/>
                  </a:moveTo>
                  <a:cubicBezTo>
                    <a:pt x="63" y="0"/>
                    <a:pt x="0" y="63"/>
                    <a:pt x="0" y="151"/>
                  </a:cubicBezTo>
                  <a:cubicBezTo>
                    <a:pt x="0" y="239"/>
                    <a:pt x="63" y="301"/>
                    <a:pt x="151" y="301"/>
                  </a:cubicBezTo>
                  <a:cubicBezTo>
                    <a:pt x="239" y="301"/>
                    <a:pt x="301" y="239"/>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1"/>
            <p:cNvSpPr/>
            <p:nvPr/>
          </p:nvSpPr>
          <p:spPr>
            <a:xfrm>
              <a:off x="3537525" y="3214500"/>
              <a:ext cx="7550" cy="7550"/>
            </a:xfrm>
            <a:custGeom>
              <a:avLst/>
              <a:gdLst/>
              <a:ahLst/>
              <a:cxnLst/>
              <a:rect l="l" t="t" r="r" b="b"/>
              <a:pathLst>
                <a:path w="302" h="302" extrusionOk="0">
                  <a:moveTo>
                    <a:pt x="151" y="1"/>
                  </a:moveTo>
                  <a:cubicBezTo>
                    <a:pt x="63" y="1"/>
                    <a:pt x="0" y="63"/>
                    <a:pt x="0" y="151"/>
                  </a:cubicBezTo>
                  <a:cubicBezTo>
                    <a:pt x="0" y="239"/>
                    <a:pt x="63" y="302"/>
                    <a:pt x="151" y="302"/>
                  </a:cubicBezTo>
                  <a:cubicBezTo>
                    <a:pt x="239" y="302"/>
                    <a:pt x="301" y="239"/>
                    <a:pt x="301" y="151"/>
                  </a:cubicBezTo>
                  <a:cubicBezTo>
                    <a:pt x="301" y="63"/>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1"/>
            <p:cNvSpPr/>
            <p:nvPr/>
          </p:nvSpPr>
          <p:spPr>
            <a:xfrm>
              <a:off x="3391325" y="3223925"/>
              <a:ext cx="7550" cy="7550"/>
            </a:xfrm>
            <a:custGeom>
              <a:avLst/>
              <a:gdLst/>
              <a:ahLst/>
              <a:cxnLst/>
              <a:rect l="l" t="t" r="r" b="b"/>
              <a:pathLst>
                <a:path w="302" h="302" extrusionOk="0">
                  <a:moveTo>
                    <a:pt x="151" y="0"/>
                  </a:moveTo>
                  <a:cubicBezTo>
                    <a:pt x="63" y="0"/>
                    <a:pt x="1" y="75"/>
                    <a:pt x="1" y="151"/>
                  </a:cubicBezTo>
                  <a:cubicBezTo>
                    <a:pt x="1" y="238"/>
                    <a:pt x="63" y="301"/>
                    <a:pt x="151" y="301"/>
                  </a:cubicBezTo>
                  <a:cubicBezTo>
                    <a:pt x="239" y="301"/>
                    <a:pt x="302" y="238"/>
                    <a:pt x="302" y="151"/>
                  </a:cubicBezTo>
                  <a:cubicBezTo>
                    <a:pt x="302" y="75"/>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1"/>
            <p:cNvSpPr/>
            <p:nvPr/>
          </p:nvSpPr>
          <p:spPr>
            <a:xfrm>
              <a:off x="3476025" y="2656700"/>
              <a:ext cx="9750" cy="9450"/>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1"/>
            <p:cNvSpPr/>
            <p:nvPr/>
          </p:nvSpPr>
          <p:spPr>
            <a:xfrm>
              <a:off x="3489525" y="2928400"/>
              <a:ext cx="9750" cy="9750"/>
            </a:xfrm>
            <a:custGeom>
              <a:avLst/>
              <a:gdLst/>
              <a:ahLst/>
              <a:cxnLst/>
              <a:rect l="l" t="t" r="r" b="b"/>
              <a:pathLst>
                <a:path w="390" h="390" extrusionOk="0">
                  <a:moveTo>
                    <a:pt x="189" y="0"/>
                  </a:moveTo>
                  <a:cubicBezTo>
                    <a:pt x="88" y="0"/>
                    <a:pt x="0" y="88"/>
                    <a:pt x="0" y="201"/>
                  </a:cubicBezTo>
                  <a:cubicBezTo>
                    <a:pt x="0" y="301"/>
                    <a:pt x="88" y="389"/>
                    <a:pt x="189" y="389"/>
                  </a:cubicBezTo>
                  <a:cubicBezTo>
                    <a:pt x="302" y="389"/>
                    <a:pt x="389" y="301"/>
                    <a:pt x="389" y="201"/>
                  </a:cubicBezTo>
                  <a:cubicBezTo>
                    <a:pt x="389"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1"/>
            <p:cNvSpPr/>
            <p:nvPr/>
          </p:nvSpPr>
          <p:spPr>
            <a:xfrm>
              <a:off x="3385375" y="2475700"/>
              <a:ext cx="9750" cy="9750"/>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1"/>
            <p:cNvSpPr/>
            <p:nvPr/>
          </p:nvSpPr>
          <p:spPr>
            <a:xfrm>
              <a:off x="3964175" y="3087750"/>
              <a:ext cx="9750" cy="9450"/>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1"/>
            <p:cNvSpPr/>
            <p:nvPr/>
          </p:nvSpPr>
          <p:spPr>
            <a:xfrm>
              <a:off x="3767175" y="2817650"/>
              <a:ext cx="9750" cy="9750"/>
            </a:xfrm>
            <a:custGeom>
              <a:avLst/>
              <a:gdLst/>
              <a:ahLst/>
              <a:cxnLst/>
              <a:rect l="l" t="t" r="r" b="b"/>
              <a:pathLst>
                <a:path w="390" h="390" extrusionOk="0">
                  <a:moveTo>
                    <a:pt x="188" y="0"/>
                  </a:moveTo>
                  <a:cubicBezTo>
                    <a:pt x="88" y="0"/>
                    <a:pt x="0" y="88"/>
                    <a:pt x="0" y="201"/>
                  </a:cubicBezTo>
                  <a:cubicBezTo>
                    <a:pt x="0" y="301"/>
                    <a:pt x="88" y="389"/>
                    <a:pt x="188" y="389"/>
                  </a:cubicBezTo>
                  <a:cubicBezTo>
                    <a:pt x="301" y="389"/>
                    <a:pt x="389" y="301"/>
                    <a:pt x="389" y="201"/>
                  </a:cubicBezTo>
                  <a:cubicBezTo>
                    <a:pt x="389" y="88"/>
                    <a:pt x="301" y="0"/>
                    <a:pt x="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1"/>
            <p:cNvSpPr/>
            <p:nvPr/>
          </p:nvSpPr>
          <p:spPr>
            <a:xfrm>
              <a:off x="4299875" y="3137325"/>
              <a:ext cx="9750" cy="9750"/>
            </a:xfrm>
            <a:custGeom>
              <a:avLst/>
              <a:gdLst/>
              <a:ahLst/>
              <a:cxnLst/>
              <a:rect l="l" t="t" r="r" b="b"/>
              <a:pathLst>
                <a:path w="390" h="390" extrusionOk="0">
                  <a:moveTo>
                    <a:pt x="188" y="1"/>
                  </a:moveTo>
                  <a:cubicBezTo>
                    <a:pt x="88" y="1"/>
                    <a:pt x="0" y="88"/>
                    <a:pt x="0" y="201"/>
                  </a:cubicBezTo>
                  <a:cubicBezTo>
                    <a:pt x="0" y="302"/>
                    <a:pt x="88" y="390"/>
                    <a:pt x="188" y="390"/>
                  </a:cubicBezTo>
                  <a:cubicBezTo>
                    <a:pt x="301" y="390"/>
                    <a:pt x="389" y="302"/>
                    <a:pt x="389" y="201"/>
                  </a:cubicBezTo>
                  <a:cubicBezTo>
                    <a:pt x="389" y="88"/>
                    <a:pt x="301" y="1"/>
                    <a:pt x="1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1"/>
            <p:cNvSpPr/>
            <p:nvPr/>
          </p:nvSpPr>
          <p:spPr>
            <a:xfrm>
              <a:off x="3707550" y="3149250"/>
              <a:ext cx="9750" cy="9425"/>
            </a:xfrm>
            <a:custGeom>
              <a:avLst/>
              <a:gdLst/>
              <a:ahLst/>
              <a:cxnLst/>
              <a:rect l="l" t="t" r="r" b="b"/>
              <a:pathLst>
                <a:path w="390" h="377" extrusionOk="0">
                  <a:moveTo>
                    <a:pt x="202" y="0"/>
                  </a:moveTo>
                  <a:cubicBezTo>
                    <a:pt x="89" y="0"/>
                    <a:pt x="1" y="76"/>
                    <a:pt x="1" y="189"/>
                  </a:cubicBezTo>
                  <a:cubicBezTo>
                    <a:pt x="1" y="289"/>
                    <a:pt x="89" y="377"/>
                    <a:pt x="202" y="377"/>
                  </a:cubicBezTo>
                  <a:cubicBezTo>
                    <a:pt x="302" y="377"/>
                    <a:pt x="390" y="289"/>
                    <a:pt x="390" y="189"/>
                  </a:cubicBezTo>
                  <a:cubicBezTo>
                    <a:pt x="390" y="76"/>
                    <a:pt x="302" y="0"/>
                    <a:pt x="2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1"/>
            <p:cNvSpPr/>
            <p:nvPr/>
          </p:nvSpPr>
          <p:spPr>
            <a:xfrm>
              <a:off x="4200100" y="2984850"/>
              <a:ext cx="9750" cy="9750"/>
            </a:xfrm>
            <a:custGeom>
              <a:avLst/>
              <a:gdLst/>
              <a:ahLst/>
              <a:cxnLst/>
              <a:rect l="l" t="t" r="r" b="b"/>
              <a:pathLst>
                <a:path w="390" h="390" extrusionOk="0">
                  <a:moveTo>
                    <a:pt x="189" y="1"/>
                  </a:moveTo>
                  <a:cubicBezTo>
                    <a:pt x="88" y="1"/>
                    <a:pt x="1" y="89"/>
                    <a:pt x="1" y="202"/>
                  </a:cubicBezTo>
                  <a:cubicBezTo>
                    <a:pt x="1" y="302"/>
                    <a:pt x="88" y="390"/>
                    <a:pt x="189" y="390"/>
                  </a:cubicBezTo>
                  <a:cubicBezTo>
                    <a:pt x="302" y="390"/>
                    <a:pt x="390" y="302"/>
                    <a:pt x="390" y="202"/>
                  </a:cubicBezTo>
                  <a:cubicBezTo>
                    <a:pt x="390" y="89"/>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1"/>
            <p:cNvSpPr/>
            <p:nvPr/>
          </p:nvSpPr>
          <p:spPr>
            <a:xfrm>
              <a:off x="3928425" y="2855300"/>
              <a:ext cx="9750" cy="9750"/>
            </a:xfrm>
            <a:custGeom>
              <a:avLst/>
              <a:gdLst/>
              <a:ahLst/>
              <a:cxnLst/>
              <a:rect l="l" t="t" r="r" b="b"/>
              <a:pathLst>
                <a:path w="390" h="390" extrusionOk="0">
                  <a:moveTo>
                    <a:pt x="201" y="0"/>
                  </a:moveTo>
                  <a:cubicBezTo>
                    <a:pt x="88" y="0"/>
                    <a:pt x="0" y="88"/>
                    <a:pt x="0" y="188"/>
                  </a:cubicBezTo>
                  <a:cubicBezTo>
                    <a:pt x="0" y="301"/>
                    <a:pt x="88" y="389"/>
                    <a:pt x="201" y="389"/>
                  </a:cubicBezTo>
                  <a:cubicBezTo>
                    <a:pt x="301" y="389"/>
                    <a:pt x="389" y="301"/>
                    <a:pt x="389" y="188"/>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1"/>
            <p:cNvSpPr/>
            <p:nvPr/>
          </p:nvSpPr>
          <p:spPr>
            <a:xfrm>
              <a:off x="4047950" y="2931850"/>
              <a:ext cx="9750" cy="9750"/>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grpSp>
        <p:nvGrpSpPr>
          <p:cNvPr id="21" name="Google Shape;21;p3"/>
          <p:cNvGrpSpPr/>
          <p:nvPr/>
        </p:nvGrpSpPr>
        <p:grpSpPr>
          <a:xfrm>
            <a:off x="8" y="7"/>
            <a:ext cx="9144003" cy="5145093"/>
            <a:chOff x="8" y="7"/>
            <a:chExt cx="9144003" cy="5145093"/>
          </a:xfrm>
        </p:grpSpPr>
        <p:grpSp>
          <p:nvGrpSpPr>
            <p:cNvPr id="22" name="Google Shape;22;p3"/>
            <p:cNvGrpSpPr/>
            <p:nvPr/>
          </p:nvGrpSpPr>
          <p:grpSpPr>
            <a:xfrm rot="5400000" flipH="1">
              <a:off x="-525343" y="2297373"/>
              <a:ext cx="3366902" cy="2316200"/>
              <a:chOff x="529875" y="3526025"/>
              <a:chExt cx="1175225" cy="808475"/>
            </a:xfrm>
          </p:grpSpPr>
          <p:sp>
            <p:nvSpPr>
              <p:cNvPr id="23" name="Google Shape;23;p3"/>
              <p:cNvSpPr/>
              <p:nvPr/>
            </p:nvSpPr>
            <p:spPr>
              <a:xfrm>
                <a:off x="529875" y="3801475"/>
                <a:ext cx="1041575" cy="533025"/>
              </a:xfrm>
              <a:custGeom>
                <a:avLst/>
                <a:gdLst/>
                <a:ahLst/>
                <a:cxnLst/>
                <a:rect l="l" t="t" r="r" b="b"/>
                <a:pathLst>
                  <a:path w="41663" h="21321" extrusionOk="0">
                    <a:moveTo>
                      <a:pt x="0" y="0"/>
                    </a:moveTo>
                    <a:lnTo>
                      <a:pt x="0" y="14080"/>
                    </a:lnTo>
                    <a:cubicBezTo>
                      <a:pt x="1431" y="16628"/>
                      <a:pt x="2975" y="19087"/>
                      <a:pt x="4593" y="21321"/>
                    </a:cubicBezTo>
                    <a:lnTo>
                      <a:pt x="41336" y="21321"/>
                    </a:lnTo>
                    <a:cubicBezTo>
                      <a:pt x="41663" y="18146"/>
                      <a:pt x="41612" y="14306"/>
                      <a:pt x="40508" y="11897"/>
                    </a:cubicBezTo>
                    <a:cubicBezTo>
                      <a:pt x="40044" y="11457"/>
                      <a:pt x="39554" y="11081"/>
                      <a:pt x="39027" y="10792"/>
                    </a:cubicBezTo>
                    <a:cubicBezTo>
                      <a:pt x="38031" y="10235"/>
                      <a:pt x="36981" y="10013"/>
                      <a:pt x="35913" y="10013"/>
                    </a:cubicBezTo>
                    <a:cubicBezTo>
                      <a:pt x="35610" y="10013"/>
                      <a:pt x="35305" y="10031"/>
                      <a:pt x="34999" y="10065"/>
                    </a:cubicBezTo>
                    <a:cubicBezTo>
                      <a:pt x="33142" y="10805"/>
                      <a:pt x="31410" y="12022"/>
                      <a:pt x="29716" y="13202"/>
                    </a:cubicBezTo>
                    <a:cubicBezTo>
                      <a:pt x="27420" y="14795"/>
                      <a:pt x="25061" y="16452"/>
                      <a:pt x="22375" y="16954"/>
                    </a:cubicBezTo>
                    <a:cubicBezTo>
                      <a:pt x="22060" y="16998"/>
                      <a:pt x="21751" y="17020"/>
                      <a:pt x="21449" y="17020"/>
                    </a:cubicBezTo>
                    <a:cubicBezTo>
                      <a:pt x="20884" y="17020"/>
                      <a:pt x="20343" y="16942"/>
                      <a:pt x="19828" y="16778"/>
                    </a:cubicBezTo>
                    <a:cubicBezTo>
                      <a:pt x="18962" y="16515"/>
                      <a:pt x="18146" y="16025"/>
                      <a:pt x="17393" y="15323"/>
                    </a:cubicBezTo>
                    <a:lnTo>
                      <a:pt x="16126" y="14080"/>
                    </a:lnTo>
                    <a:cubicBezTo>
                      <a:pt x="10755" y="8822"/>
                      <a:pt x="5660" y="3840"/>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a:off x="1551675" y="4108300"/>
                <a:ext cx="102925" cy="226200"/>
              </a:xfrm>
              <a:custGeom>
                <a:avLst/>
                <a:gdLst/>
                <a:ahLst/>
                <a:cxnLst/>
                <a:rect l="l" t="t" r="r" b="b"/>
                <a:pathLst>
                  <a:path w="4117" h="9048" extrusionOk="0">
                    <a:moveTo>
                      <a:pt x="0" y="0"/>
                    </a:moveTo>
                    <a:lnTo>
                      <a:pt x="0" y="0"/>
                    </a:lnTo>
                    <a:cubicBezTo>
                      <a:pt x="929" y="2472"/>
                      <a:pt x="966" y="6049"/>
                      <a:pt x="653" y="9048"/>
                    </a:cubicBezTo>
                    <a:lnTo>
                      <a:pt x="3526" y="9048"/>
                    </a:lnTo>
                    <a:cubicBezTo>
                      <a:pt x="3740" y="8747"/>
                      <a:pt x="3940" y="8420"/>
                      <a:pt x="4116" y="8069"/>
                    </a:cubicBezTo>
                    <a:cubicBezTo>
                      <a:pt x="3915" y="7304"/>
                      <a:pt x="3652" y="6551"/>
                      <a:pt x="3363" y="5835"/>
                    </a:cubicBezTo>
                    <a:cubicBezTo>
                      <a:pt x="2497" y="3652"/>
                      <a:pt x="1406" y="1519"/>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1646400" y="4317550"/>
                <a:ext cx="13825" cy="16950"/>
              </a:xfrm>
              <a:custGeom>
                <a:avLst/>
                <a:gdLst/>
                <a:ahLst/>
                <a:cxnLst/>
                <a:rect l="l" t="t" r="r" b="b"/>
                <a:pathLst>
                  <a:path w="553" h="678" extrusionOk="0">
                    <a:moveTo>
                      <a:pt x="402" y="0"/>
                    </a:moveTo>
                    <a:cubicBezTo>
                      <a:pt x="277" y="239"/>
                      <a:pt x="151" y="465"/>
                      <a:pt x="1" y="678"/>
                    </a:cubicBezTo>
                    <a:lnTo>
                      <a:pt x="553" y="678"/>
                    </a:lnTo>
                    <a:cubicBezTo>
                      <a:pt x="515" y="452"/>
                      <a:pt x="465" y="226"/>
                      <a:pt x="402"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a:off x="529875" y="4163825"/>
                <a:ext cx="108575" cy="170675"/>
              </a:xfrm>
              <a:custGeom>
                <a:avLst/>
                <a:gdLst/>
                <a:ahLst/>
                <a:cxnLst/>
                <a:rect l="l" t="t" r="r" b="b"/>
                <a:pathLst>
                  <a:path w="4343" h="6827" extrusionOk="0">
                    <a:moveTo>
                      <a:pt x="0" y="0"/>
                    </a:moveTo>
                    <a:lnTo>
                      <a:pt x="0" y="6827"/>
                    </a:lnTo>
                    <a:lnTo>
                      <a:pt x="4342" y="6827"/>
                    </a:lnTo>
                    <a:cubicBezTo>
                      <a:pt x="2799" y="4668"/>
                      <a:pt x="1331" y="2334"/>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a:off x="529875" y="3526025"/>
                <a:ext cx="1175225" cy="808475"/>
              </a:xfrm>
              <a:custGeom>
                <a:avLst/>
                <a:gdLst/>
                <a:ahLst/>
                <a:cxnLst/>
                <a:rect l="l" t="t" r="r" b="b"/>
                <a:pathLst>
                  <a:path w="47009" h="32339" extrusionOk="0">
                    <a:moveTo>
                      <a:pt x="0" y="1"/>
                    </a:moveTo>
                    <a:lnTo>
                      <a:pt x="0" y="1519"/>
                    </a:lnTo>
                    <a:lnTo>
                      <a:pt x="0" y="1782"/>
                    </a:lnTo>
                    <a:lnTo>
                      <a:pt x="0" y="10742"/>
                    </a:lnTo>
                    <a:cubicBezTo>
                      <a:pt x="5710" y="14595"/>
                      <a:pt x="10830" y="19602"/>
                      <a:pt x="16251" y="24897"/>
                    </a:cubicBezTo>
                    <a:lnTo>
                      <a:pt x="17519" y="26140"/>
                    </a:lnTo>
                    <a:cubicBezTo>
                      <a:pt x="18234" y="26830"/>
                      <a:pt x="19025" y="27294"/>
                      <a:pt x="19865" y="27558"/>
                    </a:cubicBezTo>
                    <a:cubicBezTo>
                      <a:pt x="20369" y="27712"/>
                      <a:pt x="20894" y="27788"/>
                      <a:pt x="21439" y="27788"/>
                    </a:cubicBezTo>
                    <a:cubicBezTo>
                      <a:pt x="21737" y="27788"/>
                      <a:pt x="22040" y="27765"/>
                      <a:pt x="22350" y="27721"/>
                    </a:cubicBezTo>
                    <a:cubicBezTo>
                      <a:pt x="24998" y="27231"/>
                      <a:pt x="27344" y="25588"/>
                      <a:pt x="29628" y="23994"/>
                    </a:cubicBezTo>
                    <a:cubicBezTo>
                      <a:pt x="31046" y="23003"/>
                      <a:pt x="32515" y="21974"/>
                      <a:pt x="34045" y="21246"/>
                    </a:cubicBezTo>
                    <a:lnTo>
                      <a:pt x="34045" y="21246"/>
                    </a:lnTo>
                    <a:cubicBezTo>
                      <a:pt x="32515" y="21559"/>
                      <a:pt x="30958" y="22199"/>
                      <a:pt x="29478" y="22814"/>
                    </a:cubicBezTo>
                    <a:cubicBezTo>
                      <a:pt x="27548" y="23628"/>
                      <a:pt x="25480" y="24394"/>
                      <a:pt x="23492" y="24394"/>
                    </a:cubicBezTo>
                    <a:cubicBezTo>
                      <a:pt x="22260" y="24394"/>
                      <a:pt x="21059" y="24100"/>
                      <a:pt x="19941" y="23341"/>
                    </a:cubicBezTo>
                    <a:cubicBezTo>
                      <a:pt x="16866" y="21258"/>
                      <a:pt x="15486" y="16402"/>
                      <a:pt x="13265" y="12825"/>
                    </a:cubicBezTo>
                    <a:cubicBezTo>
                      <a:pt x="11345" y="9738"/>
                      <a:pt x="8760" y="7567"/>
                      <a:pt x="6187" y="5522"/>
                    </a:cubicBezTo>
                    <a:cubicBezTo>
                      <a:pt x="5208" y="4744"/>
                      <a:pt x="4217" y="3979"/>
                      <a:pt x="3251" y="3150"/>
                    </a:cubicBezTo>
                    <a:lnTo>
                      <a:pt x="3251" y="3150"/>
                    </a:lnTo>
                    <a:cubicBezTo>
                      <a:pt x="8483" y="5547"/>
                      <a:pt x="14068" y="9199"/>
                      <a:pt x="18410" y="16502"/>
                    </a:cubicBezTo>
                    <a:lnTo>
                      <a:pt x="18497" y="16665"/>
                    </a:lnTo>
                    <a:cubicBezTo>
                      <a:pt x="19025" y="17544"/>
                      <a:pt x="19552" y="18435"/>
                      <a:pt x="20317" y="18887"/>
                    </a:cubicBezTo>
                    <a:cubicBezTo>
                      <a:pt x="20880" y="19211"/>
                      <a:pt x="21460" y="19350"/>
                      <a:pt x="22047" y="19350"/>
                    </a:cubicBezTo>
                    <a:cubicBezTo>
                      <a:pt x="24117" y="19350"/>
                      <a:pt x="26276" y="17617"/>
                      <a:pt x="28085" y="16151"/>
                    </a:cubicBezTo>
                    <a:cubicBezTo>
                      <a:pt x="28411" y="15887"/>
                      <a:pt x="28725" y="15636"/>
                      <a:pt x="29026" y="15398"/>
                    </a:cubicBezTo>
                    <a:cubicBezTo>
                      <a:pt x="31348" y="13616"/>
                      <a:pt x="34163" y="11453"/>
                      <a:pt x="37103" y="11453"/>
                    </a:cubicBezTo>
                    <a:cubicBezTo>
                      <a:pt x="37578" y="11453"/>
                      <a:pt x="38057" y="11509"/>
                      <a:pt x="38538" y="11633"/>
                    </a:cubicBezTo>
                    <a:cubicBezTo>
                      <a:pt x="40031" y="12010"/>
                      <a:pt x="41487" y="13064"/>
                      <a:pt x="42754" y="14683"/>
                    </a:cubicBezTo>
                    <a:cubicBezTo>
                      <a:pt x="45051" y="17632"/>
                      <a:pt x="46808" y="24132"/>
                      <a:pt x="45754" y="29089"/>
                    </a:cubicBezTo>
                    <a:cubicBezTo>
                      <a:pt x="45578" y="29942"/>
                      <a:pt x="45327" y="30695"/>
                      <a:pt x="44988" y="31360"/>
                    </a:cubicBezTo>
                    <a:cubicBezTo>
                      <a:pt x="44812" y="31711"/>
                      <a:pt x="44612" y="32038"/>
                      <a:pt x="44398" y="32339"/>
                    </a:cubicBezTo>
                    <a:lnTo>
                      <a:pt x="44662" y="32339"/>
                    </a:lnTo>
                    <a:cubicBezTo>
                      <a:pt x="44812" y="32126"/>
                      <a:pt x="44938" y="31900"/>
                      <a:pt x="45063" y="31661"/>
                    </a:cubicBezTo>
                    <a:cubicBezTo>
                      <a:pt x="45452" y="30933"/>
                      <a:pt x="45741" y="30105"/>
                      <a:pt x="45942" y="29151"/>
                    </a:cubicBezTo>
                    <a:cubicBezTo>
                      <a:pt x="47008" y="24107"/>
                      <a:pt x="45227" y="17506"/>
                      <a:pt x="42880" y="14507"/>
                    </a:cubicBezTo>
                    <a:cubicBezTo>
                      <a:pt x="41600" y="12851"/>
                      <a:pt x="40107" y="11771"/>
                      <a:pt x="38576" y="11382"/>
                    </a:cubicBezTo>
                    <a:cubicBezTo>
                      <a:pt x="38083" y="11256"/>
                      <a:pt x="37593" y="11198"/>
                      <a:pt x="37107" y="11198"/>
                    </a:cubicBezTo>
                    <a:cubicBezTo>
                      <a:pt x="34115" y="11198"/>
                      <a:pt x="31281" y="13382"/>
                      <a:pt x="28938" y="15185"/>
                    </a:cubicBezTo>
                    <a:cubicBezTo>
                      <a:pt x="28637" y="15423"/>
                      <a:pt x="28311" y="15674"/>
                      <a:pt x="27984" y="15950"/>
                    </a:cubicBezTo>
                    <a:cubicBezTo>
                      <a:pt x="26197" y="17384"/>
                      <a:pt x="24064" y="19102"/>
                      <a:pt x="22042" y="19102"/>
                    </a:cubicBezTo>
                    <a:cubicBezTo>
                      <a:pt x="21481" y="19102"/>
                      <a:pt x="20927" y="18969"/>
                      <a:pt x="20392" y="18661"/>
                    </a:cubicBezTo>
                    <a:cubicBezTo>
                      <a:pt x="19677" y="18234"/>
                      <a:pt x="19150" y="17356"/>
                      <a:pt x="18648" y="16515"/>
                    </a:cubicBezTo>
                    <a:lnTo>
                      <a:pt x="18560" y="16352"/>
                    </a:lnTo>
                    <a:cubicBezTo>
                      <a:pt x="13992" y="8672"/>
                      <a:pt x="8069" y="5008"/>
                      <a:pt x="2623" y="2611"/>
                    </a:cubicBezTo>
                    <a:cubicBezTo>
                      <a:pt x="1707" y="1808"/>
                      <a:pt x="829" y="942"/>
                      <a:pt x="0" y="1"/>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3"/>
            <p:cNvSpPr/>
            <p:nvPr/>
          </p:nvSpPr>
          <p:spPr>
            <a:xfrm rot="10800000" flipH="1">
              <a:off x="7080895" y="4053742"/>
              <a:ext cx="2063105" cy="1091358"/>
            </a:xfrm>
            <a:custGeom>
              <a:avLst/>
              <a:gdLst/>
              <a:ahLst/>
              <a:cxnLst/>
              <a:rect l="l" t="t" r="r" b="b"/>
              <a:pathLst>
                <a:path w="28563" h="15110" extrusionOk="0">
                  <a:moveTo>
                    <a:pt x="1" y="1"/>
                  </a:moveTo>
                  <a:cubicBezTo>
                    <a:pt x="1231" y="1795"/>
                    <a:pt x="4079" y="2498"/>
                    <a:pt x="6639" y="3125"/>
                  </a:cubicBezTo>
                  <a:cubicBezTo>
                    <a:pt x="7744" y="3401"/>
                    <a:pt x="8785" y="3652"/>
                    <a:pt x="9676" y="3979"/>
                  </a:cubicBezTo>
                  <a:cubicBezTo>
                    <a:pt x="14131" y="5585"/>
                    <a:pt x="17481" y="7894"/>
                    <a:pt x="21033" y="10328"/>
                  </a:cubicBezTo>
                  <a:cubicBezTo>
                    <a:pt x="21434" y="10592"/>
                    <a:pt x="21836" y="10868"/>
                    <a:pt x="22238" y="11144"/>
                  </a:cubicBezTo>
                  <a:cubicBezTo>
                    <a:pt x="23254" y="11834"/>
                    <a:pt x="24258" y="12386"/>
                    <a:pt x="25262" y="12788"/>
                  </a:cubicBezTo>
                  <a:cubicBezTo>
                    <a:pt x="26266" y="13754"/>
                    <a:pt x="27370" y="14557"/>
                    <a:pt x="28562" y="15109"/>
                  </a:cubicBezTo>
                  <a:lnTo>
                    <a:pt x="28562" y="13604"/>
                  </a:lnTo>
                  <a:lnTo>
                    <a:pt x="28562" y="13403"/>
                  </a:lnTo>
                  <a:lnTo>
                    <a:pt x="28562" y="1"/>
                  </a:lnTo>
                  <a:lnTo>
                    <a:pt x="7781" y="1"/>
                  </a:lnTo>
                  <a:cubicBezTo>
                    <a:pt x="9664" y="1368"/>
                    <a:pt x="12550" y="2247"/>
                    <a:pt x="14470" y="3376"/>
                  </a:cubicBezTo>
                  <a:cubicBezTo>
                    <a:pt x="18849" y="5911"/>
                    <a:pt x="21660" y="9061"/>
                    <a:pt x="24860" y="12386"/>
                  </a:cubicBezTo>
                  <a:cubicBezTo>
                    <a:pt x="24873" y="12386"/>
                    <a:pt x="24873" y="12399"/>
                    <a:pt x="24873" y="12399"/>
                  </a:cubicBezTo>
                  <a:cubicBezTo>
                    <a:pt x="24057" y="12035"/>
                    <a:pt x="23229" y="11571"/>
                    <a:pt x="22401" y="11006"/>
                  </a:cubicBezTo>
                  <a:cubicBezTo>
                    <a:pt x="21999" y="10730"/>
                    <a:pt x="21598" y="10454"/>
                    <a:pt x="21208" y="10178"/>
                  </a:cubicBezTo>
                  <a:cubicBezTo>
                    <a:pt x="17632" y="7731"/>
                    <a:pt x="14269" y="5434"/>
                    <a:pt x="9789" y="3816"/>
                  </a:cubicBezTo>
                  <a:cubicBezTo>
                    <a:pt x="8873" y="3477"/>
                    <a:pt x="7831" y="3226"/>
                    <a:pt x="6727" y="2950"/>
                  </a:cubicBezTo>
                  <a:cubicBezTo>
                    <a:pt x="4129" y="2310"/>
                    <a:pt x="1482" y="1645"/>
                    <a:pt x="277"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 name="Google Shape;29;p3"/>
            <p:cNvGrpSpPr/>
            <p:nvPr/>
          </p:nvGrpSpPr>
          <p:grpSpPr>
            <a:xfrm flipH="1">
              <a:off x="5671275" y="7"/>
              <a:ext cx="3472736" cy="2184757"/>
              <a:chOff x="5223150" y="2771850"/>
              <a:chExt cx="1210350" cy="761425"/>
            </a:xfrm>
          </p:grpSpPr>
          <p:sp>
            <p:nvSpPr>
              <p:cNvPr id="30" name="Google Shape;30;p3"/>
              <p:cNvSpPr/>
              <p:nvPr/>
            </p:nvSpPr>
            <p:spPr>
              <a:xfrm>
                <a:off x="5223150" y="2771850"/>
                <a:ext cx="1210350" cy="761425"/>
              </a:xfrm>
              <a:custGeom>
                <a:avLst/>
                <a:gdLst/>
                <a:ahLst/>
                <a:cxnLst/>
                <a:rect l="l" t="t" r="r" b="b"/>
                <a:pathLst>
                  <a:path w="48414" h="30457" extrusionOk="0">
                    <a:moveTo>
                      <a:pt x="40056" y="0"/>
                    </a:moveTo>
                    <a:cubicBezTo>
                      <a:pt x="39667" y="891"/>
                      <a:pt x="39228" y="1870"/>
                      <a:pt x="38764" y="2861"/>
                    </a:cubicBezTo>
                    <a:cubicBezTo>
                      <a:pt x="38111" y="4254"/>
                      <a:pt x="37521" y="5409"/>
                      <a:pt x="36944" y="6400"/>
                    </a:cubicBezTo>
                    <a:cubicBezTo>
                      <a:pt x="34723" y="10843"/>
                      <a:pt x="31313" y="13395"/>
                      <a:pt x="27749" y="13395"/>
                    </a:cubicBezTo>
                    <a:cubicBezTo>
                      <a:pt x="27186" y="13395"/>
                      <a:pt x="26619" y="13332"/>
                      <a:pt x="26052" y="13202"/>
                    </a:cubicBezTo>
                    <a:cubicBezTo>
                      <a:pt x="22772" y="12346"/>
                      <a:pt x="19727" y="11914"/>
                      <a:pt x="16882" y="11914"/>
                    </a:cubicBezTo>
                    <a:cubicBezTo>
                      <a:pt x="10508" y="11914"/>
                      <a:pt x="5136" y="14081"/>
                      <a:pt x="364" y="18497"/>
                    </a:cubicBezTo>
                    <a:cubicBezTo>
                      <a:pt x="239" y="18598"/>
                      <a:pt x="126" y="18698"/>
                      <a:pt x="0" y="18798"/>
                    </a:cubicBezTo>
                    <a:lnTo>
                      <a:pt x="0" y="26553"/>
                    </a:lnTo>
                    <a:cubicBezTo>
                      <a:pt x="980" y="27043"/>
                      <a:pt x="2059" y="27265"/>
                      <a:pt x="3151" y="27265"/>
                    </a:cubicBezTo>
                    <a:cubicBezTo>
                      <a:pt x="4325" y="27265"/>
                      <a:pt x="5515" y="27009"/>
                      <a:pt x="6614" y="26553"/>
                    </a:cubicBezTo>
                    <a:cubicBezTo>
                      <a:pt x="9174" y="25499"/>
                      <a:pt x="11357" y="23504"/>
                      <a:pt x="13440" y="21496"/>
                    </a:cubicBezTo>
                    <a:cubicBezTo>
                      <a:pt x="13842" y="21107"/>
                      <a:pt x="14231" y="20718"/>
                      <a:pt x="14632" y="20342"/>
                    </a:cubicBezTo>
                    <a:lnTo>
                      <a:pt x="14632" y="20342"/>
                    </a:lnTo>
                    <a:cubicBezTo>
                      <a:pt x="14143" y="20957"/>
                      <a:pt x="13653" y="21572"/>
                      <a:pt x="13177" y="22186"/>
                    </a:cubicBezTo>
                    <a:cubicBezTo>
                      <a:pt x="10880" y="25148"/>
                      <a:pt x="8709" y="27934"/>
                      <a:pt x="5296" y="29251"/>
                    </a:cubicBezTo>
                    <a:cubicBezTo>
                      <a:pt x="4530" y="29502"/>
                      <a:pt x="3715" y="29703"/>
                      <a:pt x="2836" y="29866"/>
                    </a:cubicBezTo>
                    <a:cubicBezTo>
                      <a:pt x="1895" y="30042"/>
                      <a:pt x="954" y="30155"/>
                      <a:pt x="0" y="30218"/>
                    </a:cubicBezTo>
                    <a:lnTo>
                      <a:pt x="0" y="30456"/>
                    </a:lnTo>
                    <a:cubicBezTo>
                      <a:pt x="954" y="30406"/>
                      <a:pt x="1920" y="30293"/>
                      <a:pt x="2874" y="30117"/>
                    </a:cubicBezTo>
                    <a:cubicBezTo>
                      <a:pt x="3740" y="29954"/>
                      <a:pt x="4568" y="29741"/>
                      <a:pt x="5346" y="29490"/>
                    </a:cubicBezTo>
                    <a:cubicBezTo>
                      <a:pt x="8810" y="28160"/>
                      <a:pt x="11006" y="25349"/>
                      <a:pt x="13315" y="22362"/>
                    </a:cubicBezTo>
                    <a:cubicBezTo>
                      <a:pt x="14168" y="21258"/>
                      <a:pt x="15046" y="20128"/>
                      <a:pt x="16013" y="19062"/>
                    </a:cubicBezTo>
                    <a:cubicBezTo>
                      <a:pt x="17293" y="17920"/>
                      <a:pt x="18623" y="16866"/>
                      <a:pt x="20104" y="16100"/>
                    </a:cubicBezTo>
                    <a:cubicBezTo>
                      <a:pt x="22049" y="15096"/>
                      <a:pt x="24169" y="14594"/>
                      <a:pt x="26328" y="14231"/>
                    </a:cubicBezTo>
                    <a:cubicBezTo>
                      <a:pt x="27256" y="14143"/>
                      <a:pt x="28198" y="14093"/>
                      <a:pt x="29139" y="14055"/>
                    </a:cubicBezTo>
                    <a:cubicBezTo>
                      <a:pt x="31021" y="13954"/>
                      <a:pt x="32979" y="13854"/>
                      <a:pt x="34886" y="13478"/>
                    </a:cubicBezTo>
                    <a:cubicBezTo>
                      <a:pt x="35890" y="13314"/>
                      <a:pt x="36706" y="13164"/>
                      <a:pt x="37434" y="13001"/>
                    </a:cubicBezTo>
                    <a:cubicBezTo>
                      <a:pt x="40458" y="12323"/>
                      <a:pt x="42554" y="11282"/>
                      <a:pt x="44260" y="9613"/>
                    </a:cubicBezTo>
                    <a:cubicBezTo>
                      <a:pt x="46368" y="7555"/>
                      <a:pt x="47811" y="4355"/>
                      <a:pt x="48326" y="603"/>
                    </a:cubicBezTo>
                    <a:cubicBezTo>
                      <a:pt x="48351" y="414"/>
                      <a:pt x="48389" y="214"/>
                      <a:pt x="48414" y="0"/>
                    </a:cubicBezTo>
                    <a:lnTo>
                      <a:pt x="48213" y="0"/>
                    </a:lnTo>
                    <a:cubicBezTo>
                      <a:pt x="48188" y="201"/>
                      <a:pt x="48163" y="389"/>
                      <a:pt x="48138" y="565"/>
                    </a:cubicBezTo>
                    <a:cubicBezTo>
                      <a:pt x="47636" y="4242"/>
                      <a:pt x="46218" y="7391"/>
                      <a:pt x="44147" y="9412"/>
                    </a:cubicBezTo>
                    <a:cubicBezTo>
                      <a:pt x="42466" y="11056"/>
                      <a:pt x="40395" y="12085"/>
                      <a:pt x="37396" y="12750"/>
                    </a:cubicBezTo>
                    <a:cubicBezTo>
                      <a:pt x="36681" y="12913"/>
                      <a:pt x="35865" y="13063"/>
                      <a:pt x="34861" y="13227"/>
                    </a:cubicBezTo>
                    <a:cubicBezTo>
                      <a:pt x="32954" y="13603"/>
                      <a:pt x="31009" y="13703"/>
                      <a:pt x="29139" y="13804"/>
                    </a:cubicBezTo>
                    <a:lnTo>
                      <a:pt x="29089" y="13804"/>
                    </a:lnTo>
                    <a:cubicBezTo>
                      <a:pt x="32941" y="13239"/>
                      <a:pt x="36693" y="12587"/>
                      <a:pt x="39554" y="9738"/>
                    </a:cubicBezTo>
                    <a:cubicBezTo>
                      <a:pt x="41838" y="7479"/>
                      <a:pt x="43131" y="4104"/>
                      <a:pt x="43595" y="690"/>
                    </a:cubicBezTo>
                    <a:cubicBezTo>
                      <a:pt x="43620" y="464"/>
                      <a:pt x="43645" y="239"/>
                      <a:pt x="4368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5223150" y="2771850"/>
                <a:ext cx="996075" cy="462750"/>
              </a:xfrm>
              <a:custGeom>
                <a:avLst/>
                <a:gdLst/>
                <a:ahLst/>
                <a:cxnLst/>
                <a:rect l="l" t="t" r="r" b="b"/>
                <a:pathLst>
                  <a:path w="39843" h="18510" extrusionOk="0">
                    <a:moveTo>
                      <a:pt x="0" y="0"/>
                    </a:moveTo>
                    <a:lnTo>
                      <a:pt x="0" y="18510"/>
                    </a:lnTo>
                    <a:cubicBezTo>
                      <a:pt x="88" y="18434"/>
                      <a:pt x="163" y="18372"/>
                      <a:pt x="251" y="18296"/>
                    </a:cubicBezTo>
                    <a:cubicBezTo>
                      <a:pt x="5064" y="13848"/>
                      <a:pt x="10479" y="11662"/>
                      <a:pt x="16899" y="11662"/>
                    </a:cubicBezTo>
                    <a:cubicBezTo>
                      <a:pt x="19752" y="11662"/>
                      <a:pt x="22804" y="12093"/>
                      <a:pt x="26089" y="12951"/>
                    </a:cubicBezTo>
                    <a:cubicBezTo>
                      <a:pt x="26645" y="13079"/>
                      <a:pt x="27201" y="13142"/>
                      <a:pt x="27754" y="13142"/>
                    </a:cubicBezTo>
                    <a:cubicBezTo>
                      <a:pt x="31247" y="13142"/>
                      <a:pt x="34603" y="10628"/>
                      <a:pt x="36781" y="6262"/>
                    </a:cubicBezTo>
                    <a:cubicBezTo>
                      <a:pt x="37358" y="5271"/>
                      <a:pt x="37961" y="4116"/>
                      <a:pt x="38601" y="2736"/>
                    </a:cubicBezTo>
                    <a:cubicBezTo>
                      <a:pt x="39040" y="1795"/>
                      <a:pt x="39466" y="853"/>
                      <a:pt x="3984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 name="Google Shape;32;p3"/>
          <p:cNvSpPr txBox="1">
            <a:spLocks noGrp="1"/>
          </p:cNvSpPr>
          <p:nvPr>
            <p:ph type="ctrTitle"/>
          </p:nvPr>
        </p:nvSpPr>
        <p:spPr>
          <a:xfrm>
            <a:off x="2173800" y="539500"/>
            <a:ext cx="4796400" cy="2717400"/>
          </a:xfrm>
          <a:prstGeom prst="rect">
            <a:avLst/>
          </a:prstGeom>
        </p:spPr>
        <p:txBody>
          <a:bodyPr spcFirstLastPara="1" wrap="square" lIns="0" tIns="0" rIns="0" bIns="0" anchor="b" anchorCtr="0">
            <a:noAutofit/>
          </a:bodyPr>
          <a:lstStyle>
            <a:lvl1pPr lvl="0" algn="ctr" rtl="0">
              <a:spcBef>
                <a:spcPts val="0"/>
              </a:spcBef>
              <a:spcAft>
                <a:spcPts val="0"/>
              </a:spcAft>
              <a:buClr>
                <a:srgbClr val="EA8C6D"/>
              </a:buClr>
              <a:buSzPts val="8300"/>
              <a:buFont typeface="Amatic SC"/>
              <a:buNone/>
              <a:defRPr sz="6500" b="1">
                <a:solidFill>
                  <a:srgbClr val="EA8C6D"/>
                </a:solidFill>
                <a:latin typeface="Amatic SC"/>
                <a:ea typeface="Amatic SC"/>
                <a:cs typeface="Amatic SC"/>
                <a:sym typeface="Amatic SC"/>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3" name="Google Shape;33;p3"/>
          <p:cNvSpPr txBox="1">
            <a:spLocks noGrp="1"/>
          </p:cNvSpPr>
          <p:nvPr>
            <p:ph type="subTitle" idx="1"/>
          </p:nvPr>
        </p:nvSpPr>
        <p:spPr>
          <a:xfrm>
            <a:off x="2647200" y="3316925"/>
            <a:ext cx="3849600" cy="12825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dk1"/>
              </a:buClr>
              <a:buSzPts val="1500"/>
              <a:buFont typeface="Happy Monkey"/>
              <a:buNone/>
              <a:defRPr sz="2400">
                <a:solidFill>
                  <a:schemeClr val="dk1"/>
                </a:solidFill>
                <a:latin typeface="Mallanna"/>
                <a:ea typeface="Mallanna"/>
                <a:cs typeface="Mallanna"/>
                <a:sym typeface="Mallanna"/>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
        <p:cNvGrpSpPr/>
        <p:nvPr/>
      </p:nvGrpSpPr>
      <p:grpSpPr>
        <a:xfrm>
          <a:off x="0" y="0"/>
          <a:ext cx="0" cy="0"/>
          <a:chOff x="0" y="0"/>
          <a:chExt cx="0" cy="0"/>
        </a:xfrm>
      </p:grpSpPr>
      <p:grpSp>
        <p:nvGrpSpPr>
          <p:cNvPr id="35" name="Google Shape;35;p4"/>
          <p:cNvGrpSpPr/>
          <p:nvPr/>
        </p:nvGrpSpPr>
        <p:grpSpPr>
          <a:xfrm>
            <a:off x="17" y="-7"/>
            <a:ext cx="9143983" cy="5145645"/>
            <a:chOff x="17" y="-7"/>
            <a:chExt cx="9143983" cy="5145645"/>
          </a:xfrm>
        </p:grpSpPr>
        <p:grpSp>
          <p:nvGrpSpPr>
            <p:cNvPr id="36" name="Google Shape;36;p4"/>
            <p:cNvGrpSpPr/>
            <p:nvPr/>
          </p:nvGrpSpPr>
          <p:grpSpPr>
            <a:xfrm flipH="1">
              <a:off x="5713554" y="-7"/>
              <a:ext cx="3430446" cy="1998576"/>
              <a:chOff x="2387099" y="3646800"/>
              <a:chExt cx="1386375" cy="807701"/>
            </a:xfrm>
          </p:grpSpPr>
          <p:sp>
            <p:nvSpPr>
              <p:cNvPr id="37" name="Google Shape;37;p4"/>
              <p:cNvSpPr/>
              <p:nvPr/>
            </p:nvSpPr>
            <p:spPr>
              <a:xfrm>
                <a:off x="2387100" y="4186725"/>
                <a:ext cx="122700" cy="91000"/>
              </a:xfrm>
              <a:custGeom>
                <a:avLst/>
                <a:gdLst/>
                <a:ahLst/>
                <a:cxnLst/>
                <a:rect l="l" t="t" r="r" b="b"/>
                <a:pathLst>
                  <a:path w="4908" h="3640" extrusionOk="0">
                    <a:moveTo>
                      <a:pt x="4907" y="0"/>
                    </a:moveTo>
                    <a:lnTo>
                      <a:pt x="4907" y="0"/>
                    </a:lnTo>
                    <a:cubicBezTo>
                      <a:pt x="3615" y="452"/>
                      <a:pt x="2335" y="854"/>
                      <a:pt x="1092" y="1218"/>
                    </a:cubicBezTo>
                    <a:cubicBezTo>
                      <a:pt x="729" y="1331"/>
                      <a:pt x="365" y="1431"/>
                      <a:pt x="1" y="1531"/>
                    </a:cubicBezTo>
                    <a:lnTo>
                      <a:pt x="1" y="3640"/>
                    </a:lnTo>
                    <a:cubicBezTo>
                      <a:pt x="1670" y="2510"/>
                      <a:pt x="3301" y="1293"/>
                      <a:pt x="4907" y="0"/>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4"/>
              <p:cNvSpPr/>
              <p:nvPr/>
            </p:nvSpPr>
            <p:spPr>
              <a:xfrm>
                <a:off x="3596828" y="3646803"/>
                <a:ext cx="128325" cy="225902"/>
              </a:xfrm>
              <a:custGeom>
                <a:avLst/>
                <a:gdLst/>
                <a:ahLst/>
                <a:cxnLst/>
                <a:rect l="l" t="t" r="r" b="b"/>
                <a:pathLst>
                  <a:path w="5133" h="10705" extrusionOk="0">
                    <a:moveTo>
                      <a:pt x="766" y="1"/>
                    </a:moveTo>
                    <a:cubicBezTo>
                      <a:pt x="1129" y="3552"/>
                      <a:pt x="1079" y="7794"/>
                      <a:pt x="0" y="10705"/>
                    </a:cubicBezTo>
                    <a:cubicBezTo>
                      <a:pt x="1669" y="8911"/>
                      <a:pt x="2949" y="6388"/>
                      <a:pt x="3978" y="3803"/>
                    </a:cubicBezTo>
                    <a:cubicBezTo>
                      <a:pt x="4442" y="2611"/>
                      <a:pt x="4882" y="1318"/>
                      <a:pt x="5133"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4"/>
              <p:cNvSpPr/>
              <p:nvPr/>
            </p:nvSpPr>
            <p:spPr>
              <a:xfrm>
                <a:off x="2387100" y="3646800"/>
                <a:ext cx="128650" cy="202075"/>
              </a:xfrm>
              <a:custGeom>
                <a:avLst/>
                <a:gdLst/>
                <a:ahLst/>
                <a:cxnLst/>
                <a:rect l="l" t="t" r="r" b="b"/>
                <a:pathLst>
                  <a:path w="5146" h="8083" extrusionOk="0">
                    <a:moveTo>
                      <a:pt x="1" y="1"/>
                    </a:moveTo>
                    <a:lnTo>
                      <a:pt x="1" y="8082"/>
                    </a:lnTo>
                    <a:cubicBezTo>
                      <a:pt x="1582" y="5309"/>
                      <a:pt x="3314" y="2548"/>
                      <a:pt x="5146"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4"/>
              <p:cNvSpPr/>
              <p:nvPr/>
            </p:nvSpPr>
            <p:spPr>
              <a:xfrm>
                <a:off x="2387099" y="3646803"/>
                <a:ext cx="1232950" cy="483564"/>
              </a:xfrm>
              <a:custGeom>
                <a:avLst/>
                <a:gdLst/>
                <a:ahLst/>
                <a:cxnLst/>
                <a:rect l="l" t="t" r="r" b="b"/>
                <a:pathLst>
                  <a:path w="49318" h="22915" extrusionOk="0">
                    <a:moveTo>
                      <a:pt x="5447" y="1"/>
                    </a:moveTo>
                    <a:cubicBezTo>
                      <a:pt x="3527" y="2649"/>
                      <a:pt x="1707" y="5560"/>
                      <a:pt x="1" y="8572"/>
                    </a:cubicBezTo>
                    <a:lnTo>
                      <a:pt x="1" y="22915"/>
                    </a:lnTo>
                    <a:cubicBezTo>
                      <a:pt x="339" y="22815"/>
                      <a:pt x="678" y="22714"/>
                      <a:pt x="1017" y="22614"/>
                    </a:cubicBezTo>
                    <a:cubicBezTo>
                      <a:pt x="2448" y="22187"/>
                      <a:pt x="3928" y="21723"/>
                      <a:pt x="5409" y="21196"/>
                    </a:cubicBezTo>
                    <a:cubicBezTo>
                      <a:pt x="10052" y="17419"/>
                      <a:pt x="14482" y="13077"/>
                      <a:pt x="19100" y="8559"/>
                    </a:cubicBezTo>
                    <a:lnTo>
                      <a:pt x="20593" y="7091"/>
                    </a:lnTo>
                    <a:cubicBezTo>
                      <a:pt x="21484" y="6263"/>
                      <a:pt x="22451" y="5685"/>
                      <a:pt x="23467" y="5372"/>
                    </a:cubicBezTo>
                    <a:cubicBezTo>
                      <a:pt x="24079" y="5184"/>
                      <a:pt x="24724" y="5092"/>
                      <a:pt x="25393" y="5092"/>
                    </a:cubicBezTo>
                    <a:cubicBezTo>
                      <a:pt x="25752" y="5092"/>
                      <a:pt x="26119" y="5118"/>
                      <a:pt x="26491" y="5171"/>
                    </a:cubicBezTo>
                    <a:cubicBezTo>
                      <a:pt x="29666" y="5761"/>
                      <a:pt x="32465" y="7718"/>
                      <a:pt x="35175" y="9613"/>
                    </a:cubicBezTo>
                    <a:cubicBezTo>
                      <a:pt x="37170" y="11019"/>
                      <a:pt x="39241" y="12449"/>
                      <a:pt x="41424" y="13315"/>
                    </a:cubicBezTo>
                    <a:cubicBezTo>
                      <a:pt x="41802" y="13358"/>
                      <a:pt x="42178" y="13382"/>
                      <a:pt x="42551" y="13382"/>
                    </a:cubicBezTo>
                    <a:cubicBezTo>
                      <a:pt x="43802" y="13382"/>
                      <a:pt x="45026" y="13119"/>
                      <a:pt x="46206" y="12462"/>
                    </a:cubicBezTo>
                    <a:cubicBezTo>
                      <a:pt x="46820" y="12110"/>
                      <a:pt x="47398" y="11671"/>
                      <a:pt x="47950" y="11144"/>
                    </a:cubicBezTo>
                    <a:cubicBezTo>
                      <a:pt x="49255" y="8296"/>
                      <a:pt x="49318" y="3765"/>
                      <a:pt x="48929"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4"/>
              <p:cNvSpPr/>
              <p:nvPr/>
            </p:nvSpPr>
            <p:spPr>
              <a:xfrm>
                <a:off x="2387099" y="3646803"/>
                <a:ext cx="1386375" cy="807698"/>
              </a:xfrm>
              <a:custGeom>
                <a:avLst/>
                <a:gdLst/>
                <a:ahLst/>
                <a:cxnLst/>
                <a:rect l="l" t="t" r="r" b="b"/>
                <a:pathLst>
                  <a:path w="55455" h="38275" extrusionOk="0">
                    <a:moveTo>
                      <a:pt x="54300" y="1"/>
                    </a:moveTo>
                    <a:cubicBezTo>
                      <a:pt x="55228" y="4180"/>
                      <a:pt x="53220" y="9400"/>
                      <a:pt x="50598" y="11834"/>
                    </a:cubicBezTo>
                    <a:cubicBezTo>
                      <a:pt x="49104" y="13215"/>
                      <a:pt x="47385" y="14131"/>
                      <a:pt x="45628" y="14457"/>
                    </a:cubicBezTo>
                    <a:cubicBezTo>
                      <a:pt x="45064" y="14561"/>
                      <a:pt x="44503" y="14608"/>
                      <a:pt x="43946" y="14608"/>
                    </a:cubicBezTo>
                    <a:cubicBezTo>
                      <a:pt x="40449" y="14608"/>
                      <a:pt x="37120" y="12744"/>
                      <a:pt x="34359" y="11207"/>
                    </a:cubicBezTo>
                    <a:cubicBezTo>
                      <a:pt x="34083" y="11044"/>
                      <a:pt x="33782" y="10881"/>
                      <a:pt x="33481" y="10692"/>
                    </a:cubicBezTo>
                    <a:lnTo>
                      <a:pt x="33481" y="10692"/>
                    </a:lnTo>
                    <a:cubicBezTo>
                      <a:pt x="33958" y="10881"/>
                      <a:pt x="34422" y="11081"/>
                      <a:pt x="34886" y="11270"/>
                    </a:cubicBezTo>
                    <a:cubicBezTo>
                      <a:pt x="36643" y="12010"/>
                      <a:pt x="38488" y="12763"/>
                      <a:pt x="40308" y="13139"/>
                    </a:cubicBezTo>
                    <a:cubicBezTo>
                      <a:pt x="38488" y="12261"/>
                      <a:pt x="36756" y="11056"/>
                      <a:pt x="35062" y="9877"/>
                    </a:cubicBezTo>
                    <a:cubicBezTo>
                      <a:pt x="32377" y="7994"/>
                      <a:pt x="29591" y="6049"/>
                      <a:pt x="26454" y="5460"/>
                    </a:cubicBezTo>
                    <a:cubicBezTo>
                      <a:pt x="26104" y="5408"/>
                      <a:pt x="25759" y="5383"/>
                      <a:pt x="25419" y="5383"/>
                    </a:cubicBezTo>
                    <a:cubicBezTo>
                      <a:pt x="24760" y="5383"/>
                      <a:pt x="24122" y="5478"/>
                      <a:pt x="23517" y="5660"/>
                    </a:cubicBezTo>
                    <a:cubicBezTo>
                      <a:pt x="22526" y="5962"/>
                      <a:pt x="21585" y="6526"/>
                      <a:pt x="20731" y="7329"/>
                    </a:cubicBezTo>
                    <a:lnTo>
                      <a:pt x="19238" y="8798"/>
                    </a:lnTo>
                    <a:cubicBezTo>
                      <a:pt x="14833" y="13102"/>
                      <a:pt x="10592" y="17255"/>
                      <a:pt x="6175" y="20907"/>
                    </a:cubicBezTo>
                    <a:cubicBezTo>
                      <a:pt x="6012" y="21045"/>
                      <a:pt x="5848" y="21183"/>
                      <a:pt x="5673" y="21321"/>
                    </a:cubicBezTo>
                    <a:cubicBezTo>
                      <a:pt x="3828" y="22840"/>
                      <a:pt x="1946" y="24258"/>
                      <a:pt x="1" y="25563"/>
                    </a:cubicBezTo>
                    <a:lnTo>
                      <a:pt x="1" y="38275"/>
                    </a:lnTo>
                    <a:cubicBezTo>
                      <a:pt x="2234" y="35727"/>
                      <a:pt x="4807" y="33745"/>
                      <a:pt x="7329" y="31737"/>
                    </a:cubicBezTo>
                    <a:cubicBezTo>
                      <a:pt x="10366" y="29327"/>
                      <a:pt x="13428" y="26755"/>
                      <a:pt x="15699" y="23091"/>
                    </a:cubicBezTo>
                    <a:cubicBezTo>
                      <a:pt x="18322" y="18862"/>
                      <a:pt x="19966" y="13114"/>
                      <a:pt x="23605" y="10642"/>
                    </a:cubicBezTo>
                    <a:cubicBezTo>
                      <a:pt x="24924" y="9751"/>
                      <a:pt x="26343" y="9406"/>
                      <a:pt x="27799" y="9406"/>
                    </a:cubicBezTo>
                    <a:cubicBezTo>
                      <a:pt x="29293" y="9406"/>
                      <a:pt x="30826" y="9770"/>
                      <a:pt x="32327" y="10278"/>
                    </a:cubicBezTo>
                    <a:cubicBezTo>
                      <a:pt x="32590" y="10441"/>
                      <a:pt x="32866" y="10592"/>
                      <a:pt x="33130" y="10743"/>
                    </a:cubicBezTo>
                    <a:cubicBezTo>
                      <a:pt x="33519" y="10969"/>
                      <a:pt x="33895" y="11194"/>
                      <a:pt x="34246" y="11395"/>
                    </a:cubicBezTo>
                    <a:cubicBezTo>
                      <a:pt x="37020" y="12939"/>
                      <a:pt x="40379" y="14816"/>
                      <a:pt x="43924" y="14816"/>
                    </a:cubicBezTo>
                    <a:cubicBezTo>
                      <a:pt x="44500" y="14816"/>
                      <a:pt x="45081" y="14767"/>
                      <a:pt x="45666" y="14658"/>
                    </a:cubicBezTo>
                    <a:cubicBezTo>
                      <a:pt x="47473" y="14332"/>
                      <a:pt x="49242" y="13403"/>
                      <a:pt x="50761" y="11985"/>
                    </a:cubicBezTo>
                    <a:cubicBezTo>
                      <a:pt x="53409" y="9513"/>
                      <a:pt x="55454" y="4242"/>
                      <a:pt x="54538"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4"/>
              <p:cNvSpPr/>
              <p:nvPr/>
            </p:nvSpPr>
            <p:spPr>
              <a:xfrm>
                <a:off x="2387100" y="4176675"/>
                <a:ext cx="135250" cy="48350"/>
              </a:xfrm>
              <a:custGeom>
                <a:avLst/>
                <a:gdLst/>
                <a:ahLst/>
                <a:cxnLst/>
                <a:rect l="l" t="t" r="r" b="b"/>
                <a:pathLst>
                  <a:path w="5410" h="1934" extrusionOk="0">
                    <a:moveTo>
                      <a:pt x="5409" y="1"/>
                    </a:moveTo>
                    <a:lnTo>
                      <a:pt x="5409" y="1"/>
                    </a:lnTo>
                    <a:cubicBezTo>
                      <a:pt x="3928" y="528"/>
                      <a:pt x="2448" y="992"/>
                      <a:pt x="1017" y="1419"/>
                    </a:cubicBezTo>
                    <a:cubicBezTo>
                      <a:pt x="678" y="1519"/>
                      <a:pt x="339" y="1620"/>
                      <a:pt x="1" y="1720"/>
                    </a:cubicBezTo>
                    <a:lnTo>
                      <a:pt x="1" y="1933"/>
                    </a:lnTo>
                    <a:cubicBezTo>
                      <a:pt x="365" y="1833"/>
                      <a:pt x="729" y="1733"/>
                      <a:pt x="1092" y="1620"/>
                    </a:cubicBezTo>
                    <a:cubicBezTo>
                      <a:pt x="2335" y="1256"/>
                      <a:pt x="3615" y="854"/>
                      <a:pt x="4907" y="402"/>
                    </a:cubicBezTo>
                    <a:cubicBezTo>
                      <a:pt x="5070" y="264"/>
                      <a:pt x="5246" y="139"/>
                      <a:pt x="5409"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43;p4"/>
            <p:cNvSpPr/>
            <p:nvPr/>
          </p:nvSpPr>
          <p:spPr>
            <a:xfrm rot="10800000">
              <a:off x="17" y="4053222"/>
              <a:ext cx="2065033" cy="1092415"/>
            </a:xfrm>
            <a:custGeom>
              <a:avLst/>
              <a:gdLst/>
              <a:ahLst/>
              <a:cxnLst/>
              <a:rect l="l" t="t" r="r" b="b"/>
              <a:pathLst>
                <a:path w="28563" h="15110" extrusionOk="0">
                  <a:moveTo>
                    <a:pt x="1" y="1"/>
                  </a:moveTo>
                  <a:cubicBezTo>
                    <a:pt x="1231" y="1795"/>
                    <a:pt x="4079" y="2498"/>
                    <a:pt x="6639" y="3125"/>
                  </a:cubicBezTo>
                  <a:cubicBezTo>
                    <a:pt x="7744" y="3401"/>
                    <a:pt x="8785" y="3652"/>
                    <a:pt x="9676" y="3979"/>
                  </a:cubicBezTo>
                  <a:cubicBezTo>
                    <a:pt x="14131" y="5585"/>
                    <a:pt x="17481" y="7894"/>
                    <a:pt x="21033" y="10328"/>
                  </a:cubicBezTo>
                  <a:cubicBezTo>
                    <a:pt x="21434" y="10592"/>
                    <a:pt x="21836" y="10868"/>
                    <a:pt x="22238" y="11144"/>
                  </a:cubicBezTo>
                  <a:cubicBezTo>
                    <a:pt x="23254" y="11834"/>
                    <a:pt x="24258" y="12386"/>
                    <a:pt x="25262" y="12788"/>
                  </a:cubicBezTo>
                  <a:cubicBezTo>
                    <a:pt x="26266" y="13754"/>
                    <a:pt x="27370" y="14557"/>
                    <a:pt x="28562" y="15109"/>
                  </a:cubicBezTo>
                  <a:lnTo>
                    <a:pt x="28562" y="13604"/>
                  </a:lnTo>
                  <a:lnTo>
                    <a:pt x="28562" y="13403"/>
                  </a:lnTo>
                  <a:lnTo>
                    <a:pt x="28562" y="1"/>
                  </a:lnTo>
                  <a:lnTo>
                    <a:pt x="7781" y="1"/>
                  </a:lnTo>
                  <a:cubicBezTo>
                    <a:pt x="9664" y="1368"/>
                    <a:pt x="12550" y="2247"/>
                    <a:pt x="14470" y="3376"/>
                  </a:cubicBezTo>
                  <a:cubicBezTo>
                    <a:pt x="18849" y="5911"/>
                    <a:pt x="21660" y="9061"/>
                    <a:pt x="24860" y="12386"/>
                  </a:cubicBezTo>
                  <a:cubicBezTo>
                    <a:pt x="24873" y="12386"/>
                    <a:pt x="24873" y="12399"/>
                    <a:pt x="24873" y="12399"/>
                  </a:cubicBezTo>
                  <a:cubicBezTo>
                    <a:pt x="24057" y="12035"/>
                    <a:pt x="23229" y="11571"/>
                    <a:pt x="22401" y="11006"/>
                  </a:cubicBezTo>
                  <a:cubicBezTo>
                    <a:pt x="21999" y="10730"/>
                    <a:pt x="21598" y="10454"/>
                    <a:pt x="21208" y="10178"/>
                  </a:cubicBezTo>
                  <a:cubicBezTo>
                    <a:pt x="17632" y="7731"/>
                    <a:pt x="14269" y="5434"/>
                    <a:pt x="9789" y="3816"/>
                  </a:cubicBezTo>
                  <a:cubicBezTo>
                    <a:pt x="8873" y="3477"/>
                    <a:pt x="7831" y="3226"/>
                    <a:pt x="6727" y="2950"/>
                  </a:cubicBezTo>
                  <a:cubicBezTo>
                    <a:pt x="4129" y="2310"/>
                    <a:pt x="1482" y="1645"/>
                    <a:pt x="277"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44;p4"/>
          <p:cNvSpPr txBox="1">
            <a:spLocks noGrp="1"/>
          </p:cNvSpPr>
          <p:nvPr>
            <p:ph type="title"/>
          </p:nvPr>
        </p:nvSpPr>
        <p:spPr>
          <a:xfrm>
            <a:off x="713225" y="539500"/>
            <a:ext cx="5776500" cy="429900"/>
          </a:xfrm>
          <a:prstGeom prst="rect">
            <a:avLst/>
          </a:prstGeom>
        </p:spPr>
        <p:txBody>
          <a:bodyPr spcFirstLastPara="1" wrap="square" lIns="0" tIns="0" rIns="0" bIns="0" anchor="t" anchorCtr="0">
            <a:noAutofit/>
          </a:bodyPr>
          <a:lstStyle>
            <a:lvl1pPr lvl="0">
              <a:spcBef>
                <a:spcPts val="0"/>
              </a:spcBef>
              <a:spcAft>
                <a:spcPts val="0"/>
              </a:spcAft>
              <a:buSzPts val="2800"/>
              <a:buNone/>
              <a:defRPr sz="35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5" name="Google Shape;45;p4"/>
          <p:cNvSpPr txBox="1">
            <a:spLocks noGrp="1"/>
          </p:cNvSpPr>
          <p:nvPr>
            <p:ph type="body" idx="1"/>
          </p:nvPr>
        </p:nvSpPr>
        <p:spPr>
          <a:xfrm>
            <a:off x="713225" y="1152475"/>
            <a:ext cx="7717500" cy="3416400"/>
          </a:xfrm>
          <a:prstGeom prst="rect">
            <a:avLst/>
          </a:prstGeom>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lt1"/>
              </a:buClr>
              <a:buSzPts val="1200"/>
              <a:buFont typeface="Livvic"/>
              <a:buChar char="●"/>
              <a:defRPr sz="1200"/>
            </a:lvl1pPr>
            <a:lvl2pPr marL="914400" lvl="1" indent="-304800">
              <a:spcBef>
                <a:spcPts val="1600"/>
              </a:spcBef>
              <a:spcAft>
                <a:spcPts val="0"/>
              </a:spcAft>
              <a:buClr>
                <a:srgbClr val="434343"/>
              </a:buClr>
              <a:buSzPts val="1200"/>
              <a:buFont typeface="Roboto Condensed Light"/>
              <a:buChar char="○"/>
              <a:defRPr/>
            </a:lvl2pPr>
            <a:lvl3pPr marL="1371600" lvl="2" indent="-304800">
              <a:spcBef>
                <a:spcPts val="1600"/>
              </a:spcBef>
              <a:spcAft>
                <a:spcPts val="0"/>
              </a:spcAft>
              <a:buClr>
                <a:srgbClr val="434343"/>
              </a:buClr>
              <a:buSzPts val="1200"/>
              <a:buFont typeface="Roboto Condensed Light"/>
              <a:buChar char="■"/>
              <a:defRPr/>
            </a:lvl3pPr>
            <a:lvl4pPr marL="1828800" lvl="3" indent="-304800">
              <a:spcBef>
                <a:spcPts val="1600"/>
              </a:spcBef>
              <a:spcAft>
                <a:spcPts val="0"/>
              </a:spcAft>
              <a:buClr>
                <a:srgbClr val="434343"/>
              </a:buClr>
              <a:buSzPts val="1200"/>
              <a:buFont typeface="Roboto Condensed Light"/>
              <a:buChar char="●"/>
              <a:defRPr/>
            </a:lvl4pPr>
            <a:lvl5pPr marL="2286000" lvl="4" indent="-304800">
              <a:spcBef>
                <a:spcPts val="1600"/>
              </a:spcBef>
              <a:spcAft>
                <a:spcPts val="0"/>
              </a:spcAft>
              <a:buClr>
                <a:srgbClr val="434343"/>
              </a:buClr>
              <a:buSzPts val="1200"/>
              <a:buFont typeface="Roboto Condensed Light"/>
              <a:buChar char="○"/>
              <a:defRPr/>
            </a:lvl5pPr>
            <a:lvl6pPr marL="2743200" lvl="5" indent="-304800">
              <a:spcBef>
                <a:spcPts val="1600"/>
              </a:spcBef>
              <a:spcAft>
                <a:spcPts val="0"/>
              </a:spcAft>
              <a:buClr>
                <a:srgbClr val="434343"/>
              </a:buClr>
              <a:buSzPts val="1200"/>
              <a:buFont typeface="Roboto Condensed Light"/>
              <a:buChar char="■"/>
              <a:defRPr/>
            </a:lvl6pPr>
            <a:lvl7pPr marL="3200400" lvl="6" indent="-304800">
              <a:spcBef>
                <a:spcPts val="1600"/>
              </a:spcBef>
              <a:spcAft>
                <a:spcPts val="0"/>
              </a:spcAft>
              <a:buClr>
                <a:srgbClr val="434343"/>
              </a:buClr>
              <a:buSzPts val="1200"/>
              <a:buFont typeface="Roboto Condensed Light"/>
              <a:buChar char="●"/>
              <a:defRPr/>
            </a:lvl7pPr>
            <a:lvl8pPr marL="3657600" lvl="7" indent="-304800">
              <a:spcBef>
                <a:spcPts val="1600"/>
              </a:spcBef>
              <a:spcAft>
                <a:spcPts val="0"/>
              </a:spcAft>
              <a:buClr>
                <a:srgbClr val="434343"/>
              </a:buClr>
              <a:buSzPts val="1200"/>
              <a:buFont typeface="Roboto Condensed Light"/>
              <a:buChar char="○"/>
              <a:defRPr/>
            </a:lvl8pPr>
            <a:lvl9pPr marL="4114800" lvl="8" indent="-304800">
              <a:spcBef>
                <a:spcPts val="1600"/>
              </a:spcBef>
              <a:spcAft>
                <a:spcPts val="1600"/>
              </a:spcAft>
              <a:buClr>
                <a:srgbClr val="434343"/>
              </a:buClr>
              <a:buSzPts val="1200"/>
              <a:buFont typeface="Roboto Condensed Light"/>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CUSTOM_2">
    <p:spTree>
      <p:nvGrpSpPr>
        <p:cNvPr id="1" name="Shape 66"/>
        <p:cNvGrpSpPr/>
        <p:nvPr/>
      </p:nvGrpSpPr>
      <p:grpSpPr>
        <a:xfrm>
          <a:off x="0" y="0"/>
          <a:ext cx="0" cy="0"/>
          <a:chOff x="0" y="0"/>
          <a:chExt cx="0" cy="0"/>
        </a:xfrm>
      </p:grpSpPr>
      <p:grpSp>
        <p:nvGrpSpPr>
          <p:cNvPr id="67" name="Google Shape;67;p7"/>
          <p:cNvGrpSpPr/>
          <p:nvPr/>
        </p:nvGrpSpPr>
        <p:grpSpPr>
          <a:xfrm>
            <a:off x="-685793" y="-76207"/>
            <a:ext cx="9829793" cy="5221307"/>
            <a:chOff x="-685793" y="-76207"/>
            <a:chExt cx="9829793" cy="5221307"/>
          </a:xfrm>
        </p:grpSpPr>
        <p:grpSp>
          <p:nvGrpSpPr>
            <p:cNvPr id="68" name="Google Shape;68;p7"/>
            <p:cNvGrpSpPr/>
            <p:nvPr/>
          </p:nvGrpSpPr>
          <p:grpSpPr>
            <a:xfrm>
              <a:off x="-685793" y="-76207"/>
              <a:ext cx="3430446" cy="2367692"/>
              <a:chOff x="2109942" y="3616005"/>
              <a:chExt cx="1386375" cy="956875"/>
            </a:xfrm>
          </p:grpSpPr>
          <p:sp>
            <p:nvSpPr>
              <p:cNvPr id="69" name="Google Shape;69;p7"/>
              <p:cNvSpPr/>
              <p:nvPr/>
            </p:nvSpPr>
            <p:spPr>
              <a:xfrm>
                <a:off x="2387100" y="4186725"/>
                <a:ext cx="122700" cy="91000"/>
              </a:xfrm>
              <a:custGeom>
                <a:avLst/>
                <a:gdLst/>
                <a:ahLst/>
                <a:cxnLst/>
                <a:rect l="l" t="t" r="r" b="b"/>
                <a:pathLst>
                  <a:path w="4908" h="3640" extrusionOk="0">
                    <a:moveTo>
                      <a:pt x="4907" y="0"/>
                    </a:moveTo>
                    <a:lnTo>
                      <a:pt x="4907" y="0"/>
                    </a:lnTo>
                    <a:cubicBezTo>
                      <a:pt x="3615" y="452"/>
                      <a:pt x="2335" y="854"/>
                      <a:pt x="1092" y="1218"/>
                    </a:cubicBezTo>
                    <a:cubicBezTo>
                      <a:pt x="729" y="1331"/>
                      <a:pt x="365" y="1431"/>
                      <a:pt x="1" y="1531"/>
                    </a:cubicBezTo>
                    <a:lnTo>
                      <a:pt x="1" y="3640"/>
                    </a:lnTo>
                    <a:cubicBezTo>
                      <a:pt x="1670" y="2510"/>
                      <a:pt x="3301" y="1293"/>
                      <a:pt x="4907" y="0"/>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7"/>
              <p:cNvSpPr/>
              <p:nvPr/>
            </p:nvSpPr>
            <p:spPr>
              <a:xfrm>
                <a:off x="3319667" y="3616005"/>
                <a:ext cx="128325" cy="267625"/>
              </a:xfrm>
              <a:custGeom>
                <a:avLst/>
                <a:gdLst/>
                <a:ahLst/>
                <a:cxnLst/>
                <a:rect l="l" t="t" r="r" b="b"/>
                <a:pathLst>
                  <a:path w="5133" h="10705" extrusionOk="0">
                    <a:moveTo>
                      <a:pt x="766" y="1"/>
                    </a:moveTo>
                    <a:cubicBezTo>
                      <a:pt x="1129" y="3552"/>
                      <a:pt x="1079" y="7794"/>
                      <a:pt x="0" y="10705"/>
                    </a:cubicBezTo>
                    <a:cubicBezTo>
                      <a:pt x="1669" y="8911"/>
                      <a:pt x="2949" y="6388"/>
                      <a:pt x="3978" y="3803"/>
                    </a:cubicBezTo>
                    <a:cubicBezTo>
                      <a:pt x="4442" y="2611"/>
                      <a:pt x="4882" y="1318"/>
                      <a:pt x="5133"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7"/>
              <p:cNvSpPr/>
              <p:nvPr/>
            </p:nvSpPr>
            <p:spPr>
              <a:xfrm>
                <a:off x="2109942" y="3616005"/>
                <a:ext cx="128650" cy="202075"/>
              </a:xfrm>
              <a:custGeom>
                <a:avLst/>
                <a:gdLst/>
                <a:ahLst/>
                <a:cxnLst/>
                <a:rect l="l" t="t" r="r" b="b"/>
                <a:pathLst>
                  <a:path w="5146" h="8083" extrusionOk="0">
                    <a:moveTo>
                      <a:pt x="1" y="1"/>
                    </a:moveTo>
                    <a:lnTo>
                      <a:pt x="1" y="8082"/>
                    </a:lnTo>
                    <a:cubicBezTo>
                      <a:pt x="1582" y="5309"/>
                      <a:pt x="3314" y="2548"/>
                      <a:pt x="5146"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7"/>
              <p:cNvSpPr/>
              <p:nvPr/>
            </p:nvSpPr>
            <p:spPr>
              <a:xfrm>
                <a:off x="2109942" y="3616005"/>
                <a:ext cx="1232950" cy="572875"/>
              </a:xfrm>
              <a:custGeom>
                <a:avLst/>
                <a:gdLst/>
                <a:ahLst/>
                <a:cxnLst/>
                <a:rect l="l" t="t" r="r" b="b"/>
                <a:pathLst>
                  <a:path w="49318" h="22915" extrusionOk="0">
                    <a:moveTo>
                      <a:pt x="5447" y="1"/>
                    </a:moveTo>
                    <a:cubicBezTo>
                      <a:pt x="3527" y="2649"/>
                      <a:pt x="1707" y="5560"/>
                      <a:pt x="1" y="8572"/>
                    </a:cubicBezTo>
                    <a:lnTo>
                      <a:pt x="1" y="22915"/>
                    </a:lnTo>
                    <a:cubicBezTo>
                      <a:pt x="339" y="22815"/>
                      <a:pt x="678" y="22714"/>
                      <a:pt x="1017" y="22614"/>
                    </a:cubicBezTo>
                    <a:cubicBezTo>
                      <a:pt x="2448" y="22187"/>
                      <a:pt x="3928" y="21723"/>
                      <a:pt x="5409" y="21196"/>
                    </a:cubicBezTo>
                    <a:cubicBezTo>
                      <a:pt x="10052" y="17419"/>
                      <a:pt x="14482" y="13077"/>
                      <a:pt x="19100" y="8559"/>
                    </a:cubicBezTo>
                    <a:lnTo>
                      <a:pt x="20593" y="7091"/>
                    </a:lnTo>
                    <a:cubicBezTo>
                      <a:pt x="21484" y="6263"/>
                      <a:pt x="22451" y="5685"/>
                      <a:pt x="23467" y="5372"/>
                    </a:cubicBezTo>
                    <a:cubicBezTo>
                      <a:pt x="24079" y="5184"/>
                      <a:pt x="24724" y="5092"/>
                      <a:pt x="25393" y="5092"/>
                    </a:cubicBezTo>
                    <a:cubicBezTo>
                      <a:pt x="25752" y="5092"/>
                      <a:pt x="26119" y="5118"/>
                      <a:pt x="26491" y="5171"/>
                    </a:cubicBezTo>
                    <a:cubicBezTo>
                      <a:pt x="29666" y="5761"/>
                      <a:pt x="32465" y="7718"/>
                      <a:pt x="35175" y="9613"/>
                    </a:cubicBezTo>
                    <a:cubicBezTo>
                      <a:pt x="37170" y="11019"/>
                      <a:pt x="39241" y="12449"/>
                      <a:pt x="41424" y="13315"/>
                    </a:cubicBezTo>
                    <a:cubicBezTo>
                      <a:pt x="41802" y="13358"/>
                      <a:pt x="42178" y="13382"/>
                      <a:pt x="42551" y="13382"/>
                    </a:cubicBezTo>
                    <a:cubicBezTo>
                      <a:pt x="43802" y="13382"/>
                      <a:pt x="45026" y="13119"/>
                      <a:pt x="46206" y="12462"/>
                    </a:cubicBezTo>
                    <a:cubicBezTo>
                      <a:pt x="46820" y="12110"/>
                      <a:pt x="47398" y="11671"/>
                      <a:pt x="47950" y="11144"/>
                    </a:cubicBezTo>
                    <a:cubicBezTo>
                      <a:pt x="49255" y="8296"/>
                      <a:pt x="49318" y="3765"/>
                      <a:pt x="48929"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2109942" y="3616005"/>
                <a:ext cx="1386375" cy="956875"/>
              </a:xfrm>
              <a:custGeom>
                <a:avLst/>
                <a:gdLst/>
                <a:ahLst/>
                <a:cxnLst/>
                <a:rect l="l" t="t" r="r" b="b"/>
                <a:pathLst>
                  <a:path w="55455" h="38275" extrusionOk="0">
                    <a:moveTo>
                      <a:pt x="54300" y="1"/>
                    </a:moveTo>
                    <a:cubicBezTo>
                      <a:pt x="55228" y="4180"/>
                      <a:pt x="53220" y="9400"/>
                      <a:pt x="50598" y="11834"/>
                    </a:cubicBezTo>
                    <a:cubicBezTo>
                      <a:pt x="49104" y="13215"/>
                      <a:pt x="47385" y="14131"/>
                      <a:pt x="45628" y="14457"/>
                    </a:cubicBezTo>
                    <a:cubicBezTo>
                      <a:pt x="45064" y="14561"/>
                      <a:pt x="44503" y="14608"/>
                      <a:pt x="43946" y="14608"/>
                    </a:cubicBezTo>
                    <a:cubicBezTo>
                      <a:pt x="40449" y="14608"/>
                      <a:pt x="37120" y="12744"/>
                      <a:pt x="34359" y="11207"/>
                    </a:cubicBezTo>
                    <a:cubicBezTo>
                      <a:pt x="34083" y="11044"/>
                      <a:pt x="33782" y="10881"/>
                      <a:pt x="33481" y="10692"/>
                    </a:cubicBezTo>
                    <a:lnTo>
                      <a:pt x="33481" y="10692"/>
                    </a:lnTo>
                    <a:cubicBezTo>
                      <a:pt x="33958" y="10881"/>
                      <a:pt x="34422" y="11081"/>
                      <a:pt x="34886" y="11270"/>
                    </a:cubicBezTo>
                    <a:cubicBezTo>
                      <a:pt x="36643" y="12010"/>
                      <a:pt x="38488" y="12763"/>
                      <a:pt x="40308" y="13139"/>
                    </a:cubicBezTo>
                    <a:cubicBezTo>
                      <a:pt x="38488" y="12261"/>
                      <a:pt x="36756" y="11056"/>
                      <a:pt x="35062" y="9877"/>
                    </a:cubicBezTo>
                    <a:cubicBezTo>
                      <a:pt x="32377" y="7994"/>
                      <a:pt x="29591" y="6049"/>
                      <a:pt x="26454" y="5460"/>
                    </a:cubicBezTo>
                    <a:cubicBezTo>
                      <a:pt x="26104" y="5408"/>
                      <a:pt x="25759" y="5383"/>
                      <a:pt x="25419" y="5383"/>
                    </a:cubicBezTo>
                    <a:cubicBezTo>
                      <a:pt x="24760" y="5383"/>
                      <a:pt x="24122" y="5478"/>
                      <a:pt x="23517" y="5660"/>
                    </a:cubicBezTo>
                    <a:cubicBezTo>
                      <a:pt x="22526" y="5962"/>
                      <a:pt x="21585" y="6526"/>
                      <a:pt x="20731" y="7329"/>
                    </a:cubicBezTo>
                    <a:lnTo>
                      <a:pt x="19238" y="8798"/>
                    </a:lnTo>
                    <a:cubicBezTo>
                      <a:pt x="14833" y="13102"/>
                      <a:pt x="10592" y="17255"/>
                      <a:pt x="6175" y="20907"/>
                    </a:cubicBezTo>
                    <a:cubicBezTo>
                      <a:pt x="6012" y="21045"/>
                      <a:pt x="5848" y="21183"/>
                      <a:pt x="5673" y="21321"/>
                    </a:cubicBezTo>
                    <a:cubicBezTo>
                      <a:pt x="3828" y="22840"/>
                      <a:pt x="1946" y="24258"/>
                      <a:pt x="1" y="25563"/>
                    </a:cubicBezTo>
                    <a:lnTo>
                      <a:pt x="1" y="38275"/>
                    </a:lnTo>
                    <a:cubicBezTo>
                      <a:pt x="2234" y="35727"/>
                      <a:pt x="4807" y="33745"/>
                      <a:pt x="7329" y="31737"/>
                    </a:cubicBezTo>
                    <a:cubicBezTo>
                      <a:pt x="10366" y="29327"/>
                      <a:pt x="13428" y="26755"/>
                      <a:pt x="15699" y="23091"/>
                    </a:cubicBezTo>
                    <a:cubicBezTo>
                      <a:pt x="18322" y="18862"/>
                      <a:pt x="19966" y="13114"/>
                      <a:pt x="23605" y="10642"/>
                    </a:cubicBezTo>
                    <a:cubicBezTo>
                      <a:pt x="24924" y="9751"/>
                      <a:pt x="26343" y="9406"/>
                      <a:pt x="27799" y="9406"/>
                    </a:cubicBezTo>
                    <a:cubicBezTo>
                      <a:pt x="29293" y="9406"/>
                      <a:pt x="30826" y="9770"/>
                      <a:pt x="32327" y="10278"/>
                    </a:cubicBezTo>
                    <a:cubicBezTo>
                      <a:pt x="32590" y="10441"/>
                      <a:pt x="32866" y="10592"/>
                      <a:pt x="33130" y="10743"/>
                    </a:cubicBezTo>
                    <a:cubicBezTo>
                      <a:pt x="33519" y="10969"/>
                      <a:pt x="33895" y="11194"/>
                      <a:pt x="34246" y="11395"/>
                    </a:cubicBezTo>
                    <a:cubicBezTo>
                      <a:pt x="37020" y="12939"/>
                      <a:pt x="40379" y="14816"/>
                      <a:pt x="43924" y="14816"/>
                    </a:cubicBezTo>
                    <a:cubicBezTo>
                      <a:pt x="44500" y="14816"/>
                      <a:pt x="45081" y="14767"/>
                      <a:pt x="45666" y="14658"/>
                    </a:cubicBezTo>
                    <a:cubicBezTo>
                      <a:pt x="47473" y="14332"/>
                      <a:pt x="49242" y="13403"/>
                      <a:pt x="50761" y="11985"/>
                    </a:cubicBezTo>
                    <a:cubicBezTo>
                      <a:pt x="53409" y="9513"/>
                      <a:pt x="55454" y="4242"/>
                      <a:pt x="54538"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p:nvPr/>
            </p:nvSpPr>
            <p:spPr>
              <a:xfrm>
                <a:off x="2387100" y="4176675"/>
                <a:ext cx="135250" cy="48350"/>
              </a:xfrm>
              <a:custGeom>
                <a:avLst/>
                <a:gdLst/>
                <a:ahLst/>
                <a:cxnLst/>
                <a:rect l="l" t="t" r="r" b="b"/>
                <a:pathLst>
                  <a:path w="5410" h="1934" extrusionOk="0">
                    <a:moveTo>
                      <a:pt x="5409" y="1"/>
                    </a:moveTo>
                    <a:lnTo>
                      <a:pt x="5409" y="1"/>
                    </a:lnTo>
                    <a:cubicBezTo>
                      <a:pt x="3928" y="528"/>
                      <a:pt x="2448" y="992"/>
                      <a:pt x="1017" y="1419"/>
                    </a:cubicBezTo>
                    <a:cubicBezTo>
                      <a:pt x="678" y="1519"/>
                      <a:pt x="339" y="1620"/>
                      <a:pt x="1" y="1720"/>
                    </a:cubicBezTo>
                    <a:lnTo>
                      <a:pt x="1" y="1933"/>
                    </a:lnTo>
                    <a:cubicBezTo>
                      <a:pt x="365" y="1833"/>
                      <a:pt x="729" y="1733"/>
                      <a:pt x="1092" y="1620"/>
                    </a:cubicBezTo>
                    <a:cubicBezTo>
                      <a:pt x="2335" y="1256"/>
                      <a:pt x="3615" y="854"/>
                      <a:pt x="4907" y="402"/>
                    </a:cubicBezTo>
                    <a:cubicBezTo>
                      <a:pt x="5070" y="264"/>
                      <a:pt x="5246" y="139"/>
                      <a:pt x="5409" y="1"/>
                    </a:cubicBezTo>
                    <a:close/>
                  </a:path>
                </a:pathLst>
              </a:custGeom>
              <a:solidFill>
                <a:srgbClr val="FDD5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7"/>
            <p:cNvSpPr/>
            <p:nvPr/>
          </p:nvSpPr>
          <p:spPr>
            <a:xfrm rot="10800000" flipH="1">
              <a:off x="7080895" y="4053742"/>
              <a:ext cx="2063105" cy="1091358"/>
            </a:xfrm>
            <a:custGeom>
              <a:avLst/>
              <a:gdLst/>
              <a:ahLst/>
              <a:cxnLst/>
              <a:rect l="l" t="t" r="r" b="b"/>
              <a:pathLst>
                <a:path w="28563" h="15110" extrusionOk="0">
                  <a:moveTo>
                    <a:pt x="1" y="1"/>
                  </a:moveTo>
                  <a:cubicBezTo>
                    <a:pt x="1231" y="1795"/>
                    <a:pt x="4079" y="2498"/>
                    <a:pt x="6639" y="3125"/>
                  </a:cubicBezTo>
                  <a:cubicBezTo>
                    <a:pt x="7744" y="3401"/>
                    <a:pt x="8785" y="3652"/>
                    <a:pt x="9676" y="3979"/>
                  </a:cubicBezTo>
                  <a:cubicBezTo>
                    <a:pt x="14131" y="5585"/>
                    <a:pt x="17481" y="7894"/>
                    <a:pt x="21033" y="10328"/>
                  </a:cubicBezTo>
                  <a:cubicBezTo>
                    <a:pt x="21434" y="10592"/>
                    <a:pt x="21836" y="10868"/>
                    <a:pt x="22238" y="11144"/>
                  </a:cubicBezTo>
                  <a:cubicBezTo>
                    <a:pt x="23254" y="11834"/>
                    <a:pt x="24258" y="12386"/>
                    <a:pt x="25262" y="12788"/>
                  </a:cubicBezTo>
                  <a:cubicBezTo>
                    <a:pt x="26266" y="13754"/>
                    <a:pt x="27370" y="14557"/>
                    <a:pt x="28562" y="15109"/>
                  </a:cubicBezTo>
                  <a:lnTo>
                    <a:pt x="28562" y="13604"/>
                  </a:lnTo>
                  <a:lnTo>
                    <a:pt x="28562" y="13403"/>
                  </a:lnTo>
                  <a:lnTo>
                    <a:pt x="28562" y="1"/>
                  </a:lnTo>
                  <a:lnTo>
                    <a:pt x="7781" y="1"/>
                  </a:lnTo>
                  <a:cubicBezTo>
                    <a:pt x="9664" y="1368"/>
                    <a:pt x="12550" y="2247"/>
                    <a:pt x="14470" y="3376"/>
                  </a:cubicBezTo>
                  <a:cubicBezTo>
                    <a:pt x="18849" y="5911"/>
                    <a:pt x="21660" y="9061"/>
                    <a:pt x="24860" y="12386"/>
                  </a:cubicBezTo>
                  <a:cubicBezTo>
                    <a:pt x="24873" y="12386"/>
                    <a:pt x="24873" y="12399"/>
                    <a:pt x="24873" y="12399"/>
                  </a:cubicBezTo>
                  <a:cubicBezTo>
                    <a:pt x="24057" y="12035"/>
                    <a:pt x="23229" y="11571"/>
                    <a:pt x="22401" y="11006"/>
                  </a:cubicBezTo>
                  <a:cubicBezTo>
                    <a:pt x="21999" y="10730"/>
                    <a:pt x="21598" y="10454"/>
                    <a:pt x="21208" y="10178"/>
                  </a:cubicBezTo>
                  <a:cubicBezTo>
                    <a:pt x="17632" y="7731"/>
                    <a:pt x="14269" y="5434"/>
                    <a:pt x="9789" y="3816"/>
                  </a:cubicBezTo>
                  <a:cubicBezTo>
                    <a:pt x="8873" y="3477"/>
                    <a:pt x="7831" y="3226"/>
                    <a:pt x="6727" y="2950"/>
                  </a:cubicBezTo>
                  <a:cubicBezTo>
                    <a:pt x="4129" y="2310"/>
                    <a:pt x="1482" y="1645"/>
                    <a:pt x="277"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 name="Google Shape;76;p7"/>
          <p:cNvSpPr txBox="1">
            <a:spLocks noGrp="1"/>
          </p:cNvSpPr>
          <p:nvPr>
            <p:ph type="title"/>
          </p:nvPr>
        </p:nvSpPr>
        <p:spPr>
          <a:xfrm>
            <a:off x="2203175" y="1564125"/>
            <a:ext cx="2141400" cy="3648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3500"/>
              <a:buNone/>
              <a:defRPr sz="3000" b="1"/>
            </a:lvl1pPr>
            <a:lvl2pPr lvl="1" rtl="0">
              <a:spcBef>
                <a:spcPts val="0"/>
              </a:spcBef>
              <a:spcAft>
                <a:spcPts val="0"/>
              </a:spcAft>
              <a:buClr>
                <a:srgbClr val="EA8C6D"/>
              </a:buClr>
              <a:buSzPts val="3200"/>
              <a:buNone/>
              <a:defRPr sz="3200" b="1">
                <a:solidFill>
                  <a:srgbClr val="EA8C6D"/>
                </a:solidFill>
              </a:defRPr>
            </a:lvl2pPr>
            <a:lvl3pPr lvl="2" rtl="0">
              <a:spcBef>
                <a:spcPts val="0"/>
              </a:spcBef>
              <a:spcAft>
                <a:spcPts val="0"/>
              </a:spcAft>
              <a:buClr>
                <a:srgbClr val="EA8C6D"/>
              </a:buClr>
              <a:buSzPts val="3200"/>
              <a:buNone/>
              <a:defRPr sz="3200" b="1">
                <a:solidFill>
                  <a:srgbClr val="EA8C6D"/>
                </a:solidFill>
              </a:defRPr>
            </a:lvl3pPr>
            <a:lvl4pPr lvl="3" rtl="0">
              <a:spcBef>
                <a:spcPts val="0"/>
              </a:spcBef>
              <a:spcAft>
                <a:spcPts val="0"/>
              </a:spcAft>
              <a:buClr>
                <a:srgbClr val="EA8C6D"/>
              </a:buClr>
              <a:buSzPts val="3200"/>
              <a:buNone/>
              <a:defRPr sz="3200" b="1">
                <a:solidFill>
                  <a:srgbClr val="EA8C6D"/>
                </a:solidFill>
              </a:defRPr>
            </a:lvl4pPr>
            <a:lvl5pPr lvl="4" rtl="0">
              <a:spcBef>
                <a:spcPts val="0"/>
              </a:spcBef>
              <a:spcAft>
                <a:spcPts val="0"/>
              </a:spcAft>
              <a:buClr>
                <a:srgbClr val="EA8C6D"/>
              </a:buClr>
              <a:buSzPts val="3200"/>
              <a:buNone/>
              <a:defRPr sz="3200" b="1">
                <a:solidFill>
                  <a:srgbClr val="EA8C6D"/>
                </a:solidFill>
              </a:defRPr>
            </a:lvl5pPr>
            <a:lvl6pPr lvl="5" rtl="0">
              <a:spcBef>
                <a:spcPts val="0"/>
              </a:spcBef>
              <a:spcAft>
                <a:spcPts val="0"/>
              </a:spcAft>
              <a:buClr>
                <a:srgbClr val="EA8C6D"/>
              </a:buClr>
              <a:buSzPts val="3200"/>
              <a:buNone/>
              <a:defRPr sz="3200" b="1">
                <a:solidFill>
                  <a:srgbClr val="EA8C6D"/>
                </a:solidFill>
              </a:defRPr>
            </a:lvl6pPr>
            <a:lvl7pPr lvl="6" rtl="0">
              <a:spcBef>
                <a:spcPts val="0"/>
              </a:spcBef>
              <a:spcAft>
                <a:spcPts val="0"/>
              </a:spcAft>
              <a:buClr>
                <a:srgbClr val="EA8C6D"/>
              </a:buClr>
              <a:buSzPts val="3200"/>
              <a:buNone/>
              <a:defRPr sz="3200" b="1">
                <a:solidFill>
                  <a:srgbClr val="EA8C6D"/>
                </a:solidFill>
              </a:defRPr>
            </a:lvl7pPr>
            <a:lvl8pPr lvl="7" rtl="0">
              <a:spcBef>
                <a:spcPts val="0"/>
              </a:spcBef>
              <a:spcAft>
                <a:spcPts val="0"/>
              </a:spcAft>
              <a:buClr>
                <a:srgbClr val="EA8C6D"/>
              </a:buClr>
              <a:buSzPts val="3200"/>
              <a:buNone/>
              <a:defRPr sz="3200" b="1">
                <a:solidFill>
                  <a:srgbClr val="EA8C6D"/>
                </a:solidFill>
              </a:defRPr>
            </a:lvl8pPr>
            <a:lvl9pPr lvl="8" rtl="0">
              <a:spcBef>
                <a:spcPts val="0"/>
              </a:spcBef>
              <a:spcAft>
                <a:spcPts val="0"/>
              </a:spcAft>
              <a:buClr>
                <a:srgbClr val="EA8C6D"/>
              </a:buClr>
              <a:buSzPts val="3200"/>
              <a:buNone/>
              <a:defRPr sz="3200" b="1">
                <a:solidFill>
                  <a:srgbClr val="EA8C6D"/>
                </a:solidFill>
              </a:defRPr>
            </a:lvl9pPr>
          </a:lstStyle>
          <a:p>
            <a:endParaRPr/>
          </a:p>
        </p:txBody>
      </p:sp>
      <p:sp>
        <p:nvSpPr>
          <p:cNvPr id="77" name="Google Shape;77;p7"/>
          <p:cNvSpPr txBox="1">
            <a:spLocks noGrp="1"/>
          </p:cNvSpPr>
          <p:nvPr>
            <p:ph type="title" idx="2"/>
          </p:nvPr>
        </p:nvSpPr>
        <p:spPr>
          <a:xfrm>
            <a:off x="5545275" y="1564125"/>
            <a:ext cx="2141400" cy="3648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3500"/>
              <a:buNone/>
              <a:defRPr sz="3000" b="1"/>
            </a:lvl1pPr>
            <a:lvl2pPr lvl="1" rtl="0">
              <a:spcBef>
                <a:spcPts val="0"/>
              </a:spcBef>
              <a:spcAft>
                <a:spcPts val="0"/>
              </a:spcAft>
              <a:buClr>
                <a:srgbClr val="EA8C6D"/>
              </a:buClr>
              <a:buSzPts val="3000"/>
              <a:buNone/>
              <a:defRPr sz="3000" b="1">
                <a:solidFill>
                  <a:srgbClr val="EA8C6D"/>
                </a:solidFill>
              </a:defRPr>
            </a:lvl2pPr>
            <a:lvl3pPr lvl="2" rtl="0">
              <a:spcBef>
                <a:spcPts val="0"/>
              </a:spcBef>
              <a:spcAft>
                <a:spcPts val="0"/>
              </a:spcAft>
              <a:buClr>
                <a:srgbClr val="EA8C6D"/>
              </a:buClr>
              <a:buSzPts val="3000"/>
              <a:buNone/>
              <a:defRPr sz="3000" b="1">
                <a:solidFill>
                  <a:srgbClr val="EA8C6D"/>
                </a:solidFill>
              </a:defRPr>
            </a:lvl3pPr>
            <a:lvl4pPr lvl="3" rtl="0">
              <a:spcBef>
                <a:spcPts val="0"/>
              </a:spcBef>
              <a:spcAft>
                <a:spcPts val="0"/>
              </a:spcAft>
              <a:buClr>
                <a:srgbClr val="EA8C6D"/>
              </a:buClr>
              <a:buSzPts val="3000"/>
              <a:buNone/>
              <a:defRPr sz="3000" b="1">
                <a:solidFill>
                  <a:srgbClr val="EA8C6D"/>
                </a:solidFill>
              </a:defRPr>
            </a:lvl4pPr>
            <a:lvl5pPr lvl="4" rtl="0">
              <a:spcBef>
                <a:spcPts val="0"/>
              </a:spcBef>
              <a:spcAft>
                <a:spcPts val="0"/>
              </a:spcAft>
              <a:buClr>
                <a:srgbClr val="EA8C6D"/>
              </a:buClr>
              <a:buSzPts val="3000"/>
              <a:buNone/>
              <a:defRPr sz="3000" b="1">
                <a:solidFill>
                  <a:srgbClr val="EA8C6D"/>
                </a:solidFill>
              </a:defRPr>
            </a:lvl5pPr>
            <a:lvl6pPr lvl="5" rtl="0">
              <a:spcBef>
                <a:spcPts val="0"/>
              </a:spcBef>
              <a:spcAft>
                <a:spcPts val="0"/>
              </a:spcAft>
              <a:buClr>
                <a:srgbClr val="EA8C6D"/>
              </a:buClr>
              <a:buSzPts val="3000"/>
              <a:buNone/>
              <a:defRPr sz="3000" b="1">
                <a:solidFill>
                  <a:srgbClr val="EA8C6D"/>
                </a:solidFill>
              </a:defRPr>
            </a:lvl6pPr>
            <a:lvl7pPr lvl="6" rtl="0">
              <a:spcBef>
                <a:spcPts val="0"/>
              </a:spcBef>
              <a:spcAft>
                <a:spcPts val="0"/>
              </a:spcAft>
              <a:buClr>
                <a:srgbClr val="EA8C6D"/>
              </a:buClr>
              <a:buSzPts val="3000"/>
              <a:buNone/>
              <a:defRPr sz="3000" b="1">
                <a:solidFill>
                  <a:srgbClr val="EA8C6D"/>
                </a:solidFill>
              </a:defRPr>
            </a:lvl7pPr>
            <a:lvl8pPr lvl="7" rtl="0">
              <a:spcBef>
                <a:spcPts val="0"/>
              </a:spcBef>
              <a:spcAft>
                <a:spcPts val="0"/>
              </a:spcAft>
              <a:buClr>
                <a:srgbClr val="EA8C6D"/>
              </a:buClr>
              <a:buSzPts val="3000"/>
              <a:buNone/>
              <a:defRPr sz="3000" b="1">
                <a:solidFill>
                  <a:srgbClr val="EA8C6D"/>
                </a:solidFill>
              </a:defRPr>
            </a:lvl8pPr>
            <a:lvl9pPr lvl="8" rtl="0">
              <a:spcBef>
                <a:spcPts val="0"/>
              </a:spcBef>
              <a:spcAft>
                <a:spcPts val="0"/>
              </a:spcAft>
              <a:buClr>
                <a:srgbClr val="EA8C6D"/>
              </a:buClr>
              <a:buSzPts val="3000"/>
              <a:buNone/>
              <a:defRPr sz="3000" b="1">
                <a:solidFill>
                  <a:srgbClr val="EA8C6D"/>
                </a:solidFill>
              </a:defRPr>
            </a:lvl9pPr>
          </a:lstStyle>
          <a:p>
            <a:endParaRPr/>
          </a:p>
        </p:txBody>
      </p:sp>
      <p:sp>
        <p:nvSpPr>
          <p:cNvPr id="78" name="Google Shape;78;p7"/>
          <p:cNvSpPr txBox="1">
            <a:spLocks noGrp="1"/>
          </p:cNvSpPr>
          <p:nvPr>
            <p:ph type="title" idx="3"/>
          </p:nvPr>
        </p:nvSpPr>
        <p:spPr>
          <a:xfrm>
            <a:off x="5545275" y="3325125"/>
            <a:ext cx="2141400" cy="3648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3500"/>
              <a:buNone/>
              <a:defRPr sz="3000" b="1"/>
            </a:lvl1pPr>
            <a:lvl2pPr lvl="1" rtl="0">
              <a:spcBef>
                <a:spcPts val="0"/>
              </a:spcBef>
              <a:spcAft>
                <a:spcPts val="0"/>
              </a:spcAft>
              <a:buClr>
                <a:srgbClr val="EA8C6D"/>
              </a:buClr>
              <a:buSzPts val="3000"/>
              <a:buNone/>
              <a:defRPr sz="3000" b="1">
                <a:solidFill>
                  <a:srgbClr val="EA8C6D"/>
                </a:solidFill>
              </a:defRPr>
            </a:lvl2pPr>
            <a:lvl3pPr lvl="2" rtl="0">
              <a:spcBef>
                <a:spcPts val="0"/>
              </a:spcBef>
              <a:spcAft>
                <a:spcPts val="0"/>
              </a:spcAft>
              <a:buClr>
                <a:srgbClr val="EA8C6D"/>
              </a:buClr>
              <a:buSzPts val="3000"/>
              <a:buNone/>
              <a:defRPr sz="3000" b="1">
                <a:solidFill>
                  <a:srgbClr val="EA8C6D"/>
                </a:solidFill>
              </a:defRPr>
            </a:lvl3pPr>
            <a:lvl4pPr lvl="3" rtl="0">
              <a:spcBef>
                <a:spcPts val="0"/>
              </a:spcBef>
              <a:spcAft>
                <a:spcPts val="0"/>
              </a:spcAft>
              <a:buClr>
                <a:srgbClr val="EA8C6D"/>
              </a:buClr>
              <a:buSzPts val="3000"/>
              <a:buNone/>
              <a:defRPr sz="3000" b="1">
                <a:solidFill>
                  <a:srgbClr val="EA8C6D"/>
                </a:solidFill>
              </a:defRPr>
            </a:lvl4pPr>
            <a:lvl5pPr lvl="4" rtl="0">
              <a:spcBef>
                <a:spcPts val="0"/>
              </a:spcBef>
              <a:spcAft>
                <a:spcPts val="0"/>
              </a:spcAft>
              <a:buClr>
                <a:srgbClr val="EA8C6D"/>
              </a:buClr>
              <a:buSzPts val="3000"/>
              <a:buNone/>
              <a:defRPr sz="3000" b="1">
                <a:solidFill>
                  <a:srgbClr val="EA8C6D"/>
                </a:solidFill>
              </a:defRPr>
            </a:lvl5pPr>
            <a:lvl6pPr lvl="5" rtl="0">
              <a:spcBef>
                <a:spcPts val="0"/>
              </a:spcBef>
              <a:spcAft>
                <a:spcPts val="0"/>
              </a:spcAft>
              <a:buClr>
                <a:srgbClr val="EA8C6D"/>
              </a:buClr>
              <a:buSzPts val="3000"/>
              <a:buNone/>
              <a:defRPr sz="3000" b="1">
                <a:solidFill>
                  <a:srgbClr val="EA8C6D"/>
                </a:solidFill>
              </a:defRPr>
            </a:lvl6pPr>
            <a:lvl7pPr lvl="6" rtl="0">
              <a:spcBef>
                <a:spcPts val="0"/>
              </a:spcBef>
              <a:spcAft>
                <a:spcPts val="0"/>
              </a:spcAft>
              <a:buClr>
                <a:srgbClr val="EA8C6D"/>
              </a:buClr>
              <a:buSzPts val="3000"/>
              <a:buNone/>
              <a:defRPr sz="3000" b="1">
                <a:solidFill>
                  <a:srgbClr val="EA8C6D"/>
                </a:solidFill>
              </a:defRPr>
            </a:lvl7pPr>
            <a:lvl8pPr lvl="7" rtl="0">
              <a:spcBef>
                <a:spcPts val="0"/>
              </a:spcBef>
              <a:spcAft>
                <a:spcPts val="0"/>
              </a:spcAft>
              <a:buClr>
                <a:srgbClr val="EA8C6D"/>
              </a:buClr>
              <a:buSzPts val="3000"/>
              <a:buNone/>
              <a:defRPr sz="3000" b="1">
                <a:solidFill>
                  <a:srgbClr val="EA8C6D"/>
                </a:solidFill>
              </a:defRPr>
            </a:lvl8pPr>
            <a:lvl9pPr lvl="8" rtl="0">
              <a:spcBef>
                <a:spcPts val="0"/>
              </a:spcBef>
              <a:spcAft>
                <a:spcPts val="0"/>
              </a:spcAft>
              <a:buClr>
                <a:srgbClr val="EA8C6D"/>
              </a:buClr>
              <a:buSzPts val="3000"/>
              <a:buNone/>
              <a:defRPr sz="3000" b="1">
                <a:solidFill>
                  <a:srgbClr val="EA8C6D"/>
                </a:solidFill>
              </a:defRPr>
            </a:lvl9pPr>
          </a:lstStyle>
          <a:p>
            <a:endParaRPr/>
          </a:p>
        </p:txBody>
      </p:sp>
      <p:sp>
        <p:nvSpPr>
          <p:cNvPr id="79" name="Google Shape;79;p7"/>
          <p:cNvSpPr txBox="1">
            <a:spLocks noGrp="1"/>
          </p:cNvSpPr>
          <p:nvPr>
            <p:ph type="title" idx="4"/>
          </p:nvPr>
        </p:nvSpPr>
        <p:spPr>
          <a:xfrm>
            <a:off x="2203175" y="3325125"/>
            <a:ext cx="2141400" cy="3648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3500"/>
              <a:buNone/>
              <a:defRPr sz="3000" b="1"/>
            </a:lvl1pPr>
            <a:lvl2pPr lvl="1" rtl="0">
              <a:spcBef>
                <a:spcPts val="0"/>
              </a:spcBef>
              <a:spcAft>
                <a:spcPts val="0"/>
              </a:spcAft>
              <a:buClr>
                <a:srgbClr val="EA8C6D"/>
              </a:buClr>
              <a:buSzPts val="3000"/>
              <a:buNone/>
              <a:defRPr sz="3000" b="1">
                <a:solidFill>
                  <a:srgbClr val="EA8C6D"/>
                </a:solidFill>
              </a:defRPr>
            </a:lvl2pPr>
            <a:lvl3pPr lvl="2" rtl="0">
              <a:spcBef>
                <a:spcPts val="0"/>
              </a:spcBef>
              <a:spcAft>
                <a:spcPts val="0"/>
              </a:spcAft>
              <a:buClr>
                <a:srgbClr val="EA8C6D"/>
              </a:buClr>
              <a:buSzPts val="3000"/>
              <a:buNone/>
              <a:defRPr sz="3000" b="1">
                <a:solidFill>
                  <a:srgbClr val="EA8C6D"/>
                </a:solidFill>
              </a:defRPr>
            </a:lvl3pPr>
            <a:lvl4pPr lvl="3" rtl="0">
              <a:spcBef>
                <a:spcPts val="0"/>
              </a:spcBef>
              <a:spcAft>
                <a:spcPts val="0"/>
              </a:spcAft>
              <a:buClr>
                <a:srgbClr val="EA8C6D"/>
              </a:buClr>
              <a:buSzPts val="3000"/>
              <a:buNone/>
              <a:defRPr sz="3000" b="1">
                <a:solidFill>
                  <a:srgbClr val="EA8C6D"/>
                </a:solidFill>
              </a:defRPr>
            </a:lvl4pPr>
            <a:lvl5pPr lvl="4" rtl="0">
              <a:spcBef>
                <a:spcPts val="0"/>
              </a:spcBef>
              <a:spcAft>
                <a:spcPts val="0"/>
              </a:spcAft>
              <a:buClr>
                <a:srgbClr val="EA8C6D"/>
              </a:buClr>
              <a:buSzPts val="3000"/>
              <a:buNone/>
              <a:defRPr sz="3000" b="1">
                <a:solidFill>
                  <a:srgbClr val="EA8C6D"/>
                </a:solidFill>
              </a:defRPr>
            </a:lvl5pPr>
            <a:lvl6pPr lvl="5" rtl="0">
              <a:spcBef>
                <a:spcPts val="0"/>
              </a:spcBef>
              <a:spcAft>
                <a:spcPts val="0"/>
              </a:spcAft>
              <a:buClr>
                <a:srgbClr val="EA8C6D"/>
              </a:buClr>
              <a:buSzPts val="3000"/>
              <a:buNone/>
              <a:defRPr sz="3000" b="1">
                <a:solidFill>
                  <a:srgbClr val="EA8C6D"/>
                </a:solidFill>
              </a:defRPr>
            </a:lvl6pPr>
            <a:lvl7pPr lvl="6" rtl="0">
              <a:spcBef>
                <a:spcPts val="0"/>
              </a:spcBef>
              <a:spcAft>
                <a:spcPts val="0"/>
              </a:spcAft>
              <a:buClr>
                <a:srgbClr val="EA8C6D"/>
              </a:buClr>
              <a:buSzPts val="3000"/>
              <a:buNone/>
              <a:defRPr sz="3000" b="1">
                <a:solidFill>
                  <a:srgbClr val="EA8C6D"/>
                </a:solidFill>
              </a:defRPr>
            </a:lvl7pPr>
            <a:lvl8pPr lvl="7" rtl="0">
              <a:spcBef>
                <a:spcPts val="0"/>
              </a:spcBef>
              <a:spcAft>
                <a:spcPts val="0"/>
              </a:spcAft>
              <a:buClr>
                <a:srgbClr val="EA8C6D"/>
              </a:buClr>
              <a:buSzPts val="3000"/>
              <a:buNone/>
              <a:defRPr sz="3000" b="1">
                <a:solidFill>
                  <a:srgbClr val="EA8C6D"/>
                </a:solidFill>
              </a:defRPr>
            </a:lvl8pPr>
            <a:lvl9pPr lvl="8" rtl="0">
              <a:spcBef>
                <a:spcPts val="0"/>
              </a:spcBef>
              <a:spcAft>
                <a:spcPts val="0"/>
              </a:spcAft>
              <a:buClr>
                <a:srgbClr val="EA8C6D"/>
              </a:buClr>
              <a:buSzPts val="3000"/>
              <a:buNone/>
              <a:defRPr sz="3000" b="1">
                <a:solidFill>
                  <a:srgbClr val="EA8C6D"/>
                </a:solidFill>
              </a:defRPr>
            </a:lvl9pPr>
          </a:lstStyle>
          <a:p>
            <a:endParaRPr/>
          </a:p>
        </p:txBody>
      </p:sp>
      <p:sp>
        <p:nvSpPr>
          <p:cNvPr id="80" name="Google Shape;80;p7"/>
          <p:cNvSpPr txBox="1">
            <a:spLocks noGrp="1"/>
          </p:cNvSpPr>
          <p:nvPr>
            <p:ph type="subTitle" idx="1"/>
          </p:nvPr>
        </p:nvSpPr>
        <p:spPr>
          <a:xfrm>
            <a:off x="2203151" y="2012050"/>
            <a:ext cx="2368800" cy="826500"/>
          </a:xfrm>
          <a:prstGeom prst="rect">
            <a:avLst/>
          </a:prstGeom>
        </p:spPr>
        <p:txBody>
          <a:bodyPr spcFirstLastPara="1" wrap="square" lIns="0" tIns="0" rIns="0" bIns="0" anchor="t" anchorCtr="0">
            <a:noAutofit/>
          </a:bodyPr>
          <a:lstStyle>
            <a:lvl1pPr lvl="0" rtl="0">
              <a:lnSpc>
                <a:spcPct val="90000"/>
              </a:lnSpc>
              <a:spcBef>
                <a:spcPts val="0"/>
              </a:spcBef>
              <a:spcAft>
                <a:spcPts val="0"/>
              </a:spcAft>
              <a:buClr>
                <a:schemeClr val="dk1"/>
              </a:buClr>
              <a:buSzPts val="1200"/>
              <a:buFont typeface="Happy Monkey"/>
              <a:buNone/>
              <a:defRPr sz="1600">
                <a:solidFill>
                  <a:schemeClr val="dk1"/>
                </a:solidFill>
                <a:latin typeface="Mallanna"/>
                <a:ea typeface="Mallanna"/>
                <a:cs typeface="Mallanna"/>
                <a:sym typeface="Mallanna"/>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1" name="Google Shape;81;p7"/>
          <p:cNvSpPr txBox="1">
            <a:spLocks noGrp="1"/>
          </p:cNvSpPr>
          <p:nvPr>
            <p:ph type="subTitle" idx="5"/>
          </p:nvPr>
        </p:nvSpPr>
        <p:spPr>
          <a:xfrm>
            <a:off x="5545301" y="2012050"/>
            <a:ext cx="2368800" cy="826500"/>
          </a:xfrm>
          <a:prstGeom prst="rect">
            <a:avLst/>
          </a:prstGeom>
        </p:spPr>
        <p:txBody>
          <a:bodyPr spcFirstLastPara="1" wrap="square" lIns="0" tIns="0" rIns="0" bIns="0" anchor="t" anchorCtr="0">
            <a:noAutofit/>
          </a:bodyPr>
          <a:lstStyle>
            <a:lvl1pPr lvl="0" rtl="0">
              <a:lnSpc>
                <a:spcPct val="90000"/>
              </a:lnSpc>
              <a:spcBef>
                <a:spcPts val="0"/>
              </a:spcBef>
              <a:spcAft>
                <a:spcPts val="0"/>
              </a:spcAft>
              <a:buClr>
                <a:schemeClr val="dk1"/>
              </a:buClr>
              <a:buSzPts val="1800"/>
              <a:buFont typeface="Happy Monkey"/>
              <a:buNone/>
              <a:defRPr sz="1600">
                <a:solidFill>
                  <a:schemeClr val="dk1"/>
                </a:solidFill>
                <a:latin typeface="Mallanna"/>
                <a:ea typeface="Mallanna"/>
                <a:cs typeface="Mallanna"/>
                <a:sym typeface="Mallanna"/>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82" name="Google Shape;82;p7"/>
          <p:cNvSpPr txBox="1">
            <a:spLocks noGrp="1"/>
          </p:cNvSpPr>
          <p:nvPr>
            <p:ph type="subTitle" idx="6"/>
          </p:nvPr>
        </p:nvSpPr>
        <p:spPr>
          <a:xfrm>
            <a:off x="2203201" y="3773050"/>
            <a:ext cx="2368800" cy="826500"/>
          </a:xfrm>
          <a:prstGeom prst="rect">
            <a:avLst/>
          </a:prstGeom>
        </p:spPr>
        <p:txBody>
          <a:bodyPr spcFirstLastPara="1" wrap="square" lIns="0" tIns="0" rIns="0" bIns="0" anchor="t" anchorCtr="0">
            <a:noAutofit/>
          </a:bodyPr>
          <a:lstStyle>
            <a:lvl1pPr lvl="0" rtl="0">
              <a:lnSpc>
                <a:spcPct val="90000"/>
              </a:lnSpc>
              <a:spcBef>
                <a:spcPts val="0"/>
              </a:spcBef>
              <a:spcAft>
                <a:spcPts val="0"/>
              </a:spcAft>
              <a:buClr>
                <a:schemeClr val="dk1"/>
              </a:buClr>
              <a:buSzPts val="1800"/>
              <a:buFont typeface="Happy Monkey"/>
              <a:buNone/>
              <a:defRPr sz="1600">
                <a:solidFill>
                  <a:schemeClr val="dk1"/>
                </a:solidFill>
                <a:latin typeface="Mallanna"/>
                <a:ea typeface="Mallanna"/>
                <a:cs typeface="Mallanna"/>
                <a:sym typeface="Mallanna"/>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83" name="Google Shape;83;p7"/>
          <p:cNvSpPr txBox="1">
            <a:spLocks noGrp="1"/>
          </p:cNvSpPr>
          <p:nvPr>
            <p:ph type="subTitle" idx="7"/>
          </p:nvPr>
        </p:nvSpPr>
        <p:spPr>
          <a:xfrm>
            <a:off x="5545301" y="3773050"/>
            <a:ext cx="2368800" cy="826500"/>
          </a:xfrm>
          <a:prstGeom prst="rect">
            <a:avLst/>
          </a:prstGeom>
        </p:spPr>
        <p:txBody>
          <a:bodyPr spcFirstLastPara="1" wrap="square" lIns="0" tIns="0" rIns="0" bIns="0" anchor="t" anchorCtr="0">
            <a:noAutofit/>
          </a:bodyPr>
          <a:lstStyle>
            <a:lvl1pPr lvl="0" rtl="0">
              <a:lnSpc>
                <a:spcPct val="90000"/>
              </a:lnSpc>
              <a:spcBef>
                <a:spcPts val="0"/>
              </a:spcBef>
              <a:spcAft>
                <a:spcPts val="0"/>
              </a:spcAft>
              <a:buClr>
                <a:schemeClr val="dk1"/>
              </a:buClr>
              <a:buSzPts val="1800"/>
              <a:buFont typeface="Happy Monkey"/>
              <a:buNone/>
              <a:defRPr sz="1600">
                <a:solidFill>
                  <a:schemeClr val="dk1"/>
                </a:solidFill>
                <a:latin typeface="Mallanna"/>
                <a:ea typeface="Mallanna"/>
                <a:cs typeface="Mallanna"/>
                <a:sym typeface="Mallanna"/>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CUSTOM_3">
    <p:spTree>
      <p:nvGrpSpPr>
        <p:cNvPr id="1" name="Shape 84"/>
        <p:cNvGrpSpPr/>
        <p:nvPr/>
      </p:nvGrpSpPr>
      <p:grpSpPr>
        <a:xfrm>
          <a:off x="0" y="0"/>
          <a:ext cx="0" cy="0"/>
          <a:chOff x="0" y="0"/>
          <a:chExt cx="0" cy="0"/>
        </a:xfrm>
      </p:grpSpPr>
      <p:grpSp>
        <p:nvGrpSpPr>
          <p:cNvPr id="85" name="Google Shape;85;p8"/>
          <p:cNvGrpSpPr/>
          <p:nvPr/>
        </p:nvGrpSpPr>
        <p:grpSpPr>
          <a:xfrm>
            <a:off x="146748" y="-6183"/>
            <a:ext cx="8997424" cy="5145194"/>
            <a:chOff x="146748" y="-6183"/>
            <a:chExt cx="8997424" cy="5145194"/>
          </a:xfrm>
        </p:grpSpPr>
        <p:grpSp>
          <p:nvGrpSpPr>
            <p:cNvPr id="86" name="Google Shape;86;p8"/>
            <p:cNvGrpSpPr/>
            <p:nvPr/>
          </p:nvGrpSpPr>
          <p:grpSpPr>
            <a:xfrm>
              <a:off x="146748" y="2541651"/>
              <a:ext cx="8997424" cy="2597361"/>
              <a:chOff x="1213475" y="1281350"/>
              <a:chExt cx="3125625" cy="902300"/>
            </a:xfrm>
          </p:grpSpPr>
          <p:sp>
            <p:nvSpPr>
              <p:cNvPr id="87" name="Google Shape;87;p8"/>
              <p:cNvSpPr/>
              <p:nvPr/>
            </p:nvSpPr>
            <p:spPr>
              <a:xfrm>
                <a:off x="1766875" y="1635550"/>
                <a:ext cx="2572225" cy="548100"/>
              </a:xfrm>
              <a:custGeom>
                <a:avLst/>
                <a:gdLst/>
                <a:ahLst/>
                <a:cxnLst/>
                <a:rect l="l" t="t" r="r" b="b"/>
                <a:pathLst>
                  <a:path w="102889" h="21924" extrusionOk="0">
                    <a:moveTo>
                      <a:pt x="102889" y="0"/>
                    </a:moveTo>
                    <a:cubicBezTo>
                      <a:pt x="102675" y="76"/>
                      <a:pt x="102449" y="163"/>
                      <a:pt x="102236" y="251"/>
                    </a:cubicBezTo>
                    <a:cubicBezTo>
                      <a:pt x="89813" y="5516"/>
                      <a:pt x="75827" y="8098"/>
                      <a:pt x="59245" y="8098"/>
                    </a:cubicBezTo>
                    <a:cubicBezTo>
                      <a:pt x="51874" y="8098"/>
                      <a:pt x="43989" y="7588"/>
                      <a:pt x="35501" y="6576"/>
                    </a:cubicBezTo>
                    <a:cubicBezTo>
                      <a:pt x="34061" y="6423"/>
                      <a:pt x="32619" y="6348"/>
                      <a:pt x="31186" y="6348"/>
                    </a:cubicBezTo>
                    <a:cubicBezTo>
                      <a:pt x="22173" y="6348"/>
                      <a:pt x="13524" y="9319"/>
                      <a:pt x="7894" y="14494"/>
                    </a:cubicBezTo>
                    <a:cubicBezTo>
                      <a:pt x="6400" y="15674"/>
                      <a:pt x="4857" y="17042"/>
                      <a:pt x="3188" y="18673"/>
                    </a:cubicBezTo>
                    <a:cubicBezTo>
                      <a:pt x="2046" y="19790"/>
                      <a:pt x="979" y="20894"/>
                      <a:pt x="1" y="21923"/>
                    </a:cubicBezTo>
                    <a:lnTo>
                      <a:pt x="102889" y="21923"/>
                    </a:lnTo>
                    <a:lnTo>
                      <a:pt x="102889" y="0"/>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1213475" y="1281350"/>
                <a:ext cx="3125625" cy="902300"/>
              </a:xfrm>
              <a:custGeom>
                <a:avLst/>
                <a:gdLst/>
                <a:ahLst/>
                <a:cxnLst/>
                <a:rect l="l" t="t" r="r" b="b"/>
                <a:pathLst>
                  <a:path w="125025" h="36092" extrusionOk="0">
                    <a:moveTo>
                      <a:pt x="125025" y="1"/>
                    </a:moveTo>
                    <a:cubicBezTo>
                      <a:pt x="122540" y="63"/>
                      <a:pt x="120068" y="202"/>
                      <a:pt x="117608" y="415"/>
                    </a:cubicBezTo>
                    <a:cubicBezTo>
                      <a:pt x="115362" y="603"/>
                      <a:pt x="113216" y="854"/>
                      <a:pt x="111233" y="1155"/>
                    </a:cubicBezTo>
                    <a:cubicBezTo>
                      <a:pt x="102261" y="2724"/>
                      <a:pt x="96614" y="6062"/>
                      <a:pt x="90641" y="9588"/>
                    </a:cubicBezTo>
                    <a:cubicBezTo>
                      <a:pt x="88432" y="10893"/>
                      <a:pt x="86186" y="12223"/>
                      <a:pt x="83726" y="13478"/>
                    </a:cubicBezTo>
                    <a:cubicBezTo>
                      <a:pt x="80401" y="14846"/>
                      <a:pt x="76937" y="16101"/>
                      <a:pt x="73110" y="17004"/>
                    </a:cubicBezTo>
                    <a:cubicBezTo>
                      <a:pt x="68090" y="18209"/>
                      <a:pt x="62607" y="18799"/>
                      <a:pt x="57022" y="19238"/>
                    </a:cubicBezTo>
                    <a:cubicBezTo>
                      <a:pt x="54638" y="19326"/>
                      <a:pt x="52216" y="19389"/>
                      <a:pt x="49757" y="19439"/>
                    </a:cubicBezTo>
                    <a:cubicBezTo>
                      <a:pt x="44900" y="19552"/>
                      <a:pt x="39868" y="19665"/>
                      <a:pt x="34936" y="20129"/>
                    </a:cubicBezTo>
                    <a:cubicBezTo>
                      <a:pt x="32326" y="20317"/>
                      <a:pt x="30231" y="20493"/>
                      <a:pt x="28348" y="20681"/>
                    </a:cubicBezTo>
                    <a:cubicBezTo>
                      <a:pt x="20543" y="21484"/>
                      <a:pt x="15109" y="22727"/>
                      <a:pt x="10730" y="24697"/>
                    </a:cubicBezTo>
                    <a:cubicBezTo>
                      <a:pt x="5271" y="27144"/>
                      <a:pt x="1544" y="30934"/>
                      <a:pt x="201" y="35363"/>
                    </a:cubicBezTo>
                    <a:cubicBezTo>
                      <a:pt x="138" y="35589"/>
                      <a:pt x="63" y="35840"/>
                      <a:pt x="0" y="36091"/>
                    </a:cubicBezTo>
                    <a:lnTo>
                      <a:pt x="502" y="36091"/>
                    </a:lnTo>
                    <a:cubicBezTo>
                      <a:pt x="565" y="35840"/>
                      <a:pt x="628" y="35614"/>
                      <a:pt x="691" y="35414"/>
                    </a:cubicBezTo>
                    <a:cubicBezTo>
                      <a:pt x="2008" y="31059"/>
                      <a:pt x="5672" y="27332"/>
                      <a:pt x="11018" y="24935"/>
                    </a:cubicBezTo>
                    <a:cubicBezTo>
                      <a:pt x="15335" y="22990"/>
                      <a:pt x="20706" y="21773"/>
                      <a:pt x="28436" y="20970"/>
                    </a:cubicBezTo>
                    <a:cubicBezTo>
                      <a:pt x="30306" y="20782"/>
                      <a:pt x="32389" y="20606"/>
                      <a:pt x="34999" y="20418"/>
                    </a:cubicBezTo>
                    <a:cubicBezTo>
                      <a:pt x="39876" y="19970"/>
                      <a:pt x="44839" y="19855"/>
                      <a:pt x="49656" y="19743"/>
                    </a:cubicBezTo>
                    <a:lnTo>
                      <a:pt x="49656" y="19743"/>
                    </a:lnTo>
                    <a:cubicBezTo>
                      <a:pt x="39809" y="20417"/>
                      <a:pt x="30199" y="21209"/>
                      <a:pt x="22864" y="24546"/>
                    </a:cubicBezTo>
                    <a:cubicBezTo>
                      <a:pt x="16979" y="27232"/>
                      <a:pt x="13654" y="31222"/>
                      <a:pt x="12449" y="35263"/>
                    </a:cubicBezTo>
                    <a:cubicBezTo>
                      <a:pt x="12374" y="35526"/>
                      <a:pt x="12298" y="35803"/>
                      <a:pt x="12223" y="36091"/>
                    </a:cubicBezTo>
                    <a:lnTo>
                      <a:pt x="21572" y="36091"/>
                    </a:lnTo>
                    <a:cubicBezTo>
                      <a:pt x="22576" y="35024"/>
                      <a:pt x="23705" y="33857"/>
                      <a:pt x="24897" y="32690"/>
                    </a:cubicBezTo>
                    <a:cubicBezTo>
                      <a:pt x="26579" y="31047"/>
                      <a:pt x="28122" y="29666"/>
                      <a:pt x="29628" y="28499"/>
                    </a:cubicBezTo>
                    <a:cubicBezTo>
                      <a:pt x="35338" y="23244"/>
                      <a:pt x="44153" y="20225"/>
                      <a:pt x="53344" y="20225"/>
                    </a:cubicBezTo>
                    <a:cubicBezTo>
                      <a:pt x="54799" y="20225"/>
                      <a:pt x="56263" y="20301"/>
                      <a:pt x="57725" y="20455"/>
                    </a:cubicBezTo>
                    <a:cubicBezTo>
                      <a:pt x="66185" y="21464"/>
                      <a:pt x="74040" y="21973"/>
                      <a:pt x="81380" y="21973"/>
                    </a:cubicBezTo>
                    <a:cubicBezTo>
                      <a:pt x="97864" y="21973"/>
                      <a:pt x="111755" y="19408"/>
                      <a:pt x="124083" y="14181"/>
                    </a:cubicBezTo>
                    <a:cubicBezTo>
                      <a:pt x="124397" y="14043"/>
                      <a:pt x="124711" y="13930"/>
                      <a:pt x="125025" y="13830"/>
                    </a:cubicBezTo>
                    <a:lnTo>
                      <a:pt x="125025" y="4631"/>
                    </a:lnTo>
                    <a:cubicBezTo>
                      <a:pt x="122490" y="4049"/>
                      <a:pt x="119698" y="3786"/>
                      <a:pt x="116871" y="3786"/>
                    </a:cubicBezTo>
                    <a:cubicBezTo>
                      <a:pt x="113848" y="3786"/>
                      <a:pt x="110786" y="4087"/>
                      <a:pt x="107958" y="4619"/>
                    </a:cubicBezTo>
                    <a:cubicBezTo>
                      <a:pt x="101332" y="5886"/>
                      <a:pt x="95711" y="8245"/>
                      <a:pt x="90315" y="10630"/>
                    </a:cubicBezTo>
                    <a:cubicBezTo>
                      <a:pt x="89298" y="11081"/>
                      <a:pt x="88269" y="11533"/>
                      <a:pt x="87253" y="11985"/>
                    </a:cubicBezTo>
                    <a:cubicBezTo>
                      <a:pt x="88533" y="11257"/>
                      <a:pt x="89762" y="10529"/>
                      <a:pt x="90992" y="9801"/>
                    </a:cubicBezTo>
                    <a:cubicBezTo>
                      <a:pt x="96915" y="6300"/>
                      <a:pt x="102512" y="2987"/>
                      <a:pt x="111359" y="1444"/>
                    </a:cubicBezTo>
                    <a:cubicBezTo>
                      <a:pt x="113317" y="1143"/>
                      <a:pt x="115437" y="892"/>
                      <a:pt x="117684" y="703"/>
                    </a:cubicBezTo>
                    <a:cubicBezTo>
                      <a:pt x="120118" y="503"/>
                      <a:pt x="122565" y="365"/>
                      <a:pt x="125025" y="302"/>
                    </a:cubicBezTo>
                    <a:lnTo>
                      <a:pt x="125025" y="1"/>
                    </a:ln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8"/>
            <p:cNvSpPr/>
            <p:nvPr/>
          </p:nvSpPr>
          <p:spPr>
            <a:xfrm>
              <a:off x="7080895" y="-6183"/>
              <a:ext cx="2063105" cy="1091358"/>
            </a:xfrm>
            <a:custGeom>
              <a:avLst/>
              <a:gdLst/>
              <a:ahLst/>
              <a:cxnLst/>
              <a:rect l="l" t="t" r="r" b="b"/>
              <a:pathLst>
                <a:path w="28563" h="15110" extrusionOk="0">
                  <a:moveTo>
                    <a:pt x="1" y="1"/>
                  </a:moveTo>
                  <a:cubicBezTo>
                    <a:pt x="1231" y="1795"/>
                    <a:pt x="4079" y="2498"/>
                    <a:pt x="6639" y="3125"/>
                  </a:cubicBezTo>
                  <a:cubicBezTo>
                    <a:pt x="7744" y="3401"/>
                    <a:pt x="8785" y="3652"/>
                    <a:pt x="9676" y="3979"/>
                  </a:cubicBezTo>
                  <a:cubicBezTo>
                    <a:pt x="14131" y="5585"/>
                    <a:pt x="17481" y="7894"/>
                    <a:pt x="21033" y="10328"/>
                  </a:cubicBezTo>
                  <a:cubicBezTo>
                    <a:pt x="21434" y="10592"/>
                    <a:pt x="21836" y="10868"/>
                    <a:pt x="22238" y="11144"/>
                  </a:cubicBezTo>
                  <a:cubicBezTo>
                    <a:pt x="23254" y="11834"/>
                    <a:pt x="24258" y="12386"/>
                    <a:pt x="25262" y="12788"/>
                  </a:cubicBezTo>
                  <a:cubicBezTo>
                    <a:pt x="26266" y="13754"/>
                    <a:pt x="27370" y="14557"/>
                    <a:pt x="28562" y="15109"/>
                  </a:cubicBezTo>
                  <a:lnTo>
                    <a:pt x="28562" y="13604"/>
                  </a:lnTo>
                  <a:lnTo>
                    <a:pt x="28562" y="13403"/>
                  </a:lnTo>
                  <a:lnTo>
                    <a:pt x="28562" y="1"/>
                  </a:lnTo>
                  <a:lnTo>
                    <a:pt x="7781" y="1"/>
                  </a:lnTo>
                  <a:cubicBezTo>
                    <a:pt x="9664" y="1368"/>
                    <a:pt x="12550" y="2247"/>
                    <a:pt x="14470" y="3376"/>
                  </a:cubicBezTo>
                  <a:cubicBezTo>
                    <a:pt x="18849" y="5911"/>
                    <a:pt x="21660" y="9061"/>
                    <a:pt x="24860" y="12386"/>
                  </a:cubicBezTo>
                  <a:cubicBezTo>
                    <a:pt x="24873" y="12386"/>
                    <a:pt x="24873" y="12399"/>
                    <a:pt x="24873" y="12399"/>
                  </a:cubicBezTo>
                  <a:cubicBezTo>
                    <a:pt x="24057" y="12035"/>
                    <a:pt x="23229" y="11571"/>
                    <a:pt x="22401" y="11006"/>
                  </a:cubicBezTo>
                  <a:cubicBezTo>
                    <a:pt x="21999" y="10730"/>
                    <a:pt x="21598" y="10454"/>
                    <a:pt x="21208" y="10178"/>
                  </a:cubicBezTo>
                  <a:cubicBezTo>
                    <a:pt x="17632" y="7731"/>
                    <a:pt x="14269" y="5434"/>
                    <a:pt x="9789" y="3816"/>
                  </a:cubicBezTo>
                  <a:cubicBezTo>
                    <a:pt x="8873" y="3477"/>
                    <a:pt x="7831" y="3226"/>
                    <a:pt x="6727" y="2950"/>
                  </a:cubicBezTo>
                  <a:cubicBezTo>
                    <a:pt x="4129" y="2310"/>
                    <a:pt x="1482" y="1645"/>
                    <a:pt x="277"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 name="Google Shape;90;p8"/>
          <p:cNvSpPr txBox="1">
            <a:spLocks noGrp="1"/>
          </p:cNvSpPr>
          <p:nvPr>
            <p:ph type="subTitle" idx="1"/>
          </p:nvPr>
        </p:nvSpPr>
        <p:spPr>
          <a:xfrm>
            <a:off x="720000" y="1564250"/>
            <a:ext cx="5026200" cy="1007400"/>
          </a:xfrm>
          <a:prstGeom prst="rect">
            <a:avLst/>
          </a:prstGeom>
        </p:spPr>
        <p:txBody>
          <a:bodyPr spcFirstLastPara="1" wrap="square" lIns="0" tIns="0" rIns="0" bIns="0" anchor="t" anchorCtr="0">
            <a:noAutofit/>
          </a:bodyPr>
          <a:lstStyle>
            <a:lvl1pPr lvl="0" rtl="0">
              <a:lnSpc>
                <a:spcPct val="100000"/>
              </a:lnSpc>
              <a:spcBef>
                <a:spcPts val="0"/>
              </a:spcBef>
              <a:spcAft>
                <a:spcPts val="0"/>
              </a:spcAft>
              <a:buClr>
                <a:schemeClr val="dk1"/>
              </a:buClr>
              <a:buSzPts val="1800"/>
              <a:buFont typeface="Happy Monkey"/>
              <a:buNone/>
              <a:defRPr sz="2100">
                <a:solidFill>
                  <a:schemeClr val="dk1"/>
                </a:solidFill>
                <a:latin typeface="Mallanna"/>
                <a:ea typeface="Mallanna"/>
                <a:cs typeface="Mallanna"/>
                <a:sym typeface="Mallanna"/>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91" name="Google Shape;91;p8"/>
          <p:cNvSpPr txBox="1">
            <a:spLocks noGrp="1"/>
          </p:cNvSpPr>
          <p:nvPr>
            <p:ph type="title"/>
          </p:nvPr>
        </p:nvSpPr>
        <p:spPr>
          <a:xfrm>
            <a:off x="720154" y="2731750"/>
            <a:ext cx="5026200" cy="6036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200" b="1">
                <a:solidFill>
                  <a:srgbClr val="EA8C6D"/>
                </a:solidFill>
                <a:latin typeface="Amatic SC"/>
                <a:ea typeface="Amatic SC"/>
                <a:cs typeface="Amatic SC"/>
                <a:sym typeface="Amatic SC"/>
              </a:defRPr>
            </a:lvl1pPr>
            <a:lvl2pPr lvl="1" rtl="0">
              <a:spcBef>
                <a:spcPts val="0"/>
              </a:spcBef>
              <a:spcAft>
                <a:spcPts val="0"/>
              </a:spcAft>
              <a:buNone/>
              <a:defRPr sz="2200" b="1">
                <a:solidFill>
                  <a:srgbClr val="EA8C6D"/>
                </a:solidFill>
                <a:latin typeface="Amatic SC"/>
                <a:ea typeface="Amatic SC"/>
                <a:cs typeface="Amatic SC"/>
                <a:sym typeface="Amatic SC"/>
              </a:defRPr>
            </a:lvl2pPr>
            <a:lvl3pPr lvl="2" rtl="0">
              <a:spcBef>
                <a:spcPts val="0"/>
              </a:spcBef>
              <a:spcAft>
                <a:spcPts val="0"/>
              </a:spcAft>
              <a:buNone/>
              <a:defRPr sz="2200" b="1">
                <a:solidFill>
                  <a:srgbClr val="EA8C6D"/>
                </a:solidFill>
                <a:latin typeface="Amatic SC"/>
                <a:ea typeface="Amatic SC"/>
                <a:cs typeface="Amatic SC"/>
                <a:sym typeface="Amatic SC"/>
              </a:defRPr>
            </a:lvl3pPr>
            <a:lvl4pPr lvl="3" rtl="0">
              <a:spcBef>
                <a:spcPts val="0"/>
              </a:spcBef>
              <a:spcAft>
                <a:spcPts val="0"/>
              </a:spcAft>
              <a:buNone/>
              <a:defRPr sz="2200" b="1">
                <a:solidFill>
                  <a:srgbClr val="EA8C6D"/>
                </a:solidFill>
                <a:latin typeface="Amatic SC"/>
                <a:ea typeface="Amatic SC"/>
                <a:cs typeface="Amatic SC"/>
                <a:sym typeface="Amatic SC"/>
              </a:defRPr>
            </a:lvl4pPr>
            <a:lvl5pPr lvl="4" rtl="0">
              <a:spcBef>
                <a:spcPts val="0"/>
              </a:spcBef>
              <a:spcAft>
                <a:spcPts val="0"/>
              </a:spcAft>
              <a:buNone/>
              <a:defRPr sz="2200" b="1">
                <a:solidFill>
                  <a:srgbClr val="EA8C6D"/>
                </a:solidFill>
                <a:latin typeface="Amatic SC"/>
                <a:ea typeface="Amatic SC"/>
                <a:cs typeface="Amatic SC"/>
                <a:sym typeface="Amatic SC"/>
              </a:defRPr>
            </a:lvl5pPr>
            <a:lvl6pPr lvl="5" rtl="0">
              <a:spcBef>
                <a:spcPts val="0"/>
              </a:spcBef>
              <a:spcAft>
                <a:spcPts val="0"/>
              </a:spcAft>
              <a:buNone/>
              <a:defRPr sz="2200" b="1">
                <a:solidFill>
                  <a:srgbClr val="EA8C6D"/>
                </a:solidFill>
                <a:latin typeface="Amatic SC"/>
                <a:ea typeface="Amatic SC"/>
                <a:cs typeface="Amatic SC"/>
                <a:sym typeface="Amatic SC"/>
              </a:defRPr>
            </a:lvl6pPr>
            <a:lvl7pPr lvl="6" rtl="0">
              <a:spcBef>
                <a:spcPts val="0"/>
              </a:spcBef>
              <a:spcAft>
                <a:spcPts val="0"/>
              </a:spcAft>
              <a:buNone/>
              <a:defRPr sz="2200" b="1">
                <a:solidFill>
                  <a:srgbClr val="EA8C6D"/>
                </a:solidFill>
                <a:latin typeface="Amatic SC"/>
                <a:ea typeface="Amatic SC"/>
                <a:cs typeface="Amatic SC"/>
                <a:sym typeface="Amatic SC"/>
              </a:defRPr>
            </a:lvl7pPr>
            <a:lvl8pPr lvl="7" rtl="0">
              <a:spcBef>
                <a:spcPts val="0"/>
              </a:spcBef>
              <a:spcAft>
                <a:spcPts val="0"/>
              </a:spcAft>
              <a:buNone/>
              <a:defRPr sz="2200" b="1">
                <a:solidFill>
                  <a:srgbClr val="EA8C6D"/>
                </a:solidFill>
                <a:latin typeface="Amatic SC"/>
                <a:ea typeface="Amatic SC"/>
                <a:cs typeface="Amatic SC"/>
                <a:sym typeface="Amatic SC"/>
              </a:defRPr>
            </a:lvl8pPr>
            <a:lvl9pPr lvl="8" rtl="0">
              <a:spcBef>
                <a:spcPts val="0"/>
              </a:spcBef>
              <a:spcAft>
                <a:spcPts val="0"/>
              </a:spcAft>
              <a:buNone/>
              <a:defRPr sz="2200" b="1">
                <a:solidFill>
                  <a:srgbClr val="EA8C6D"/>
                </a:solidFill>
                <a:latin typeface="Amatic SC"/>
                <a:ea typeface="Amatic SC"/>
                <a:cs typeface="Amatic SC"/>
                <a:sym typeface="Amatic SC"/>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5"/>
        <p:cNvGrpSpPr/>
        <p:nvPr/>
      </p:nvGrpSpPr>
      <p:grpSpPr>
        <a:xfrm>
          <a:off x="0" y="0"/>
          <a:ext cx="0" cy="0"/>
          <a:chOff x="0" y="0"/>
          <a:chExt cx="0" cy="0"/>
        </a:xfrm>
      </p:grpSpPr>
      <p:grpSp>
        <p:nvGrpSpPr>
          <p:cNvPr id="186" name="Google Shape;186;p18"/>
          <p:cNvGrpSpPr/>
          <p:nvPr/>
        </p:nvGrpSpPr>
        <p:grpSpPr>
          <a:xfrm>
            <a:off x="-5" y="-6183"/>
            <a:ext cx="9144004" cy="5145107"/>
            <a:chOff x="-5" y="-6183"/>
            <a:chExt cx="9144004" cy="5145107"/>
          </a:xfrm>
        </p:grpSpPr>
        <p:sp>
          <p:nvSpPr>
            <p:cNvPr id="187" name="Google Shape;187;p18"/>
            <p:cNvSpPr/>
            <p:nvPr/>
          </p:nvSpPr>
          <p:spPr>
            <a:xfrm flipH="1">
              <a:off x="-5" y="-6183"/>
              <a:ext cx="2063105" cy="1091358"/>
            </a:xfrm>
            <a:custGeom>
              <a:avLst/>
              <a:gdLst/>
              <a:ahLst/>
              <a:cxnLst/>
              <a:rect l="l" t="t" r="r" b="b"/>
              <a:pathLst>
                <a:path w="28563" h="15110" extrusionOk="0">
                  <a:moveTo>
                    <a:pt x="1" y="1"/>
                  </a:moveTo>
                  <a:cubicBezTo>
                    <a:pt x="1231" y="1795"/>
                    <a:pt x="4079" y="2498"/>
                    <a:pt x="6639" y="3125"/>
                  </a:cubicBezTo>
                  <a:cubicBezTo>
                    <a:pt x="7744" y="3401"/>
                    <a:pt x="8785" y="3652"/>
                    <a:pt x="9676" y="3979"/>
                  </a:cubicBezTo>
                  <a:cubicBezTo>
                    <a:pt x="14131" y="5585"/>
                    <a:pt x="17481" y="7894"/>
                    <a:pt x="21033" y="10328"/>
                  </a:cubicBezTo>
                  <a:cubicBezTo>
                    <a:pt x="21434" y="10592"/>
                    <a:pt x="21836" y="10868"/>
                    <a:pt x="22238" y="11144"/>
                  </a:cubicBezTo>
                  <a:cubicBezTo>
                    <a:pt x="23254" y="11834"/>
                    <a:pt x="24258" y="12386"/>
                    <a:pt x="25262" y="12788"/>
                  </a:cubicBezTo>
                  <a:cubicBezTo>
                    <a:pt x="26266" y="13754"/>
                    <a:pt x="27370" y="14557"/>
                    <a:pt x="28562" y="15109"/>
                  </a:cubicBezTo>
                  <a:lnTo>
                    <a:pt x="28562" y="13604"/>
                  </a:lnTo>
                  <a:lnTo>
                    <a:pt x="28562" y="13403"/>
                  </a:lnTo>
                  <a:lnTo>
                    <a:pt x="28562" y="1"/>
                  </a:lnTo>
                  <a:lnTo>
                    <a:pt x="7781" y="1"/>
                  </a:lnTo>
                  <a:cubicBezTo>
                    <a:pt x="9664" y="1368"/>
                    <a:pt x="12550" y="2247"/>
                    <a:pt x="14470" y="3376"/>
                  </a:cubicBezTo>
                  <a:cubicBezTo>
                    <a:pt x="18849" y="5911"/>
                    <a:pt x="21660" y="9061"/>
                    <a:pt x="24860" y="12386"/>
                  </a:cubicBezTo>
                  <a:cubicBezTo>
                    <a:pt x="24873" y="12386"/>
                    <a:pt x="24873" y="12399"/>
                    <a:pt x="24873" y="12399"/>
                  </a:cubicBezTo>
                  <a:cubicBezTo>
                    <a:pt x="24057" y="12035"/>
                    <a:pt x="23229" y="11571"/>
                    <a:pt x="22401" y="11006"/>
                  </a:cubicBezTo>
                  <a:cubicBezTo>
                    <a:pt x="21999" y="10730"/>
                    <a:pt x="21598" y="10454"/>
                    <a:pt x="21208" y="10178"/>
                  </a:cubicBezTo>
                  <a:cubicBezTo>
                    <a:pt x="17632" y="7731"/>
                    <a:pt x="14269" y="5434"/>
                    <a:pt x="9789" y="3816"/>
                  </a:cubicBezTo>
                  <a:cubicBezTo>
                    <a:pt x="8873" y="3477"/>
                    <a:pt x="7831" y="3226"/>
                    <a:pt x="6727" y="2950"/>
                  </a:cubicBezTo>
                  <a:cubicBezTo>
                    <a:pt x="4129" y="2310"/>
                    <a:pt x="1482" y="1645"/>
                    <a:pt x="277"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 name="Google Shape;188;p18"/>
            <p:cNvGrpSpPr/>
            <p:nvPr/>
          </p:nvGrpSpPr>
          <p:grpSpPr>
            <a:xfrm rot="5400000" flipH="1">
              <a:off x="-525343" y="2297373"/>
              <a:ext cx="3366902" cy="2316200"/>
              <a:chOff x="529875" y="3526025"/>
              <a:chExt cx="1175225" cy="808475"/>
            </a:xfrm>
          </p:grpSpPr>
          <p:sp>
            <p:nvSpPr>
              <p:cNvPr id="189" name="Google Shape;189;p18"/>
              <p:cNvSpPr/>
              <p:nvPr/>
            </p:nvSpPr>
            <p:spPr>
              <a:xfrm>
                <a:off x="529875" y="3801475"/>
                <a:ext cx="1041575" cy="533025"/>
              </a:xfrm>
              <a:custGeom>
                <a:avLst/>
                <a:gdLst/>
                <a:ahLst/>
                <a:cxnLst/>
                <a:rect l="l" t="t" r="r" b="b"/>
                <a:pathLst>
                  <a:path w="41663" h="21321" extrusionOk="0">
                    <a:moveTo>
                      <a:pt x="0" y="0"/>
                    </a:moveTo>
                    <a:lnTo>
                      <a:pt x="0" y="14080"/>
                    </a:lnTo>
                    <a:cubicBezTo>
                      <a:pt x="1431" y="16628"/>
                      <a:pt x="2975" y="19087"/>
                      <a:pt x="4593" y="21321"/>
                    </a:cubicBezTo>
                    <a:lnTo>
                      <a:pt x="41336" y="21321"/>
                    </a:lnTo>
                    <a:cubicBezTo>
                      <a:pt x="41663" y="18146"/>
                      <a:pt x="41612" y="14306"/>
                      <a:pt x="40508" y="11897"/>
                    </a:cubicBezTo>
                    <a:cubicBezTo>
                      <a:pt x="40044" y="11457"/>
                      <a:pt x="39554" y="11081"/>
                      <a:pt x="39027" y="10792"/>
                    </a:cubicBezTo>
                    <a:cubicBezTo>
                      <a:pt x="38031" y="10235"/>
                      <a:pt x="36981" y="10013"/>
                      <a:pt x="35913" y="10013"/>
                    </a:cubicBezTo>
                    <a:cubicBezTo>
                      <a:pt x="35610" y="10013"/>
                      <a:pt x="35305" y="10031"/>
                      <a:pt x="34999" y="10065"/>
                    </a:cubicBezTo>
                    <a:cubicBezTo>
                      <a:pt x="33142" y="10805"/>
                      <a:pt x="31410" y="12022"/>
                      <a:pt x="29716" y="13202"/>
                    </a:cubicBezTo>
                    <a:cubicBezTo>
                      <a:pt x="27420" y="14795"/>
                      <a:pt x="25061" y="16452"/>
                      <a:pt x="22375" y="16954"/>
                    </a:cubicBezTo>
                    <a:cubicBezTo>
                      <a:pt x="22060" y="16998"/>
                      <a:pt x="21751" y="17020"/>
                      <a:pt x="21449" y="17020"/>
                    </a:cubicBezTo>
                    <a:cubicBezTo>
                      <a:pt x="20884" y="17020"/>
                      <a:pt x="20343" y="16942"/>
                      <a:pt x="19828" y="16778"/>
                    </a:cubicBezTo>
                    <a:cubicBezTo>
                      <a:pt x="18962" y="16515"/>
                      <a:pt x="18146" y="16025"/>
                      <a:pt x="17393" y="15323"/>
                    </a:cubicBezTo>
                    <a:lnTo>
                      <a:pt x="16126" y="14080"/>
                    </a:lnTo>
                    <a:cubicBezTo>
                      <a:pt x="10755" y="8822"/>
                      <a:pt x="5660" y="3840"/>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8"/>
              <p:cNvSpPr/>
              <p:nvPr/>
            </p:nvSpPr>
            <p:spPr>
              <a:xfrm>
                <a:off x="1551675" y="4108300"/>
                <a:ext cx="102925" cy="226200"/>
              </a:xfrm>
              <a:custGeom>
                <a:avLst/>
                <a:gdLst/>
                <a:ahLst/>
                <a:cxnLst/>
                <a:rect l="l" t="t" r="r" b="b"/>
                <a:pathLst>
                  <a:path w="4117" h="9048" extrusionOk="0">
                    <a:moveTo>
                      <a:pt x="0" y="0"/>
                    </a:moveTo>
                    <a:lnTo>
                      <a:pt x="0" y="0"/>
                    </a:lnTo>
                    <a:cubicBezTo>
                      <a:pt x="929" y="2472"/>
                      <a:pt x="966" y="6049"/>
                      <a:pt x="653" y="9048"/>
                    </a:cubicBezTo>
                    <a:lnTo>
                      <a:pt x="3526" y="9048"/>
                    </a:lnTo>
                    <a:cubicBezTo>
                      <a:pt x="3740" y="8747"/>
                      <a:pt x="3940" y="8420"/>
                      <a:pt x="4116" y="8069"/>
                    </a:cubicBezTo>
                    <a:cubicBezTo>
                      <a:pt x="3915" y="7304"/>
                      <a:pt x="3652" y="6551"/>
                      <a:pt x="3363" y="5835"/>
                    </a:cubicBezTo>
                    <a:cubicBezTo>
                      <a:pt x="2497" y="3652"/>
                      <a:pt x="1406" y="1519"/>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8"/>
              <p:cNvSpPr/>
              <p:nvPr/>
            </p:nvSpPr>
            <p:spPr>
              <a:xfrm>
                <a:off x="1646400" y="4317550"/>
                <a:ext cx="13825" cy="16950"/>
              </a:xfrm>
              <a:custGeom>
                <a:avLst/>
                <a:gdLst/>
                <a:ahLst/>
                <a:cxnLst/>
                <a:rect l="l" t="t" r="r" b="b"/>
                <a:pathLst>
                  <a:path w="553" h="678" extrusionOk="0">
                    <a:moveTo>
                      <a:pt x="402" y="0"/>
                    </a:moveTo>
                    <a:cubicBezTo>
                      <a:pt x="277" y="239"/>
                      <a:pt x="151" y="465"/>
                      <a:pt x="1" y="678"/>
                    </a:cubicBezTo>
                    <a:lnTo>
                      <a:pt x="553" y="678"/>
                    </a:lnTo>
                    <a:cubicBezTo>
                      <a:pt x="515" y="452"/>
                      <a:pt x="465" y="226"/>
                      <a:pt x="402"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8"/>
              <p:cNvSpPr/>
              <p:nvPr/>
            </p:nvSpPr>
            <p:spPr>
              <a:xfrm>
                <a:off x="529875" y="4163825"/>
                <a:ext cx="108575" cy="170675"/>
              </a:xfrm>
              <a:custGeom>
                <a:avLst/>
                <a:gdLst/>
                <a:ahLst/>
                <a:cxnLst/>
                <a:rect l="l" t="t" r="r" b="b"/>
                <a:pathLst>
                  <a:path w="4343" h="6827" extrusionOk="0">
                    <a:moveTo>
                      <a:pt x="0" y="0"/>
                    </a:moveTo>
                    <a:lnTo>
                      <a:pt x="0" y="6827"/>
                    </a:lnTo>
                    <a:lnTo>
                      <a:pt x="4342" y="6827"/>
                    </a:lnTo>
                    <a:cubicBezTo>
                      <a:pt x="2799" y="4668"/>
                      <a:pt x="1331" y="2334"/>
                      <a:pt x="0"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8"/>
              <p:cNvSpPr/>
              <p:nvPr/>
            </p:nvSpPr>
            <p:spPr>
              <a:xfrm>
                <a:off x="529875" y="3526025"/>
                <a:ext cx="1175225" cy="808475"/>
              </a:xfrm>
              <a:custGeom>
                <a:avLst/>
                <a:gdLst/>
                <a:ahLst/>
                <a:cxnLst/>
                <a:rect l="l" t="t" r="r" b="b"/>
                <a:pathLst>
                  <a:path w="47009" h="32339" extrusionOk="0">
                    <a:moveTo>
                      <a:pt x="0" y="1"/>
                    </a:moveTo>
                    <a:lnTo>
                      <a:pt x="0" y="1519"/>
                    </a:lnTo>
                    <a:lnTo>
                      <a:pt x="0" y="1782"/>
                    </a:lnTo>
                    <a:lnTo>
                      <a:pt x="0" y="10742"/>
                    </a:lnTo>
                    <a:cubicBezTo>
                      <a:pt x="5710" y="14595"/>
                      <a:pt x="10830" y="19602"/>
                      <a:pt x="16251" y="24897"/>
                    </a:cubicBezTo>
                    <a:lnTo>
                      <a:pt x="17519" y="26140"/>
                    </a:lnTo>
                    <a:cubicBezTo>
                      <a:pt x="18234" y="26830"/>
                      <a:pt x="19025" y="27294"/>
                      <a:pt x="19865" y="27558"/>
                    </a:cubicBezTo>
                    <a:cubicBezTo>
                      <a:pt x="20369" y="27712"/>
                      <a:pt x="20894" y="27788"/>
                      <a:pt x="21439" y="27788"/>
                    </a:cubicBezTo>
                    <a:cubicBezTo>
                      <a:pt x="21737" y="27788"/>
                      <a:pt x="22040" y="27765"/>
                      <a:pt x="22350" y="27721"/>
                    </a:cubicBezTo>
                    <a:cubicBezTo>
                      <a:pt x="24998" y="27231"/>
                      <a:pt x="27344" y="25588"/>
                      <a:pt x="29628" y="23994"/>
                    </a:cubicBezTo>
                    <a:cubicBezTo>
                      <a:pt x="31046" y="23003"/>
                      <a:pt x="32515" y="21974"/>
                      <a:pt x="34045" y="21246"/>
                    </a:cubicBezTo>
                    <a:lnTo>
                      <a:pt x="34045" y="21246"/>
                    </a:lnTo>
                    <a:cubicBezTo>
                      <a:pt x="32515" y="21559"/>
                      <a:pt x="30958" y="22199"/>
                      <a:pt x="29478" y="22814"/>
                    </a:cubicBezTo>
                    <a:cubicBezTo>
                      <a:pt x="27548" y="23628"/>
                      <a:pt x="25480" y="24394"/>
                      <a:pt x="23492" y="24394"/>
                    </a:cubicBezTo>
                    <a:cubicBezTo>
                      <a:pt x="22260" y="24394"/>
                      <a:pt x="21059" y="24100"/>
                      <a:pt x="19941" y="23341"/>
                    </a:cubicBezTo>
                    <a:cubicBezTo>
                      <a:pt x="16866" y="21258"/>
                      <a:pt x="15486" y="16402"/>
                      <a:pt x="13265" y="12825"/>
                    </a:cubicBezTo>
                    <a:cubicBezTo>
                      <a:pt x="11345" y="9738"/>
                      <a:pt x="8760" y="7567"/>
                      <a:pt x="6187" y="5522"/>
                    </a:cubicBezTo>
                    <a:cubicBezTo>
                      <a:pt x="5208" y="4744"/>
                      <a:pt x="4217" y="3979"/>
                      <a:pt x="3251" y="3150"/>
                    </a:cubicBezTo>
                    <a:lnTo>
                      <a:pt x="3251" y="3150"/>
                    </a:lnTo>
                    <a:cubicBezTo>
                      <a:pt x="8483" y="5547"/>
                      <a:pt x="14068" y="9199"/>
                      <a:pt x="18410" y="16502"/>
                    </a:cubicBezTo>
                    <a:lnTo>
                      <a:pt x="18497" y="16665"/>
                    </a:lnTo>
                    <a:cubicBezTo>
                      <a:pt x="19025" y="17544"/>
                      <a:pt x="19552" y="18435"/>
                      <a:pt x="20317" y="18887"/>
                    </a:cubicBezTo>
                    <a:cubicBezTo>
                      <a:pt x="20880" y="19211"/>
                      <a:pt x="21460" y="19350"/>
                      <a:pt x="22047" y="19350"/>
                    </a:cubicBezTo>
                    <a:cubicBezTo>
                      <a:pt x="24117" y="19350"/>
                      <a:pt x="26276" y="17617"/>
                      <a:pt x="28085" y="16151"/>
                    </a:cubicBezTo>
                    <a:cubicBezTo>
                      <a:pt x="28411" y="15887"/>
                      <a:pt x="28725" y="15636"/>
                      <a:pt x="29026" y="15398"/>
                    </a:cubicBezTo>
                    <a:cubicBezTo>
                      <a:pt x="31348" y="13616"/>
                      <a:pt x="34163" y="11453"/>
                      <a:pt x="37103" y="11453"/>
                    </a:cubicBezTo>
                    <a:cubicBezTo>
                      <a:pt x="37578" y="11453"/>
                      <a:pt x="38057" y="11509"/>
                      <a:pt x="38538" y="11633"/>
                    </a:cubicBezTo>
                    <a:cubicBezTo>
                      <a:pt x="40031" y="12010"/>
                      <a:pt x="41487" y="13064"/>
                      <a:pt x="42754" y="14683"/>
                    </a:cubicBezTo>
                    <a:cubicBezTo>
                      <a:pt x="45051" y="17632"/>
                      <a:pt x="46808" y="24132"/>
                      <a:pt x="45754" y="29089"/>
                    </a:cubicBezTo>
                    <a:cubicBezTo>
                      <a:pt x="45578" y="29942"/>
                      <a:pt x="45327" y="30695"/>
                      <a:pt x="44988" y="31360"/>
                    </a:cubicBezTo>
                    <a:cubicBezTo>
                      <a:pt x="44812" y="31711"/>
                      <a:pt x="44612" y="32038"/>
                      <a:pt x="44398" y="32339"/>
                    </a:cubicBezTo>
                    <a:lnTo>
                      <a:pt x="44662" y="32339"/>
                    </a:lnTo>
                    <a:cubicBezTo>
                      <a:pt x="44812" y="32126"/>
                      <a:pt x="44938" y="31900"/>
                      <a:pt x="45063" y="31661"/>
                    </a:cubicBezTo>
                    <a:cubicBezTo>
                      <a:pt x="45452" y="30933"/>
                      <a:pt x="45741" y="30105"/>
                      <a:pt x="45942" y="29151"/>
                    </a:cubicBezTo>
                    <a:cubicBezTo>
                      <a:pt x="47008" y="24107"/>
                      <a:pt x="45227" y="17506"/>
                      <a:pt x="42880" y="14507"/>
                    </a:cubicBezTo>
                    <a:cubicBezTo>
                      <a:pt x="41600" y="12851"/>
                      <a:pt x="40107" y="11771"/>
                      <a:pt x="38576" y="11382"/>
                    </a:cubicBezTo>
                    <a:cubicBezTo>
                      <a:pt x="38083" y="11256"/>
                      <a:pt x="37593" y="11198"/>
                      <a:pt x="37107" y="11198"/>
                    </a:cubicBezTo>
                    <a:cubicBezTo>
                      <a:pt x="34115" y="11198"/>
                      <a:pt x="31281" y="13382"/>
                      <a:pt x="28938" y="15185"/>
                    </a:cubicBezTo>
                    <a:cubicBezTo>
                      <a:pt x="28637" y="15423"/>
                      <a:pt x="28311" y="15674"/>
                      <a:pt x="27984" y="15950"/>
                    </a:cubicBezTo>
                    <a:cubicBezTo>
                      <a:pt x="26197" y="17384"/>
                      <a:pt x="24064" y="19102"/>
                      <a:pt x="22042" y="19102"/>
                    </a:cubicBezTo>
                    <a:cubicBezTo>
                      <a:pt x="21481" y="19102"/>
                      <a:pt x="20927" y="18969"/>
                      <a:pt x="20392" y="18661"/>
                    </a:cubicBezTo>
                    <a:cubicBezTo>
                      <a:pt x="19677" y="18234"/>
                      <a:pt x="19150" y="17356"/>
                      <a:pt x="18648" y="16515"/>
                    </a:cubicBezTo>
                    <a:lnTo>
                      <a:pt x="18560" y="16352"/>
                    </a:lnTo>
                    <a:cubicBezTo>
                      <a:pt x="13992" y="8672"/>
                      <a:pt x="8069" y="5008"/>
                      <a:pt x="2623" y="2611"/>
                    </a:cubicBezTo>
                    <a:cubicBezTo>
                      <a:pt x="1707" y="1808"/>
                      <a:pt x="829" y="942"/>
                      <a:pt x="0" y="1"/>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 name="Google Shape;194;p18"/>
            <p:cNvGrpSpPr/>
            <p:nvPr/>
          </p:nvGrpSpPr>
          <p:grpSpPr>
            <a:xfrm rot="5400000">
              <a:off x="6289362" y="643764"/>
              <a:ext cx="3504568" cy="2204706"/>
              <a:chOff x="5223150" y="2771850"/>
              <a:chExt cx="1210350" cy="761425"/>
            </a:xfrm>
          </p:grpSpPr>
          <p:sp>
            <p:nvSpPr>
              <p:cNvPr id="195" name="Google Shape;195;p18"/>
              <p:cNvSpPr/>
              <p:nvPr/>
            </p:nvSpPr>
            <p:spPr>
              <a:xfrm>
                <a:off x="5223150" y="2771850"/>
                <a:ext cx="996075" cy="462750"/>
              </a:xfrm>
              <a:custGeom>
                <a:avLst/>
                <a:gdLst/>
                <a:ahLst/>
                <a:cxnLst/>
                <a:rect l="l" t="t" r="r" b="b"/>
                <a:pathLst>
                  <a:path w="39843" h="18510" extrusionOk="0">
                    <a:moveTo>
                      <a:pt x="0" y="0"/>
                    </a:moveTo>
                    <a:lnTo>
                      <a:pt x="0" y="18510"/>
                    </a:lnTo>
                    <a:cubicBezTo>
                      <a:pt x="88" y="18434"/>
                      <a:pt x="163" y="18372"/>
                      <a:pt x="251" y="18296"/>
                    </a:cubicBezTo>
                    <a:cubicBezTo>
                      <a:pt x="5064" y="13848"/>
                      <a:pt x="10479" y="11662"/>
                      <a:pt x="16899" y="11662"/>
                    </a:cubicBezTo>
                    <a:cubicBezTo>
                      <a:pt x="19752" y="11662"/>
                      <a:pt x="22804" y="12093"/>
                      <a:pt x="26089" y="12951"/>
                    </a:cubicBezTo>
                    <a:cubicBezTo>
                      <a:pt x="26645" y="13079"/>
                      <a:pt x="27201" y="13142"/>
                      <a:pt x="27754" y="13142"/>
                    </a:cubicBezTo>
                    <a:cubicBezTo>
                      <a:pt x="31247" y="13142"/>
                      <a:pt x="34603" y="10628"/>
                      <a:pt x="36781" y="6262"/>
                    </a:cubicBezTo>
                    <a:cubicBezTo>
                      <a:pt x="37358" y="5271"/>
                      <a:pt x="37961" y="4116"/>
                      <a:pt x="38601" y="2736"/>
                    </a:cubicBezTo>
                    <a:cubicBezTo>
                      <a:pt x="39040" y="1795"/>
                      <a:pt x="39466" y="853"/>
                      <a:pt x="3984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8"/>
              <p:cNvSpPr/>
              <p:nvPr/>
            </p:nvSpPr>
            <p:spPr>
              <a:xfrm>
                <a:off x="5223150" y="2771850"/>
                <a:ext cx="1210350" cy="761425"/>
              </a:xfrm>
              <a:custGeom>
                <a:avLst/>
                <a:gdLst/>
                <a:ahLst/>
                <a:cxnLst/>
                <a:rect l="l" t="t" r="r" b="b"/>
                <a:pathLst>
                  <a:path w="48414" h="30457" extrusionOk="0">
                    <a:moveTo>
                      <a:pt x="40056" y="0"/>
                    </a:moveTo>
                    <a:cubicBezTo>
                      <a:pt x="39667" y="891"/>
                      <a:pt x="39228" y="1870"/>
                      <a:pt x="38764" y="2861"/>
                    </a:cubicBezTo>
                    <a:cubicBezTo>
                      <a:pt x="38111" y="4254"/>
                      <a:pt x="37521" y="5409"/>
                      <a:pt x="36944" y="6400"/>
                    </a:cubicBezTo>
                    <a:cubicBezTo>
                      <a:pt x="34723" y="10843"/>
                      <a:pt x="31313" y="13395"/>
                      <a:pt x="27749" y="13395"/>
                    </a:cubicBezTo>
                    <a:cubicBezTo>
                      <a:pt x="27186" y="13395"/>
                      <a:pt x="26619" y="13332"/>
                      <a:pt x="26052" y="13202"/>
                    </a:cubicBezTo>
                    <a:cubicBezTo>
                      <a:pt x="22772" y="12346"/>
                      <a:pt x="19727" y="11914"/>
                      <a:pt x="16882" y="11914"/>
                    </a:cubicBezTo>
                    <a:cubicBezTo>
                      <a:pt x="10508" y="11914"/>
                      <a:pt x="5136" y="14081"/>
                      <a:pt x="364" y="18497"/>
                    </a:cubicBezTo>
                    <a:cubicBezTo>
                      <a:pt x="239" y="18598"/>
                      <a:pt x="126" y="18698"/>
                      <a:pt x="0" y="18798"/>
                    </a:cubicBezTo>
                    <a:lnTo>
                      <a:pt x="0" y="26553"/>
                    </a:lnTo>
                    <a:cubicBezTo>
                      <a:pt x="980" y="27043"/>
                      <a:pt x="2059" y="27265"/>
                      <a:pt x="3151" y="27265"/>
                    </a:cubicBezTo>
                    <a:cubicBezTo>
                      <a:pt x="4325" y="27265"/>
                      <a:pt x="5515" y="27009"/>
                      <a:pt x="6614" y="26553"/>
                    </a:cubicBezTo>
                    <a:cubicBezTo>
                      <a:pt x="9174" y="25499"/>
                      <a:pt x="11357" y="23504"/>
                      <a:pt x="13440" y="21496"/>
                    </a:cubicBezTo>
                    <a:cubicBezTo>
                      <a:pt x="13842" y="21107"/>
                      <a:pt x="14231" y="20718"/>
                      <a:pt x="14632" y="20342"/>
                    </a:cubicBezTo>
                    <a:lnTo>
                      <a:pt x="14632" y="20342"/>
                    </a:lnTo>
                    <a:cubicBezTo>
                      <a:pt x="14143" y="20957"/>
                      <a:pt x="13653" y="21572"/>
                      <a:pt x="13177" y="22186"/>
                    </a:cubicBezTo>
                    <a:cubicBezTo>
                      <a:pt x="10880" y="25148"/>
                      <a:pt x="8709" y="27934"/>
                      <a:pt x="5296" y="29251"/>
                    </a:cubicBezTo>
                    <a:cubicBezTo>
                      <a:pt x="4530" y="29502"/>
                      <a:pt x="3715" y="29703"/>
                      <a:pt x="2836" y="29866"/>
                    </a:cubicBezTo>
                    <a:cubicBezTo>
                      <a:pt x="1895" y="30042"/>
                      <a:pt x="954" y="30155"/>
                      <a:pt x="0" y="30218"/>
                    </a:cubicBezTo>
                    <a:lnTo>
                      <a:pt x="0" y="30456"/>
                    </a:lnTo>
                    <a:cubicBezTo>
                      <a:pt x="954" y="30406"/>
                      <a:pt x="1920" y="30293"/>
                      <a:pt x="2874" y="30117"/>
                    </a:cubicBezTo>
                    <a:cubicBezTo>
                      <a:pt x="3740" y="29954"/>
                      <a:pt x="4568" y="29741"/>
                      <a:pt x="5346" y="29490"/>
                    </a:cubicBezTo>
                    <a:cubicBezTo>
                      <a:pt x="8810" y="28160"/>
                      <a:pt x="11006" y="25349"/>
                      <a:pt x="13315" y="22362"/>
                    </a:cubicBezTo>
                    <a:cubicBezTo>
                      <a:pt x="14168" y="21258"/>
                      <a:pt x="15046" y="20128"/>
                      <a:pt x="16013" y="19062"/>
                    </a:cubicBezTo>
                    <a:cubicBezTo>
                      <a:pt x="17293" y="17920"/>
                      <a:pt x="18623" y="16866"/>
                      <a:pt x="20104" y="16100"/>
                    </a:cubicBezTo>
                    <a:cubicBezTo>
                      <a:pt x="22049" y="15096"/>
                      <a:pt x="24169" y="14594"/>
                      <a:pt x="26328" y="14231"/>
                    </a:cubicBezTo>
                    <a:cubicBezTo>
                      <a:pt x="27256" y="14143"/>
                      <a:pt x="28198" y="14093"/>
                      <a:pt x="29139" y="14055"/>
                    </a:cubicBezTo>
                    <a:cubicBezTo>
                      <a:pt x="31021" y="13954"/>
                      <a:pt x="32979" y="13854"/>
                      <a:pt x="34886" y="13478"/>
                    </a:cubicBezTo>
                    <a:cubicBezTo>
                      <a:pt x="35890" y="13314"/>
                      <a:pt x="36706" y="13164"/>
                      <a:pt x="37434" y="13001"/>
                    </a:cubicBezTo>
                    <a:cubicBezTo>
                      <a:pt x="40458" y="12323"/>
                      <a:pt x="42554" y="11282"/>
                      <a:pt x="44260" y="9613"/>
                    </a:cubicBezTo>
                    <a:cubicBezTo>
                      <a:pt x="46368" y="7555"/>
                      <a:pt x="47811" y="4355"/>
                      <a:pt x="48326" y="603"/>
                    </a:cubicBezTo>
                    <a:cubicBezTo>
                      <a:pt x="48351" y="414"/>
                      <a:pt x="48389" y="214"/>
                      <a:pt x="48414" y="0"/>
                    </a:cubicBezTo>
                    <a:lnTo>
                      <a:pt x="48213" y="0"/>
                    </a:lnTo>
                    <a:cubicBezTo>
                      <a:pt x="48188" y="201"/>
                      <a:pt x="48163" y="389"/>
                      <a:pt x="48138" y="565"/>
                    </a:cubicBezTo>
                    <a:cubicBezTo>
                      <a:pt x="47636" y="4242"/>
                      <a:pt x="46218" y="7391"/>
                      <a:pt x="44147" y="9412"/>
                    </a:cubicBezTo>
                    <a:cubicBezTo>
                      <a:pt x="42466" y="11056"/>
                      <a:pt x="40395" y="12085"/>
                      <a:pt x="37396" y="12750"/>
                    </a:cubicBezTo>
                    <a:cubicBezTo>
                      <a:pt x="36681" y="12913"/>
                      <a:pt x="35865" y="13063"/>
                      <a:pt x="34861" y="13227"/>
                    </a:cubicBezTo>
                    <a:cubicBezTo>
                      <a:pt x="32954" y="13603"/>
                      <a:pt x="31009" y="13703"/>
                      <a:pt x="29139" y="13804"/>
                    </a:cubicBezTo>
                    <a:lnTo>
                      <a:pt x="29089" y="13804"/>
                    </a:lnTo>
                    <a:cubicBezTo>
                      <a:pt x="32941" y="13239"/>
                      <a:pt x="36693" y="12587"/>
                      <a:pt x="39554" y="9738"/>
                    </a:cubicBezTo>
                    <a:cubicBezTo>
                      <a:pt x="41838" y="7479"/>
                      <a:pt x="43131" y="4104"/>
                      <a:pt x="43595" y="690"/>
                    </a:cubicBezTo>
                    <a:cubicBezTo>
                      <a:pt x="43620" y="464"/>
                      <a:pt x="43645" y="239"/>
                      <a:pt x="43683" y="0"/>
                    </a:cubicBezTo>
                    <a:close/>
                  </a:path>
                </a:pathLst>
              </a:custGeom>
              <a:solidFill>
                <a:srgbClr val="FFD6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7" name="Google Shape;197;p18"/>
          <p:cNvSpPr txBox="1">
            <a:spLocks noGrp="1"/>
          </p:cNvSpPr>
          <p:nvPr>
            <p:ph type="title"/>
          </p:nvPr>
        </p:nvSpPr>
        <p:spPr>
          <a:xfrm>
            <a:off x="2015850" y="2937900"/>
            <a:ext cx="5112300" cy="5823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rgbClr val="EA8C6D"/>
              </a:buClr>
              <a:buSzPts val="5800"/>
              <a:buFont typeface="Amatic SC"/>
              <a:buNone/>
              <a:defRPr sz="5800" b="1">
                <a:solidFill>
                  <a:srgbClr val="EA8C6D"/>
                </a:solidFill>
                <a:latin typeface="Amatic SC"/>
                <a:ea typeface="Amatic SC"/>
                <a:cs typeface="Amatic SC"/>
                <a:sym typeface="Amatic SC"/>
              </a:defRPr>
            </a:lvl1pPr>
            <a:lvl2pPr lvl="1" algn="ctr" rtl="0">
              <a:spcBef>
                <a:spcPts val="0"/>
              </a:spcBef>
              <a:spcAft>
                <a:spcPts val="0"/>
              </a:spcAft>
              <a:buSzPts val="4800"/>
              <a:buFont typeface="Amatic SC"/>
              <a:buNone/>
              <a:defRPr sz="4800">
                <a:latin typeface="Amatic SC"/>
                <a:ea typeface="Amatic SC"/>
                <a:cs typeface="Amatic SC"/>
                <a:sym typeface="Amatic SC"/>
              </a:defRPr>
            </a:lvl2pPr>
            <a:lvl3pPr lvl="2" algn="ctr" rtl="0">
              <a:spcBef>
                <a:spcPts val="0"/>
              </a:spcBef>
              <a:spcAft>
                <a:spcPts val="0"/>
              </a:spcAft>
              <a:buSzPts val="4800"/>
              <a:buFont typeface="Amatic SC"/>
              <a:buNone/>
              <a:defRPr sz="4800">
                <a:latin typeface="Amatic SC"/>
                <a:ea typeface="Amatic SC"/>
                <a:cs typeface="Amatic SC"/>
                <a:sym typeface="Amatic SC"/>
              </a:defRPr>
            </a:lvl3pPr>
            <a:lvl4pPr lvl="3" algn="ctr" rtl="0">
              <a:spcBef>
                <a:spcPts val="0"/>
              </a:spcBef>
              <a:spcAft>
                <a:spcPts val="0"/>
              </a:spcAft>
              <a:buSzPts val="4800"/>
              <a:buFont typeface="Amatic SC"/>
              <a:buNone/>
              <a:defRPr sz="4800">
                <a:latin typeface="Amatic SC"/>
                <a:ea typeface="Amatic SC"/>
                <a:cs typeface="Amatic SC"/>
                <a:sym typeface="Amatic SC"/>
              </a:defRPr>
            </a:lvl4pPr>
            <a:lvl5pPr lvl="4" algn="ctr" rtl="0">
              <a:spcBef>
                <a:spcPts val="0"/>
              </a:spcBef>
              <a:spcAft>
                <a:spcPts val="0"/>
              </a:spcAft>
              <a:buSzPts val="4800"/>
              <a:buFont typeface="Amatic SC"/>
              <a:buNone/>
              <a:defRPr sz="4800">
                <a:latin typeface="Amatic SC"/>
                <a:ea typeface="Amatic SC"/>
                <a:cs typeface="Amatic SC"/>
                <a:sym typeface="Amatic SC"/>
              </a:defRPr>
            </a:lvl5pPr>
            <a:lvl6pPr lvl="5" algn="ctr" rtl="0">
              <a:spcBef>
                <a:spcPts val="0"/>
              </a:spcBef>
              <a:spcAft>
                <a:spcPts val="0"/>
              </a:spcAft>
              <a:buSzPts val="4800"/>
              <a:buFont typeface="Amatic SC"/>
              <a:buNone/>
              <a:defRPr sz="4800">
                <a:latin typeface="Amatic SC"/>
                <a:ea typeface="Amatic SC"/>
                <a:cs typeface="Amatic SC"/>
                <a:sym typeface="Amatic SC"/>
              </a:defRPr>
            </a:lvl6pPr>
            <a:lvl7pPr lvl="6" algn="ctr" rtl="0">
              <a:spcBef>
                <a:spcPts val="0"/>
              </a:spcBef>
              <a:spcAft>
                <a:spcPts val="0"/>
              </a:spcAft>
              <a:buSzPts val="4800"/>
              <a:buFont typeface="Amatic SC"/>
              <a:buNone/>
              <a:defRPr sz="4800">
                <a:latin typeface="Amatic SC"/>
                <a:ea typeface="Amatic SC"/>
                <a:cs typeface="Amatic SC"/>
                <a:sym typeface="Amatic SC"/>
              </a:defRPr>
            </a:lvl7pPr>
            <a:lvl8pPr lvl="7" algn="ctr" rtl="0">
              <a:spcBef>
                <a:spcPts val="0"/>
              </a:spcBef>
              <a:spcAft>
                <a:spcPts val="0"/>
              </a:spcAft>
              <a:buSzPts val="4800"/>
              <a:buFont typeface="Amatic SC"/>
              <a:buNone/>
              <a:defRPr sz="4800">
                <a:latin typeface="Amatic SC"/>
                <a:ea typeface="Amatic SC"/>
                <a:cs typeface="Amatic SC"/>
                <a:sym typeface="Amatic SC"/>
              </a:defRPr>
            </a:lvl8pPr>
            <a:lvl9pPr lvl="8" algn="ctr" rtl="0">
              <a:spcBef>
                <a:spcPts val="0"/>
              </a:spcBef>
              <a:spcAft>
                <a:spcPts val="0"/>
              </a:spcAft>
              <a:buSzPts val="4800"/>
              <a:buFont typeface="Amatic SC"/>
              <a:buNone/>
              <a:defRPr sz="4800">
                <a:latin typeface="Amatic SC"/>
                <a:ea typeface="Amatic SC"/>
                <a:cs typeface="Amatic SC"/>
                <a:sym typeface="Amatic SC"/>
              </a:defRPr>
            </a:lvl9pPr>
          </a:lstStyle>
          <a:p>
            <a:endParaRPr/>
          </a:p>
        </p:txBody>
      </p:sp>
      <p:sp>
        <p:nvSpPr>
          <p:cNvPr id="198" name="Google Shape;198;p18"/>
          <p:cNvSpPr txBox="1">
            <a:spLocks noGrp="1"/>
          </p:cNvSpPr>
          <p:nvPr>
            <p:ph type="title" idx="2" hasCustomPrompt="1"/>
          </p:nvPr>
        </p:nvSpPr>
        <p:spPr>
          <a:xfrm>
            <a:off x="3501900" y="738600"/>
            <a:ext cx="2140200" cy="2199300"/>
          </a:xfrm>
          <a:prstGeom prst="rect">
            <a:avLst/>
          </a:prstGeom>
        </p:spPr>
        <p:txBody>
          <a:bodyPr spcFirstLastPara="1" wrap="square" lIns="91425" tIns="0" rIns="91425" bIns="0" anchor="b" anchorCtr="0">
            <a:noAutofit/>
          </a:bodyPr>
          <a:lstStyle>
            <a:lvl1pPr lvl="0" algn="ctr" rtl="0">
              <a:spcBef>
                <a:spcPts val="0"/>
              </a:spcBef>
              <a:spcAft>
                <a:spcPts val="0"/>
              </a:spcAft>
              <a:buClr>
                <a:srgbClr val="EA8C6D"/>
              </a:buClr>
              <a:buSzPts val="14100"/>
              <a:buFont typeface="Amatic SC"/>
              <a:buNone/>
              <a:defRPr sz="14100" b="1">
                <a:solidFill>
                  <a:srgbClr val="EA8C6D"/>
                </a:solidFill>
                <a:latin typeface="Amatic SC"/>
                <a:ea typeface="Amatic SC"/>
                <a:cs typeface="Amatic SC"/>
                <a:sym typeface="Amatic SC"/>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99" name="Google Shape;199;p18"/>
          <p:cNvSpPr txBox="1">
            <a:spLocks noGrp="1"/>
          </p:cNvSpPr>
          <p:nvPr>
            <p:ph type="subTitle" idx="1"/>
          </p:nvPr>
        </p:nvSpPr>
        <p:spPr>
          <a:xfrm>
            <a:off x="2015850" y="3686275"/>
            <a:ext cx="5112300" cy="913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dk1"/>
              </a:buClr>
              <a:buSzPts val="1500"/>
              <a:buFont typeface="Happy Monkey"/>
              <a:buNone/>
              <a:defRPr sz="2000">
                <a:solidFill>
                  <a:schemeClr val="dk1"/>
                </a:solidFill>
                <a:latin typeface="Mallanna"/>
                <a:ea typeface="Mallanna"/>
                <a:cs typeface="Mallanna"/>
                <a:sym typeface="Mallanna"/>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00"/>
        <p:cNvGrpSpPr/>
        <p:nvPr/>
      </p:nvGrpSpPr>
      <p:grpSpPr>
        <a:xfrm>
          <a:off x="0" y="0"/>
          <a:ext cx="0" cy="0"/>
          <a:chOff x="0" y="0"/>
          <a:chExt cx="0" cy="0"/>
        </a:xfrm>
      </p:grpSpPr>
      <p:sp>
        <p:nvSpPr>
          <p:cNvPr id="201" name="Google Shape;201;p1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30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
    <p:spTree>
      <p:nvGrpSpPr>
        <p:cNvPr id="1" name="Shape 304"/>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AF2DD"/>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EA8C6D"/>
              </a:buClr>
              <a:buSzPts val="2800"/>
              <a:buFont typeface="Amatic SC"/>
              <a:buNone/>
              <a:defRPr sz="2800" b="1">
                <a:solidFill>
                  <a:srgbClr val="EA8C6D"/>
                </a:solidFill>
                <a:latin typeface="Amatic SC"/>
                <a:ea typeface="Amatic SC"/>
                <a:cs typeface="Amatic SC"/>
                <a:sym typeface="Amatic S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Mallanna"/>
              <a:buChar char="●"/>
              <a:defRPr sz="1800">
                <a:solidFill>
                  <a:schemeClr val="dk1"/>
                </a:solidFill>
                <a:latin typeface="Mallanna"/>
                <a:ea typeface="Mallanna"/>
                <a:cs typeface="Mallanna"/>
                <a:sym typeface="Mallanna"/>
              </a:defRPr>
            </a:lvl1pPr>
            <a:lvl2pPr marL="914400" lvl="1"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2pPr>
            <a:lvl3pPr marL="1371600" lvl="2"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3pPr>
            <a:lvl4pPr marL="1828800" lvl="3"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4pPr>
            <a:lvl5pPr marL="2286000" lvl="4"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5pPr>
            <a:lvl6pPr marL="2743200" lvl="5"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6pPr>
            <a:lvl7pPr marL="3200400" lvl="6"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7pPr>
            <a:lvl8pPr marL="3657600" lvl="7" indent="-317500">
              <a:lnSpc>
                <a:spcPct val="115000"/>
              </a:lnSpc>
              <a:spcBef>
                <a:spcPts val="1600"/>
              </a:spcBef>
              <a:spcAft>
                <a:spcPts val="0"/>
              </a:spcAft>
              <a:buClr>
                <a:schemeClr val="dk1"/>
              </a:buClr>
              <a:buSzPts val="1400"/>
              <a:buFont typeface="Mallanna"/>
              <a:buChar char="○"/>
              <a:defRPr>
                <a:solidFill>
                  <a:schemeClr val="dk1"/>
                </a:solidFill>
                <a:latin typeface="Mallanna"/>
                <a:ea typeface="Mallanna"/>
                <a:cs typeface="Mallanna"/>
                <a:sym typeface="Mallanna"/>
              </a:defRPr>
            </a:lvl8pPr>
            <a:lvl9pPr marL="4114800" lvl="8" indent="-317500">
              <a:lnSpc>
                <a:spcPct val="115000"/>
              </a:lnSpc>
              <a:spcBef>
                <a:spcPts val="1600"/>
              </a:spcBef>
              <a:spcAft>
                <a:spcPts val="1600"/>
              </a:spcAft>
              <a:buClr>
                <a:schemeClr val="dk1"/>
              </a:buClr>
              <a:buSzPts val="1400"/>
              <a:buFont typeface="Mallanna"/>
              <a:buChar char="■"/>
              <a:defRPr>
                <a:solidFill>
                  <a:schemeClr val="dk1"/>
                </a:solidFill>
                <a:latin typeface="Mallanna"/>
                <a:ea typeface="Mallanna"/>
                <a:cs typeface="Mallanna"/>
                <a:sym typeface="Mallann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64" r:id="rId6"/>
    <p:sldLayoutId id="2147483665" r:id="rId7"/>
    <p:sldLayoutId id="2147483675" r:id="rId8"/>
    <p:sldLayoutId id="2147483676" r:id="rId9"/>
    <p:sldLayoutId id="214748367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hyperlink" Target="../Documents/Nilai%20kerajyatan.pptx" TargetMode="External"/><Relationship Id="rId3" Type="http://schemas.openxmlformats.org/officeDocument/2006/relationships/image" Target="../media/image3.png"/><Relationship Id="rId7" Type="http://schemas.openxmlformats.org/officeDocument/2006/relationships/hyperlink" Target="../Documents/Nilai%20Persatuan.pptx"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hyperlink" Target="../Documents/Nilai%20Kemanusiaan.pptx" TargetMode="External"/><Relationship Id="rId5" Type="http://schemas.openxmlformats.org/officeDocument/2006/relationships/hyperlink" Target="../Documents/Nilai%20Ketuhanan.pptx" TargetMode="External"/><Relationship Id="rId4" Type="http://schemas.microsoft.com/office/2007/relationships/hdphoto" Target="../media/hdphoto1.wdp"/><Relationship Id="rId9" Type="http://schemas.openxmlformats.org/officeDocument/2006/relationships/hyperlink" Target="../Documents/Nilai%20keadilan.pptx"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34"/>
          <p:cNvSpPr/>
          <p:nvPr/>
        </p:nvSpPr>
        <p:spPr>
          <a:xfrm>
            <a:off x="2281500" y="1531950"/>
            <a:ext cx="4581000" cy="20796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4"/>
          <p:cNvSpPr txBox="1">
            <a:spLocks noGrp="1"/>
          </p:cNvSpPr>
          <p:nvPr>
            <p:ph type="ctrTitle"/>
          </p:nvPr>
        </p:nvSpPr>
        <p:spPr>
          <a:xfrm>
            <a:off x="2493900" y="1544850"/>
            <a:ext cx="4156200" cy="1026900"/>
          </a:xfrm>
          <a:prstGeom prst="rect">
            <a:avLst/>
          </a:prstGeom>
          <a:ln>
            <a:noFill/>
          </a:ln>
        </p:spPr>
        <p:txBody>
          <a:bodyPr spcFirstLastPara="1" wrap="square" lIns="91425" tIns="0" rIns="91425" bIns="0" anchor="b" anchorCtr="0">
            <a:noAutofit/>
          </a:bodyPr>
          <a:lstStyle/>
          <a:p>
            <a:pPr marL="0" lvl="0" indent="0" algn="ctr" rtl="0">
              <a:spcBef>
                <a:spcPts val="0"/>
              </a:spcBef>
              <a:spcAft>
                <a:spcPts val="0"/>
              </a:spcAft>
              <a:buNone/>
            </a:pPr>
            <a:r>
              <a:rPr lang="id-ID" sz="3200" dirty="0" smtClean="0">
                <a:ln>
                  <a:solidFill>
                    <a:schemeClr val="tx2">
                      <a:lumMod val="60000"/>
                      <a:lumOff val="40000"/>
                    </a:schemeClr>
                  </a:solidFill>
                </a:ln>
                <a:effectLst>
                  <a:outerShdw blurRad="38100" dist="38100" dir="2700000" algn="tl">
                    <a:srgbClr val="000000">
                      <a:alpha val="43137"/>
                    </a:srgbClr>
                  </a:outerShdw>
                </a:effectLst>
                <a:latin typeface="Kunstler Script" panose="030304020206070D0D06" pitchFamily="66" charset="0"/>
              </a:rPr>
              <a:t>Pancasila Sebagai SistemEtika Bangsa Indonesia</a:t>
            </a:r>
            <a:endParaRPr sz="3200" dirty="0">
              <a:ln>
                <a:solidFill>
                  <a:schemeClr val="tx2">
                    <a:lumMod val="60000"/>
                    <a:lumOff val="40000"/>
                  </a:schemeClr>
                </a:solidFill>
              </a:ln>
              <a:effectLst>
                <a:outerShdw blurRad="38100" dist="38100" dir="2700000" algn="tl">
                  <a:srgbClr val="000000">
                    <a:alpha val="43137"/>
                  </a:srgbClr>
                </a:outerShdw>
              </a:effectLst>
              <a:latin typeface="Kunstler Script" panose="030304020206070D0D06" pitchFamily="66" charset="0"/>
            </a:endParaRPr>
          </a:p>
        </p:txBody>
      </p:sp>
      <p:sp>
        <p:nvSpPr>
          <p:cNvPr id="751" name="Google Shape;751;p34"/>
          <p:cNvSpPr txBox="1">
            <a:spLocks noGrp="1"/>
          </p:cNvSpPr>
          <p:nvPr>
            <p:ph type="subTitle" idx="1"/>
          </p:nvPr>
        </p:nvSpPr>
        <p:spPr>
          <a:xfrm>
            <a:off x="2700000" y="2689903"/>
            <a:ext cx="3744000" cy="582600"/>
          </a:xfrm>
          <a:prstGeom prst="rect">
            <a:avLst/>
          </a:prstGeom>
        </p:spPr>
        <p:txBody>
          <a:bodyPr spcFirstLastPara="1" wrap="square" lIns="91425" tIns="0" rIns="91425" bIns="91425" anchor="t" anchorCtr="0">
            <a:noAutofit/>
          </a:bodyPr>
          <a:lstStyle/>
          <a:p>
            <a:pPr marL="0" lvl="0" indent="0" algn="ctr" rtl="0">
              <a:spcBef>
                <a:spcPts val="0"/>
              </a:spcBef>
              <a:spcAft>
                <a:spcPts val="600"/>
              </a:spcAft>
              <a:buNone/>
            </a:pPr>
            <a:r>
              <a:rPr lang="id-ID" dirty="0" smtClean="0">
                <a:latin typeface="Book Antiqua" panose="02040602050305030304" pitchFamily="18" charset="0"/>
              </a:rPr>
              <a:t>Disusun oleh:</a:t>
            </a:r>
          </a:p>
          <a:p>
            <a:pPr marL="0" lvl="0" indent="0" algn="ctr" rtl="0">
              <a:spcBef>
                <a:spcPts val="0"/>
              </a:spcBef>
              <a:spcAft>
                <a:spcPts val="0"/>
              </a:spcAft>
              <a:buNone/>
            </a:pPr>
            <a:r>
              <a:rPr lang="id-ID" dirty="0" smtClean="0">
                <a:latin typeface="Book Antiqua" panose="02040602050305030304" pitchFamily="18" charset="0"/>
              </a:rPr>
              <a:t>Elsa Fitrianingsih</a:t>
            </a:r>
          </a:p>
          <a:p>
            <a:pPr marL="0" lvl="0" indent="0" algn="ctr" rtl="0">
              <a:spcBef>
                <a:spcPts val="0"/>
              </a:spcBef>
              <a:spcAft>
                <a:spcPts val="0"/>
              </a:spcAft>
              <a:buNone/>
            </a:pPr>
            <a:r>
              <a:rPr lang="id-ID" dirty="0" smtClean="0">
                <a:latin typeface="Book Antiqua" panose="02040602050305030304" pitchFamily="18" charset="0"/>
              </a:rPr>
              <a:t>2057011012</a:t>
            </a:r>
            <a:endParaRPr dirty="0">
              <a:latin typeface="Book Antiqua" panose="02040602050305030304" pitchFamily="18" charset="0"/>
            </a:endParaRPr>
          </a:p>
        </p:txBody>
      </p:sp>
      <p:pic>
        <p:nvPicPr>
          <p:cNvPr id="5" name="Picture 4" descr="garuda-pancasila-640x330.jp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0312" y1="80606" x2="30312" y2="80606"/>
                        <a14:foregroundMark x1="53438" y1="95758" x2="45625" y2="93939"/>
                        <a14:foregroundMark x1="33125" y1="82424" x2="34375" y2="83333"/>
                        <a14:foregroundMark x1="65938" y1="84242" x2="70469" y2="78788"/>
                        <a14:foregroundMark x1="57813" y1="36061" x2="47656" y2="70000"/>
                        <a14:foregroundMark x1="44531" y1="55455" x2="49844" y2="57576"/>
                      </a14:backgroundRemoval>
                    </a14:imgEffect>
                  </a14:imgLayer>
                </a14:imgProps>
              </a:ext>
            </a:extLst>
          </a:blip>
          <a:stretch>
            <a:fillRect/>
          </a:stretch>
        </p:blipFill>
        <p:spPr>
          <a:xfrm>
            <a:off x="7175772" y="137419"/>
            <a:ext cx="2073267" cy="106902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grpSp>
        <p:nvGrpSpPr>
          <p:cNvPr id="758" name="Google Shape;758;p35"/>
          <p:cNvGrpSpPr/>
          <p:nvPr/>
        </p:nvGrpSpPr>
        <p:grpSpPr>
          <a:xfrm flipH="1">
            <a:off x="6907428" y="-380708"/>
            <a:ext cx="2557287" cy="2575819"/>
            <a:chOff x="782425" y="1366650"/>
            <a:chExt cx="1051300" cy="1058875"/>
          </a:xfrm>
        </p:grpSpPr>
        <p:sp>
          <p:nvSpPr>
            <p:cNvPr id="759" name="Google Shape;759;p35"/>
            <p:cNvSpPr/>
            <p:nvPr/>
          </p:nvSpPr>
          <p:spPr>
            <a:xfrm>
              <a:off x="1018550" y="1536275"/>
              <a:ext cx="744150" cy="108125"/>
            </a:xfrm>
            <a:custGeom>
              <a:avLst/>
              <a:gdLst/>
              <a:ahLst/>
              <a:cxnLst/>
              <a:rect l="l" t="t" r="r" b="b"/>
              <a:pathLst>
                <a:path w="29766" h="4325" extrusionOk="0">
                  <a:moveTo>
                    <a:pt x="126" y="0"/>
                  </a:moveTo>
                  <a:cubicBezTo>
                    <a:pt x="44" y="0"/>
                    <a:pt x="1" y="137"/>
                    <a:pt x="80" y="182"/>
                  </a:cubicBezTo>
                  <a:cubicBezTo>
                    <a:pt x="3368" y="1825"/>
                    <a:pt x="6906" y="3168"/>
                    <a:pt x="10596" y="3482"/>
                  </a:cubicBezTo>
                  <a:cubicBezTo>
                    <a:pt x="11462" y="3558"/>
                    <a:pt x="12332" y="3591"/>
                    <a:pt x="13204" y="3591"/>
                  </a:cubicBezTo>
                  <a:cubicBezTo>
                    <a:pt x="14490" y="3591"/>
                    <a:pt x="15779" y="3519"/>
                    <a:pt x="17058" y="3407"/>
                  </a:cubicBezTo>
                  <a:cubicBezTo>
                    <a:pt x="19018" y="3247"/>
                    <a:pt x="20965" y="3005"/>
                    <a:pt x="22924" y="3005"/>
                  </a:cubicBezTo>
                  <a:cubicBezTo>
                    <a:pt x="22972" y="3005"/>
                    <a:pt x="23021" y="3005"/>
                    <a:pt x="23069" y="3005"/>
                  </a:cubicBezTo>
                  <a:cubicBezTo>
                    <a:pt x="25353" y="3018"/>
                    <a:pt x="27587" y="3394"/>
                    <a:pt x="29683" y="4323"/>
                  </a:cubicBezTo>
                  <a:cubicBezTo>
                    <a:pt x="29688" y="4324"/>
                    <a:pt x="29693" y="4325"/>
                    <a:pt x="29698" y="4325"/>
                  </a:cubicBezTo>
                  <a:cubicBezTo>
                    <a:pt x="29740" y="4325"/>
                    <a:pt x="29765" y="4282"/>
                    <a:pt x="29720" y="4260"/>
                  </a:cubicBezTo>
                  <a:cubicBezTo>
                    <a:pt x="27603" y="3102"/>
                    <a:pt x="25197" y="2762"/>
                    <a:pt x="22785" y="2762"/>
                  </a:cubicBezTo>
                  <a:cubicBezTo>
                    <a:pt x="21408" y="2762"/>
                    <a:pt x="20030" y="2873"/>
                    <a:pt x="18702" y="3005"/>
                  </a:cubicBezTo>
                  <a:cubicBezTo>
                    <a:pt x="16914" y="3177"/>
                    <a:pt x="15106" y="3312"/>
                    <a:pt x="13303" y="3312"/>
                  </a:cubicBezTo>
                  <a:cubicBezTo>
                    <a:pt x="10892" y="3312"/>
                    <a:pt x="8492" y="3070"/>
                    <a:pt x="6166" y="2353"/>
                  </a:cubicBezTo>
                  <a:cubicBezTo>
                    <a:pt x="4108" y="1713"/>
                    <a:pt x="2188" y="721"/>
                    <a:pt x="155" y="6"/>
                  </a:cubicBezTo>
                  <a:cubicBezTo>
                    <a:pt x="145" y="2"/>
                    <a:pt x="135" y="0"/>
                    <a:pt x="12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5"/>
            <p:cNvSpPr/>
            <p:nvPr/>
          </p:nvSpPr>
          <p:spPr>
            <a:xfrm>
              <a:off x="1624125" y="1607825"/>
              <a:ext cx="97425" cy="56875"/>
            </a:xfrm>
            <a:custGeom>
              <a:avLst/>
              <a:gdLst/>
              <a:ahLst/>
              <a:cxnLst/>
              <a:rect l="l" t="t" r="r" b="b"/>
              <a:pathLst>
                <a:path w="3897" h="2275" extrusionOk="0">
                  <a:moveTo>
                    <a:pt x="200" y="1"/>
                  </a:moveTo>
                  <a:cubicBezTo>
                    <a:pt x="163" y="1"/>
                    <a:pt x="126" y="2"/>
                    <a:pt x="89" y="5"/>
                  </a:cubicBezTo>
                  <a:cubicBezTo>
                    <a:pt x="26" y="5"/>
                    <a:pt x="1" y="118"/>
                    <a:pt x="76" y="131"/>
                  </a:cubicBezTo>
                  <a:cubicBezTo>
                    <a:pt x="1482" y="432"/>
                    <a:pt x="2636" y="1461"/>
                    <a:pt x="3803" y="2264"/>
                  </a:cubicBezTo>
                  <a:cubicBezTo>
                    <a:pt x="3810" y="2271"/>
                    <a:pt x="3818" y="2274"/>
                    <a:pt x="3827" y="2274"/>
                  </a:cubicBezTo>
                  <a:cubicBezTo>
                    <a:pt x="3861" y="2274"/>
                    <a:pt x="3896" y="2219"/>
                    <a:pt x="3866" y="2189"/>
                  </a:cubicBezTo>
                  <a:cubicBezTo>
                    <a:pt x="3226" y="1687"/>
                    <a:pt x="2586" y="1185"/>
                    <a:pt x="1921" y="733"/>
                  </a:cubicBezTo>
                  <a:cubicBezTo>
                    <a:pt x="1423" y="389"/>
                    <a:pt x="825" y="1"/>
                    <a:pt x="20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5"/>
            <p:cNvSpPr/>
            <p:nvPr/>
          </p:nvSpPr>
          <p:spPr>
            <a:xfrm>
              <a:off x="1539750" y="1557800"/>
              <a:ext cx="166825" cy="54075"/>
            </a:xfrm>
            <a:custGeom>
              <a:avLst/>
              <a:gdLst/>
              <a:ahLst/>
              <a:cxnLst/>
              <a:rect l="l" t="t" r="r" b="b"/>
              <a:pathLst>
                <a:path w="6673" h="2163" extrusionOk="0">
                  <a:moveTo>
                    <a:pt x="5967" y="1"/>
                  </a:moveTo>
                  <a:cubicBezTo>
                    <a:pt x="5139" y="1"/>
                    <a:pt x="4365" y="361"/>
                    <a:pt x="3614" y="776"/>
                  </a:cubicBezTo>
                  <a:cubicBezTo>
                    <a:pt x="3075" y="1065"/>
                    <a:pt x="2535" y="1366"/>
                    <a:pt x="1958" y="1592"/>
                  </a:cubicBezTo>
                  <a:cubicBezTo>
                    <a:pt x="1343" y="1830"/>
                    <a:pt x="715" y="1918"/>
                    <a:pt x="75" y="2031"/>
                  </a:cubicBezTo>
                  <a:cubicBezTo>
                    <a:pt x="0" y="2044"/>
                    <a:pt x="25" y="2132"/>
                    <a:pt x="88" y="2144"/>
                  </a:cubicBezTo>
                  <a:cubicBezTo>
                    <a:pt x="201" y="2156"/>
                    <a:pt x="312" y="2162"/>
                    <a:pt x="422" y="2162"/>
                  </a:cubicBezTo>
                  <a:cubicBezTo>
                    <a:pt x="2500" y="2162"/>
                    <a:pt x="4115" y="70"/>
                    <a:pt x="6150" y="70"/>
                  </a:cubicBezTo>
                  <a:cubicBezTo>
                    <a:pt x="6310" y="70"/>
                    <a:pt x="6473" y="83"/>
                    <a:pt x="6639" y="111"/>
                  </a:cubicBezTo>
                  <a:cubicBezTo>
                    <a:pt x="6642" y="113"/>
                    <a:pt x="6645" y="114"/>
                    <a:pt x="6648" y="114"/>
                  </a:cubicBezTo>
                  <a:cubicBezTo>
                    <a:pt x="6666" y="114"/>
                    <a:pt x="6673" y="86"/>
                    <a:pt x="6651" y="86"/>
                  </a:cubicBezTo>
                  <a:cubicBezTo>
                    <a:pt x="6419" y="27"/>
                    <a:pt x="6191" y="1"/>
                    <a:pt x="596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5"/>
            <p:cNvSpPr/>
            <p:nvPr/>
          </p:nvSpPr>
          <p:spPr>
            <a:xfrm>
              <a:off x="1451150" y="1615100"/>
              <a:ext cx="174475" cy="115250"/>
            </a:xfrm>
            <a:custGeom>
              <a:avLst/>
              <a:gdLst/>
              <a:ahLst/>
              <a:cxnLst/>
              <a:rect l="l" t="t" r="r" b="b"/>
              <a:pathLst>
                <a:path w="6979" h="4610" extrusionOk="0">
                  <a:moveTo>
                    <a:pt x="131" y="0"/>
                  </a:moveTo>
                  <a:cubicBezTo>
                    <a:pt x="26" y="0"/>
                    <a:pt x="1" y="144"/>
                    <a:pt x="106" y="191"/>
                  </a:cubicBezTo>
                  <a:cubicBezTo>
                    <a:pt x="771" y="454"/>
                    <a:pt x="1411" y="680"/>
                    <a:pt x="1988" y="1107"/>
                  </a:cubicBezTo>
                  <a:cubicBezTo>
                    <a:pt x="2578" y="1534"/>
                    <a:pt x="3030" y="2073"/>
                    <a:pt x="3507" y="2613"/>
                  </a:cubicBezTo>
                  <a:cubicBezTo>
                    <a:pt x="4398" y="3629"/>
                    <a:pt x="5539" y="4407"/>
                    <a:pt x="6895" y="4608"/>
                  </a:cubicBezTo>
                  <a:cubicBezTo>
                    <a:pt x="6899" y="4609"/>
                    <a:pt x="6903" y="4609"/>
                    <a:pt x="6907" y="4609"/>
                  </a:cubicBezTo>
                  <a:cubicBezTo>
                    <a:pt x="6960" y="4609"/>
                    <a:pt x="6978" y="4532"/>
                    <a:pt x="6920" y="4520"/>
                  </a:cubicBezTo>
                  <a:cubicBezTo>
                    <a:pt x="5326" y="4232"/>
                    <a:pt x="4259" y="3140"/>
                    <a:pt x="3256" y="1973"/>
                  </a:cubicBezTo>
                  <a:cubicBezTo>
                    <a:pt x="2452" y="1069"/>
                    <a:pt x="1373" y="229"/>
                    <a:pt x="156" y="3"/>
                  </a:cubicBezTo>
                  <a:cubicBezTo>
                    <a:pt x="147" y="1"/>
                    <a:pt x="139" y="0"/>
                    <a:pt x="1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5"/>
            <p:cNvSpPr/>
            <p:nvPr/>
          </p:nvSpPr>
          <p:spPr>
            <a:xfrm>
              <a:off x="1529600" y="1666000"/>
              <a:ext cx="64025" cy="91350"/>
            </a:xfrm>
            <a:custGeom>
              <a:avLst/>
              <a:gdLst/>
              <a:ahLst/>
              <a:cxnLst/>
              <a:rect l="l" t="t" r="r" b="b"/>
              <a:pathLst>
                <a:path w="2561" h="3654" extrusionOk="0">
                  <a:moveTo>
                    <a:pt x="66" y="1"/>
                  </a:moveTo>
                  <a:cubicBezTo>
                    <a:pt x="33" y="1"/>
                    <a:pt x="0" y="48"/>
                    <a:pt x="30" y="87"/>
                  </a:cubicBezTo>
                  <a:cubicBezTo>
                    <a:pt x="268" y="476"/>
                    <a:pt x="569" y="803"/>
                    <a:pt x="770" y="1229"/>
                  </a:cubicBezTo>
                  <a:cubicBezTo>
                    <a:pt x="933" y="1568"/>
                    <a:pt x="1034" y="1920"/>
                    <a:pt x="1159" y="2271"/>
                  </a:cubicBezTo>
                  <a:cubicBezTo>
                    <a:pt x="1385" y="2923"/>
                    <a:pt x="1874" y="3350"/>
                    <a:pt x="2489" y="3651"/>
                  </a:cubicBezTo>
                  <a:cubicBezTo>
                    <a:pt x="2493" y="3653"/>
                    <a:pt x="2497" y="3653"/>
                    <a:pt x="2501" y="3653"/>
                  </a:cubicBezTo>
                  <a:cubicBezTo>
                    <a:pt x="2534" y="3653"/>
                    <a:pt x="2561" y="3611"/>
                    <a:pt x="2527" y="3589"/>
                  </a:cubicBezTo>
                  <a:cubicBezTo>
                    <a:pt x="2100" y="3325"/>
                    <a:pt x="1699" y="3011"/>
                    <a:pt x="1473" y="2560"/>
                  </a:cubicBezTo>
                  <a:cubicBezTo>
                    <a:pt x="1335" y="2296"/>
                    <a:pt x="1260" y="1995"/>
                    <a:pt x="1159" y="1706"/>
                  </a:cubicBezTo>
                  <a:cubicBezTo>
                    <a:pt x="958" y="1104"/>
                    <a:pt x="645" y="389"/>
                    <a:pt x="92" y="12"/>
                  </a:cubicBezTo>
                  <a:cubicBezTo>
                    <a:pt x="84" y="4"/>
                    <a:pt x="75" y="1"/>
                    <a:pt x="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5"/>
            <p:cNvSpPr/>
            <p:nvPr/>
          </p:nvSpPr>
          <p:spPr>
            <a:xfrm>
              <a:off x="1310400" y="1457000"/>
              <a:ext cx="251000" cy="165250"/>
            </a:xfrm>
            <a:custGeom>
              <a:avLst/>
              <a:gdLst/>
              <a:ahLst/>
              <a:cxnLst/>
              <a:rect l="l" t="t" r="r" b="b"/>
              <a:pathLst>
                <a:path w="10040" h="6610" extrusionOk="0">
                  <a:moveTo>
                    <a:pt x="10002" y="0"/>
                  </a:moveTo>
                  <a:cubicBezTo>
                    <a:pt x="9999" y="0"/>
                    <a:pt x="9994" y="1"/>
                    <a:pt x="9990" y="2"/>
                  </a:cubicBezTo>
                  <a:cubicBezTo>
                    <a:pt x="8057" y="215"/>
                    <a:pt x="6501" y="1659"/>
                    <a:pt x="5209" y="2989"/>
                  </a:cubicBezTo>
                  <a:cubicBezTo>
                    <a:pt x="4481" y="3742"/>
                    <a:pt x="3778" y="4532"/>
                    <a:pt x="2975" y="5197"/>
                  </a:cubicBezTo>
                  <a:cubicBezTo>
                    <a:pt x="2084" y="5913"/>
                    <a:pt x="1206" y="6289"/>
                    <a:pt x="89" y="6452"/>
                  </a:cubicBezTo>
                  <a:cubicBezTo>
                    <a:pt x="1" y="6465"/>
                    <a:pt x="26" y="6603"/>
                    <a:pt x="114" y="6603"/>
                  </a:cubicBezTo>
                  <a:cubicBezTo>
                    <a:pt x="177" y="6607"/>
                    <a:pt x="240" y="6609"/>
                    <a:pt x="303" y="6609"/>
                  </a:cubicBezTo>
                  <a:cubicBezTo>
                    <a:pt x="2043" y="6609"/>
                    <a:pt x="3554" y="4968"/>
                    <a:pt x="4657" y="3817"/>
                  </a:cubicBezTo>
                  <a:cubicBezTo>
                    <a:pt x="6213" y="2186"/>
                    <a:pt x="7744" y="617"/>
                    <a:pt x="10002" y="65"/>
                  </a:cubicBezTo>
                  <a:cubicBezTo>
                    <a:pt x="10037" y="53"/>
                    <a:pt x="10040" y="0"/>
                    <a:pt x="100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5"/>
            <p:cNvSpPr/>
            <p:nvPr/>
          </p:nvSpPr>
          <p:spPr>
            <a:xfrm>
              <a:off x="1489800" y="1414325"/>
              <a:ext cx="79400" cy="76575"/>
            </a:xfrm>
            <a:custGeom>
              <a:avLst/>
              <a:gdLst/>
              <a:ahLst/>
              <a:cxnLst/>
              <a:rect l="l" t="t" r="r" b="b"/>
              <a:pathLst>
                <a:path w="3176" h="3063" extrusionOk="0">
                  <a:moveTo>
                    <a:pt x="3127" y="0"/>
                  </a:moveTo>
                  <a:cubicBezTo>
                    <a:pt x="3123" y="0"/>
                    <a:pt x="3119" y="1"/>
                    <a:pt x="3115" y="2"/>
                  </a:cubicBezTo>
                  <a:cubicBezTo>
                    <a:pt x="2488" y="279"/>
                    <a:pt x="1860" y="605"/>
                    <a:pt x="1371" y="1094"/>
                  </a:cubicBezTo>
                  <a:cubicBezTo>
                    <a:pt x="844" y="1621"/>
                    <a:pt x="392" y="2324"/>
                    <a:pt x="28" y="2964"/>
                  </a:cubicBezTo>
                  <a:cubicBezTo>
                    <a:pt x="0" y="3010"/>
                    <a:pt x="40" y="3063"/>
                    <a:pt x="83" y="3063"/>
                  </a:cubicBezTo>
                  <a:cubicBezTo>
                    <a:pt x="99" y="3063"/>
                    <a:pt x="115" y="3056"/>
                    <a:pt x="128" y="3039"/>
                  </a:cubicBezTo>
                  <a:cubicBezTo>
                    <a:pt x="580" y="2475"/>
                    <a:pt x="919" y="1797"/>
                    <a:pt x="1408" y="1270"/>
                  </a:cubicBezTo>
                  <a:cubicBezTo>
                    <a:pt x="1898" y="743"/>
                    <a:pt x="2538" y="417"/>
                    <a:pt x="3153" y="65"/>
                  </a:cubicBezTo>
                  <a:cubicBezTo>
                    <a:pt x="3175" y="43"/>
                    <a:pt x="3158" y="0"/>
                    <a:pt x="31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5"/>
            <p:cNvSpPr/>
            <p:nvPr/>
          </p:nvSpPr>
          <p:spPr>
            <a:xfrm>
              <a:off x="1053900" y="1443225"/>
              <a:ext cx="355350" cy="123950"/>
            </a:xfrm>
            <a:custGeom>
              <a:avLst/>
              <a:gdLst/>
              <a:ahLst/>
              <a:cxnLst/>
              <a:rect l="l" t="t" r="r" b="b"/>
              <a:pathLst>
                <a:path w="14214" h="4958" extrusionOk="0">
                  <a:moveTo>
                    <a:pt x="14176" y="1"/>
                  </a:moveTo>
                  <a:cubicBezTo>
                    <a:pt x="11666" y="252"/>
                    <a:pt x="9734" y="1971"/>
                    <a:pt x="7663" y="3251"/>
                  </a:cubicBezTo>
                  <a:cubicBezTo>
                    <a:pt x="6534" y="3941"/>
                    <a:pt x="5342" y="4481"/>
                    <a:pt x="4012" y="4657"/>
                  </a:cubicBezTo>
                  <a:cubicBezTo>
                    <a:pt x="3626" y="4711"/>
                    <a:pt x="3235" y="4736"/>
                    <a:pt x="2846" y="4736"/>
                  </a:cubicBezTo>
                  <a:cubicBezTo>
                    <a:pt x="2602" y="4736"/>
                    <a:pt x="2358" y="4726"/>
                    <a:pt x="2117" y="4707"/>
                  </a:cubicBezTo>
                  <a:cubicBezTo>
                    <a:pt x="1439" y="4657"/>
                    <a:pt x="812" y="4468"/>
                    <a:pt x="147" y="4343"/>
                  </a:cubicBezTo>
                  <a:cubicBezTo>
                    <a:pt x="142" y="4342"/>
                    <a:pt x="138" y="4342"/>
                    <a:pt x="134" y="4342"/>
                  </a:cubicBezTo>
                  <a:cubicBezTo>
                    <a:pt x="53" y="4342"/>
                    <a:pt x="0" y="4458"/>
                    <a:pt x="84" y="4493"/>
                  </a:cubicBezTo>
                  <a:cubicBezTo>
                    <a:pt x="823" y="4845"/>
                    <a:pt x="1740" y="4958"/>
                    <a:pt x="2608" y="4958"/>
                  </a:cubicBezTo>
                  <a:cubicBezTo>
                    <a:pt x="2918" y="4958"/>
                    <a:pt x="3222" y="4943"/>
                    <a:pt x="3510" y="4920"/>
                  </a:cubicBezTo>
                  <a:cubicBezTo>
                    <a:pt x="4739" y="4832"/>
                    <a:pt x="5881" y="4468"/>
                    <a:pt x="6961" y="3891"/>
                  </a:cubicBezTo>
                  <a:cubicBezTo>
                    <a:pt x="9370" y="2599"/>
                    <a:pt x="11378" y="465"/>
                    <a:pt x="14176" y="64"/>
                  </a:cubicBezTo>
                  <a:cubicBezTo>
                    <a:pt x="14214" y="51"/>
                    <a:pt x="14214" y="1"/>
                    <a:pt x="1417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5"/>
            <p:cNvSpPr/>
            <p:nvPr/>
          </p:nvSpPr>
          <p:spPr>
            <a:xfrm>
              <a:off x="1209925" y="1366650"/>
              <a:ext cx="187300" cy="180925"/>
            </a:xfrm>
            <a:custGeom>
              <a:avLst/>
              <a:gdLst/>
              <a:ahLst/>
              <a:cxnLst/>
              <a:rect l="l" t="t" r="r" b="b"/>
              <a:pathLst>
                <a:path w="7492" h="7237" extrusionOk="0">
                  <a:moveTo>
                    <a:pt x="7420" y="1"/>
                  </a:moveTo>
                  <a:cubicBezTo>
                    <a:pt x="7416" y="1"/>
                    <a:pt x="7412" y="1"/>
                    <a:pt x="7408" y="2"/>
                  </a:cubicBezTo>
                  <a:cubicBezTo>
                    <a:pt x="5827" y="617"/>
                    <a:pt x="4823" y="1997"/>
                    <a:pt x="3869" y="3327"/>
                  </a:cubicBezTo>
                  <a:cubicBezTo>
                    <a:pt x="2815" y="4808"/>
                    <a:pt x="1623" y="6126"/>
                    <a:pt x="67" y="7080"/>
                  </a:cubicBezTo>
                  <a:cubicBezTo>
                    <a:pt x="0" y="7113"/>
                    <a:pt x="33" y="7236"/>
                    <a:pt x="102" y="7236"/>
                  </a:cubicBezTo>
                  <a:cubicBezTo>
                    <a:pt x="111" y="7236"/>
                    <a:pt x="120" y="7234"/>
                    <a:pt x="130" y="7230"/>
                  </a:cubicBezTo>
                  <a:cubicBezTo>
                    <a:pt x="1535" y="6691"/>
                    <a:pt x="2665" y="5222"/>
                    <a:pt x="3543" y="4068"/>
                  </a:cubicBezTo>
                  <a:cubicBezTo>
                    <a:pt x="4673" y="2575"/>
                    <a:pt x="5614" y="830"/>
                    <a:pt x="7433" y="90"/>
                  </a:cubicBezTo>
                  <a:cubicBezTo>
                    <a:pt x="7492" y="78"/>
                    <a:pt x="7474" y="1"/>
                    <a:pt x="74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5"/>
            <p:cNvSpPr/>
            <p:nvPr/>
          </p:nvSpPr>
          <p:spPr>
            <a:xfrm>
              <a:off x="1284050" y="1490375"/>
              <a:ext cx="137450" cy="19025"/>
            </a:xfrm>
            <a:custGeom>
              <a:avLst/>
              <a:gdLst/>
              <a:ahLst/>
              <a:cxnLst/>
              <a:rect l="l" t="t" r="r" b="b"/>
              <a:pathLst>
                <a:path w="5498" h="761" extrusionOk="0">
                  <a:moveTo>
                    <a:pt x="1637" y="0"/>
                  </a:moveTo>
                  <a:cubicBezTo>
                    <a:pt x="1075" y="0"/>
                    <a:pt x="499" y="85"/>
                    <a:pt x="51" y="336"/>
                  </a:cubicBezTo>
                  <a:cubicBezTo>
                    <a:pt x="1" y="374"/>
                    <a:pt x="13" y="462"/>
                    <a:pt x="89" y="462"/>
                  </a:cubicBezTo>
                  <a:cubicBezTo>
                    <a:pt x="603" y="424"/>
                    <a:pt x="1093" y="248"/>
                    <a:pt x="1620" y="223"/>
                  </a:cubicBezTo>
                  <a:cubicBezTo>
                    <a:pt x="1708" y="219"/>
                    <a:pt x="1796" y="217"/>
                    <a:pt x="1883" y="217"/>
                  </a:cubicBezTo>
                  <a:cubicBezTo>
                    <a:pt x="2306" y="217"/>
                    <a:pt x="2722" y="265"/>
                    <a:pt x="3138" y="349"/>
                  </a:cubicBezTo>
                  <a:cubicBezTo>
                    <a:pt x="3809" y="489"/>
                    <a:pt x="4460" y="760"/>
                    <a:pt x="5150" y="760"/>
                  </a:cubicBezTo>
                  <a:cubicBezTo>
                    <a:pt x="5260" y="760"/>
                    <a:pt x="5372" y="753"/>
                    <a:pt x="5485" y="738"/>
                  </a:cubicBezTo>
                  <a:cubicBezTo>
                    <a:pt x="5497" y="738"/>
                    <a:pt x="5497" y="700"/>
                    <a:pt x="5472" y="700"/>
                  </a:cubicBezTo>
                  <a:cubicBezTo>
                    <a:pt x="5430" y="702"/>
                    <a:pt x="5388" y="703"/>
                    <a:pt x="5345" y="703"/>
                  </a:cubicBezTo>
                  <a:cubicBezTo>
                    <a:pt x="4413" y="703"/>
                    <a:pt x="3523" y="193"/>
                    <a:pt x="2599" y="73"/>
                  </a:cubicBezTo>
                  <a:cubicBezTo>
                    <a:pt x="2303" y="30"/>
                    <a:pt x="1973" y="0"/>
                    <a:pt x="163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5"/>
            <p:cNvSpPr/>
            <p:nvPr/>
          </p:nvSpPr>
          <p:spPr>
            <a:xfrm>
              <a:off x="1342400" y="1493375"/>
              <a:ext cx="72200" cy="44000"/>
            </a:xfrm>
            <a:custGeom>
              <a:avLst/>
              <a:gdLst/>
              <a:ahLst/>
              <a:cxnLst/>
              <a:rect l="l" t="t" r="r" b="b"/>
              <a:pathLst>
                <a:path w="2888" h="1760" extrusionOk="0">
                  <a:moveTo>
                    <a:pt x="220" y="0"/>
                  </a:moveTo>
                  <a:cubicBezTo>
                    <a:pt x="161" y="0"/>
                    <a:pt x="100" y="5"/>
                    <a:pt x="39" y="15"/>
                  </a:cubicBezTo>
                  <a:cubicBezTo>
                    <a:pt x="1" y="28"/>
                    <a:pt x="14" y="78"/>
                    <a:pt x="39" y="91"/>
                  </a:cubicBezTo>
                  <a:cubicBezTo>
                    <a:pt x="453" y="216"/>
                    <a:pt x="779" y="342"/>
                    <a:pt x="1105" y="618"/>
                  </a:cubicBezTo>
                  <a:cubicBezTo>
                    <a:pt x="1331" y="818"/>
                    <a:pt x="1532" y="1032"/>
                    <a:pt x="1758" y="1233"/>
                  </a:cubicBezTo>
                  <a:cubicBezTo>
                    <a:pt x="2084" y="1521"/>
                    <a:pt x="2423" y="1722"/>
                    <a:pt x="2862" y="1760"/>
                  </a:cubicBezTo>
                  <a:cubicBezTo>
                    <a:pt x="2875" y="1760"/>
                    <a:pt x="2887" y="1734"/>
                    <a:pt x="2862" y="1722"/>
                  </a:cubicBezTo>
                  <a:cubicBezTo>
                    <a:pt x="1888" y="1496"/>
                    <a:pt x="1263" y="0"/>
                    <a:pt x="2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5"/>
            <p:cNvSpPr/>
            <p:nvPr/>
          </p:nvSpPr>
          <p:spPr>
            <a:xfrm>
              <a:off x="1196450" y="1604025"/>
              <a:ext cx="222225" cy="131700"/>
            </a:xfrm>
            <a:custGeom>
              <a:avLst/>
              <a:gdLst/>
              <a:ahLst/>
              <a:cxnLst/>
              <a:rect l="l" t="t" r="r" b="b"/>
              <a:pathLst>
                <a:path w="8889" h="5268" extrusionOk="0">
                  <a:moveTo>
                    <a:pt x="123" y="0"/>
                  </a:moveTo>
                  <a:cubicBezTo>
                    <a:pt x="42" y="0"/>
                    <a:pt x="1" y="125"/>
                    <a:pt x="79" y="170"/>
                  </a:cubicBezTo>
                  <a:cubicBezTo>
                    <a:pt x="493" y="383"/>
                    <a:pt x="882" y="546"/>
                    <a:pt x="1234" y="860"/>
                  </a:cubicBezTo>
                  <a:cubicBezTo>
                    <a:pt x="1535" y="1123"/>
                    <a:pt x="1811" y="1437"/>
                    <a:pt x="2099" y="1726"/>
                  </a:cubicBezTo>
                  <a:cubicBezTo>
                    <a:pt x="2702" y="2353"/>
                    <a:pt x="3304" y="2943"/>
                    <a:pt x="4007" y="3457"/>
                  </a:cubicBezTo>
                  <a:cubicBezTo>
                    <a:pt x="5262" y="4347"/>
                    <a:pt x="6786" y="5268"/>
                    <a:pt x="8363" y="5268"/>
                  </a:cubicBezTo>
                  <a:cubicBezTo>
                    <a:pt x="8521" y="5268"/>
                    <a:pt x="8679" y="5259"/>
                    <a:pt x="8838" y="5239"/>
                  </a:cubicBezTo>
                  <a:cubicBezTo>
                    <a:pt x="8888" y="5227"/>
                    <a:pt x="8888" y="5164"/>
                    <a:pt x="8838" y="5164"/>
                  </a:cubicBezTo>
                  <a:cubicBezTo>
                    <a:pt x="8749" y="5170"/>
                    <a:pt x="8660" y="5173"/>
                    <a:pt x="8571" y="5173"/>
                  </a:cubicBezTo>
                  <a:cubicBezTo>
                    <a:pt x="6784" y="5173"/>
                    <a:pt x="4945" y="4005"/>
                    <a:pt x="3618" y="2905"/>
                  </a:cubicBezTo>
                  <a:cubicBezTo>
                    <a:pt x="2501" y="1977"/>
                    <a:pt x="1623" y="408"/>
                    <a:pt x="154" y="6"/>
                  </a:cubicBezTo>
                  <a:cubicBezTo>
                    <a:pt x="143" y="2"/>
                    <a:pt x="133" y="0"/>
                    <a:pt x="12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5"/>
            <p:cNvSpPr/>
            <p:nvPr/>
          </p:nvSpPr>
          <p:spPr>
            <a:xfrm>
              <a:off x="1303875" y="1691650"/>
              <a:ext cx="93775" cy="90750"/>
            </a:xfrm>
            <a:custGeom>
              <a:avLst/>
              <a:gdLst/>
              <a:ahLst/>
              <a:cxnLst/>
              <a:rect l="l" t="t" r="r" b="b"/>
              <a:pathLst>
                <a:path w="3751" h="3630" extrusionOk="0">
                  <a:moveTo>
                    <a:pt x="61" y="1"/>
                  </a:moveTo>
                  <a:cubicBezTo>
                    <a:pt x="20" y="1"/>
                    <a:pt x="1" y="56"/>
                    <a:pt x="24" y="90"/>
                  </a:cubicBezTo>
                  <a:cubicBezTo>
                    <a:pt x="325" y="467"/>
                    <a:pt x="626" y="781"/>
                    <a:pt x="852" y="1220"/>
                  </a:cubicBezTo>
                  <a:cubicBezTo>
                    <a:pt x="1040" y="1596"/>
                    <a:pt x="1216" y="2010"/>
                    <a:pt x="1467" y="2362"/>
                  </a:cubicBezTo>
                  <a:cubicBezTo>
                    <a:pt x="1969" y="3090"/>
                    <a:pt x="2809" y="3479"/>
                    <a:pt x="3650" y="3629"/>
                  </a:cubicBezTo>
                  <a:cubicBezTo>
                    <a:pt x="3713" y="3629"/>
                    <a:pt x="3751" y="3529"/>
                    <a:pt x="3675" y="3516"/>
                  </a:cubicBezTo>
                  <a:cubicBezTo>
                    <a:pt x="2596" y="3253"/>
                    <a:pt x="1793" y="2663"/>
                    <a:pt x="1291" y="1672"/>
                  </a:cubicBezTo>
                  <a:cubicBezTo>
                    <a:pt x="1002" y="1107"/>
                    <a:pt x="726" y="254"/>
                    <a:pt x="74" y="3"/>
                  </a:cubicBezTo>
                  <a:cubicBezTo>
                    <a:pt x="69" y="1"/>
                    <a:pt x="65" y="1"/>
                    <a:pt x="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5"/>
            <p:cNvSpPr/>
            <p:nvPr/>
          </p:nvSpPr>
          <p:spPr>
            <a:xfrm>
              <a:off x="1342525" y="1749575"/>
              <a:ext cx="26975" cy="74550"/>
            </a:xfrm>
            <a:custGeom>
              <a:avLst/>
              <a:gdLst/>
              <a:ahLst/>
              <a:cxnLst/>
              <a:rect l="l" t="t" r="r" b="b"/>
              <a:pathLst>
                <a:path w="1079" h="2982" extrusionOk="0">
                  <a:moveTo>
                    <a:pt x="62" y="0"/>
                  </a:moveTo>
                  <a:cubicBezTo>
                    <a:pt x="30" y="0"/>
                    <a:pt x="1" y="39"/>
                    <a:pt x="21" y="70"/>
                  </a:cubicBezTo>
                  <a:cubicBezTo>
                    <a:pt x="184" y="384"/>
                    <a:pt x="335" y="622"/>
                    <a:pt x="372" y="998"/>
                  </a:cubicBezTo>
                  <a:cubicBezTo>
                    <a:pt x="398" y="1249"/>
                    <a:pt x="410" y="1513"/>
                    <a:pt x="448" y="1777"/>
                  </a:cubicBezTo>
                  <a:cubicBezTo>
                    <a:pt x="510" y="2228"/>
                    <a:pt x="674" y="2642"/>
                    <a:pt x="1000" y="2969"/>
                  </a:cubicBezTo>
                  <a:cubicBezTo>
                    <a:pt x="1009" y="2978"/>
                    <a:pt x="1019" y="2982"/>
                    <a:pt x="1029" y="2982"/>
                  </a:cubicBezTo>
                  <a:cubicBezTo>
                    <a:pt x="1057" y="2982"/>
                    <a:pt x="1078" y="2947"/>
                    <a:pt x="1050" y="2918"/>
                  </a:cubicBezTo>
                  <a:cubicBezTo>
                    <a:pt x="510" y="2304"/>
                    <a:pt x="636" y="1551"/>
                    <a:pt x="536" y="810"/>
                  </a:cubicBezTo>
                  <a:cubicBezTo>
                    <a:pt x="485" y="484"/>
                    <a:pt x="372" y="183"/>
                    <a:pt x="84" y="7"/>
                  </a:cubicBezTo>
                  <a:cubicBezTo>
                    <a:pt x="77" y="2"/>
                    <a:pt x="69" y="0"/>
                    <a:pt x="6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5"/>
            <p:cNvSpPr/>
            <p:nvPr/>
          </p:nvSpPr>
          <p:spPr>
            <a:xfrm>
              <a:off x="1336125" y="1692225"/>
              <a:ext cx="149675" cy="28325"/>
            </a:xfrm>
            <a:custGeom>
              <a:avLst/>
              <a:gdLst/>
              <a:ahLst/>
              <a:cxnLst/>
              <a:rect l="l" t="t" r="r" b="b"/>
              <a:pathLst>
                <a:path w="5987" h="1133" extrusionOk="0">
                  <a:moveTo>
                    <a:pt x="4890" y="0"/>
                  </a:moveTo>
                  <a:cubicBezTo>
                    <a:pt x="4329" y="0"/>
                    <a:pt x="3775" y="82"/>
                    <a:pt x="3226" y="306"/>
                  </a:cubicBezTo>
                  <a:cubicBezTo>
                    <a:pt x="2737" y="507"/>
                    <a:pt x="2272" y="795"/>
                    <a:pt x="1745" y="883"/>
                  </a:cubicBezTo>
                  <a:cubicBezTo>
                    <a:pt x="1599" y="906"/>
                    <a:pt x="1456" y="915"/>
                    <a:pt x="1314" y="915"/>
                  </a:cubicBezTo>
                  <a:cubicBezTo>
                    <a:pt x="906" y="915"/>
                    <a:pt x="508" y="839"/>
                    <a:pt x="89" y="783"/>
                  </a:cubicBezTo>
                  <a:cubicBezTo>
                    <a:pt x="26" y="783"/>
                    <a:pt x="1" y="883"/>
                    <a:pt x="64" y="908"/>
                  </a:cubicBezTo>
                  <a:cubicBezTo>
                    <a:pt x="396" y="1063"/>
                    <a:pt x="763" y="1133"/>
                    <a:pt x="1134" y="1133"/>
                  </a:cubicBezTo>
                  <a:cubicBezTo>
                    <a:pt x="1603" y="1133"/>
                    <a:pt x="2078" y="1022"/>
                    <a:pt x="2498" y="833"/>
                  </a:cubicBezTo>
                  <a:cubicBezTo>
                    <a:pt x="2988" y="620"/>
                    <a:pt x="3477" y="344"/>
                    <a:pt x="4004" y="231"/>
                  </a:cubicBezTo>
                  <a:cubicBezTo>
                    <a:pt x="4451" y="143"/>
                    <a:pt x="4910" y="123"/>
                    <a:pt x="5365" y="123"/>
                  </a:cubicBezTo>
                  <a:cubicBezTo>
                    <a:pt x="5561" y="123"/>
                    <a:pt x="5756" y="126"/>
                    <a:pt x="5949" y="130"/>
                  </a:cubicBezTo>
                  <a:cubicBezTo>
                    <a:pt x="5974" y="130"/>
                    <a:pt x="5987" y="93"/>
                    <a:pt x="5949" y="80"/>
                  </a:cubicBezTo>
                  <a:cubicBezTo>
                    <a:pt x="5593" y="32"/>
                    <a:pt x="5240" y="0"/>
                    <a:pt x="48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5"/>
            <p:cNvSpPr/>
            <p:nvPr/>
          </p:nvSpPr>
          <p:spPr>
            <a:xfrm>
              <a:off x="1437925" y="1519150"/>
              <a:ext cx="127775" cy="18050"/>
            </a:xfrm>
            <a:custGeom>
              <a:avLst/>
              <a:gdLst/>
              <a:ahLst/>
              <a:cxnLst/>
              <a:rect l="l" t="t" r="r" b="b"/>
              <a:pathLst>
                <a:path w="5111" h="722" extrusionOk="0">
                  <a:moveTo>
                    <a:pt x="2636" y="0"/>
                  </a:moveTo>
                  <a:cubicBezTo>
                    <a:pt x="2605" y="0"/>
                    <a:pt x="2573" y="0"/>
                    <a:pt x="2542" y="1"/>
                  </a:cubicBezTo>
                  <a:cubicBezTo>
                    <a:pt x="1701" y="13"/>
                    <a:pt x="723" y="139"/>
                    <a:pt x="32" y="641"/>
                  </a:cubicBezTo>
                  <a:cubicBezTo>
                    <a:pt x="1" y="672"/>
                    <a:pt x="22" y="722"/>
                    <a:pt x="60" y="722"/>
                  </a:cubicBezTo>
                  <a:cubicBezTo>
                    <a:pt x="67" y="722"/>
                    <a:pt x="75" y="720"/>
                    <a:pt x="83" y="716"/>
                  </a:cubicBezTo>
                  <a:cubicBezTo>
                    <a:pt x="936" y="351"/>
                    <a:pt x="1869" y="134"/>
                    <a:pt x="2798" y="134"/>
                  </a:cubicBezTo>
                  <a:cubicBezTo>
                    <a:pt x="3563" y="134"/>
                    <a:pt x="4325" y="281"/>
                    <a:pt x="5039" y="616"/>
                  </a:cubicBezTo>
                  <a:cubicBezTo>
                    <a:pt x="5044" y="617"/>
                    <a:pt x="5048" y="618"/>
                    <a:pt x="5052" y="618"/>
                  </a:cubicBezTo>
                  <a:cubicBezTo>
                    <a:pt x="5084" y="618"/>
                    <a:pt x="5111" y="575"/>
                    <a:pt x="5077" y="553"/>
                  </a:cubicBezTo>
                  <a:cubicBezTo>
                    <a:pt x="4327" y="166"/>
                    <a:pt x="3483" y="0"/>
                    <a:pt x="263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5"/>
            <p:cNvSpPr/>
            <p:nvPr/>
          </p:nvSpPr>
          <p:spPr>
            <a:xfrm>
              <a:off x="1491750" y="1634600"/>
              <a:ext cx="65900" cy="28275"/>
            </a:xfrm>
            <a:custGeom>
              <a:avLst/>
              <a:gdLst/>
              <a:ahLst/>
              <a:cxnLst/>
              <a:rect l="l" t="t" r="r" b="b"/>
              <a:pathLst>
                <a:path w="2636" h="1131" extrusionOk="0">
                  <a:moveTo>
                    <a:pt x="0" y="1"/>
                  </a:moveTo>
                  <a:lnTo>
                    <a:pt x="465" y="176"/>
                  </a:lnTo>
                  <a:cubicBezTo>
                    <a:pt x="1155" y="553"/>
                    <a:pt x="1883" y="879"/>
                    <a:pt x="2635" y="1130"/>
                  </a:cubicBezTo>
                  <a:cubicBezTo>
                    <a:pt x="1945" y="452"/>
                    <a:pt x="954" y="2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5"/>
            <p:cNvSpPr/>
            <p:nvPr/>
          </p:nvSpPr>
          <p:spPr>
            <a:xfrm>
              <a:off x="1484525" y="1628950"/>
              <a:ext cx="19775" cy="64350"/>
            </a:xfrm>
            <a:custGeom>
              <a:avLst/>
              <a:gdLst/>
              <a:ahLst/>
              <a:cxnLst/>
              <a:rect l="l" t="t" r="r" b="b"/>
              <a:pathLst>
                <a:path w="791" h="2574" extrusionOk="0">
                  <a:moveTo>
                    <a:pt x="1" y="1"/>
                  </a:moveTo>
                  <a:lnTo>
                    <a:pt x="38" y="101"/>
                  </a:lnTo>
                  <a:cubicBezTo>
                    <a:pt x="45" y="91"/>
                    <a:pt x="54" y="85"/>
                    <a:pt x="63" y="83"/>
                  </a:cubicBezTo>
                  <a:lnTo>
                    <a:pt x="63" y="83"/>
                  </a:lnTo>
                  <a:cubicBezTo>
                    <a:pt x="89" y="118"/>
                    <a:pt x="114" y="153"/>
                    <a:pt x="138" y="189"/>
                  </a:cubicBezTo>
                  <a:lnTo>
                    <a:pt x="138" y="189"/>
                  </a:lnTo>
                  <a:cubicBezTo>
                    <a:pt x="144" y="164"/>
                    <a:pt x="147" y="139"/>
                    <a:pt x="139" y="114"/>
                  </a:cubicBezTo>
                  <a:cubicBezTo>
                    <a:pt x="123" y="98"/>
                    <a:pt x="97" y="82"/>
                    <a:pt x="74" y="82"/>
                  </a:cubicBezTo>
                  <a:cubicBezTo>
                    <a:pt x="70" y="82"/>
                    <a:pt x="67" y="82"/>
                    <a:pt x="63" y="83"/>
                  </a:cubicBezTo>
                  <a:lnTo>
                    <a:pt x="63" y="83"/>
                  </a:lnTo>
                  <a:cubicBezTo>
                    <a:pt x="43" y="55"/>
                    <a:pt x="22" y="28"/>
                    <a:pt x="1" y="1"/>
                  </a:cubicBezTo>
                  <a:close/>
                  <a:moveTo>
                    <a:pt x="138" y="189"/>
                  </a:moveTo>
                  <a:cubicBezTo>
                    <a:pt x="135" y="201"/>
                    <a:pt x="130" y="214"/>
                    <a:pt x="126" y="227"/>
                  </a:cubicBezTo>
                  <a:cubicBezTo>
                    <a:pt x="26" y="704"/>
                    <a:pt x="189" y="1180"/>
                    <a:pt x="339" y="1645"/>
                  </a:cubicBezTo>
                  <a:cubicBezTo>
                    <a:pt x="452" y="1946"/>
                    <a:pt x="553" y="2260"/>
                    <a:pt x="653" y="2573"/>
                  </a:cubicBezTo>
                  <a:cubicBezTo>
                    <a:pt x="791" y="1747"/>
                    <a:pt x="603" y="878"/>
                    <a:pt x="138" y="189"/>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5"/>
            <p:cNvSpPr/>
            <p:nvPr/>
          </p:nvSpPr>
          <p:spPr>
            <a:xfrm>
              <a:off x="1562950" y="1694725"/>
              <a:ext cx="54925" cy="11300"/>
            </a:xfrm>
            <a:custGeom>
              <a:avLst/>
              <a:gdLst/>
              <a:ahLst/>
              <a:cxnLst/>
              <a:rect l="l" t="t" r="r" b="b"/>
              <a:pathLst>
                <a:path w="2197" h="452" extrusionOk="0">
                  <a:moveTo>
                    <a:pt x="973" y="1"/>
                  </a:moveTo>
                  <a:cubicBezTo>
                    <a:pt x="896" y="1"/>
                    <a:pt x="819" y="6"/>
                    <a:pt x="741" y="18"/>
                  </a:cubicBezTo>
                  <a:cubicBezTo>
                    <a:pt x="503" y="55"/>
                    <a:pt x="252" y="156"/>
                    <a:pt x="1" y="168"/>
                  </a:cubicBezTo>
                  <a:lnTo>
                    <a:pt x="164" y="218"/>
                  </a:lnTo>
                  <a:cubicBezTo>
                    <a:pt x="151" y="269"/>
                    <a:pt x="214" y="319"/>
                    <a:pt x="264" y="331"/>
                  </a:cubicBezTo>
                  <a:cubicBezTo>
                    <a:pt x="517" y="419"/>
                    <a:pt x="781" y="452"/>
                    <a:pt x="1049" y="452"/>
                  </a:cubicBezTo>
                  <a:cubicBezTo>
                    <a:pt x="1431" y="452"/>
                    <a:pt x="1820" y="385"/>
                    <a:pt x="2197" y="319"/>
                  </a:cubicBezTo>
                  <a:cubicBezTo>
                    <a:pt x="1804" y="160"/>
                    <a:pt x="1394" y="1"/>
                    <a:pt x="973"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5"/>
            <p:cNvSpPr/>
            <p:nvPr/>
          </p:nvSpPr>
          <p:spPr>
            <a:xfrm>
              <a:off x="1362800" y="1621750"/>
              <a:ext cx="55875" cy="35775"/>
            </a:xfrm>
            <a:custGeom>
              <a:avLst/>
              <a:gdLst/>
              <a:ahLst/>
              <a:cxnLst/>
              <a:rect l="l" t="t" r="r" b="b"/>
              <a:pathLst>
                <a:path w="2235" h="1431" extrusionOk="0">
                  <a:moveTo>
                    <a:pt x="1" y="0"/>
                  </a:moveTo>
                  <a:lnTo>
                    <a:pt x="26" y="176"/>
                  </a:lnTo>
                  <a:cubicBezTo>
                    <a:pt x="164" y="264"/>
                    <a:pt x="277" y="377"/>
                    <a:pt x="402" y="490"/>
                  </a:cubicBezTo>
                  <a:cubicBezTo>
                    <a:pt x="929" y="929"/>
                    <a:pt x="1582" y="1180"/>
                    <a:pt x="2234" y="1431"/>
                  </a:cubicBezTo>
                  <a:cubicBezTo>
                    <a:pt x="1594" y="803"/>
                    <a:pt x="879" y="1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5"/>
            <p:cNvSpPr/>
            <p:nvPr/>
          </p:nvSpPr>
          <p:spPr>
            <a:xfrm>
              <a:off x="1378800" y="1590575"/>
              <a:ext cx="67175" cy="30575"/>
            </a:xfrm>
            <a:custGeom>
              <a:avLst/>
              <a:gdLst/>
              <a:ahLst/>
              <a:cxnLst/>
              <a:rect l="l" t="t" r="r" b="b"/>
              <a:pathLst>
                <a:path w="2687" h="1223" extrusionOk="0">
                  <a:moveTo>
                    <a:pt x="2561" y="0"/>
                  </a:moveTo>
                  <a:cubicBezTo>
                    <a:pt x="1955" y="0"/>
                    <a:pt x="1386" y="333"/>
                    <a:pt x="904" y="720"/>
                  </a:cubicBezTo>
                  <a:cubicBezTo>
                    <a:pt x="635" y="941"/>
                    <a:pt x="353" y="1185"/>
                    <a:pt x="25" y="1185"/>
                  </a:cubicBezTo>
                  <a:cubicBezTo>
                    <a:pt x="17" y="1185"/>
                    <a:pt x="9" y="1185"/>
                    <a:pt x="1" y="1184"/>
                  </a:cubicBezTo>
                  <a:lnTo>
                    <a:pt x="1" y="1184"/>
                  </a:lnTo>
                  <a:lnTo>
                    <a:pt x="779" y="1222"/>
                  </a:lnTo>
                  <a:cubicBezTo>
                    <a:pt x="1017" y="1197"/>
                    <a:pt x="1256" y="1109"/>
                    <a:pt x="1469" y="996"/>
                  </a:cubicBezTo>
                  <a:cubicBezTo>
                    <a:pt x="1682" y="871"/>
                    <a:pt x="1870" y="708"/>
                    <a:pt x="2059" y="544"/>
                  </a:cubicBezTo>
                  <a:cubicBezTo>
                    <a:pt x="2272" y="369"/>
                    <a:pt x="2485" y="181"/>
                    <a:pt x="2686" y="5"/>
                  </a:cubicBezTo>
                  <a:cubicBezTo>
                    <a:pt x="2644" y="2"/>
                    <a:pt x="2602" y="0"/>
                    <a:pt x="256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5"/>
            <p:cNvSpPr/>
            <p:nvPr/>
          </p:nvSpPr>
          <p:spPr>
            <a:xfrm>
              <a:off x="1467900" y="1566850"/>
              <a:ext cx="45525" cy="49575"/>
            </a:xfrm>
            <a:custGeom>
              <a:avLst/>
              <a:gdLst/>
              <a:ahLst/>
              <a:cxnLst/>
              <a:rect l="l" t="t" r="r" b="b"/>
              <a:pathLst>
                <a:path w="1821" h="1983" extrusionOk="0">
                  <a:moveTo>
                    <a:pt x="1820" y="0"/>
                  </a:moveTo>
                  <a:lnTo>
                    <a:pt x="1820" y="0"/>
                  </a:lnTo>
                  <a:cubicBezTo>
                    <a:pt x="1607" y="50"/>
                    <a:pt x="1393" y="101"/>
                    <a:pt x="1205" y="213"/>
                  </a:cubicBezTo>
                  <a:cubicBezTo>
                    <a:pt x="891" y="389"/>
                    <a:pt x="691" y="715"/>
                    <a:pt x="528" y="1042"/>
                  </a:cubicBezTo>
                  <a:cubicBezTo>
                    <a:pt x="364" y="1368"/>
                    <a:pt x="226" y="1719"/>
                    <a:pt x="1" y="1983"/>
                  </a:cubicBezTo>
                  <a:lnTo>
                    <a:pt x="126" y="1870"/>
                  </a:lnTo>
                  <a:cubicBezTo>
                    <a:pt x="402" y="1732"/>
                    <a:pt x="653" y="1506"/>
                    <a:pt x="816" y="1242"/>
                  </a:cubicBezTo>
                  <a:cubicBezTo>
                    <a:pt x="917" y="1079"/>
                    <a:pt x="979" y="891"/>
                    <a:pt x="1092" y="728"/>
                  </a:cubicBezTo>
                  <a:cubicBezTo>
                    <a:pt x="1268" y="439"/>
                    <a:pt x="1557" y="213"/>
                    <a:pt x="18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5"/>
            <p:cNvSpPr/>
            <p:nvPr/>
          </p:nvSpPr>
          <p:spPr>
            <a:xfrm>
              <a:off x="1531575" y="1610450"/>
              <a:ext cx="47400" cy="33600"/>
            </a:xfrm>
            <a:custGeom>
              <a:avLst/>
              <a:gdLst/>
              <a:ahLst/>
              <a:cxnLst/>
              <a:rect l="l" t="t" r="r" b="b"/>
              <a:pathLst>
                <a:path w="1896" h="1344" extrusionOk="0">
                  <a:moveTo>
                    <a:pt x="1" y="0"/>
                  </a:moveTo>
                  <a:lnTo>
                    <a:pt x="26" y="88"/>
                  </a:lnTo>
                  <a:cubicBezTo>
                    <a:pt x="528" y="666"/>
                    <a:pt x="1181" y="1105"/>
                    <a:pt x="1896" y="1343"/>
                  </a:cubicBezTo>
                  <a:cubicBezTo>
                    <a:pt x="1783" y="954"/>
                    <a:pt x="1494" y="628"/>
                    <a:pt x="1143" y="427"/>
                  </a:cubicBezTo>
                  <a:cubicBezTo>
                    <a:pt x="792" y="214"/>
                    <a:pt x="402" y="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5"/>
            <p:cNvSpPr/>
            <p:nvPr/>
          </p:nvSpPr>
          <p:spPr>
            <a:xfrm>
              <a:off x="1637925" y="1612650"/>
              <a:ext cx="30475" cy="48650"/>
            </a:xfrm>
            <a:custGeom>
              <a:avLst/>
              <a:gdLst/>
              <a:ahLst/>
              <a:cxnLst/>
              <a:rect l="l" t="t" r="r" b="b"/>
              <a:pathLst>
                <a:path w="1219" h="1946" extrusionOk="0">
                  <a:moveTo>
                    <a:pt x="152" y="0"/>
                  </a:moveTo>
                  <a:lnTo>
                    <a:pt x="1" y="25"/>
                  </a:lnTo>
                  <a:cubicBezTo>
                    <a:pt x="177" y="176"/>
                    <a:pt x="227" y="427"/>
                    <a:pt x="290" y="653"/>
                  </a:cubicBezTo>
                  <a:cubicBezTo>
                    <a:pt x="440" y="1130"/>
                    <a:pt x="691" y="1581"/>
                    <a:pt x="1030" y="1945"/>
                  </a:cubicBezTo>
                  <a:cubicBezTo>
                    <a:pt x="1218" y="1607"/>
                    <a:pt x="1143" y="1180"/>
                    <a:pt x="955" y="841"/>
                  </a:cubicBezTo>
                  <a:cubicBezTo>
                    <a:pt x="754" y="515"/>
                    <a:pt x="453" y="251"/>
                    <a:pt x="15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5"/>
            <p:cNvSpPr/>
            <p:nvPr/>
          </p:nvSpPr>
          <p:spPr>
            <a:xfrm>
              <a:off x="1670875" y="1600050"/>
              <a:ext cx="50525" cy="17350"/>
            </a:xfrm>
            <a:custGeom>
              <a:avLst/>
              <a:gdLst/>
              <a:ahLst/>
              <a:cxnLst/>
              <a:rect l="l" t="t" r="r" b="b"/>
              <a:pathLst>
                <a:path w="2021" h="694" extrusionOk="0">
                  <a:moveTo>
                    <a:pt x="1599" y="0"/>
                  </a:moveTo>
                  <a:cubicBezTo>
                    <a:pt x="1013" y="0"/>
                    <a:pt x="425" y="225"/>
                    <a:pt x="1" y="630"/>
                  </a:cubicBezTo>
                  <a:lnTo>
                    <a:pt x="176" y="592"/>
                  </a:lnTo>
                  <a:cubicBezTo>
                    <a:pt x="294" y="664"/>
                    <a:pt x="427" y="694"/>
                    <a:pt x="563" y="694"/>
                  </a:cubicBezTo>
                  <a:cubicBezTo>
                    <a:pt x="760" y="694"/>
                    <a:pt x="964" y="631"/>
                    <a:pt x="1143" y="542"/>
                  </a:cubicBezTo>
                  <a:cubicBezTo>
                    <a:pt x="1444" y="391"/>
                    <a:pt x="1720" y="165"/>
                    <a:pt x="2021" y="40"/>
                  </a:cubicBezTo>
                  <a:cubicBezTo>
                    <a:pt x="1882" y="13"/>
                    <a:pt x="1741" y="0"/>
                    <a:pt x="159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5"/>
            <p:cNvSpPr/>
            <p:nvPr/>
          </p:nvSpPr>
          <p:spPr>
            <a:xfrm>
              <a:off x="1590875" y="1559000"/>
              <a:ext cx="31725" cy="40175"/>
            </a:xfrm>
            <a:custGeom>
              <a:avLst/>
              <a:gdLst/>
              <a:ahLst/>
              <a:cxnLst/>
              <a:rect l="l" t="t" r="r" b="b"/>
              <a:pathLst>
                <a:path w="1269" h="1607" extrusionOk="0">
                  <a:moveTo>
                    <a:pt x="1268" y="0"/>
                  </a:moveTo>
                  <a:lnTo>
                    <a:pt x="1268" y="0"/>
                  </a:lnTo>
                  <a:cubicBezTo>
                    <a:pt x="1017" y="164"/>
                    <a:pt x="754" y="327"/>
                    <a:pt x="603" y="590"/>
                  </a:cubicBezTo>
                  <a:cubicBezTo>
                    <a:pt x="503" y="766"/>
                    <a:pt x="452" y="967"/>
                    <a:pt x="377" y="1155"/>
                  </a:cubicBezTo>
                  <a:cubicBezTo>
                    <a:pt x="312" y="1319"/>
                    <a:pt x="218" y="1482"/>
                    <a:pt x="70" y="1572"/>
                  </a:cubicBezTo>
                  <a:lnTo>
                    <a:pt x="70" y="1572"/>
                  </a:lnTo>
                  <a:lnTo>
                    <a:pt x="427" y="1393"/>
                  </a:lnTo>
                  <a:cubicBezTo>
                    <a:pt x="678" y="1268"/>
                    <a:pt x="829" y="1004"/>
                    <a:pt x="929" y="753"/>
                  </a:cubicBezTo>
                  <a:cubicBezTo>
                    <a:pt x="1030" y="490"/>
                    <a:pt x="1105" y="214"/>
                    <a:pt x="1268" y="0"/>
                  </a:cubicBezTo>
                  <a:close/>
                  <a:moveTo>
                    <a:pt x="70" y="1572"/>
                  </a:moveTo>
                  <a:lnTo>
                    <a:pt x="1" y="1607"/>
                  </a:lnTo>
                  <a:cubicBezTo>
                    <a:pt x="25" y="1597"/>
                    <a:pt x="48" y="1585"/>
                    <a:pt x="70" y="1572"/>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5"/>
            <p:cNvSpPr/>
            <p:nvPr/>
          </p:nvSpPr>
          <p:spPr>
            <a:xfrm>
              <a:off x="1620050" y="1581450"/>
              <a:ext cx="43325" cy="9725"/>
            </a:xfrm>
            <a:custGeom>
              <a:avLst/>
              <a:gdLst/>
              <a:ahLst/>
              <a:cxnLst/>
              <a:rect l="l" t="t" r="r" b="b"/>
              <a:pathLst>
                <a:path w="1733" h="389" extrusionOk="0">
                  <a:moveTo>
                    <a:pt x="721" y="0"/>
                  </a:moveTo>
                  <a:cubicBezTo>
                    <a:pt x="532" y="0"/>
                    <a:pt x="342" y="36"/>
                    <a:pt x="176" y="131"/>
                  </a:cubicBezTo>
                  <a:lnTo>
                    <a:pt x="1" y="106"/>
                  </a:lnTo>
                  <a:lnTo>
                    <a:pt x="1" y="106"/>
                  </a:lnTo>
                  <a:cubicBezTo>
                    <a:pt x="328" y="293"/>
                    <a:pt x="699" y="389"/>
                    <a:pt x="1069" y="389"/>
                  </a:cubicBezTo>
                  <a:cubicBezTo>
                    <a:pt x="1294" y="389"/>
                    <a:pt x="1519" y="353"/>
                    <a:pt x="1732" y="282"/>
                  </a:cubicBezTo>
                  <a:cubicBezTo>
                    <a:pt x="1481" y="182"/>
                    <a:pt x="1231" y="69"/>
                    <a:pt x="967" y="18"/>
                  </a:cubicBezTo>
                  <a:cubicBezTo>
                    <a:pt x="887" y="7"/>
                    <a:pt x="804" y="0"/>
                    <a:pt x="72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5"/>
            <p:cNvSpPr/>
            <p:nvPr/>
          </p:nvSpPr>
          <p:spPr>
            <a:xfrm>
              <a:off x="1488300" y="1521975"/>
              <a:ext cx="30450" cy="19800"/>
            </a:xfrm>
            <a:custGeom>
              <a:avLst/>
              <a:gdLst/>
              <a:ahLst/>
              <a:cxnLst/>
              <a:rect l="l" t="t" r="r" b="b"/>
              <a:pathLst>
                <a:path w="1218" h="792" extrusionOk="0">
                  <a:moveTo>
                    <a:pt x="0" y="1"/>
                  </a:moveTo>
                  <a:lnTo>
                    <a:pt x="0" y="1"/>
                  </a:lnTo>
                  <a:cubicBezTo>
                    <a:pt x="314" y="377"/>
                    <a:pt x="741" y="653"/>
                    <a:pt x="1217" y="791"/>
                  </a:cubicBezTo>
                  <a:cubicBezTo>
                    <a:pt x="1077" y="346"/>
                    <a:pt x="630" y="21"/>
                    <a:pt x="162" y="21"/>
                  </a:cubicBezTo>
                  <a:cubicBezTo>
                    <a:pt x="129" y="21"/>
                    <a:pt x="96" y="22"/>
                    <a:pt x="63" y="26"/>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5"/>
            <p:cNvSpPr/>
            <p:nvPr/>
          </p:nvSpPr>
          <p:spPr>
            <a:xfrm>
              <a:off x="1501475" y="1498450"/>
              <a:ext cx="41750" cy="20175"/>
            </a:xfrm>
            <a:custGeom>
              <a:avLst/>
              <a:gdLst/>
              <a:ahLst/>
              <a:cxnLst/>
              <a:rect l="l" t="t" r="r" b="b"/>
              <a:pathLst>
                <a:path w="1670" h="807" extrusionOk="0">
                  <a:moveTo>
                    <a:pt x="1669" y="1"/>
                  </a:moveTo>
                  <a:cubicBezTo>
                    <a:pt x="1042" y="13"/>
                    <a:pt x="414" y="302"/>
                    <a:pt x="13" y="791"/>
                  </a:cubicBezTo>
                  <a:lnTo>
                    <a:pt x="0" y="804"/>
                  </a:lnTo>
                  <a:cubicBezTo>
                    <a:pt x="31" y="806"/>
                    <a:pt x="62" y="807"/>
                    <a:pt x="94" y="807"/>
                  </a:cubicBezTo>
                  <a:cubicBezTo>
                    <a:pt x="465" y="807"/>
                    <a:pt x="840" y="669"/>
                    <a:pt x="1130" y="415"/>
                  </a:cubicBezTo>
                  <a:cubicBezTo>
                    <a:pt x="1305" y="264"/>
                    <a:pt x="1456" y="76"/>
                    <a:pt x="16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5"/>
            <p:cNvSpPr/>
            <p:nvPr/>
          </p:nvSpPr>
          <p:spPr>
            <a:xfrm>
              <a:off x="1455975" y="1462375"/>
              <a:ext cx="22625" cy="54925"/>
            </a:xfrm>
            <a:custGeom>
              <a:avLst/>
              <a:gdLst/>
              <a:ahLst/>
              <a:cxnLst/>
              <a:rect l="l" t="t" r="r" b="b"/>
              <a:pathLst>
                <a:path w="905" h="2197" extrusionOk="0">
                  <a:moveTo>
                    <a:pt x="904" y="0"/>
                  </a:moveTo>
                  <a:cubicBezTo>
                    <a:pt x="578" y="251"/>
                    <a:pt x="377" y="615"/>
                    <a:pt x="239" y="1004"/>
                  </a:cubicBezTo>
                  <a:cubicBezTo>
                    <a:pt x="114" y="1381"/>
                    <a:pt x="63" y="1795"/>
                    <a:pt x="1" y="2196"/>
                  </a:cubicBezTo>
                  <a:lnTo>
                    <a:pt x="339" y="1807"/>
                  </a:lnTo>
                  <a:cubicBezTo>
                    <a:pt x="678" y="1268"/>
                    <a:pt x="867" y="628"/>
                    <a:pt x="90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5"/>
            <p:cNvSpPr/>
            <p:nvPr/>
          </p:nvSpPr>
          <p:spPr>
            <a:xfrm>
              <a:off x="1404225" y="1548300"/>
              <a:ext cx="58050" cy="23575"/>
            </a:xfrm>
            <a:custGeom>
              <a:avLst/>
              <a:gdLst/>
              <a:ahLst/>
              <a:cxnLst/>
              <a:rect l="l" t="t" r="r" b="b"/>
              <a:pathLst>
                <a:path w="2322" h="943" extrusionOk="0">
                  <a:moveTo>
                    <a:pt x="2054" y="0"/>
                  </a:moveTo>
                  <a:cubicBezTo>
                    <a:pt x="1438" y="0"/>
                    <a:pt x="823" y="224"/>
                    <a:pt x="351" y="629"/>
                  </a:cubicBezTo>
                  <a:lnTo>
                    <a:pt x="0" y="943"/>
                  </a:lnTo>
                  <a:cubicBezTo>
                    <a:pt x="402" y="717"/>
                    <a:pt x="891" y="717"/>
                    <a:pt x="1330" y="579"/>
                  </a:cubicBezTo>
                  <a:cubicBezTo>
                    <a:pt x="1694" y="454"/>
                    <a:pt x="2008" y="228"/>
                    <a:pt x="2322" y="14"/>
                  </a:cubicBezTo>
                  <a:cubicBezTo>
                    <a:pt x="2233" y="5"/>
                    <a:pt x="2143" y="0"/>
                    <a:pt x="205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5"/>
            <p:cNvSpPr/>
            <p:nvPr/>
          </p:nvSpPr>
          <p:spPr>
            <a:xfrm>
              <a:off x="1359675" y="1557425"/>
              <a:ext cx="21675" cy="49900"/>
            </a:xfrm>
            <a:custGeom>
              <a:avLst/>
              <a:gdLst/>
              <a:ahLst/>
              <a:cxnLst/>
              <a:rect l="l" t="t" r="r" b="b"/>
              <a:pathLst>
                <a:path w="867" h="1996" extrusionOk="0">
                  <a:moveTo>
                    <a:pt x="866" y="1"/>
                  </a:moveTo>
                  <a:lnTo>
                    <a:pt x="866" y="1"/>
                  </a:lnTo>
                  <a:cubicBezTo>
                    <a:pt x="552" y="352"/>
                    <a:pt x="226" y="729"/>
                    <a:pt x="163" y="1193"/>
                  </a:cubicBezTo>
                  <a:cubicBezTo>
                    <a:pt x="126" y="1469"/>
                    <a:pt x="163" y="1770"/>
                    <a:pt x="0" y="1996"/>
                  </a:cubicBezTo>
                  <a:lnTo>
                    <a:pt x="314" y="1858"/>
                  </a:lnTo>
                  <a:cubicBezTo>
                    <a:pt x="590" y="1268"/>
                    <a:pt x="778" y="641"/>
                    <a:pt x="8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5"/>
            <p:cNvSpPr/>
            <p:nvPr/>
          </p:nvSpPr>
          <p:spPr>
            <a:xfrm>
              <a:off x="1382875" y="1681850"/>
              <a:ext cx="29525" cy="33725"/>
            </a:xfrm>
            <a:custGeom>
              <a:avLst/>
              <a:gdLst/>
              <a:ahLst/>
              <a:cxnLst/>
              <a:rect l="l" t="t" r="r" b="b"/>
              <a:pathLst>
                <a:path w="1181" h="1349" extrusionOk="0">
                  <a:moveTo>
                    <a:pt x="1150" y="1"/>
                  </a:moveTo>
                  <a:cubicBezTo>
                    <a:pt x="1123" y="1"/>
                    <a:pt x="1098" y="12"/>
                    <a:pt x="1080" y="31"/>
                  </a:cubicBezTo>
                  <a:cubicBezTo>
                    <a:pt x="829" y="144"/>
                    <a:pt x="565" y="282"/>
                    <a:pt x="415" y="508"/>
                  </a:cubicBezTo>
                  <a:cubicBezTo>
                    <a:pt x="239" y="771"/>
                    <a:pt x="239" y="1135"/>
                    <a:pt x="1" y="1348"/>
                  </a:cubicBezTo>
                  <a:lnTo>
                    <a:pt x="164" y="1298"/>
                  </a:lnTo>
                  <a:cubicBezTo>
                    <a:pt x="365" y="1173"/>
                    <a:pt x="578" y="1035"/>
                    <a:pt x="704" y="834"/>
                  </a:cubicBezTo>
                  <a:cubicBezTo>
                    <a:pt x="804" y="671"/>
                    <a:pt x="854" y="482"/>
                    <a:pt x="967" y="332"/>
                  </a:cubicBezTo>
                  <a:cubicBezTo>
                    <a:pt x="1030" y="219"/>
                    <a:pt x="1130" y="131"/>
                    <a:pt x="1180" y="6"/>
                  </a:cubicBezTo>
                  <a:cubicBezTo>
                    <a:pt x="1170" y="2"/>
                    <a:pt x="1160" y="1"/>
                    <a:pt x="115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5"/>
            <p:cNvSpPr/>
            <p:nvPr/>
          </p:nvSpPr>
          <p:spPr>
            <a:xfrm>
              <a:off x="1422725" y="1700475"/>
              <a:ext cx="27325" cy="8825"/>
            </a:xfrm>
            <a:custGeom>
              <a:avLst/>
              <a:gdLst/>
              <a:ahLst/>
              <a:cxnLst/>
              <a:rect l="l" t="t" r="r" b="b"/>
              <a:pathLst>
                <a:path w="1093" h="353" extrusionOk="0">
                  <a:moveTo>
                    <a:pt x="0" y="1"/>
                  </a:moveTo>
                  <a:lnTo>
                    <a:pt x="13" y="26"/>
                  </a:lnTo>
                  <a:cubicBezTo>
                    <a:pt x="139" y="177"/>
                    <a:pt x="327" y="252"/>
                    <a:pt x="515" y="302"/>
                  </a:cubicBezTo>
                  <a:cubicBezTo>
                    <a:pt x="703" y="340"/>
                    <a:pt x="904" y="352"/>
                    <a:pt x="1092" y="352"/>
                  </a:cubicBezTo>
                  <a:cubicBezTo>
                    <a:pt x="917" y="290"/>
                    <a:pt x="741" y="214"/>
                    <a:pt x="565" y="114"/>
                  </a:cubicBezTo>
                  <a:cubicBezTo>
                    <a:pt x="528" y="89"/>
                    <a:pt x="477" y="64"/>
                    <a:pt x="427" y="51"/>
                  </a:cubicBezTo>
                  <a:cubicBezTo>
                    <a:pt x="358" y="26"/>
                    <a:pt x="286" y="26"/>
                    <a:pt x="214" y="26"/>
                  </a:cubicBezTo>
                  <a:cubicBezTo>
                    <a:pt x="142" y="26"/>
                    <a:pt x="70" y="26"/>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5"/>
            <p:cNvSpPr/>
            <p:nvPr/>
          </p:nvSpPr>
          <p:spPr>
            <a:xfrm>
              <a:off x="1371900" y="1721175"/>
              <a:ext cx="27625" cy="7775"/>
            </a:xfrm>
            <a:custGeom>
              <a:avLst/>
              <a:gdLst/>
              <a:ahLst/>
              <a:cxnLst/>
              <a:rect l="l" t="t" r="r" b="b"/>
              <a:pathLst>
                <a:path w="1105" h="311" extrusionOk="0">
                  <a:moveTo>
                    <a:pt x="720" y="0"/>
                  </a:moveTo>
                  <a:cubicBezTo>
                    <a:pt x="494" y="0"/>
                    <a:pt x="279" y="120"/>
                    <a:pt x="76" y="240"/>
                  </a:cubicBezTo>
                  <a:lnTo>
                    <a:pt x="1" y="265"/>
                  </a:lnTo>
                  <a:cubicBezTo>
                    <a:pt x="79" y="296"/>
                    <a:pt x="160" y="310"/>
                    <a:pt x="242" y="310"/>
                  </a:cubicBezTo>
                  <a:cubicBezTo>
                    <a:pt x="355" y="310"/>
                    <a:pt x="468" y="283"/>
                    <a:pt x="578" y="240"/>
                  </a:cubicBezTo>
                  <a:cubicBezTo>
                    <a:pt x="753" y="177"/>
                    <a:pt x="929" y="76"/>
                    <a:pt x="1105" y="1"/>
                  </a:cubicBezTo>
                  <a:lnTo>
                    <a:pt x="1105" y="1"/>
                  </a:lnTo>
                  <a:cubicBezTo>
                    <a:pt x="1067" y="14"/>
                    <a:pt x="1028" y="18"/>
                    <a:pt x="989" y="18"/>
                  </a:cubicBezTo>
                  <a:cubicBezTo>
                    <a:pt x="910" y="18"/>
                    <a:pt x="829" y="1"/>
                    <a:pt x="753" y="1"/>
                  </a:cubicBezTo>
                  <a:cubicBezTo>
                    <a:pt x="742" y="1"/>
                    <a:pt x="731" y="0"/>
                    <a:pt x="7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5"/>
            <p:cNvSpPr/>
            <p:nvPr/>
          </p:nvSpPr>
          <p:spPr>
            <a:xfrm>
              <a:off x="1305400" y="1684275"/>
              <a:ext cx="59000" cy="13975"/>
            </a:xfrm>
            <a:custGeom>
              <a:avLst/>
              <a:gdLst/>
              <a:ahLst/>
              <a:cxnLst/>
              <a:rect l="l" t="t" r="r" b="b"/>
              <a:pathLst>
                <a:path w="2360" h="559" extrusionOk="0">
                  <a:moveTo>
                    <a:pt x="777" y="0"/>
                  </a:moveTo>
                  <a:cubicBezTo>
                    <a:pt x="503" y="0"/>
                    <a:pt x="234" y="84"/>
                    <a:pt x="0" y="222"/>
                  </a:cubicBezTo>
                  <a:lnTo>
                    <a:pt x="0" y="398"/>
                  </a:lnTo>
                  <a:cubicBezTo>
                    <a:pt x="234" y="502"/>
                    <a:pt x="486" y="558"/>
                    <a:pt x="739" y="558"/>
                  </a:cubicBezTo>
                  <a:cubicBezTo>
                    <a:pt x="853" y="558"/>
                    <a:pt x="967" y="547"/>
                    <a:pt x="1079" y="523"/>
                  </a:cubicBezTo>
                  <a:cubicBezTo>
                    <a:pt x="1230" y="498"/>
                    <a:pt x="1368" y="448"/>
                    <a:pt x="1506" y="411"/>
                  </a:cubicBezTo>
                  <a:cubicBezTo>
                    <a:pt x="1795" y="310"/>
                    <a:pt x="2071" y="222"/>
                    <a:pt x="2359" y="134"/>
                  </a:cubicBezTo>
                  <a:cubicBezTo>
                    <a:pt x="2215" y="116"/>
                    <a:pt x="2071" y="116"/>
                    <a:pt x="1928" y="116"/>
                  </a:cubicBezTo>
                  <a:cubicBezTo>
                    <a:pt x="1785" y="116"/>
                    <a:pt x="1644" y="116"/>
                    <a:pt x="1506" y="97"/>
                  </a:cubicBezTo>
                  <a:cubicBezTo>
                    <a:pt x="1305" y="72"/>
                    <a:pt x="1117" y="22"/>
                    <a:pt x="929" y="9"/>
                  </a:cubicBezTo>
                  <a:cubicBezTo>
                    <a:pt x="878" y="3"/>
                    <a:pt x="828" y="0"/>
                    <a:pt x="77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5"/>
            <p:cNvSpPr/>
            <p:nvPr/>
          </p:nvSpPr>
          <p:spPr>
            <a:xfrm>
              <a:off x="1318250" y="1714925"/>
              <a:ext cx="11000" cy="43950"/>
            </a:xfrm>
            <a:custGeom>
              <a:avLst/>
              <a:gdLst/>
              <a:ahLst/>
              <a:cxnLst/>
              <a:rect l="l" t="t" r="r" b="b"/>
              <a:pathLst>
                <a:path w="440" h="1758" extrusionOk="0">
                  <a:moveTo>
                    <a:pt x="227" y="0"/>
                  </a:moveTo>
                  <a:lnTo>
                    <a:pt x="151" y="113"/>
                  </a:lnTo>
                  <a:cubicBezTo>
                    <a:pt x="176" y="314"/>
                    <a:pt x="89" y="515"/>
                    <a:pt x="63" y="715"/>
                  </a:cubicBezTo>
                  <a:cubicBezTo>
                    <a:pt x="1" y="1067"/>
                    <a:pt x="89" y="1418"/>
                    <a:pt x="176" y="1757"/>
                  </a:cubicBezTo>
                  <a:cubicBezTo>
                    <a:pt x="227" y="1569"/>
                    <a:pt x="277" y="1393"/>
                    <a:pt x="340" y="1205"/>
                  </a:cubicBezTo>
                  <a:cubicBezTo>
                    <a:pt x="365" y="1092"/>
                    <a:pt x="390" y="979"/>
                    <a:pt x="402" y="866"/>
                  </a:cubicBezTo>
                  <a:cubicBezTo>
                    <a:pt x="440" y="577"/>
                    <a:pt x="352" y="276"/>
                    <a:pt x="2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5"/>
            <p:cNvSpPr/>
            <p:nvPr/>
          </p:nvSpPr>
          <p:spPr>
            <a:xfrm>
              <a:off x="1373775" y="1762300"/>
              <a:ext cx="30150" cy="13100"/>
            </a:xfrm>
            <a:custGeom>
              <a:avLst/>
              <a:gdLst/>
              <a:ahLst/>
              <a:cxnLst/>
              <a:rect l="l" t="t" r="r" b="b"/>
              <a:pathLst>
                <a:path w="1206" h="524" extrusionOk="0">
                  <a:moveTo>
                    <a:pt x="1206" y="0"/>
                  </a:moveTo>
                  <a:lnTo>
                    <a:pt x="1206" y="0"/>
                  </a:lnTo>
                  <a:cubicBezTo>
                    <a:pt x="1121" y="35"/>
                    <a:pt x="1033" y="42"/>
                    <a:pt x="944" y="42"/>
                  </a:cubicBezTo>
                  <a:cubicBezTo>
                    <a:pt x="878" y="42"/>
                    <a:pt x="812" y="38"/>
                    <a:pt x="746" y="38"/>
                  </a:cubicBezTo>
                  <a:cubicBezTo>
                    <a:pt x="673" y="38"/>
                    <a:pt x="600" y="43"/>
                    <a:pt x="528" y="63"/>
                  </a:cubicBezTo>
                  <a:cubicBezTo>
                    <a:pt x="428" y="100"/>
                    <a:pt x="340" y="176"/>
                    <a:pt x="239" y="238"/>
                  </a:cubicBezTo>
                  <a:cubicBezTo>
                    <a:pt x="164" y="301"/>
                    <a:pt x="76" y="364"/>
                    <a:pt x="1" y="439"/>
                  </a:cubicBezTo>
                  <a:lnTo>
                    <a:pt x="64" y="489"/>
                  </a:lnTo>
                  <a:cubicBezTo>
                    <a:pt x="95" y="515"/>
                    <a:pt x="139" y="524"/>
                    <a:pt x="184" y="524"/>
                  </a:cubicBezTo>
                  <a:cubicBezTo>
                    <a:pt x="230" y="524"/>
                    <a:pt x="277" y="515"/>
                    <a:pt x="315" y="502"/>
                  </a:cubicBezTo>
                  <a:cubicBezTo>
                    <a:pt x="653" y="402"/>
                    <a:pt x="967" y="251"/>
                    <a:pt x="120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5"/>
            <p:cNvSpPr/>
            <p:nvPr/>
          </p:nvSpPr>
          <p:spPr>
            <a:xfrm>
              <a:off x="1511825" y="1417500"/>
              <a:ext cx="10375" cy="38925"/>
            </a:xfrm>
            <a:custGeom>
              <a:avLst/>
              <a:gdLst/>
              <a:ahLst/>
              <a:cxnLst/>
              <a:rect l="l" t="t" r="r" b="b"/>
              <a:pathLst>
                <a:path w="415" h="1557" extrusionOk="0">
                  <a:moveTo>
                    <a:pt x="414" y="1"/>
                  </a:moveTo>
                  <a:cubicBezTo>
                    <a:pt x="302" y="202"/>
                    <a:pt x="189" y="402"/>
                    <a:pt x="88" y="603"/>
                  </a:cubicBezTo>
                  <a:cubicBezTo>
                    <a:pt x="63" y="666"/>
                    <a:pt x="25" y="729"/>
                    <a:pt x="13" y="791"/>
                  </a:cubicBezTo>
                  <a:cubicBezTo>
                    <a:pt x="0" y="892"/>
                    <a:pt x="25" y="980"/>
                    <a:pt x="38" y="1080"/>
                  </a:cubicBezTo>
                  <a:cubicBezTo>
                    <a:pt x="51" y="1231"/>
                    <a:pt x="51" y="1406"/>
                    <a:pt x="0" y="1557"/>
                  </a:cubicBezTo>
                  <a:lnTo>
                    <a:pt x="138" y="1444"/>
                  </a:lnTo>
                  <a:cubicBezTo>
                    <a:pt x="264" y="1281"/>
                    <a:pt x="364" y="1105"/>
                    <a:pt x="402" y="904"/>
                  </a:cubicBezTo>
                  <a:cubicBezTo>
                    <a:pt x="414" y="791"/>
                    <a:pt x="414" y="666"/>
                    <a:pt x="414" y="553"/>
                  </a:cubicBezTo>
                  <a:cubicBezTo>
                    <a:pt x="414" y="365"/>
                    <a:pt x="414" y="189"/>
                    <a:pt x="41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5"/>
            <p:cNvSpPr/>
            <p:nvPr/>
          </p:nvSpPr>
          <p:spPr>
            <a:xfrm>
              <a:off x="1270575" y="1621125"/>
              <a:ext cx="43625" cy="27925"/>
            </a:xfrm>
            <a:custGeom>
              <a:avLst/>
              <a:gdLst/>
              <a:ahLst/>
              <a:cxnLst/>
              <a:rect l="l" t="t" r="r" b="b"/>
              <a:pathLst>
                <a:path w="1745" h="1117" extrusionOk="0">
                  <a:moveTo>
                    <a:pt x="0" y="0"/>
                  </a:moveTo>
                  <a:lnTo>
                    <a:pt x="0" y="0"/>
                  </a:lnTo>
                  <a:cubicBezTo>
                    <a:pt x="389" y="602"/>
                    <a:pt x="1042" y="1017"/>
                    <a:pt x="1745" y="1117"/>
                  </a:cubicBezTo>
                  <a:cubicBezTo>
                    <a:pt x="1556" y="891"/>
                    <a:pt x="1356" y="690"/>
                    <a:pt x="1155" y="490"/>
                  </a:cubicBezTo>
                  <a:cubicBezTo>
                    <a:pt x="916" y="264"/>
                    <a:pt x="653" y="38"/>
                    <a:pt x="339" y="13"/>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5"/>
            <p:cNvSpPr/>
            <p:nvPr/>
          </p:nvSpPr>
          <p:spPr>
            <a:xfrm>
              <a:off x="1297875" y="1585675"/>
              <a:ext cx="32325" cy="35150"/>
            </a:xfrm>
            <a:custGeom>
              <a:avLst/>
              <a:gdLst/>
              <a:ahLst/>
              <a:cxnLst/>
              <a:rect l="l" t="t" r="r" b="b"/>
              <a:pathLst>
                <a:path w="1293" h="1406" extrusionOk="0">
                  <a:moveTo>
                    <a:pt x="1293" y="0"/>
                  </a:moveTo>
                  <a:cubicBezTo>
                    <a:pt x="966" y="113"/>
                    <a:pt x="678" y="301"/>
                    <a:pt x="427" y="540"/>
                  </a:cubicBezTo>
                  <a:cubicBezTo>
                    <a:pt x="326" y="640"/>
                    <a:pt x="238" y="740"/>
                    <a:pt x="176" y="866"/>
                  </a:cubicBezTo>
                  <a:cubicBezTo>
                    <a:pt x="113" y="1011"/>
                    <a:pt x="94" y="1174"/>
                    <a:pt x="40" y="1318"/>
                  </a:cubicBezTo>
                  <a:lnTo>
                    <a:pt x="40" y="1318"/>
                  </a:lnTo>
                  <a:cubicBezTo>
                    <a:pt x="403" y="1304"/>
                    <a:pt x="753" y="1079"/>
                    <a:pt x="916" y="753"/>
                  </a:cubicBezTo>
                  <a:cubicBezTo>
                    <a:pt x="1042" y="489"/>
                    <a:pt x="1067" y="176"/>
                    <a:pt x="1293" y="0"/>
                  </a:cubicBezTo>
                  <a:close/>
                  <a:moveTo>
                    <a:pt x="40" y="1318"/>
                  </a:moveTo>
                  <a:lnTo>
                    <a:pt x="40" y="1318"/>
                  </a:lnTo>
                  <a:cubicBezTo>
                    <a:pt x="39" y="1318"/>
                    <a:pt x="38" y="1318"/>
                    <a:pt x="38" y="1318"/>
                  </a:cubicBezTo>
                  <a:lnTo>
                    <a:pt x="0" y="1406"/>
                  </a:lnTo>
                  <a:cubicBezTo>
                    <a:pt x="15" y="1377"/>
                    <a:pt x="28" y="1348"/>
                    <a:pt x="40" y="1318"/>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5"/>
            <p:cNvSpPr/>
            <p:nvPr/>
          </p:nvSpPr>
          <p:spPr>
            <a:xfrm>
              <a:off x="1359975" y="1505350"/>
              <a:ext cx="21375" cy="30775"/>
            </a:xfrm>
            <a:custGeom>
              <a:avLst/>
              <a:gdLst/>
              <a:ahLst/>
              <a:cxnLst/>
              <a:rect l="l" t="t" r="r" b="b"/>
              <a:pathLst>
                <a:path w="855" h="1231" extrusionOk="0">
                  <a:moveTo>
                    <a:pt x="1" y="1"/>
                  </a:moveTo>
                  <a:cubicBezTo>
                    <a:pt x="76" y="114"/>
                    <a:pt x="101" y="226"/>
                    <a:pt x="164" y="339"/>
                  </a:cubicBezTo>
                  <a:cubicBezTo>
                    <a:pt x="289" y="603"/>
                    <a:pt x="540" y="791"/>
                    <a:pt x="729" y="1004"/>
                  </a:cubicBezTo>
                  <a:cubicBezTo>
                    <a:pt x="791" y="1067"/>
                    <a:pt x="841" y="1143"/>
                    <a:pt x="854" y="1230"/>
                  </a:cubicBezTo>
                  <a:cubicBezTo>
                    <a:pt x="841" y="979"/>
                    <a:pt x="779" y="741"/>
                    <a:pt x="666" y="515"/>
                  </a:cubicBezTo>
                  <a:cubicBezTo>
                    <a:pt x="553" y="302"/>
                    <a:pt x="377" y="114"/>
                    <a:pt x="15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5"/>
            <p:cNvSpPr/>
            <p:nvPr/>
          </p:nvSpPr>
          <p:spPr>
            <a:xfrm>
              <a:off x="1351500" y="1430675"/>
              <a:ext cx="23575" cy="32350"/>
            </a:xfrm>
            <a:custGeom>
              <a:avLst/>
              <a:gdLst/>
              <a:ahLst/>
              <a:cxnLst/>
              <a:rect l="l" t="t" r="r" b="b"/>
              <a:pathLst>
                <a:path w="943" h="1294" extrusionOk="0">
                  <a:moveTo>
                    <a:pt x="942" y="1"/>
                  </a:moveTo>
                  <a:lnTo>
                    <a:pt x="942" y="1"/>
                  </a:lnTo>
                  <a:cubicBezTo>
                    <a:pt x="603" y="177"/>
                    <a:pt x="302" y="440"/>
                    <a:pt x="177" y="804"/>
                  </a:cubicBezTo>
                  <a:cubicBezTo>
                    <a:pt x="139" y="904"/>
                    <a:pt x="39" y="1193"/>
                    <a:pt x="1" y="1293"/>
                  </a:cubicBezTo>
                  <a:lnTo>
                    <a:pt x="252" y="1130"/>
                  </a:lnTo>
                  <a:cubicBezTo>
                    <a:pt x="478" y="1055"/>
                    <a:pt x="616" y="854"/>
                    <a:pt x="691" y="641"/>
                  </a:cubicBezTo>
                  <a:cubicBezTo>
                    <a:pt x="779" y="428"/>
                    <a:pt x="817" y="202"/>
                    <a:pt x="94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5"/>
            <p:cNvSpPr/>
            <p:nvPr/>
          </p:nvSpPr>
          <p:spPr>
            <a:xfrm>
              <a:off x="1317950" y="1399950"/>
              <a:ext cx="12575" cy="34850"/>
            </a:xfrm>
            <a:custGeom>
              <a:avLst/>
              <a:gdLst/>
              <a:ahLst/>
              <a:cxnLst/>
              <a:rect l="l" t="t" r="r" b="b"/>
              <a:pathLst>
                <a:path w="503" h="1394" extrusionOk="0">
                  <a:moveTo>
                    <a:pt x="502" y="0"/>
                  </a:moveTo>
                  <a:cubicBezTo>
                    <a:pt x="163" y="364"/>
                    <a:pt x="0" y="866"/>
                    <a:pt x="50" y="1355"/>
                  </a:cubicBezTo>
                  <a:lnTo>
                    <a:pt x="101" y="1393"/>
                  </a:lnTo>
                  <a:cubicBezTo>
                    <a:pt x="188" y="1205"/>
                    <a:pt x="276" y="1004"/>
                    <a:pt x="326" y="791"/>
                  </a:cubicBezTo>
                  <a:cubicBezTo>
                    <a:pt x="389" y="527"/>
                    <a:pt x="389" y="251"/>
                    <a:pt x="5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5"/>
            <p:cNvSpPr/>
            <p:nvPr/>
          </p:nvSpPr>
          <p:spPr>
            <a:xfrm>
              <a:off x="1343675" y="1392875"/>
              <a:ext cx="32650" cy="13900"/>
            </a:xfrm>
            <a:custGeom>
              <a:avLst/>
              <a:gdLst/>
              <a:ahLst/>
              <a:cxnLst/>
              <a:rect l="l" t="t" r="r" b="b"/>
              <a:pathLst>
                <a:path w="1306" h="556" extrusionOk="0">
                  <a:moveTo>
                    <a:pt x="1211" y="1"/>
                  </a:moveTo>
                  <a:cubicBezTo>
                    <a:pt x="843" y="1"/>
                    <a:pt x="254" y="241"/>
                    <a:pt x="13" y="471"/>
                  </a:cubicBezTo>
                  <a:lnTo>
                    <a:pt x="0" y="547"/>
                  </a:lnTo>
                  <a:cubicBezTo>
                    <a:pt x="38" y="553"/>
                    <a:pt x="76" y="556"/>
                    <a:pt x="114" y="556"/>
                  </a:cubicBezTo>
                  <a:cubicBezTo>
                    <a:pt x="314" y="556"/>
                    <a:pt x="511" y="477"/>
                    <a:pt x="690" y="371"/>
                  </a:cubicBezTo>
                  <a:cubicBezTo>
                    <a:pt x="891" y="258"/>
                    <a:pt x="1092" y="107"/>
                    <a:pt x="1305" y="7"/>
                  </a:cubicBezTo>
                  <a:cubicBezTo>
                    <a:pt x="1276" y="3"/>
                    <a:pt x="1244" y="1"/>
                    <a:pt x="121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5"/>
            <p:cNvSpPr/>
            <p:nvPr/>
          </p:nvSpPr>
          <p:spPr>
            <a:xfrm>
              <a:off x="1169250" y="1654050"/>
              <a:ext cx="102600" cy="102225"/>
            </a:xfrm>
            <a:custGeom>
              <a:avLst/>
              <a:gdLst/>
              <a:ahLst/>
              <a:cxnLst/>
              <a:rect l="l" t="t" r="r" b="b"/>
              <a:pathLst>
                <a:path w="4104" h="4089" extrusionOk="0">
                  <a:moveTo>
                    <a:pt x="2467" y="0"/>
                  </a:moveTo>
                  <a:cubicBezTo>
                    <a:pt x="2355" y="0"/>
                    <a:pt x="2242" y="24"/>
                    <a:pt x="2146" y="76"/>
                  </a:cubicBezTo>
                  <a:cubicBezTo>
                    <a:pt x="1807" y="277"/>
                    <a:pt x="1782" y="1281"/>
                    <a:pt x="1782" y="1281"/>
                  </a:cubicBezTo>
                  <a:cubicBezTo>
                    <a:pt x="1782" y="1281"/>
                    <a:pt x="1619" y="779"/>
                    <a:pt x="1267" y="553"/>
                  </a:cubicBezTo>
                  <a:cubicBezTo>
                    <a:pt x="1156" y="474"/>
                    <a:pt x="1034" y="419"/>
                    <a:pt x="905" y="419"/>
                  </a:cubicBezTo>
                  <a:cubicBezTo>
                    <a:pt x="788" y="419"/>
                    <a:pt x="665" y="464"/>
                    <a:pt x="540" y="578"/>
                  </a:cubicBezTo>
                  <a:cubicBezTo>
                    <a:pt x="276" y="816"/>
                    <a:pt x="314" y="1218"/>
                    <a:pt x="515" y="1444"/>
                  </a:cubicBezTo>
                  <a:cubicBezTo>
                    <a:pt x="791" y="1758"/>
                    <a:pt x="1242" y="1908"/>
                    <a:pt x="1242" y="1908"/>
                  </a:cubicBezTo>
                  <a:cubicBezTo>
                    <a:pt x="1242" y="1908"/>
                    <a:pt x="0" y="2109"/>
                    <a:pt x="389" y="2937"/>
                  </a:cubicBezTo>
                  <a:cubicBezTo>
                    <a:pt x="476" y="3132"/>
                    <a:pt x="660" y="3222"/>
                    <a:pt x="872" y="3222"/>
                  </a:cubicBezTo>
                  <a:cubicBezTo>
                    <a:pt x="1181" y="3222"/>
                    <a:pt x="1552" y="3033"/>
                    <a:pt x="1782" y="2699"/>
                  </a:cubicBezTo>
                  <a:lnTo>
                    <a:pt x="1782" y="2699"/>
                  </a:lnTo>
                  <a:cubicBezTo>
                    <a:pt x="1769" y="2987"/>
                    <a:pt x="1845" y="3489"/>
                    <a:pt x="1970" y="3740"/>
                  </a:cubicBezTo>
                  <a:cubicBezTo>
                    <a:pt x="2066" y="3933"/>
                    <a:pt x="2280" y="4088"/>
                    <a:pt x="2488" y="4088"/>
                  </a:cubicBezTo>
                  <a:cubicBezTo>
                    <a:pt x="2552" y="4088"/>
                    <a:pt x="2614" y="4074"/>
                    <a:pt x="2673" y="4041"/>
                  </a:cubicBezTo>
                  <a:cubicBezTo>
                    <a:pt x="2836" y="3966"/>
                    <a:pt x="2924" y="3765"/>
                    <a:pt x="2974" y="3590"/>
                  </a:cubicBezTo>
                  <a:cubicBezTo>
                    <a:pt x="3074" y="3176"/>
                    <a:pt x="2836" y="2787"/>
                    <a:pt x="2660" y="2398"/>
                  </a:cubicBezTo>
                  <a:lnTo>
                    <a:pt x="2660" y="2398"/>
                  </a:lnTo>
                  <a:cubicBezTo>
                    <a:pt x="2866" y="2519"/>
                    <a:pt x="3155" y="2618"/>
                    <a:pt x="3411" y="2618"/>
                  </a:cubicBezTo>
                  <a:cubicBezTo>
                    <a:pt x="3578" y="2618"/>
                    <a:pt x="3731" y="2577"/>
                    <a:pt x="3840" y="2473"/>
                  </a:cubicBezTo>
                  <a:cubicBezTo>
                    <a:pt x="4103" y="2209"/>
                    <a:pt x="4091" y="1707"/>
                    <a:pt x="3802" y="1469"/>
                  </a:cubicBezTo>
                  <a:cubicBezTo>
                    <a:pt x="3660" y="1351"/>
                    <a:pt x="3496" y="1289"/>
                    <a:pt x="3301" y="1289"/>
                  </a:cubicBezTo>
                  <a:cubicBezTo>
                    <a:pt x="3102" y="1289"/>
                    <a:pt x="2871" y="1354"/>
                    <a:pt x="2598" y="1494"/>
                  </a:cubicBezTo>
                  <a:cubicBezTo>
                    <a:pt x="2911" y="1218"/>
                    <a:pt x="3087" y="879"/>
                    <a:pt x="3074" y="452"/>
                  </a:cubicBezTo>
                  <a:cubicBezTo>
                    <a:pt x="3065" y="170"/>
                    <a:pt x="2765" y="0"/>
                    <a:pt x="2467"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5"/>
            <p:cNvSpPr/>
            <p:nvPr/>
          </p:nvSpPr>
          <p:spPr>
            <a:xfrm>
              <a:off x="1217400" y="1710275"/>
              <a:ext cx="9650" cy="12050"/>
            </a:xfrm>
            <a:custGeom>
              <a:avLst/>
              <a:gdLst/>
              <a:ahLst/>
              <a:cxnLst/>
              <a:rect l="l" t="t" r="r" b="b"/>
              <a:pathLst>
                <a:path w="386" h="482" extrusionOk="0">
                  <a:moveTo>
                    <a:pt x="126" y="1"/>
                  </a:moveTo>
                  <a:cubicBezTo>
                    <a:pt x="64" y="1"/>
                    <a:pt x="0" y="95"/>
                    <a:pt x="57" y="161"/>
                  </a:cubicBezTo>
                  <a:cubicBezTo>
                    <a:pt x="132" y="249"/>
                    <a:pt x="195" y="337"/>
                    <a:pt x="232" y="437"/>
                  </a:cubicBezTo>
                  <a:cubicBezTo>
                    <a:pt x="243" y="468"/>
                    <a:pt x="271" y="482"/>
                    <a:pt x="300" y="482"/>
                  </a:cubicBezTo>
                  <a:cubicBezTo>
                    <a:pt x="343" y="482"/>
                    <a:pt x="385" y="452"/>
                    <a:pt x="370" y="400"/>
                  </a:cubicBezTo>
                  <a:cubicBezTo>
                    <a:pt x="333" y="261"/>
                    <a:pt x="270" y="136"/>
                    <a:pt x="182" y="36"/>
                  </a:cubicBezTo>
                  <a:cubicBezTo>
                    <a:pt x="167" y="11"/>
                    <a:pt x="147" y="1"/>
                    <a:pt x="1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5"/>
            <p:cNvSpPr/>
            <p:nvPr/>
          </p:nvSpPr>
          <p:spPr>
            <a:xfrm>
              <a:off x="1217875" y="1706575"/>
              <a:ext cx="13950" cy="7050"/>
            </a:xfrm>
            <a:custGeom>
              <a:avLst/>
              <a:gdLst/>
              <a:ahLst/>
              <a:cxnLst/>
              <a:rect l="l" t="t" r="r" b="b"/>
              <a:pathLst>
                <a:path w="558" h="282" extrusionOk="0">
                  <a:moveTo>
                    <a:pt x="159" y="0"/>
                  </a:moveTo>
                  <a:cubicBezTo>
                    <a:pt x="98" y="0"/>
                    <a:pt x="45" y="23"/>
                    <a:pt x="13" y="83"/>
                  </a:cubicBezTo>
                  <a:cubicBezTo>
                    <a:pt x="0" y="108"/>
                    <a:pt x="0" y="133"/>
                    <a:pt x="25" y="146"/>
                  </a:cubicBezTo>
                  <a:cubicBezTo>
                    <a:pt x="63" y="169"/>
                    <a:pt x="105" y="173"/>
                    <a:pt x="146" y="173"/>
                  </a:cubicBezTo>
                  <a:cubicBezTo>
                    <a:pt x="174" y="173"/>
                    <a:pt x="201" y="171"/>
                    <a:pt x="226" y="171"/>
                  </a:cubicBezTo>
                  <a:cubicBezTo>
                    <a:pt x="314" y="184"/>
                    <a:pt x="389" y="221"/>
                    <a:pt x="452" y="271"/>
                  </a:cubicBezTo>
                  <a:cubicBezTo>
                    <a:pt x="464" y="279"/>
                    <a:pt x="475" y="282"/>
                    <a:pt x="485" y="282"/>
                  </a:cubicBezTo>
                  <a:cubicBezTo>
                    <a:pt x="530" y="282"/>
                    <a:pt x="558" y="224"/>
                    <a:pt x="527" y="184"/>
                  </a:cubicBezTo>
                  <a:cubicBezTo>
                    <a:pt x="459" y="107"/>
                    <a:pt x="291" y="0"/>
                    <a:pt x="1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5"/>
            <p:cNvSpPr/>
            <p:nvPr/>
          </p:nvSpPr>
          <p:spPr>
            <a:xfrm>
              <a:off x="1228525" y="1701750"/>
              <a:ext cx="16025" cy="4250"/>
            </a:xfrm>
            <a:custGeom>
              <a:avLst/>
              <a:gdLst/>
              <a:ahLst/>
              <a:cxnLst/>
              <a:rect l="l" t="t" r="r" b="b"/>
              <a:pathLst>
                <a:path w="641" h="170" extrusionOk="0">
                  <a:moveTo>
                    <a:pt x="264" y="0"/>
                  </a:moveTo>
                  <a:cubicBezTo>
                    <a:pt x="189" y="13"/>
                    <a:pt x="101" y="0"/>
                    <a:pt x="38" y="50"/>
                  </a:cubicBezTo>
                  <a:cubicBezTo>
                    <a:pt x="1" y="63"/>
                    <a:pt x="1" y="113"/>
                    <a:pt x="38" y="138"/>
                  </a:cubicBezTo>
                  <a:cubicBezTo>
                    <a:pt x="76" y="163"/>
                    <a:pt x="117" y="170"/>
                    <a:pt x="159" y="170"/>
                  </a:cubicBezTo>
                  <a:cubicBezTo>
                    <a:pt x="202" y="170"/>
                    <a:pt x="245" y="163"/>
                    <a:pt x="289" y="163"/>
                  </a:cubicBezTo>
                  <a:cubicBezTo>
                    <a:pt x="377" y="151"/>
                    <a:pt x="478" y="138"/>
                    <a:pt x="565" y="126"/>
                  </a:cubicBezTo>
                  <a:cubicBezTo>
                    <a:pt x="641" y="113"/>
                    <a:pt x="628" y="0"/>
                    <a:pt x="5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5"/>
            <p:cNvSpPr/>
            <p:nvPr/>
          </p:nvSpPr>
          <p:spPr>
            <a:xfrm>
              <a:off x="1215050" y="1696725"/>
              <a:ext cx="18575" cy="12025"/>
            </a:xfrm>
            <a:custGeom>
              <a:avLst/>
              <a:gdLst/>
              <a:ahLst/>
              <a:cxnLst/>
              <a:rect l="l" t="t" r="r" b="b"/>
              <a:pathLst>
                <a:path w="743" h="481" extrusionOk="0">
                  <a:moveTo>
                    <a:pt x="629" y="0"/>
                  </a:moveTo>
                  <a:cubicBezTo>
                    <a:pt x="616" y="0"/>
                    <a:pt x="603" y="4"/>
                    <a:pt x="590" y="13"/>
                  </a:cubicBezTo>
                  <a:cubicBezTo>
                    <a:pt x="477" y="101"/>
                    <a:pt x="352" y="176"/>
                    <a:pt x="213" y="239"/>
                  </a:cubicBezTo>
                  <a:cubicBezTo>
                    <a:pt x="163" y="276"/>
                    <a:pt x="0" y="339"/>
                    <a:pt x="63" y="440"/>
                  </a:cubicBezTo>
                  <a:cubicBezTo>
                    <a:pt x="81" y="469"/>
                    <a:pt x="108" y="480"/>
                    <a:pt x="139" y="480"/>
                  </a:cubicBezTo>
                  <a:cubicBezTo>
                    <a:pt x="213" y="480"/>
                    <a:pt x="307" y="416"/>
                    <a:pt x="352" y="389"/>
                  </a:cubicBezTo>
                  <a:cubicBezTo>
                    <a:pt x="464" y="314"/>
                    <a:pt x="577" y="226"/>
                    <a:pt x="690" y="138"/>
                  </a:cubicBezTo>
                  <a:cubicBezTo>
                    <a:pt x="742" y="87"/>
                    <a:pt x="691" y="0"/>
                    <a:pt x="6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5"/>
            <p:cNvSpPr/>
            <p:nvPr/>
          </p:nvSpPr>
          <p:spPr>
            <a:xfrm>
              <a:off x="1223250" y="1683925"/>
              <a:ext cx="8575" cy="7975"/>
            </a:xfrm>
            <a:custGeom>
              <a:avLst/>
              <a:gdLst/>
              <a:ahLst/>
              <a:cxnLst/>
              <a:rect l="l" t="t" r="r" b="b"/>
              <a:pathLst>
                <a:path w="343" h="319" extrusionOk="0">
                  <a:moveTo>
                    <a:pt x="247" y="0"/>
                  </a:moveTo>
                  <a:cubicBezTo>
                    <a:pt x="235" y="0"/>
                    <a:pt x="223" y="3"/>
                    <a:pt x="212" y="10"/>
                  </a:cubicBezTo>
                  <a:cubicBezTo>
                    <a:pt x="136" y="61"/>
                    <a:pt x="49" y="148"/>
                    <a:pt x="11" y="236"/>
                  </a:cubicBezTo>
                  <a:cubicBezTo>
                    <a:pt x="1" y="277"/>
                    <a:pt x="32" y="318"/>
                    <a:pt x="65" y="318"/>
                  </a:cubicBezTo>
                  <a:cubicBezTo>
                    <a:pt x="72" y="318"/>
                    <a:pt x="79" y="316"/>
                    <a:pt x="86" y="312"/>
                  </a:cubicBezTo>
                  <a:cubicBezTo>
                    <a:pt x="187" y="274"/>
                    <a:pt x="262" y="186"/>
                    <a:pt x="312" y="111"/>
                  </a:cubicBezTo>
                  <a:cubicBezTo>
                    <a:pt x="343" y="60"/>
                    <a:pt x="299" y="0"/>
                    <a:pt x="2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5"/>
            <p:cNvSpPr/>
            <p:nvPr/>
          </p:nvSpPr>
          <p:spPr>
            <a:xfrm>
              <a:off x="1209400" y="1691700"/>
              <a:ext cx="13500" cy="15100"/>
            </a:xfrm>
            <a:custGeom>
              <a:avLst/>
              <a:gdLst/>
              <a:ahLst/>
              <a:cxnLst/>
              <a:rect l="l" t="t" r="r" b="b"/>
              <a:pathLst>
                <a:path w="540" h="604" extrusionOk="0">
                  <a:moveTo>
                    <a:pt x="432" y="1"/>
                  </a:moveTo>
                  <a:cubicBezTo>
                    <a:pt x="395" y="1"/>
                    <a:pt x="357" y="35"/>
                    <a:pt x="364" y="88"/>
                  </a:cubicBezTo>
                  <a:cubicBezTo>
                    <a:pt x="377" y="176"/>
                    <a:pt x="264" y="289"/>
                    <a:pt x="201" y="339"/>
                  </a:cubicBezTo>
                  <a:cubicBezTo>
                    <a:pt x="151" y="390"/>
                    <a:pt x="63" y="427"/>
                    <a:pt x="25" y="503"/>
                  </a:cubicBezTo>
                  <a:cubicBezTo>
                    <a:pt x="0" y="553"/>
                    <a:pt x="38" y="590"/>
                    <a:pt x="88" y="603"/>
                  </a:cubicBezTo>
                  <a:cubicBezTo>
                    <a:pt x="93" y="603"/>
                    <a:pt x="98" y="604"/>
                    <a:pt x="103" y="604"/>
                  </a:cubicBezTo>
                  <a:cubicBezTo>
                    <a:pt x="212" y="604"/>
                    <a:pt x="329" y="474"/>
                    <a:pt x="389" y="402"/>
                  </a:cubicBezTo>
                  <a:cubicBezTo>
                    <a:pt x="465" y="302"/>
                    <a:pt x="540" y="176"/>
                    <a:pt x="490" y="51"/>
                  </a:cubicBezTo>
                  <a:cubicBezTo>
                    <a:pt x="480" y="16"/>
                    <a:pt x="456" y="1"/>
                    <a:pt x="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5"/>
            <p:cNvSpPr/>
            <p:nvPr/>
          </p:nvSpPr>
          <p:spPr>
            <a:xfrm>
              <a:off x="1208450" y="1704375"/>
              <a:ext cx="15075" cy="10300"/>
            </a:xfrm>
            <a:custGeom>
              <a:avLst/>
              <a:gdLst/>
              <a:ahLst/>
              <a:cxnLst/>
              <a:rect l="l" t="t" r="r" b="b"/>
              <a:pathLst>
                <a:path w="603" h="412" extrusionOk="0">
                  <a:moveTo>
                    <a:pt x="133" y="1"/>
                  </a:moveTo>
                  <a:cubicBezTo>
                    <a:pt x="104" y="1"/>
                    <a:pt x="76" y="7"/>
                    <a:pt x="51" y="21"/>
                  </a:cubicBezTo>
                  <a:cubicBezTo>
                    <a:pt x="1" y="46"/>
                    <a:pt x="13" y="96"/>
                    <a:pt x="26" y="121"/>
                  </a:cubicBezTo>
                  <a:cubicBezTo>
                    <a:pt x="88" y="184"/>
                    <a:pt x="176" y="196"/>
                    <a:pt x="252" y="221"/>
                  </a:cubicBezTo>
                  <a:cubicBezTo>
                    <a:pt x="327" y="272"/>
                    <a:pt x="402" y="322"/>
                    <a:pt x="465" y="385"/>
                  </a:cubicBezTo>
                  <a:cubicBezTo>
                    <a:pt x="481" y="403"/>
                    <a:pt x="498" y="411"/>
                    <a:pt x="514" y="411"/>
                  </a:cubicBezTo>
                  <a:cubicBezTo>
                    <a:pt x="563" y="411"/>
                    <a:pt x="603" y="341"/>
                    <a:pt x="565" y="284"/>
                  </a:cubicBezTo>
                  <a:cubicBezTo>
                    <a:pt x="481" y="178"/>
                    <a:pt x="289" y="1"/>
                    <a:pt x="1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5"/>
            <p:cNvSpPr/>
            <p:nvPr/>
          </p:nvSpPr>
          <p:spPr>
            <a:xfrm>
              <a:off x="1208150" y="1706750"/>
              <a:ext cx="11625" cy="16750"/>
            </a:xfrm>
            <a:custGeom>
              <a:avLst/>
              <a:gdLst/>
              <a:ahLst/>
              <a:cxnLst/>
              <a:rect l="l" t="t" r="r" b="b"/>
              <a:pathLst>
                <a:path w="465" h="670" extrusionOk="0">
                  <a:moveTo>
                    <a:pt x="100" y="1"/>
                  </a:moveTo>
                  <a:cubicBezTo>
                    <a:pt x="50" y="1"/>
                    <a:pt x="0" y="51"/>
                    <a:pt x="25" y="101"/>
                  </a:cubicBezTo>
                  <a:cubicBezTo>
                    <a:pt x="75" y="189"/>
                    <a:pt x="176" y="252"/>
                    <a:pt x="238" y="327"/>
                  </a:cubicBezTo>
                  <a:cubicBezTo>
                    <a:pt x="301" y="428"/>
                    <a:pt x="339" y="528"/>
                    <a:pt x="364" y="628"/>
                  </a:cubicBezTo>
                  <a:cubicBezTo>
                    <a:pt x="364" y="657"/>
                    <a:pt x="384" y="670"/>
                    <a:pt x="407" y="670"/>
                  </a:cubicBezTo>
                  <a:cubicBezTo>
                    <a:pt x="434" y="670"/>
                    <a:pt x="464" y="650"/>
                    <a:pt x="464" y="616"/>
                  </a:cubicBezTo>
                  <a:cubicBezTo>
                    <a:pt x="452" y="490"/>
                    <a:pt x="427" y="365"/>
                    <a:pt x="364" y="252"/>
                  </a:cubicBezTo>
                  <a:cubicBezTo>
                    <a:pt x="314" y="164"/>
                    <a:pt x="213" y="26"/>
                    <a:pt x="1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5"/>
            <p:cNvSpPr/>
            <p:nvPr/>
          </p:nvSpPr>
          <p:spPr>
            <a:xfrm>
              <a:off x="1511500" y="1556625"/>
              <a:ext cx="66550" cy="62600"/>
            </a:xfrm>
            <a:custGeom>
              <a:avLst/>
              <a:gdLst/>
              <a:ahLst/>
              <a:cxnLst/>
              <a:rect l="l" t="t" r="r" b="b"/>
              <a:pathLst>
                <a:path w="2662" h="2504" extrusionOk="0">
                  <a:moveTo>
                    <a:pt x="1289" y="0"/>
                  </a:moveTo>
                  <a:cubicBezTo>
                    <a:pt x="1150" y="0"/>
                    <a:pt x="998" y="68"/>
                    <a:pt x="917" y="183"/>
                  </a:cubicBezTo>
                  <a:cubicBezTo>
                    <a:pt x="766" y="397"/>
                    <a:pt x="1030" y="986"/>
                    <a:pt x="1030" y="986"/>
                  </a:cubicBezTo>
                  <a:cubicBezTo>
                    <a:pt x="1030" y="986"/>
                    <a:pt x="791" y="735"/>
                    <a:pt x="515" y="698"/>
                  </a:cubicBezTo>
                  <a:cubicBezTo>
                    <a:pt x="483" y="693"/>
                    <a:pt x="451" y="690"/>
                    <a:pt x="419" y="690"/>
                  </a:cubicBezTo>
                  <a:cubicBezTo>
                    <a:pt x="290" y="690"/>
                    <a:pt x="169" y="740"/>
                    <a:pt x="89" y="911"/>
                  </a:cubicBezTo>
                  <a:cubicBezTo>
                    <a:pt x="1" y="1124"/>
                    <a:pt x="139" y="1350"/>
                    <a:pt x="315" y="1426"/>
                  </a:cubicBezTo>
                  <a:cubicBezTo>
                    <a:pt x="471" y="1504"/>
                    <a:pt x="648" y="1519"/>
                    <a:pt x="758" y="1519"/>
                  </a:cubicBezTo>
                  <a:cubicBezTo>
                    <a:pt x="824" y="1519"/>
                    <a:pt x="867" y="1513"/>
                    <a:pt x="867" y="1513"/>
                  </a:cubicBezTo>
                  <a:lnTo>
                    <a:pt x="867" y="1513"/>
                  </a:lnTo>
                  <a:cubicBezTo>
                    <a:pt x="867" y="1513"/>
                    <a:pt x="177" y="1965"/>
                    <a:pt x="641" y="2354"/>
                  </a:cubicBezTo>
                  <a:cubicBezTo>
                    <a:pt x="700" y="2407"/>
                    <a:pt x="768" y="2431"/>
                    <a:pt x="840" y="2431"/>
                  </a:cubicBezTo>
                  <a:cubicBezTo>
                    <a:pt x="1073" y="2431"/>
                    <a:pt x="1339" y="2176"/>
                    <a:pt x="1406" y="1840"/>
                  </a:cubicBezTo>
                  <a:cubicBezTo>
                    <a:pt x="1469" y="2015"/>
                    <a:pt x="1657" y="2291"/>
                    <a:pt x="1795" y="2404"/>
                  </a:cubicBezTo>
                  <a:cubicBezTo>
                    <a:pt x="1866" y="2469"/>
                    <a:pt x="1966" y="2503"/>
                    <a:pt x="2062" y="2503"/>
                  </a:cubicBezTo>
                  <a:cubicBezTo>
                    <a:pt x="2154" y="2503"/>
                    <a:pt x="2242" y="2472"/>
                    <a:pt x="2297" y="2404"/>
                  </a:cubicBezTo>
                  <a:cubicBezTo>
                    <a:pt x="2373" y="2304"/>
                    <a:pt x="2373" y="2166"/>
                    <a:pt x="2347" y="2053"/>
                  </a:cubicBezTo>
                  <a:cubicBezTo>
                    <a:pt x="2297" y="1777"/>
                    <a:pt x="2046" y="1614"/>
                    <a:pt x="1845" y="1426"/>
                  </a:cubicBezTo>
                  <a:lnTo>
                    <a:pt x="1845" y="1426"/>
                  </a:lnTo>
                  <a:cubicBezTo>
                    <a:pt x="1876" y="1429"/>
                    <a:pt x="1908" y="1430"/>
                    <a:pt x="1942" y="1430"/>
                  </a:cubicBezTo>
                  <a:cubicBezTo>
                    <a:pt x="2184" y="1430"/>
                    <a:pt x="2484" y="1348"/>
                    <a:pt x="2561" y="1150"/>
                  </a:cubicBezTo>
                  <a:cubicBezTo>
                    <a:pt x="2661" y="924"/>
                    <a:pt x="2511" y="635"/>
                    <a:pt x="2272" y="560"/>
                  </a:cubicBezTo>
                  <a:cubicBezTo>
                    <a:pt x="2227" y="548"/>
                    <a:pt x="2183" y="542"/>
                    <a:pt x="2139" y="542"/>
                  </a:cubicBezTo>
                  <a:cubicBezTo>
                    <a:pt x="1948" y="542"/>
                    <a:pt x="1763" y="654"/>
                    <a:pt x="1569" y="899"/>
                  </a:cubicBezTo>
                  <a:cubicBezTo>
                    <a:pt x="1682" y="660"/>
                    <a:pt x="1682" y="409"/>
                    <a:pt x="1569" y="158"/>
                  </a:cubicBezTo>
                  <a:cubicBezTo>
                    <a:pt x="1518" y="49"/>
                    <a:pt x="1408" y="0"/>
                    <a:pt x="1289"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5"/>
            <p:cNvSpPr/>
            <p:nvPr/>
          </p:nvSpPr>
          <p:spPr>
            <a:xfrm>
              <a:off x="1544925" y="1593200"/>
              <a:ext cx="10550" cy="7650"/>
            </a:xfrm>
            <a:custGeom>
              <a:avLst/>
              <a:gdLst/>
              <a:ahLst/>
              <a:cxnLst/>
              <a:rect l="l" t="t" r="r" b="b"/>
              <a:pathLst>
                <a:path w="422" h="306" extrusionOk="0">
                  <a:moveTo>
                    <a:pt x="141" y="0"/>
                  </a:moveTo>
                  <a:cubicBezTo>
                    <a:pt x="58" y="0"/>
                    <a:pt x="1" y="145"/>
                    <a:pt x="119" y="188"/>
                  </a:cubicBezTo>
                  <a:cubicBezTo>
                    <a:pt x="170" y="214"/>
                    <a:pt x="220" y="251"/>
                    <a:pt x="270" y="289"/>
                  </a:cubicBezTo>
                  <a:cubicBezTo>
                    <a:pt x="282" y="300"/>
                    <a:pt x="296" y="305"/>
                    <a:pt x="312" y="305"/>
                  </a:cubicBezTo>
                  <a:cubicBezTo>
                    <a:pt x="363" y="305"/>
                    <a:pt x="422" y="249"/>
                    <a:pt x="383" y="201"/>
                  </a:cubicBezTo>
                  <a:cubicBezTo>
                    <a:pt x="320" y="126"/>
                    <a:pt x="258" y="63"/>
                    <a:pt x="182" y="13"/>
                  </a:cubicBezTo>
                  <a:cubicBezTo>
                    <a:pt x="168" y="4"/>
                    <a:pt x="154" y="0"/>
                    <a:pt x="1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5"/>
            <p:cNvSpPr/>
            <p:nvPr/>
          </p:nvSpPr>
          <p:spPr>
            <a:xfrm>
              <a:off x="1544750" y="1590400"/>
              <a:ext cx="11225" cy="4900"/>
            </a:xfrm>
            <a:custGeom>
              <a:avLst/>
              <a:gdLst/>
              <a:ahLst/>
              <a:cxnLst/>
              <a:rect l="l" t="t" r="r" b="b"/>
              <a:pathLst>
                <a:path w="449" h="196" extrusionOk="0">
                  <a:moveTo>
                    <a:pt x="230" y="1"/>
                  </a:moveTo>
                  <a:cubicBezTo>
                    <a:pt x="170" y="1"/>
                    <a:pt x="111" y="16"/>
                    <a:pt x="51" y="50"/>
                  </a:cubicBezTo>
                  <a:cubicBezTo>
                    <a:pt x="14" y="75"/>
                    <a:pt x="1" y="125"/>
                    <a:pt x="26" y="162"/>
                  </a:cubicBezTo>
                  <a:cubicBezTo>
                    <a:pt x="26" y="162"/>
                    <a:pt x="26" y="175"/>
                    <a:pt x="39" y="175"/>
                  </a:cubicBezTo>
                  <a:cubicBezTo>
                    <a:pt x="53" y="190"/>
                    <a:pt x="72" y="196"/>
                    <a:pt x="91" y="196"/>
                  </a:cubicBezTo>
                  <a:cubicBezTo>
                    <a:pt x="104" y="196"/>
                    <a:pt x="116" y="193"/>
                    <a:pt x="126" y="188"/>
                  </a:cubicBezTo>
                  <a:cubicBezTo>
                    <a:pt x="183" y="159"/>
                    <a:pt x="232" y="145"/>
                    <a:pt x="285" y="145"/>
                  </a:cubicBezTo>
                  <a:cubicBezTo>
                    <a:pt x="303" y="145"/>
                    <a:pt x="321" y="147"/>
                    <a:pt x="340" y="150"/>
                  </a:cubicBezTo>
                  <a:cubicBezTo>
                    <a:pt x="344" y="151"/>
                    <a:pt x="348" y="151"/>
                    <a:pt x="352" y="151"/>
                  </a:cubicBezTo>
                  <a:cubicBezTo>
                    <a:pt x="409" y="151"/>
                    <a:pt x="449" y="72"/>
                    <a:pt x="390" y="37"/>
                  </a:cubicBezTo>
                  <a:cubicBezTo>
                    <a:pt x="337" y="13"/>
                    <a:pt x="283" y="1"/>
                    <a:pt x="2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5"/>
            <p:cNvSpPr/>
            <p:nvPr/>
          </p:nvSpPr>
          <p:spPr>
            <a:xfrm>
              <a:off x="1549775" y="1582425"/>
              <a:ext cx="11125" cy="6900"/>
            </a:xfrm>
            <a:custGeom>
              <a:avLst/>
              <a:gdLst/>
              <a:ahLst/>
              <a:cxnLst/>
              <a:rect l="l" t="t" r="r" b="b"/>
              <a:pathLst>
                <a:path w="445" h="276" extrusionOk="0">
                  <a:moveTo>
                    <a:pt x="353" y="0"/>
                  </a:moveTo>
                  <a:cubicBezTo>
                    <a:pt x="345" y="0"/>
                    <a:pt x="336" y="2"/>
                    <a:pt x="327" y="5"/>
                  </a:cubicBezTo>
                  <a:cubicBezTo>
                    <a:pt x="227" y="55"/>
                    <a:pt x="64" y="92"/>
                    <a:pt x="13" y="205"/>
                  </a:cubicBezTo>
                  <a:cubicBezTo>
                    <a:pt x="1" y="230"/>
                    <a:pt x="26" y="256"/>
                    <a:pt x="51" y="268"/>
                  </a:cubicBezTo>
                  <a:cubicBezTo>
                    <a:pt x="65" y="273"/>
                    <a:pt x="80" y="275"/>
                    <a:pt x="95" y="275"/>
                  </a:cubicBezTo>
                  <a:cubicBezTo>
                    <a:pt x="198" y="275"/>
                    <a:pt x="313" y="172"/>
                    <a:pt x="390" y="118"/>
                  </a:cubicBezTo>
                  <a:cubicBezTo>
                    <a:pt x="445" y="73"/>
                    <a:pt x="413" y="0"/>
                    <a:pt x="3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5"/>
            <p:cNvSpPr/>
            <p:nvPr/>
          </p:nvSpPr>
          <p:spPr>
            <a:xfrm>
              <a:off x="1542325" y="1582700"/>
              <a:ext cx="10600" cy="11800"/>
            </a:xfrm>
            <a:custGeom>
              <a:avLst/>
              <a:gdLst/>
              <a:ahLst/>
              <a:cxnLst/>
              <a:rect l="l" t="t" r="r" b="b"/>
              <a:pathLst>
                <a:path w="424" h="472" extrusionOk="0">
                  <a:moveTo>
                    <a:pt x="329" y="0"/>
                  </a:moveTo>
                  <a:cubicBezTo>
                    <a:pt x="304" y="0"/>
                    <a:pt x="278" y="10"/>
                    <a:pt x="261" y="31"/>
                  </a:cubicBezTo>
                  <a:cubicBezTo>
                    <a:pt x="198" y="132"/>
                    <a:pt x="111" y="232"/>
                    <a:pt x="48" y="332"/>
                  </a:cubicBezTo>
                  <a:cubicBezTo>
                    <a:pt x="1" y="399"/>
                    <a:pt x="67" y="472"/>
                    <a:pt x="135" y="472"/>
                  </a:cubicBezTo>
                  <a:cubicBezTo>
                    <a:pt x="157" y="472"/>
                    <a:pt x="180" y="464"/>
                    <a:pt x="198" y="445"/>
                  </a:cubicBezTo>
                  <a:cubicBezTo>
                    <a:pt x="299" y="345"/>
                    <a:pt x="349" y="219"/>
                    <a:pt x="399" y="94"/>
                  </a:cubicBezTo>
                  <a:cubicBezTo>
                    <a:pt x="424" y="36"/>
                    <a:pt x="378" y="0"/>
                    <a:pt x="3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5"/>
            <p:cNvSpPr/>
            <p:nvPr/>
          </p:nvSpPr>
          <p:spPr>
            <a:xfrm>
              <a:off x="1543200" y="1575250"/>
              <a:ext cx="5050" cy="7375"/>
            </a:xfrm>
            <a:custGeom>
              <a:avLst/>
              <a:gdLst/>
              <a:ahLst/>
              <a:cxnLst/>
              <a:rect l="l" t="t" r="r" b="b"/>
              <a:pathLst>
                <a:path w="202" h="295" extrusionOk="0">
                  <a:moveTo>
                    <a:pt x="134" y="0"/>
                  </a:moveTo>
                  <a:cubicBezTo>
                    <a:pt x="107" y="0"/>
                    <a:pt x="79" y="13"/>
                    <a:pt x="63" y="41"/>
                  </a:cubicBezTo>
                  <a:cubicBezTo>
                    <a:pt x="25" y="91"/>
                    <a:pt x="0" y="154"/>
                    <a:pt x="0" y="229"/>
                  </a:cubicBezTo>
                  <a:cubicBezTo>
                    <a:pt x="9" y="265"/>
                    <a:pt x="44" y="294"/>
                    <a:pt x="77" y="294"/>
                  </a:cubicBezTo>
                  <a:cubicBezTo>
                    <a:pt x="90" y="294"/>
                    <a:pt x="103" y="290"/>
                    <a:pt x="113" y="279"/>
                  </a:cubicBezTo>
                  <a:cubicBezTo>
                    <a:pt x="176" y="216"/>
                    <a:pt x="188" y="154"/>
                    <a:pt x="201" y="66"/>
                  </a:cubicBezTo>
                  <a:cubicBezTo>
                    <a:pt x="201" y="23"/>
                    <a:pt x="16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5"/>
            <p:cNvSpPr/>
            <p:nvPr/>
          </p:nvSpPr>
          <p:spPr>
            <a:xfrm>
              <a:off x="1538800" y="1582425"/>
              <a:ext cx="7875" cy="12750"/>
            </a:xfrm>
            <a:custGeom>
              <a:avLst/>
              <a:gdLst/>
              <a:ahLst/>
              <a:cxnLst/>
              <a:rect l="l" t="t" r="r" b="b"/>
              <a:pathLst>
                <a:path w="315" h="510" extrusionOk="0">
                  <a:moveTo>
                    <a:pt x="169" y="1"/>
                  </a:moveTo>
                  <a:cubicBezTo>
                    <a:pt x="118" y="1"/>
                    <a:pt x="72" y="57"/>
                    <a:pt x="101" y="105"/>
                  </a:cubicBezTo>
                  <a:cubicBezTo>
                    <a:pt x="164" y="218"/>
                    <a:pt x="1" y="331"/>
                    <a:pt x="13" y="444"/>
                  </a:cubicBezTo>
                  <a:cubicBezTo>
                    <a:pt x="13" y="476"/>
                    <a:pt x="41" y="509"/>
                    <a:pt x="82" y="509"/>
                  </a:cubicBezTo>
                  <a:cubicBezTo>
                    <a:pt x="88" y="509"/>
                    <a:pt x="94" y="508"/>
                    <a:pt x="101" y="507"/>
                  </a:cubicBezTo>
                  <a:cubicBezTo>
                    <a:pt x="264" y="469"/>
                    <a:pt x="314" y="130"/>
                    <a:pt x="214" y="17"/>
                  </a:cubicBezTo>
                  <a:cubicBezTo>
                    <a:pt x="200" y="6"/>
                    <a:pt x="184" y="1"/>
                    <a:pt x="1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5"/>
            <p:cNvSpPr/>
            <p:nvPr/>
          </p:nvSpPr>
          <p:spPr>
            <a:xfrm>
              <a:off x="1538500" y="1591975"/>
              <a:ext cx="12700" cy="5400"/>
            </a:xfrm>
            <a:custGeom>
              <a:avLst/>
              <a:gdLst/>
              <a:ahLst/>
              <a:cxnLst/>
              <a:rect l="l" t="t" r="r" b="b"/>
              <a:pathLst>
                <a:path w="508" h="216" extrusionOk="0">
                  <a:moveTo>
                    <a:pt x="175" y="0"/>
                  </a:moveTo>
                  <a:cubicBezTo>
                    <a:pt x="115" y="0"/>
                    <a:pt x="60" y="19"/>
                    <a:pt x="25" y="74"/>
                  </a:cubicBezTo>
                  <a:cubicBezTo>
                    <a:pt x="0" y="99"/>
                    <a:pt x="25" y="137"/>
                    <a:pt x="50" y="150"/>
                  </a:cubicBezTo>
                  <a:cubicBezTo>
                    <a:pt x="80" y="172"/>
                    <a:pt x="106" y="177"/>
                    <a:pt x="135" y="177"/>
                  </a:cubicBezTo>
                  <a:cubicBezTo>
                    <a:pt x="155" y="177"/>
                    <a:pt x="176" y="175"/>
                    <a:pt x="201" y="175"/>
                  </a:cubicBezTo>
                  <a:cubicBezTo>
                    <a:pt x="264" y="175"/>
                    <a:pt x="326" y="187"/>
                    <a:pt x="389" y="212"/>
                  </a:cubicBezTo>
                  <a:cubicBezTo>
                    <a:pt x="396" y="215"/>
                    <a:pt x="402" y="216"/>
                    <a:pt x="409" y="216"/>
                  </a:cubicBezTo>
                  <a:cubicBezTo>
                    <a:pt x="472" y="216"/>
                    <a:pt x="508" y="109"/>
                    <a:pt x="439" y="74"/>
                  </a:cubicBezTo>
                  <a:cubicBezTo>
                    <a:pt x="371" y="44"/>
                    <a:pt x="267" y="0"/>
                    <a:pt x="1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5"/>
            <p:cNvSpPr/>
            <p:nvPr/>
          </p:nvSpPr>
          <p:spPr>
            <a:xfrm>
              <a:off x="1538800" y="1593950"/>
              <a:ext cx="12100" cy="9150"/>
            </a:xfrm>
            <a:custGeom>
              <a:avLst/>
              <a:gdLst/>
              <a:ahLst/>
              <a:cxnLst/>
              <a:rect l="l" t="t" r="r" b="b"/>
              <a:pathLst>
                <a:path w="484" h="366" extrusionOk="0">
                  <a:moveTo>
                    <a:pt x="120" y="0"/>
                  </a:moveTo>
                  <a:cubicBezTo>
                    <a:pt x="101" y="0"/>
                    <a:pt x="82" y="3"/>
                    <a:pt x="63" y="8"/>
                  </a:cubicBezTo>
                  <a:cubicBezTo>
                    <a:pt x="26" y="20"/>
                    <a:pt x="1" y="83"/>
                    <a:pt x="38" y="121"/>
                  </a:cubicBezTo>
                  <a:cubicBezTo>
                    <a:pt x="88" y="171"/>
                    <a:pt x="151" y="171"/>
                    <a:pt x="214" y="209"/>
                  </a:cubicBezTo>
                  <a:cubicBezTo>
                    <a:pt x="289" y="246"/>
                    <a:pt x="339" y="284"/>
                    <a:pt x="390" y="347"/>
                  </a:cubicBezTo>
                  <a:cubicBezTo>
                    <a:pt x="399" y="360"/>
                    <a:pt x="411" y="365"/>
                    <a:pt x="422" y="365"/>
                  </a:cubicBezTo>
                  <a:cubicBezTo>
                    <a:pt x="454" y="365"/>
                    <a:pt x="483" y="321"/>
                    <a:pt x="465" y="284"/>
                  </a:cubicBezTo>
                  <a:cubicBezTo>
                    <a:pt x="420" y="172"/>
                    <a:pt x="275" y="0"/>
                    <a:pt x="1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5"/>
            <p:cNvSpPr/>
            <p:nvPr/>
          </p:nvSpPr>
          <p:spPr>
            <a:xfrm>
              <a:off x="1273700" y="1606075"/>
              <a:ext cx="117375" cy="116625"/>
            </a:xfrm>
            <a:custGeom>
              <a:avLst/>
              <a:gdLst/>
              <a:ahLst/>
              <a:cxnLst/>
              <a:rect l="l" t="t" r="r" b="b"/>
              <a:pathLst>
                <a:path w="4695" h="4665" extrusionOk="0">
                  <a:moveTo>
                    <a:pt x="2578" y="0"/>
                  </a:moveTo>
                  <a:cubicBezTo>
                    <a:pt x="2402" y="0"/>
                    <a:pt x="2221" y="54"/>
                    <a:pt x="2084" y="163"/>
                  </a:cubicBezTo>
                  <a:cubicBezTo>
                    <a:pt x="1733" y="439"/>
                    <a:pt x="1883" y="1581"/>
                    <a:pt x="1883" y="1581"/>
                  </a:cubicBezTo>
                  <a:cubicBezTo>
                    <a:pt x="1883" y="1581"/>
                    <a:pt x="1607" y="1054"/>
                    <a:pt x="1168" y="853"/>
                  </a:cubicBezTo>
                  <a:cubicBezTo>
                    <a:pt x="1051" y="795"/>
                    <a:pt x="932" y="757"/>
                    <a:pt x="815" y="757"/>
                  </a:cubicBezTo>
                  <a:cubicBezTo>
                    <a:pt x="655" y="757"/>
                    <a:pt x="497" y="828"/>
                    <a:pt x="352" y="1016"/>
                  </a:cubicBezTo>
                  <a:cubicBezTo>
                    <a:pt x="89" y="1317"/>
                    <a:pt x="202" y="1769"/>
                    <a:pt x="465" y="1995"/>
                  </a:cubicBezTo>
                  <a:cubicBezTo>
                    <a:pt x="842" y="2309"/>
                    <a:pt x="1381" y="2397"/>
                    <a:pt x="1381" y="2397"/>
                  </a:cubicBezTo>
                  <a:cubicBezTo>
                    <a:pt x="1381" y="2397"/>
                    <a:pt x="1" y="2848"/>
                    <a:pt x="591" y="3727"/>
                  </a:cubicBezTo>
                  <a:cubicBezTo>
                    <a:pt x="705" y="3891"/>
                    <a:pt x="878" y="3967"/>
                    <a:pt x="1071" y="3967"/>
                  </a:cubicBezTo>
                  <a:cubicBezTo>
                    <a:pt x="1452" y="3967"/>
                    <a:pt x="1909" y="3674"/>
                    <a:pt x="2134" y="3200"/>
                  </a:cubicBezTo>
                  <a:cubicBezTo>
                    <a:pt x="2159" y="3526"/>
                    <a:pt x="2347" y="4091"/>
                    <a:pt x="2536" y="4354"/>
                  </a:cubicBezTo>
                  <a:cubicBezTo>
                    <a:pt x="2657" y="4536"/>
                    <a:pt x="2886" y="4664"/>
                    <a:pt x="3103" y="4664"/>
                  </a:cubicBezTo>
                  <a:cubicBezTo>
                    <a:pt x="3200" y="4664"/>
                    <a:pt x="3295" y="4638"/>
                    <a:pt x="3376" y="4580"/>
                  </a:cubicBezTo>
                  <a:cubicBezTo>
                    <a:pt x="3552" y="4455"/>
                    <a:pt x="3627" y="4216"/>
                    <a:pt x="3640" y="4003"/>
                  </a:cubicBezTo>
                  <a:cubicBezTo>
                    <a:pt x="3690" y="3513"/>
                    <a:pt x="3339" y="3112"/>
                    <a:pt x="3075" y="2710"/>
                  </a:cubicBezTo>
                  <a:lnTo>
                    <a:pt x="3075" y="2710"/>
                  </a:lnTo>
                  <a:cubicBezTo>
                    <a:pt x="3272" y="2780"/>
                    <a:pt x="3517" y="2831"/>
                    <a:pt x="3751" y="2831"/>
                  </a:cubicBezTo>
                  <a:cubicBezTo>
                    <a:pt x="4024" y="2831"/>
                    <a:pt x="4282" y="2761"/>
                    <a:pt x="4431" y="2572"/>
                  </a:cubicBezTo>
                  <a:cubicBezTo>
                    <a:pt x="4694" y="2233"/>
                    <a:pt x="4569" y="1669"/>
                    <a:pt x="4205" y="1443"/>
                  </a:cubicBezTo>
                  <a:cubicBezTo>
                    <a:pt x="4062" y="1357"/>
                    <a:pt x="3912" y="1313"/>
                    <a:pt x="3751" y="1313"/>
                  </a:cubicBezTo>
                  <a:cubicBezTo>
                    <a:pt x="3487" y="1313"/>
                    <a:pt x="3192" y="1432"/>
                    <a:pt x="2849" y="1681"/>
                  </a:cubicBezTo>
                  <a:cubicBezTo>
                    <a:pt x="3151" y="1317"/>
                    <a:pt x="3289" y="903"/>
                    <a:pt x="3201" y="426"/>
                  </a:cubicBezTo>
                  <a:cubicBezTo>
                    <a:pt x="3146" y="145"/>
                    <a:pt x="2868" y="0"/>
                    <a:pt x="2578"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5"/>
            <p:cNvSpPr/>
            <p:nvPr/>
          </p:nvSpPr>
          <p:spPr>
            <a:xfrm>
              <a:off x="1329700" y="1672600"/>
              <a:ext cx="11800" cy="12275"/>
            </a:xfrm>
            <a:custGeom>
              <a:avLst/>
              <a:gdLst/>
              <a:ahLst/>
              <a:cxnLst/>
              <a:rect l="l" t="t" r="r" b="b"/>
              <a:pathLst>
                <a:path w="472" h="491" extrusionOk="0">
                  <a:moveTo>
                    <a:pt x="135" y="1"/>
                  </a:moveTo>
                  <a:cubicBezTo>
                    <a:pt x="63" y="1"/>
                    <a:pt x="1" y="91"/>
                    <a:pt x="70" y="150"/>
                  </a:cubicBezTo>
                  <a:cubicBezTo>
                    <a:pt x="170" y="250"/>
                    <a:pt x="258" y="338"/>
                    <a:pt x="333" y="451"/>
                  </a:cubicBezTo>
                  <a:cubicBezTo>
                    <a:pt x="345" y="479"/>
                    <a:pt x="365" y="490"/>
                    <a:pt x="385" y="490"/>
                  </a:cubicBezTo>
                  <a:cubicBezTo>
                    <a:pt x="428" y="490"/>
                    <a:pt x="472" y="439"/>
                    <a:pt x="446" y="388"/>
                  </a:cubicBezTo>
                  <a:cubicBezTo>
                    <a:pt x="396" y="250"/>
                    <a:pt x="308" y="112"/>
                    <a:pt x="195" y="24"/>
                  </a:cubicBezTo>
                  <a:cubicBezTo>
                    <a:pt x="176" y="8"/>
                    <a:pt x="15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5"/>
            <p:cNvSpPr/>
            <p:nvPr/>
          </p:nvSpPr>
          <p:spPr>
            <a:xfrm>
              <a:off x="1329550" y="1668025"/>
              <a:ext cx="16425" cy="5950"/>
            </a:xfrm>
            <a:custGeom>
              <a:avLst/>
              <a:gdLst/>
              <a:ahLst/>
              <a:cxnLst/>
              <a:rect l="l" t="t" r="r" b="b"/>
              <a:pathLst>
                <a:path w="657" h="238" extrusionOk="0">
                  <a:moveTo>
                    <a:pt x="218" y="1"/>
                  </a:moveTo>
                  <a:cubicBezTo>
                    <a:pt x="135" y="1"/>
                    <a:pt x="50" y="20"/>
                    <a:pt x="13" y="94"/>
                  </a:cubicBezTo>
                  <a:cubicBezTo>
                    <a:pt x="0" y="132"/>
                    <a:pt x="13" y="157"/>
                    <a:pt x="38" y="170"/>
                  </a:cubicBezTo>
                  <a:cubicBezTo>
                    <a:pt x="57" y="176"/>
                    <a:pt x="76" y="178"/>
                    <a:pt x="95" y="178"/>
                  </a:cubicBezTo>
                  <a:cubicBezTo>
                    <a:pt x="151" y="178"/>
                    <a:pt x="208" y="157"/>
                    <a:pt x="264" y="157"/>
                  </a:cubicBezTo>
                  <a:cubicBezTo>
                    <a:pt x="364" y="157"/>
                    <a:pt x="452" y="182"/>
                    <a:pt x="540" y="232"/>
                  </a:cubicBezTo>
                  <a:cubicBezTo>
                    <a:pt x="547" y="236"/>
                    <a:pt x="554" y="237"/>
                    <a:pt x="562" y="237"/>
                  </a:cubicBezTo>
                  <a:cubicBezTo>
                    <a:pt x="608" y="237"/>
                    <a:pt x="657" y="177"/>
                    <a:pt x="603" y="144"/>
                  </a:cubicBezTo>
                  <a:cubicBezTo>
                    <a:pt x="515" y="69"/>
                    <a:pt x="415" y="19"/>
                    <a:pt x="302" y="6"/>
                  </a:cubicBezTo>
                  <a:cubicBezTo>
                    <a:pt x="275" y="3"/>
                    <a:pt x="247" y="1"/>
                    <a:pt x="2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5"/>
            <p:cNvSpPr/>
            <p:nvPr/>
          </p:nvSpPr>
          <p:spPr>
            <a:xfrm>
              <a:off x="1340525" y="1658725"/>
              <a:ext cx="18100" cy="6375"/>
            </a:xfrm>
            <a:custGeom>
              <a:avLst/>
              <a:gdLst/>
              <a:ahLst/>
              <a:cxnLst/>
              <a:rect l="l" t="t" r="r" b="b"/>
              <a:pathLst>
                <a:path w="724" h="255" extrusionOk="0">
                  <a:moveTo>
                    <a:pt x="627" y="1"/>
                  </a:moveTo>
                  <a:cubicBezTo>
                    <a:pt x="623" y="1"/>
                    <a:pt x="620" y="1"/>
                    <a:pt x="616" y="2"/>
                  </a:cubicBezTo>
                  <a:cubicBezTo>
                    <a:pt x="503" y="27"/>
                    <a:pt x="402" y="40"/>
                    <a:pt x="289" y="65"/>
                  </a:cubicBezTo>
                  <a:cubicBezTo>
                    <a:pt x="201" y="77"/>
                    <a:pt x="101" y="77"/>
                    <a:pt x="38" y="140"/>
                  </a:cubicBezTo>
                  <a:cubicBezTo>
                    <a:pt x="1" y="178"/>
                    <a:pt x="26" y="228"/>
                    <a:pt x="63" y="240"/>
                  </a:cubicBezTo>
                  <a:cubicBezTo>
                    <a:pt x="87" y="250"/>
                    <a:pt x="111" y="254"/>
                    <a:pt x="135" y="254"/>
                  </a:cubicBezTo>
                  <a:cubicBezTo>
                    <a:pt x="203" y="254"/>
                    <a:pt x="272" y="225"/>
                    <a:pt x="327" y="215"/>
                  </a:cubicBezTo>
                  <a:cubicBezTo>
                    <a:pt x="440" y="190"/>
                    <a:pt x="540" y="153"/>
                    <a:pt x="641" y="127"/>
                  </a:cubicBezTo>
                  <a:cubicBezTo>
                    <a:pt x="724" y="104"/>
                    <a:pt x="694" y="1"/>
                    <a:pt x="6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5"/>
            <p:cNvSpPr/>
            <p:nvPr/>
          </p:nvSpPr>
          <p:spPr>
            <a:xfrm>
              <a:off x="1327350" y="1655275"/>
              <a:ext cx="17525" cy="15100"/>
            </a:xfrm>
            <a:custGeom>
              <a:avLst/>
              <a:gdLst/>
              <a:ahLst/>
              <a:cxnLst/>
              <a:rect l="l" t="t" r="r" b="b"/>
              <a:pathLst>
                <a:path w="701" h="604" extrusionOk="0">
                  <a:moveTo>
                    <a:pt x="604" y="0"/>
                  </a:moveTo>
                  <a:cubicBezTo>
                    <a:pt x="587" y="0"/>
                    <a:pt x="568" y="8"/>
                    <a:pt x="553" y="27"/>
                  </a:cubicBezTo>
                  <a:cubicBezTo>
                    <a:pt x="452" y="127"/>
                    <a:pt x="339" y="215"/>
                    <a:pt x="239" y="303"/>
                  </a:cubicBezTo>
                  <a:cubicBezTo>
                    <a:pt x="151" y="366"/>
                    <a:pt x="13" y="429"/>
                    <a:pt x="1" y="542"/>
                  </a:cubicBezTo>
                  <a:cubicBezTo>
                    <a:pt x="1" y="567"/>
                    <a:pt x="26" y="592"/>
                    <a:pt x="38" y="592"/>
                  </a:cubicBezTo>
                  <a:cubicBezTo>
                    <a:pt x="56" y="600"/>
                    <a:pt x="75" y="603"/>
                    <a:pt x="93" y="603"/>
                  </a:cubicBezTo>
                  <a:cubicBezTo>
                    <a:pt x="190" y="603"/>
                    <a:pt x="289" y="504"/>
                    <a:pt x="352" y="441"/>
                  </a:cubicBezTo>
                  <a:cubicBezTo>
                    <a:pt x="465" y="353"/>
                    <a:pt x="565" y="240"/>
                    <a:pt x="653" y="127"/>
                  </a:cubicBezTo>
                  <a:cubicBezTo>
                    <a:pt x="700" y="71"/>
                    <a:pt x="656" y="0"/>
                    <a:pt x="6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5"/>
            <p:cNvSpPr/>
            <p:nvPr/>
          </p:nvSpPr>
          <p:spPr>
            <a:xfrm>
              <a:off x="1332425" y="1640775"/>
              <a:ext cx="8300" cy="9400"/>
            </a:xfrm>
            <a:custGeom>
              <a:avLst/>
              <a:gdLst/>
              <a:ahLst/>
              <a:cxnLst/>
              <a:rect l="l" t="t" r="r" b="b"/>
              <a:pathLst>
                <a:path w="332" h="376" extrusionOk="0">
                  <a:moveTo>
                    <a:pt x="243" y="1"/>
                  </a:moveTo>
                  <a:cubicBezTo>
                    <a:pt x="229" y="1"/>
                    <a:pt x="214" y="6"/>
                    <a:pt x="199" y="17"/>
                  </a:cubicBezTo>
                  <a:cubicBezTo>
                    <a:pt x="124" y="93"/>
                    <a:pt x="36" y="193"/>
                    <a:pt x="11" y="293"/>
                  </a:cubicBezTo>
                  <a:cubicBezTo>
                    <a:pt x="1" y="334"/>
                    <a:pt x="41" y="375"/>
                    <a:pt x="83" y="375"/>
                  </a:cubicBezTo>
                  <a:cubicBezTo>
                    <a:pt x="93" y="375"/>
                    <a:pt x="102" y="373"/>
                    <a:pt x="111" y="369"/>
                  </a:cubicBezTo>
                  <a:cubicBezTo>
                    <a:pt x="199" y="318"/>
                    <a:pt x="262" y="205"/>
                    <a:pt x="312" y="105"/>
                  </a:cubicBezTo>
                  <a:cubicBezTo>
                    <a:pt x="331" y="57"/>
                    <a:pt x="291" y="1"/>
                    <a:pt x="2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5"/>
            <p:cNvSpPr/>
            <p:nvPr/>
          </p:nvSpPr>
          <p:spPr>
            <a:xfrm>
              <a:off x="1319550" y="1651375"/>
              <a:ext cx="12850" cy="18125"/>
            </a:xfrm>
            <a:custGeom>
              <a:avLst/>
              <a:gdLst/>
              <a:ahLst/>
              <a:cxnLst/>
              <a:rect l="l" t="t" r="r" b="b"/>
              <a:pathLst>
                <a:path w="514" h="725" extrusionOk="0">
                  <a:moveTo>
                    <a:pt x="392" y="1"/>
                  </a:moveTo>
                  <a:cubicBezTo>
                    <a:pt x="351" y="1"/>
                    <a:pt x="309" y="34"/>
                    <a:pt x="325" y="83"/>
                  </a:cubicBezTo>
                  <a:cubicBezTo>
                    <a:pt x="388" y="321"/>
                    <a:pt x="87" y="459"/>
                    <a:pt x="11" y="635"/>
                  </a:cubicBezTo>
                  <a:cubicBezTo>
                    <a:pt x="0" y="669"/>
                    <a:pt x="30" y="724"/>
                    <a:pt x="64" y="724"/>
                  </a:cubicBezTo>
                  <a:cubicBezTo>
                    <a:pt x="68" y="724"/>
                    <a:pt x="71" y="724"/>
                    <a:pt x="74" y="723"/>
                  </a:cubicBezTo>
                  <a:cubicBezTo>
                    <a:pt x="225" y="710"/>
                    <a:pt x="325" y="559"/>
                    <a:pt x="388" y="447"/>
                  </a:cubicBezTo>
                  <a:cubicBezTo>
                    <a:pt x="463" y="321"/>
                    <a:pt x="513" y="170"/>
                    <a:pt x="451" y="32"/>
                  </a:cubicBezTo>
                  <a:cubicBezTo>
                    <a:pt x="437" y="10"/>
                    <a:pt x="415" y="1"/>
                    <a:pt x="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5"/>
            <p:cNvSpPr/>
            <p:nvPr/>
          </p:nvSpPr>
          <p:spPr>
            <a:xfrm>
              <a:off x="1318575" y="1667425"/>
              <a:ext cx="17900" cy="9300"/>
            </a:xfrm>
            <a:custGeom>
              <a:avLst/>
              <a:gdLst/>
              <a:ahLst/>
              <a:cxnLst/>
              <a:rect l="l" t="t" r="r" b="b"/>
              <a:pathLst>
                <a:path w="716" h="372" extrusionOk="0">
                  <a:moveTo>
                    <a:pt x="151" y="1"/>
                  </a:moveTo>
                  <a:cubicBezTo>
                    <a:pt x="111" y="1"/>
                    <a:pt x="72" y="9"/>
                    <a:pt x="38" y="30"/>
                  </a:cubicBezTo>
                  <a:cubicBezTo>
                    <a:pt x="13" y="43"/>
                    <a:pt x="0" y="106"/>
                    <a:pt x="25" y="131"/>
                  </a:cubicBezTo>
                  <a:cubicBezTo>
                    <a:pt x="101" y="181"/>
                    <a:pt x="188" y="181"/>
                    <a:pt x="276" y="206"/>
                  </a:cubicBezTo>
                  <a:cubicBezTo>
                    <a:pt x="377" y="231"/>
                    <a:pt x="477" y="281"/>
                    <a:pt x="565" y="357"/>
                  </a:cubicBezTo>
                  <a:cubicBezTo>
                    <a:pt x="578" y="367"/>
                    <a:pt x="593" y="372"/>
                    <a:pt x="607" y="372"/>
                  </a:cubicBezTo>
                  <a:cubicBezTo>
                    <a:pt x="662" y="372"/>
                    <a:pt x="715" y="306"/>
                    <a:pt x="665" y="256"/>
                  </a:cubicBezTo>
                  <a:cubicBezTo>
                    <a:pt x="578" y="168"/>
                    <a:pt x="477" y="106"/>
                    <a:pt x="364" y="56"/>
                  </a:cubicBezTo>
                  <a:cubicBezTo>
                    <a:pt x="306" y="31"/>
                    <a:pt x="227"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5"/>
            <p:cNvSpPr/>
            <p:nvPr/>
          </p:nvSpPr>
          <p:spPr>
            <a:xfrm>
              <a:off x="1318575" y="1670375"/>
              <a:ext cx="15275" cy="16925"/>
            </a:xfrm>
            <a:custGeom>
              <a:avLst/>
              <a:gdLst/>
              <a:ahLst/>
              <a:cxnLst/>
              <a:rect l="l" t="t" r="r" b="b"/>
              <a:pathLst>
                <a:path w="611" h="677" extrusionOk="0">
                  <a:moveTo>
                    <a:pt x="88" y="0"/>
                  </a:moveTo>
                  <a:cubicBezTo>
                    <a:pt x="25" y="0"/>
                    <a:pt x="0" y="63"/>
                    <a:pt x="38" y="113"/>
                  </a:cubicBezTo>
                  <a:cubicBezTo>
                    <a:pt x="113" y="201"/>
                    <a:pt x="226" y="239"/>
                    <a:pt x="301" y="327"/>
                  </a:cubicBezTo>
                  <a:cubicBezTo>
                    <a:pt x="389" y="414"/>
                    <a:pt x="452" y="515"/>
                    <a:pt x="502" y="640"/>
                  </a:cubicBezTo>
                  <a:cubicBezTo>
                    <a:pt x="512" y="666"/>
                    <a:pt x="533" y="677"/>
                    <a:pt x="553" y="677"/>
                  </a:cubicBezTo>
                  <a:cubicBezTo>
                    <a:pt x="582" y="677"/>
                    <a:pt x="610" y="653"/>
                    <a:pt x="603" y="615"/>
                  </a:cubicBezTo>
                  <a:cubicBezTo>
                    <a:pt x="565" y="477"/>
                    <a:pt x="515" y="339"/>
                    <a:pt x="427" y="226"/>
                  </a:cubicBezTo>
                  <a:cubicBezTo>
                    <a:pt x="339" y="126"/>
                    <a:pt x="214" y="0"/>
                    <a:pt x="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5"/>
            <p:cNvSpPr/>
            <p:nvPr/>
          </p:nvSpPr>
          <p:spPr>
            <a:xfrm>
              <a:off x="1148775" y="1519650"/>
              <a:ext cx="113975" cy="116000"/>
            </a:xfrm>
            <a:custGeom>
              <a:avLst/>
              <a:gdLst/>
              <a:ahLst/>
              <a:cxnLst/>
              <a:rect l="l" t="t" r="r" b="b"/>
              <a:pathLst>
                <a:path w="4559" h="4640" extrusionOk="0">
                  <a:moveTo>
                    <a:pt x="1403" y="1"/>
                  </a:moveTo>
                  <a:cubicBezTo>
                    <a:pt x="1314" y="1"/>
                    <a:pt x="1216" y="22"/>
                    <a:pt x="1108" y="69"/>
                  </a:cubicBezTo>
                  <a:cubicBezTo>
                    <a:pt x="744" y="219"/>
                    <a:pt x="631" y="683"/>
                    <a:pt x="769" y="997"/>
                  </a:cubicBezTo>
                  <a:cubicBezTo>
                    <a:pt x="944" y="1449"/>
                    <a:pt x="1384" y="1775"/>
                    <a:pt x="1384" y="1775"/>
                  </a:cubicBezTo>
                  <a:cubicBezTo>
                    <a:pt x="1384" y="1775"/>
                    <a:pt x="1246" y="1752"/>
                    <a:pt x="1060" y="1752"/>
                  </a:cubicBezTo>
                  <a:cubicBezTo>
                    <a:pt x="649" y="1752"/>
                    <a:pt x="1" y="1865"/>
                    <a:pt x="79" y="2591"/>
                  </a:cubicBezTo>
                  <a:cubicBezTo>
                    <a:pt x="116" y="2938"/>
                    <a:pt x="444" y="3124"/>
                    <a:pt x="838" y="3124"/>
                  </a:cubicBezTo>
                  <a:cubicBezTo>
                    <a:pt x="1113" y="3124"/>
                    <a:pt x="1421" y="3033"/>
                    <a:pt x="1685" y="2842"/>
                  </a:cubicBezTo>
                  <a:lnTo>
                    <a:pt x="1685" y="2842"/>
                  </a:lnTo>
                  <a:cubicBezTo>
                    <a:pt x="1559" y="3143"/>
                    <a:pt x="1459" y="3720"/>
                    <a:pt x="1509" y="4034"/>
                  </a:cubicBezTo>
                  <a:cubicBezTo>
                    <a:pt x="1545" y="4342"/>
                    <a:pt x="1804" y="4639"/>
                    <a:pt x="2098" y="4639"/>
                  </a:cubicBezTo>
                  <a:cubicBezTo>
                    <a:pt x="2115" y="4639"/>
                    <a:pt x="2132" y="4638"/>
                    <a:pt x="2149" y="4636"/>
                  </a:cubicBezTo>
                  <a:cubicBezTo>
                    <a:pt x="2363" y="4599"/>
                    <a:pt x="2538" y="4423"/>
                    <a:pt x="2651" y="4235"/>
                  </a:cubicBezTo>
                  <a:cubicBezTo>
                    <a:pt x="2915" y="3833"/>
                    <a:pt x="2789" y="3319"/>
                    <a:pt x="2739" y="2829"/>
                  </a:cubicBezTo>
                  <a:lnTo>
                    <a:pt x="2739" y="2829"/>
                  </a:lnTo>
                  <a:cubicBezTo>
                    <a:pt x="2995" y="3106"/>
                    <a:pt x="3410" y="3391"/>
                    <a:pt x="3772" y="3391"/>
                  </a:cubicBezTo>
                  <a:cubicBezTo>
                    <a:pt x="3854" y="3391"/>
                    <a:pt x="3933" y="3376"/>
                    <a:pt x="4006" y="3344"/>
                  </a:cubicBezTo>
                  <a:cubicBezTo>
                    <a:pt x="4395" y="3156"/>
                    <a:pt x="4559" y="2603"/>
                    <a:pt x="4333" y="2240"/>
                  </a:cubicBezTo>
                  <a:cubicBezTo>
                    <a:pt x="4154" y="1942"/>
                    <a:pt x="3867" y="1794"/>
                    <a:pt x="3420" y="1794"/>
                  </a:cubicBezTo>
                  <a:cubicBezTo>
                    <a:pt x="3301" y="1794"/>
                    <a:pt x="3170" y="1804"/>
                    <a:pt x="3028" y="1825"/>
                  </a:cubicBezTo>
                  <a:cubicBezTo>
                    <a:pt x="3454" y="1637"/>
                    <a:pt x="3768" y="1336"/>
                    <a:pt x="3906" y="872"/>
                  </a:cubicBezTo>
                  <a:cubicBezTo>
                    <a:pt x="4031" y="474"/>
                    <a:pt x="3600" y="107"/>
                    <a:pt x="3182" y="107"/>
                  </a:cubicBezTo>
                  <a:cubicBezTo>
                    <a:pt x="3138" y="107"/>
                    <a:pt x="3095" y="111"/>
                    <a:pt x="3053" y="119"/>
                  </a:cubicBezTo>
                  <a:cubicBezTo>
                    <a:pt x="2601" y="207"/>
                    <a:pt x="2212" y="1286"/>
                    <a:pt x="2212" y="1286"/>
                  </a:cubicBezTo>
                  <a:cubicBezTo>
                    <a:pt x="2212" y="1286"/>
                    <a:pt x="2212" y="683"/>
                    <a:pt x="1923" y="307"/>
                  </a:cubicBezTo>
                  <a:cubicBezTo>
                    <a:pt x="1789" y="128"/>
                    <a:pt x="1624" y="1"/>
                    <a:pt x="1403"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5"/>
            <p:cNvSpPr/>
            <p:nvPr/>
          </p:nvSpPr>
          <p:spPr>
            <a:xfrm>
              <a:off x="1198725" y="1580950"/>
              <a:ext cx="6625" cy="14475"/>
            </a:xfrm>
            <a:custGeom>
              <a:avLst/>
              <a:gdLst/>
              <a:ahLst/>
              <a:cxnLst/>
              <a:rect l="l" t="t" r="r" b="b"/>
              <a:pathLst>
                <a:path w="265" h="579" extrusionOk="0">
                  <a:moveTo>
                    <a:pt x="101" y="1"/>
                  </a:moveTo>
                  <a:cubicBezTo>
                    <a:pt x="76" y="1"/>
                    <a:pt x="63" y="13"/>
                    <a:pt x="38" y="26"/>
                  </a:cubicBezTo>
                  <a:cubicBezTo>
                    <a:pt x="13" y="51"/>
                    <a:pt x="1" y="89"/>
                    <a:pt x="13" y="126"/>
                  </a:cubicBezTo>
                  <a:cubicBezTo>
                    <a:pt x="63" y="252"/>
                    <a:pt x="101" y="365"/>
                    <a:pt x="114" y="503"/>
                  </a:cubicBezTo>
                  <a:cubicBezTo>
                    <a:pt x="114" y="553"/>
                    <a:pt x="145" y="578"/>
                    <a:pt x="178" y="578"/>
                  </a:cubicBezTo>
                  <a:cubicBezTo>
                    <a:pt x="211" y="578"/>
                    <a:pt x="245" y="553"/>
                    <a:pt x="252" y="503"/>
                  </a:cubicBezTo>
                  <a:cubicBezTo>
                    <a:pt x="264" y="365"/>
                    <a:pt x="252" y="214"/>
                    <a:pt x="201" y="76"/>
                  </a:cubicBezTo>
                  <a:cubicBezTo>
                    <a:pt x="189" y="38"/>
                    <a:pt x="151"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5"/>
            <p:cNvSpPr/>
            <p:nvPr/>
          </p:nvSpPr>
          <p:spPr>
            <a:xfrm>
              <a:off x="1199675" y="1577200"/>
              <a:ext cx="13925" cy="10450"/>
            </a:xfrm>
            <a:custGeom>
              <a:avLst/>
              <a:gdLst/>
              <a:ahLst/>
              <a:cxnLst/>
              <a:rect l="l" t="t" r="r" b="b"/>
              <a:pathLst>
                <a:path w="557" h="418" extrusionOk="0">
                  <a:moveTo>
                    <a:pt x="139" y="0"/>
                  </a:moveTo>
                  <a:cubicBezTo>
                    <a:pt x="100" y="0"/>
                    <a:pt x="61" y="12"/>
                    <a:pt x="25" y="38"/>
                  </a:cubicBezTo>
                  <a:cubicBezTo>
                    <a:pt x="0" y="50"/>
                    <a:pt x="13" y="88"/>
                    <a:pt x="25" y="113"/>
                  </a:cubicBezTo>
                  <a:cubicBezTo>
                    <a:pt x="76" y="163"/>
                    <a:pt x="163" y="176"/>
                    <a:pt x="239" y="201"/>
                  </a:cubicBezTo>
                  <a:cubicBezTo>
                    <a:pt x="314" y="251"/>
                    <a:pt x="389" y="314"/>
                    <a:pt x="439" y="389"/>
                  </a:cubicBezTo>
                  <a:cubicBezTo>
                    <a:pt x="451" y="409"/>
                    <a:pt x="468" y="418"/>
                    <a:pt x="485" y="418"/>
                  </a:cubicBezTo>
                  <a:cubicBezTo>
                    <a:pt x="521" y="418"/>
                    <a:pt x="557" y="378"/>
                    <a:pt x="540" y="327"/>
                  </a:cubicBezTo>
                  <a:cubicBezTo>
                    <a:pt x="489" y="205"/>
                    <a:pt x="307" y="0"/>
                    <a:pt x="1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5"/>
            <p:cNvSpPr/>
            <p:nvPr/>
          </p:nvSpPr>
          <p:spPr>
            <a:xfrm>
              <a:off x="1213475" y="1576050"/>
              <a:ext cx="17475" cy="6525"/>
            </a:xfrm>
            <a:custGeom>
              <a:avLst/>
              <a:gdLst/>
              <a:ahLst/>
              <a:cxnLst/>
              <a:rect l="l" t="t" r="r" b="b"/>
              <a:pathLst>
                <a:path w="699" h="261" extrusionOk="0">
                  <a:moveTo>
                    <a:pt x="112" y="0"/>
                  </a:moveTo>
                  <a:cubicBezTo>
                    <a:pt x="91" y="0"/>
                    <a:pt x="71" y="3"/>
                    <a:pt x="51" y="9"/>
                  </a:cubicBezTo>
                  <a:cubicBezTo>
                    <a:pt x="0" y="9"/>
                    <a:pt x="0" y="59"/>
                    <a:pt x="25" y="96"/>
                  </a:cubicBezTo>
                  <a:cubicBezTo>
                    <a:pt x="88" y="172"/>
                    <a:pt x="189" y="172"/>
                    <a:pt x="276" y="197"/>
                  </a:cubicBezTo>
                  <a:cubicBezTo>
                    <a:pt x="377" y="222"/>
                    <a:pt x="490" y="247"/>
                    <a:pt x="590" y="260"/>
                  </a:cubicBezTo>
                  <a:cubicBezTo>
                    <a:pt x="595" y="260"/>
                    <a:pt x="600" y="261"/>
                    <a:pt x="605" y="261"/>
                  </a:cubicBezTo>
                  <a:cubicBezTo>
                    <a:pt x="681" y="261"/>
                    <a:pt x="699" y="170"/>
                    <a:pt x="628" y="147"/>
                  </a:cubicBezTo>
                  <a:cubicBezTo>
                    <a:pt x="527" y="109"/>
                    <a:pt x="415" y="84"/>
                    <a:pt x="314" y="46"/>
                  </a:cubicBezTo>
                  <a:cubicBezTo>
                    <a:pt x="247" y="27"/>
                    <a:pt x="179"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5"/>
            <p:cNvSpPr/>
            <p:nvPr/>
          </p:nvSpPr>
          <p:spPr>
            <a:xfrm>
              <a:off x="1198725" y="1570200"/>
              <a:ext cx="21825" cy="8025"/>
            </a:xfrm>
            <a:custGeom>
              <a:avLst/>
              <a:gdLst/>
              <a:ahLst/>
              <a:cxnLst/>
              <a:rect l="l" t="t" r="r" b="b"/>
              <a:pathLst>
                <a:path w="873" h="321" extrusionOk="0">
                  <a:moveTo>
                    <a:pt x="764" y="1"/>
                  </a:moveTo>
                  <a:cubicBezTo>
                    <a:pt x="756" y="1"/>
                    <a:pt x="749" y="2"/>
                    <a:pt x="741" y="4"/>
                  </a:cubicBezTo>
                  <a:cubicBezTo>
                    <a:pt x="615" y="42"/>
                    <a:pt x="477" y="67"/>
                    <a:pt x="352" y="92"/>
                  </a:cubicBezTo>
                  <a:cubicBezTo>
                    <a:pt x="239" y="117"/>
                    <a:pt x="101" y="105"/>
                    <a:pt x="26" y="192"/>
                  </a:cubicBezTo>
                  <a:cubicBezTo>
                    <a:pt x="1" y="230"/>
                    <a:pt x="13" y="255"/>
                    <a:pt x="38" y="280"/>
                  </a:cubicBezTo>
                  <a:cubicBezTo>
                    <a:pt x="78" y="310"/>
                    <a:pt x="125" y="320"/>
                    <a:pt x="174" y="320"/>
                  </a:cubicBezTo>
                  <a:cubicBezTo>
                    <a:pt x="251" y="320"/>
                    <a:pt x="334" y="296"/>
                    <a:pt x="402" y="280"/>
                  </a:cubicBezTo>
                  <a:cubicBezTo>
                    <a:pt x="540" y="243"/>
                    <a:pt x="666" y="192"/>
                    <a:pt x="804" y="142"/>
                  </a:cubicBezTo>
                  <a:cubicBezTo>
                    <a:pt x="872" y="108"/>
                    <a:pt x="837" y="1"/>
                    <a:pt x="7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5"/>
            <p:cNvSpPr/>
            <p:nvPr/>
          </p:nvSpPr>
          <p:spPr>
            <a:xfrm>
              <a:off x="1212900" y="1555525"/>
              <a:ext cx="10875" cy="6675"/>
            </a:xfrm>
            <a:custGeom>
              <a:avLst/>
              <a:gdLst/>
              <a:ahLst/>
              <a:cxnLst/>
              <a:rect l="l" t="t" r="r" b="b"/>
              <a:pathLst>
                <a:path w="435" h="267" extrusionOk="0">
                  <a:moveTo>
                    <a:pt x="324" y="0"/>
                  </a:moveTo>
                  <a:cubicBezTo>
                    <a:pt x="320" y="0"/>
                    <a:pt x="316" y="1"/>
                    <a:pt x="312" y="1"/>
                  </a:cubicBezTo>
                  <a:cubicBezTo>
                    <a:pt x="212" y="26"/>
                    <a:pt x="86" y="77"/>
                    <a:pt x="23" y="165"/>
                  </a:cubicBezTo>
                  <a:cubicBezTo>
                    <a:pt x="0" y="199"/>
                    <a:pt x="9" y="266"/>
                    <a:pt x="60" y="266"/>
                  </a:cubicBezTo>
                  <a:cubicBezTo>
                    <a:pt x="64" y="266"/>
                    <a:pt x="69" y="266"/>
                    <a:pt x="74" y="265"/>
                  </a:cubicBezTo>
                  <a:cubicBezTo>
                    <a:pt x="187" y="265"/>
                    <a:pt x="299" y="190"/>
                    <a:pt x="387" y="127"/>
                  </a:cubicBezTo>
                  <a:cubicBezTo>
                    <a:pt x="434" y="80"/>
                    <a:pt x="382" y="0"/>
                    <a:pt x="3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5"/>
            <p:cNvSpPr/>
            <p:nvPr/>
          </p:nvSpPr>
          <p:spPr>
            <a:xfrm>
              <a:off x="1192150" y="1560550"/>
              <a:ext cx="17575" cy="13225"/>
            </a:xfrm>
            <a:custGeom>
              <a:avLst/>
              <a:gdLst/>
              <a:ahLst/>
              <a:cxnLst/>
              <a:rect l="l" t="t" r="r" b="b"/>
              <a:pathLst>
                <a:path w="703" h="529" extrusionOk="0">
                  <a:moveTo>
                    <a:pt x="630" y="1"/>
                  </a:moveTo>
                  <a:cubicBezTo>
                    <a:pt x="600" y="1"/>
                    <a:pt x="571" y="17"/>
                    <a:pt x="565" y="51"/>
                  </a:cubicBezTo>
                  <a:cubicBezTo>
                    <a:pt x="552" y="164"/>
                    <a:pt x="414" y="240"/>
                    <a:pt x="326" y="277"/>
                  </a:cubicBezTo>
                  <a:cubicBezTo>
                    <a:pt x="239" y="327"/>
                    <a:pt x="126" y="327"/>
                    <a:pt x="50" y="403"/>
                  </a:cubicBezTo>
                  <a:cubicBezTo>
                    <a:pt x="0" y="440"/>
                    <a:pt x="25" y="503"/>
                    <a:pt x="75" y="516"/>
                  </a:cubicBezTo>
                  <a:cubicBezTo>
                    <a:pt x="97" y="524"/>
                    <a:pt x="121" y="528"/>
                    <a:pt x="146" y="528"/>
                  </a:cubicBezTo>
                  <a:cubicBezTo>
                    <a:pt x="264" y="528"/>
                    <a:pt x="407" y="442"/>
                    <a:pt x="489" y="390"/>
                  </a:cubicBezTo>
                  <a:cubicBezTo>
                    <a:pt x="602" y="302"/>
                    <a:pt x="703" y="215"/>
                    <a:pt x="703" y="64"/>
                  </a:cubicBezTo>
                  <a:cubicBezTo>
                    <a:pt x="703" y="23"/>
                    <a:pt x="666" y="1"/>
                    <a:pt x="6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5"/>
            <p:cNvSpPr/>
            <p:nvPr/>
          </p:nvSpPr>
          <p:spPr>
            <a:xfrm>
              <a:off x="1190875" y="1571200"/>
              <a:ext cx="13300" cy="14475"/>
            </a:xfrm>
            <a:custGeom>
              <a:avLst/>
              <a:gdLst/>
              <a:ahLst/>
              <a:cxnLst/>
              <a:rect l="l" t="t" r="r" b="b"/>
              <a:pathLst>
                <a:path w="532" h="579" extrusionOk="0">
                  <a:moveTo>
                    <a:pt x="94" y="1"/>
                  </a:moveTo>
                  <a:cubicBezTo>
                    <a:pt x="88" y="1"/>
                    <a:pt x="82" y="1"/>
                    <a:pt x="76" y="2"/>
                  </a:cubicBezTo>
                  <a:cubicBezTo>
                    <a:pt x="39" y="2"/>
                    <a:pt x="1" y="39"/>
                    <a:pt x="13" y="77"/>
                  </a:cubicBezTo>
                  <a:cubicBezTo>
                    <a:pt x="51" y="165"/>
                    <a:pt x="139" y="203"/>
                    <a:pt x="214" y="278"/>
                  </a:cubicBezTo>
                  <a:cubicBezTo>
                    <a:pt x="290" y="353"/>
                    <a:pt x="352" y="441"/>
                    <a:pt x="390" y="541"/>
                  </a:cubicBezTo>
                  <a:cubicBezTo>
                    <a:pt x="403" y="568"/>
                    <a:pt x="425" y="579"/>
                    <a:pt x="448" y="579"/>
                  </a:cubicBezTo>
                  <a:cubicBezTo>
                    <a:pt x="490" y="579"/>
                    <a:pt x="532" y="540"/>
                    <a:pt x="515" y="491"/>
                  </a:cubicBezTo>
                  <a:cubicBezTo>
                    <a:pt x="478" y="378"/>
                    <a:pt x="428" y="278"/>
                    <a:pt x="352" y="178"/>
                  </a:cubicBezTo>
                  <a:cubicBezTo>
                    <a:pt x="293" y="106"/>
                    <a:pt x="199" y="1"/>
                    <a:pt x="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5"/>
            <p:cNvSpPr/>
            <p:nvPr/>
          </p:nvSpPr>
          <p:spPr>
            <a:xfrm>
              <a:off x="1189750" y="1573275"/>
              <a:ext cx="8700" cy="20850"/>
            </a:xfrm>
            <a:custGeom>
              <a:avLst/>
              <a:gdLst/>
              <a:ahLst/>
              <a:cxnLst/>
              <a:rect l="l" t="t" r="r" b="b"/>
              <a:pathLst>
                <a:path w="348" h="834" extrusionOk="0">
                  <a:moveTo>
                    <a:pt x="85" y="0"/>
                  </a:moveTo>
                  <a:cubicBezTo>
                    <a:pt x="47" y="0"/>
                    <a:pt x="0" y="43"/>
                    <a:pt x="21" y="95"/>
                  </a:cubicBezTo>
                  <a:cubicBezTo>
                    <a:pt x="46" y="195"/>
                    <a:pt x="121" y="283"/>
                    <a:pt x="146" y="383"/>
                  </a:cubicBezTo>
                  <a:cubicBezTo>
                    <a:pt x="196" y="509"/>
                    <a:pt x="196" y="647"/>
                    <a:pt x="184" y="772"/>
                  </a:cubicBezTo>
                  <a:cubicBezTo>
                    <a:pt x="176" y="810"/>
                    <a:pt x="205" y="834"/>
                    <a:pt x="234" y="834"/>
                  </a:cubicBezTo>
                  <a:cubicBezTo>
                    <a:pt x="254" y="834"/>
                    <a:pt x="274" y="823"/>
                    <a:pt x="284" y="797"/>
                  </a:cubicBezTo>
                  <a:cubicBezTo>
                    <a:pt x="347" y="559"/>
                    <a:pt x="347" y="170"/>
                    <a:pt x="109" y="7"/>
                  </a:cubicBezTo>
                  <a:cubicBezTo>
                    <a:pt x="102" y="2"/>
                    <a:pt x="94"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5"/>
            <p:cNvSpPr/>
            <p:nvPr/>
          </p:nvSpPr>
          <p:spPr>
            <a:xfrm>
              <a:off x="1301000" y="1494050"/>
              <a:ext cx="87250" cy="81300"/>
            </a:xfrm>
            <a:custGeom>
              <a:avLst/>
              <a:gdLst/>
              <a:ahLst/>
              <a:cxnLst/>
              <a:rect l="l" t="t" r="r" b="b"/>
              <a:pathLst>
                <a:path w="3490" h="3252" extrusionOk="0">
                  <a:moveTo>
                    <a:pt x="1656" y="0"/>
                  </a:moveTo>
                  <a:cubicBezTo>
                    <a:pt x="1467" y="0"/>
                    <a:pt x="1261" y="96"/>
                    <a:pt x="1155" y="252"/>
                  </a:cubicBezTo>
                  <a:cubicBezTo>
                    <a:pt x="967" y="540"/>
                    <a:pt x="1343" y="1318"/>
                    <a:pt x="1343" y="1318"/>
                  </a:cubicBezTo>
                  <a:cubicBezTo>
                    <a:pt x="1343" y="1318"/>
                    <a:pt x="1017" y="1005"/>
                    <a:pt x="666" y="955"/>
                  </a:cubicBezTo>
                  <a:cubicBezTo>
                    <a:pt x="631" y="951"/>
                    <a:pt x="598" y="949"/>
                    <a:pt x="565" y="949"/>
                  </a:cubicBezTo>
                  <a:cubicBezTo>
                    <a:pt x="371" y="949"/>
                    <a:pt x="210" y="1021"/>
                    <a:pt x="113" y="1268"/>
                  </a:cubicBezTo>
                  <a:cubicBezTo>
                    <a:pt x="1" y="1544"/>
                    <a:pt x="189" y="1833"/>
                    <a:pt x="427" y="1933"/>
                  </a:cubicBezTo>
                  <a:cubicBezTo>
                    <a:pt x="623" y="2013"/>
                    <a:pt x="841" y="2030"/>
                    <a:pt x="989" y="2030"/>
                  </a:cubicBezTo>
                  <a:cubicBezTo>
                    <a:pt x="1096" y="2030"/>
                    <a:pt x="1168" y="2021"/>
                    <a:pt x="1168" y="2021"/>
                  </a:cubicBezTo>
                  <a:lnTo>
                    <a:pt x="1168" y="2021"/>
                  </a:lnTo>
                  <a:cubicBezTo>
                    <a:pt x="1168" y="2021"/>
                    <a:pt x="289" y="2649"/>
                    <a:pt x="917" y="3138"/>
                  </a:cubicBezTo>
                  <a:cubicBezTo>
                    <a:pt x="993" y="3198"/>
                    <a:pt x="1078" y="3226"/>
                    <a:pt x="1166" y="3226"/>
                  </a:cubicBezTo>
                  <a:cubicBezTo>
                    <a:pt x="1481" y="3226"/>
                    <a:pt x="1827" y="2872"/>
                    <a:pt x="1895" y="2410"/>
                  </a:cubicBezTo>
                  <a:cubicBezTo>
                    <a:pt x="1983" y="2636"/>
                    <a:pt x="2247" y="2987"/>
                    <a:pt x="2435" y="3138"/>
                  </a:cubicBezTo>
                  <a:cubicBezTo>
                    <a:pt x="2532" y="3211"/>
                    <a:pt x="2655" y="3251"/>
                    <a:pt x="2773" y="3251"/>
                  </a:cubicBezTo>
                  <a:cubicBezTo>
                    <a:pt x="2900" y="3251"/>
                    <a:pt x="3022" y="3204"/>
                    <a:pt x="3100" y="3100"/>
                  </a:cubicBezTo>
                  <a:cubicBezTo>
                    <a:pt x="3188" y="2975"/>
                    <a:pt x="3188" y="2787"/>
                    <a:pt x="3150" y="2636"/>
                  </a:cubicBezTo>
                  <a:cubicBezTo>
                    <a:pt x="3062" y="2272"/>
                    <a:pt x="2724" y="2071"/>
                    <a:pt x="2448" y="1846"/>
                  </a:cubicBezTo>
                  <a:lnTo>
                    <a:pt x="2448" y="1846"/>
                  </a:lnTo>
                  <a:cubicBezTo>
                    <a:pt x="2464" y="1846"/>
                    <a:pt x="2481" y="1846"/>
                    <a:pt x="2499" y="1846"/>
                  </a:cubicBezTo>
                  <a:cubicBezTo>
                    <a:pt x="2832" y="1846"/>
                    <a:pt x="3269" y="1730"/>
                    <a:pt x="3376" y="1431"/>
                  </a:cubicBezTo>
                  <a:cubicBezTo>
                    <a:pt x="3489" y="1130"/>
                    <a:pt x="3276" y="754"/>
                    <a:pt x="2962" y="678"/>
                  </a:cubicBezTo>
                  <a:cubicBezTo>
                    <a:pt x="2910" y="666"/>
                    <a:pt x="2859" y="660"/>
                    <a:pt x="2808" y="660"/>
                  </a:cubicBezTo>
                  <a:cubicBezTo>
                    <a:pt x="2549" y="660"/>
                    <a:pt x="2298" y="822"/>
                    <a:pt x="2046" y="1168"/>
                  </a:cubicBezTo>
                  <a:cubicBezTo>
                    <a:pt x="2184" y="842"/>
                    <a:pt x="2184" y="503"/>
                    <a:pt x="2008" y="189"/>
                  </a:cubicBezTo>
                  <a:cubicBezTo>
                    <a:pt x="1937" y="58"/>
                    <a:pt x="1802" y="0"/>
                    <a:pt x="1656"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5"/>
            <p:cNvSpPr/>
            <p:nvPr/>
          </p:nvSpPr>
          <p:spPr>
            <a:xfrm>
              <a:off x="1346650" y="1542675"/>
              <a:ext cx="12050" cy="8425"/>
            </a:xfrm>
            <a:custGeom>
              <a:avLst/>
              <a:gdLst/>
              <a:ahLst/>
              <a:cxnLst/>
              <a:rect l="l" t="t" r="r" b="b"/>
              <a:pathLst>
                <a:path w="482" h="337" extrusionOk="0">
                  <a:moveTo>
                    <a:pt x="134" y="0"/>
                  </a:moveTo>
                  <a:cubicBezTo>
                    <a:pt x="48" y="0"/>
                    <a:pt x="0" y="134"/>
                    <a:pt x="107" y="177"/>
                  </a:cubicBezTo>
                  <a:cubicBezTo>
                    <a:pt x="195" y="214"/>
                    <a:pt x="270" y="252"/>
                    <a:pt x="333" y="315"/>
                  </a:cubicBezTo>
                  <a:cubicBezTo>
                    <a:pt x="351" y="330"/>
                    <a:pt x="370" y="336"/>
                    <a:pt x="387" y="336"/>
                  </a:cubicBezTo>
                  <a:cubicBezTo>
                    <a:pt x="442" y="336"/>
                    <a:pt x="481" y="271"/>
                    <a:pt x="433" y="214"/>
                  </a:cubicBezTo>
                  <a:cubicBezTo>
                    <a:pt x="371" y="126"/>
                    <a:pt x="283" y="64"/>
                    <a:pt x="182" y="13"/>
                  </a:cubicBezTo>
                  <a:cubicBezTo>
                    <a:pt x="166" y="4"/>
                    <a:pt x="14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5"/>
            <p:cNvSpPr/>
            <p:nvPr/>
          </p:nvSpPr>
          <p:spPr>
            <a:xfrm>
              <a:off x="1345975" y="1538675"/>
              <a:ext cx="12975" cy="5375"/>
            </a:xfrm>
            <a:custGeom>
              <a:avLst/>
              <a:gdLst/>
              <a:ahLst/>
              <a:cxnLst/>
              <a:rect l="l" t="t" r="r" b="b"/>
              <a:pathLst>
                <a:path w="519" h="215" extrusionOk="0">
                  <a:moveTo>
                    <a:pt x="285" y="0"/>
                  </a:moveTo>
                  <a:cubicBezTo>
                    <a:pt x="150" y="0"/>
                    <a:pt x="0" y="37"/>
                    <a:pt x="9" y="161"/>
                  </a:cubicBezTo>
                  <a:cubicBezTo>
                    <a:pt x="21" y="186"/>
                    <a:pt x="34" y="199"/>
                    <a:pt x="46" y="211"/>
                  </a:cubicBezTo>
                  <a:cubicBezTo>
                    <a:pt x="58" y="213"/>
                    <a:pt x="68" y="214"/>
                    <a:pt x="78" y="214"/>
                  </a:cubicBezTo>
                  <a:cubicBezTo>
                    <a:pt x="123" y="214"/>
                    <a:pt x="156" y="194"/>
                    <a:pt x="197" y="173"/>
                  </a:cubicBezTo>
                  <a:cubicBezTo>
                    <a:pt x="253" y="145"/>
                    <a:pt x="310" y="131"/>
                    <a:pt x="366" y="131"/>
                  </a:cubicBezTo>
                  <a:cubicBezTo>
                    <a:pt x="385" y="131"/>
                    <a:pt x="404" y="133"/>
                    <a:pt x="423" y="136"/>
                  </a:cubicBezTo>
                  <a:cubicBezTo>
                    <a:pt x="428" y="137"/>
                    <a:pt x="432" y="137"/>
                    <a:pt x="437" y="137"/>
                  </a:cubicBezTo>
                  <a:cubicBezTo>
                    <a:pt x="501" y="137"/>
                    <a:pt x="519" y="58"/>
                    <a:pt x="460" y="23"/>
                  </a:cubicBezTo>
                  <a:cubicBezTo>
                    <a:pt x="422" y="10"/>
                    <a:pt x="355" y="0"/>
                    <a:pt x="2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5"/>
            <p:cNvSpPr/>
            <p:nvPr/>
          </p:nvSpPr>
          <p:spPr>
            <a:xfrm>
              <a:off x="1352450" y="1527425"/>
              <a:ext cx="12650" cy="8450"/>
            </a:xfrm>
            <a:custGeom>
              <a:avLst/>
              <a:gdLst/>
              <a:ahLst/>
              <a:cxnLst/>
              <a:rect l="l" t="t" r="r" b="b"/>
              <a:pathLst>
                <a:path w="506" h="338" extrusionOk="0">
                  <a:moveTo>
                    <a:pt x="422" y="0"/>
                  </a:moveTo>
                  <a:cubicBezTo>
                    <a:pt x="412" y="0"/>
                    <a:pt x="401" y="3"/>
                    <a:pt x="390" y="9"/>
                  </a:cubicBezTo>
                  <a:cubicBezTo>
                    <a:pt x="314" y="59"/>
                    <a:pt x="252" y="96"/>
                    <a:pt x="176" y="134"/>
                  </a:cubicBezTo>
                  <a:cubicBezTo>
                    <a:pt x="101" y="172"/>
                    <a:pt x="38" y="184"/>
                    <a:pt x="13" y="260"/>
                  </a:cubicBezTo>
                  <a:cubicBezTo>
                    <a:pt x="1" y="285"/>
                    <a:pt x="1" y="335"/>
                    <a:pt x="38" y="335"/>
                  </a:cubicBezTo>
                  <a:cubicBezTo>
                    <a:pt x="50" y="337"/>
                    <a:pt x="61" y="338"/>
                    <a:pt x="72" y="338"/>
                  </a:cubicBezTo>
                  <a:cubicBezTo>
                    <a:pt x="213" y="338"/>
                    <a:pt x="359" y="203"/>
                    <a:pt x="452" y="121"/>
                  </a:cubicBezTo>
                  <a:cubicBezTo>
                    <a:pt x="505" y="79"/>
                    <a:pt x="478" y="0"/>
                    <a:pt x="4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5"/>
            <p:cNvSpPr/>
            <p:nvPr/>
          </p:nvSpPr>
          <p:spPr>
            <a:xfrm>
              <a:off x="1342725" y="1528275"/>
              <a:ext cx="12050" cy="14775"/>
            </a:xfrm>
            <a:custGeom>
              <a:avLst/>
              <a:gdLst/>
              <a:ahLst/>
              <a:cxnLst/>
              <a:rect l="l" t="t" r="r" b="b"/>
              <a:pathLst>
                <a:path w="482" h="591" extrusionOk="0">
                  <a:moveTo>
                    <a:pt x="386" y="1"/>
                  </a:moveTo>
                  <a:cubicBezTo>
                    <a:pt x="363" y="1"/>
                    <a:pt x="340" y="12"/>
                    <a:pt x="327" y="37"/>
                  </a:cubicBezTo>
                  <a:cubicBezTo>
                    <a:pt x="264" y="150"/>
                    <a:pt x="189" y="263"/>
                    <a:pt x="113" y="376"/>
                  </a:cubicBezTo>
                  <a:cubicBezTo>
                    <a:pt x="76" y="426"/>
                    <a:pt x="1" y="527"/>
                    <a:pt x="88" y="577"/>
                  </a:cubicBezTo>
                  <a:cubicBezTo>
                    <a:pt x="105" y="586"/>
                    <a:pt x="121" y="591"/>
                    <a:pt x="138" y="591"/>
                  </a:cubicBezTo>
                  <a:cubicBezTo>
                    <a:pt x="294" y="591"/>
                    <a:pt x="431" y="191"/>
                    <a:pt x="465" y="100"/>
                  </a:cubicBezTo>
                  <a:cubicBezTo>
                    <a:pt x="481" y="42"/>
                    <a:pt x="432" y="1"/>
                    <a:pt x="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5"/>
            <p:cNvSpPr/>
            <p:nvPr/>
          </p:nvSpPr>
          <p:spPr>
            <a:xfrm>
              <a:off x="1342725" y="1518900"/>
              <a:ext cx="5550" cy="8675"/>
            </a:xfrm>
            <a:custGeom>
              <a:avLst/>
              <a:gdLst/>
              <a:ahLst/>
              <a:cxnLst/>
              <a:rect l="l" t="t" r="r" b="b"/>
              <a:pathLst>
                <a:path w="222" h="347" extrusionOk="0">
                  <a:moveTo>
                    <a:pt x="151" y="0"/>
                  </a:moveTo>
                  <a:cubicBezTo>
                    <a:pt x="127" y="0"/>
                    <a:pt x="103" y="11"/>
                    <a:pt x="88" y="36"/>
                  </a:cubicBezTo>
                  <a:cubicBezTo>
                    <a:pt x="38" y="111"/>
                    <a:pt x="1" y="212"/>
                    <a:pt x="26" y="299"/>
                  </a:cubicBezTo>
                  <a:cubicBezTo>
                    <a:pt x="26" y="330"/>
                    <a:pt x="53" y="346"/>
                    <a:pt x="81" y="346"/>
                  </a:cubicBezTo>
                  <a:cubicBezTo>
                    <a:pt x="98" y="346"/>
                    <a:pt x="116" y="339"/>
                    <a:pt x="126" y="324"/>
                  </a:cubicBezTo>
                  <a:cubicBezTo>
                    <a:pt x="189" y="262"/>
                    <a:pt x="214" y="161"/>
                    <a:pt x="214" y="73"/>
                  </a:cubicBezTo>
                  <a:cubicBezTo>
                    <a:pt x="222" y="28"/>
                    <a:pt x="187"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5"/>
            <p:cNvSpPr/>
            <p:nvPr/>
          </p:nvSpPr>
          <p:spPr>
            <a:xfrm>
              <a:off x="1338325" y="1528600"/>
              <a:ext cx="7250" cy="15750"/>
            </a:xfrm>
            <a:custGeom>
              <a:avLst/>
              <a:gdLst/>
              <a:ahLst/>
              <a:cxnLst/>
              <a:rect l="l" t="t" r="r" b="b"/>
              <a:pathLst>
                <a:path w="290" h="630" extrusionOk="0">
                  <a:moveTo>
                    <a:pt x="154" y="1"/>
                  </a:moveTo>
                  <a:cubicBezTo>
                    <a:pt x="108" y="1"/>
                    <a:pt x="61" y="54"/>
                    <a:pt x="89" y="100"/>
                  </a:cubicBezTo>
                  <a:cubicBezTo>
                    <a:pt x="189" y="250"/>
                    <a:pt x="1" y="413"/>
                    <a:pt x="1" y="551"/>
                  </a:cubicBezTo>
                  <a:cubicBezTo>
                    <a:pt x="1" y="595"/>
                    <a:pt x="39" y="629"/>
                    <a:pt x="73" y="629"/>
                  </a:cubicBezTo>
                  <a:cubicBezTo>
                    <a:pt x="79" y="629"/>
                    <a:pt x="84" y="628"/>
                    <a:pt x="89" y="627"/>
                  </a:cubicBezTo>
                  <a:cubicBezTo>
                    <a:pt x="202" y="576"/>
                    <a:pt x="252" y="438"/>
                    <a:pt x="264" y="325"/>
                  </a:cubicBezTo>
                  <a:cubicBezTo>
                    <a:pt x="289" y="213"/>
                    <a:pt x="289" y="100"/>
                    <a:pt x="202" y="24"/>
                  </a:cubicBezTo>
                  <a:cubicBezTo>
                    <a:pt x="188" y="8"/>
                    <a:pt x="171" y="1"/>
                    <a:pt x="1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5"/>
            <p:cNvSpPr/>
            <p:nvPr/>
          </p:nvSpPr>
          <p:spPr>
            <a:xfrm>
              <a:off x="1337700" y="1541100"/>
              <a:ext cx="15550" cy="5450"/>
            </a:xfrm>
            <a:custGeom>
              <a:avLst/>
              <a:gdLst/>
              <a:ahLst/>
              <a:cxnLst/>
              <a:rect l="l" t="t" r="r" b="b"/>
              <a:pathLst>
                <a:path w="622" h="218" extrusionOk="0">
                  <a:moveTo>
                    <a:pt x="216" y="0"/>
                  </a:moveTo>
                  <a:cubicBezTo>
                    <a:pt x="137" y="0"/>
                    <a:pt x="66" y="23"/>
                    <a:pt x="26" y="89"/>
                  </a:cubicBezTo>
                  <a:cubicBezTo>
                    <a:pt x="1" y="114"/>
                    <a:pt x="13" y="152"/>
                    <a:pt x="51" y="164"/>
                  </a:cubicBezTo>
                  <a:cubicBezTo>
                    <a:pt x="78" y="180"/>
                    <a:pt x="105" y="185"/>
                    <a:pt x="133" y="185"/>
                  </a:cubicBezTo>
                  <a:cubicBezTo>
                    <a:pt x="170" y="185"/>
                    <a:pt x="209" y="177"/>
                    <a:pt x="252" y="177"/>
                  </a:cubicBezTo>
                  <a:cubicBezTo>
                    <a:pt x="340" y="177"/>
                    <a:pt x="415" y="189"/>
                    <a:pt x="490" y="214"/>
                  </a:cubicBezTo>
                  <a:cubicBezTo>
                    <a:pt x="497" y="217"/>
                    <a:pt x="504" y="218"/>
                    <a:pt x="510" y="218"/>
                  </a:cubicBezTo>
                  <a:cubicBezTo>
                    <a:pt x="576" y="218"/>
                    <a:pt x="621" y="112"/>
                    <a:pt x="553" y="89"/>
                  </a:cubicBezTo>
                  <a:cubicBezTo>
                    <a:pt x="470" y="51"/>
                    <a:pt x="334" y="0"/>
                    <a:pt x="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5"/>
            <p:cNvSpPr/>
            <p:nvPr/>
          </p:nvSpPr>
          <p:spPr>
            <a:xfrm>
              <a:off x="1338325" y="1543800"/>
              <a:ext cx="15250" cy="10675"/>
            </a:xfrm>
            <a:custGeom>
              <a:avLst/>
              <a:gdLst/>
              <a:ahLst/>
              <a:cxnLst/>
              <a:rect l="l" t="t" r="r" b="b"/>
              <a:pathLst>
                <a:path w="610" h="427" extrusionOk="0">
                  <a:moveTo>
                    <a:pt x="112" y="0"/>
                  </a:moveTo>
                  <a:cubicBezTo>
                    <a:pt x="96" y="0"/>
                    <a:pt x="79" y="2"/>
                    <a:pt x="64" y="6"/>
                  </a:cubicBezTo>
                  <a:cubicBezTo>
                    <a:pt x="13" y="31"/>
                    <a:pt x="1" y="94"/>
                    <a:pt x="51" y="132"/>
                  </a:cubicBezTo>
                  <a:cubicBezTo>
                    <a:pt x="126" y="182"/>
                    <a:pt x="214" y="182"/>
                    <a:pt x="302" y="232"/>
                  </a:cubicBezTo>
                  <a:cubicBezTo>
                    <a:pt x="377" y="270"/>
                    <a:pt x="453" y="332"/>
                    <a:pt x="515" y="408"/>
                  </a:cubicBezTo>
                  <a:cubicBezTo>
                    <a:pt x="525" y="421"/>
                    <a:pt x="537" y="426"/>
                    <a:pt x="548" y="426"/>
                  </a:cubicBezTo>
                  <a:cubicBezTo>
                    <a:pt x="580" y="426"/>
                    <a:pt x="609" y="382"/>
                    <a:pt x="591" y="345"/>
                  </a:cubicBezTo>
                  <a:cubicBezTo>
                    <a:pt x="540" y="245"/>
                    <a:pt x="465" y="157"/>
                    <a:pt x="377" y="94"/>
                  </a:cubicBezTo>
                  <a:cubicBezTo>
                    <a:pt x="303" y="52"/>
                    <a:pt x="202"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5"/>
            <p:cNvSpPr/>
            <p:nvPr/>
          </p:nvSpPr>
          <p:spPr>
            <a:xfrm>
              <a:off x="1395125" y="1542900"/>
              <a:ext cx="74050" cy="70050"/>
            </a:xfrm>
            <a:custGeom>
              <a:avLst/>
              <a:gdLst/>
              <a:ahLst/>
              <a:cxnLst/>
              <a:rect l="l" t="t" r="r" b="b"/>
              <a:pathLst>
                <a:path w="2962" h="2802" extrusionOk="0">
                  <a:moveTo>
                    <a:pt x="1088" y="1"/>
                  </a:moveTo>
                  <a:cubicBezTo>
                    <a:pt x="899" y="1"/>
                    <a:pt x="689" y="154"/>
                    <a:pt x="628" y="356"/>
                  </a:cubicBezTo>
                  <a:cubicBezTo>
                    <a:pt x="540" y="632"/>
                    <a:pt x="1042" y="1171"/>
                    <a:pt x="1042" y="1171"/>
                  </a:cubicBezTo>
                  <a:cubicBezTo>
                    <a:pt x="1042" y="1171"/>
                    <a:pt x="773" y="1037"/>
                    <a:pt x="504" y="1037"/>
                  </a:cubicBezTo>
                  <a:cubicBezTo>
                    <a:pt x="465" y="1037"/>
                    <a:pt x="427" y="1040"/>
                    <a:pt x="389" y="1046"/>
                  </a:cubicBezTo>
                  <a:cubicBezTo>
                    <a:pt x="201" y="1084"/>
                    <a:pt x="38" y="1171"/>
                    <a:pt x="13" y="1435"/>
                  </a:cubicBezTo>
                  <a:cubicBezTo>
                    <a:pt x="0" y="1699"/>
                    <a:pt x="226" y="1887"/>
                    <a:pt x="439" y="1912"/>
                  </a:cubicBezTo>
                  <a:cubicBezTo>
                    <a:pt x="466" y="1914"/>
                    <a:pt x="492" y="1915"/>
                    <a:pt x="518" y="1915"/>
                  </a:cubicBezTo>
                  <a:cubicBezTo>
                    <a:pt x="803" y="1915"/>
                    <a:pt x="1067" y="1799"/>
                    <a:pt x="1067" y="1799"/>
                  </a:cubicBezTo>
                  <a:lnTo>
                    <a:pt x="1067" y="1799"/>
                  </a:lnTo>
                  <a:cubicBezTo>
                    <a:pt x="1067" y="1799"/>
                    <a:pt x="502" y="2527"/>
                    <a:pt x="1130" y="2778"/>
                  </a:cubicBezTo>
                  <a:cubicBezTo>
                    <a:pt x="1173" y="2794"/>
                    <a:pt x="1216" y="2802"/>
                    <a:pt x="1258" y="2802"/>
                  </a:cubicBezTo>
                  <a:cubicBezTo>
                    <a:pt x="1568" y="2802"/>
                    <a:pt x="1823" y="2379"/>
                    <a:pt x="1757" y="1937"/>
                  </a:cubicBezTo>
                  <a:lnTo>
                    <a:pt x="1757" y="1937"/>
                  </a:lnTo>
                  <a:cubicBezTo>
                    <a:pt x="1895" y="2100"/>
                    <a:pt x="2184" y="2326"/>
                    <a:pt x="2384" y="2401"/>
                  </a:cubicBezTo>
                  <a:cubicBezTo>
                    <a:pt x="2436" y="2421"/>
                    <a:pt x="2492" y="2430"/>
                    <a:pt x="2548" y="2430"/>
                  </a:cubicBezTo>
                  <a:cubicBezTo>
                    <a:pt x="2708" y="2430"/>
                    <a:pt x="2865" y="2353"/>
                    <a:pt x="2912" y="2213"/>
                  </a:cubicBezTo>
                  <a:cubicBezTo>
                    <a:pt x="2962" y="2075"/>
                    <a:pt x="2912" y="1937"/>
                    <a:pt x="2849" y="1811"/>
                  </a:cubicBezTo>
                  <a:cubicBezTo>
                    <a:pt x="2686" y="1535"/>
                    <a:pt x="2359" y="1460"/>
                    <a:pt x="2071" y="1335"/>
                  </a:cubicBezTo>
                  <a:cubicBezTo>
                    <a:pt x="2359" y="1259"/>
                    <a:pt x="2723" y="1046"/>
                    <a:pt x="2736" y="770"/>
                  </a:cubicBezTo>
                  <a:cubicBezTo>
                    <a:pt x="2748" y="500"/>
                    <a:pt x="2497" y="255"/>
                    <a:pt x="2229" y="255"/>
                  </a:cubicBezTo>
                  <a:cubicBezTo>
                    <a:pt x="2222" y="255"/>
                    <a:pt x="2215" y="255"/>
                    <a:pt x="2209" y="255"/>
                  </a:cubicBezTo>
                  <a:cubicBezTo>
                    <a:pt x="1933" y="268"/>
                    <a:pt x="1732" y="469"/>
                    <a:pt x="1581" y="883"/>
                  </a:cubicBezTo>
                  <a:cubicBezTo>
                    <a:pt x="1606" y="582"/>
                    <a:pt x="1531" y="306"/>
                    <a:pt x="1305" y="92"/>
                  </a:cubicBezTo>
                  <a:cubicBezTo>
                    <a:pt x="1245" y="28"/>
                    <a:pt x="1168" y="1"/>
                    <a:pt x="1088"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5"/>
            <p:cNvSpPr/>
            <p:nvPr/>
          </p:nvSpPr>
          <p:spPr>
            <a:xfrm>
              <a:off x="1435150" y="1580900"/>
              <a:ext cx="11550" cy="6225"/>
            </a:xfrm>
            <a:custGeom>
              <a:avLst/>
              <a:gdLst/>
              <a:ahLst/>
              <a:cxnLst/>
              <a:rect l="l" t="t" r="r" b="b"/>
              <a:pathLst>
                <a:path w="462" h="249" extrusionOk="0">
                  <a:moveTo>
                    <a:pt x="135" y="1"/>
                  </a:moveTo>
                  <a:cubicBezTo>
                    <a:pt x="27" y="1"/>
                    <a:pt x="1" y="179"/>
                    <a:pt x="131" y="191"/>
                  </a:cubicBezTo>
                  <a:cubicBezTo>
                    <a:pt x="206" y="191"/>
                    <a:pt x="282" y="216"/>
                    <a:pt x="357" y="241"/>
                  </a:cubicBezTo>
                  <a:cubicBezTo>
                    <a:pt x="366" y="246"/>
                    <a:pt x="375" y="248"/>
                    <a:pt x="384" y="248"/>
                  </a:cubicBezTo>
                  <a:cubicBezTo>
                    <a:pt x="440" y="248"/>
                    <a:pt x="462" y="149"/>
                    <a:pt x="407" y="116"/>
                  </a:cubicBezTo>
                  <a:cubicBezTo>
                    <a:pt x="332" y="66"/>
                    <a:pt x="244" y="28"/>
                    <a:pt x="156" y="3"/>
                  </a:cubicBezTo>
                  <a:cubicBezTo>
                    <a:pt x="149" y="1"/>
                    <a:pt x="142"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5"/>
            <p:cNvSpPr/>
            <p:nvPr/>
          </p:nvSpPr>
          <p:spPr>
            <a:xfrm>
              <a:off x="1434025" y="1576525"/>
              <a:ext cx="11000" cy="6775"/>
            </a:xfrm>
            <a:custGeom>
              <a:avLst/>
              <a:gdLst/>
              <a:ahLst/>
              <a:cxnLst/>
              <a:rect l="l" t="t" r="r" b="b"/>
              <a:pathLst>
                <a:path w="440" h="271" extrusionOk="0">
                  <a:moveTo>
                    <a:pt x="314" y="0"/>
                  </a:moveTo>
                  <a:cubicBezTo>
                    <a:pt x="199" y="0"/>
                    <a:pt x="81" y="51"/>
                    <a:pt x="13" y="153"/>
                  </a:cubicBezTo>
                  <a:cubicBezTo>
                    <a:pt x="0" y="178"/>
                    <a:pt x="0" y="215"/>
                    <a:pt x="13" y="241"/>
                  </a:cubicBezTo>
                  <a:cubicBezTo>
                    <a:pt x="27" y="261"/>
                    <a:pt x="48" y="271"/>
                    <a:pt x="71" y="271"/>
                  </a:cubicBezTo>
                  <a:cubicBezTo>
                    <a:pt x="89" y="271"/>
                    <a:pt x="109" y="264"/>
                    <a:pt x="126" y="253"/>
                  </a:cubicBezTo>
                  <a:cubicBezTo>
                    <a:pt x="163" y="241"/>
                    <a:pt x="188" y="190"/>
                    <a:pt x="226" y="178"/>
                  </a:cubicBezTo>
                  <a:cubicBezTo>
                    <a:pt x="276" y="140"/>
                    <a:pt x="327" y="128"/>
                    <a:pt x="377" y="115"/>
                  </a:cubicBezTo>
                  <a:cubicBezTo>
                    <a:pt x="439" y="115"/>
                    <a:pt x="414" y="15"/>
                    <a:pt x="352" y="2"/>
                  </a:cubicBezTo>
                  <a:cubicBezTo>
                    <a:pt x="339" y="1"/>
                    <a:pt x="326"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5"/>
            <p:cNvSpPr/>
            <p:nvPr/>
          </p:nvSpPr>
          <p:spPr>
            <a:xfrm>
              <a:off x="1437475" y="1565475"/>
              <a:ext cx="9775" cy="9600"/>
            </a:xfrm>
            <a:custGeom>
              <a:avLst/>
              <a:gdLst/>
              <a:ahLst/>
              <a:cxnLst/>
              <a:rect l="l" t="t" r="r" b="b"/>
              <a:pathLst>
                <a:path w="391" h="384" extrusionOk="0">
                  <a:moveTo>
                    <a:pt x="303" y="1"/>
                  </a:moveTo>
                  <a:cubicBezTo>
                    <a:pt x="289" y="1"/>
                    <a:pt x="275" y="6"/>
                    <a:pt x="264" y="18"/>
                  </a:cubicBezTo>
                  <a:cubicBezTo>
                    <a:pt x="201" y="80"/>
                    <a:pt x="151" y="130"/>
                    <a:pt x="88" y="181"/>
                  </a:cubicBezTo>
                  <a:cubicBezTo>
                    <a:pt x="38" y="231"/>
                    <a:pt x="13" y="256"/>
                    <a:pt x="0" y="331"/>
                  </a:cubicBezTo>
                  <a:cubicBezTo>
                    <a:pt x="0" y="353"/>
                    <a:pt x="19" y="384"/>
                    <a:pt x="40" y="384"/>
                  </a:cubicBezTo>
                  <a:cubicBezTo>
                    <a:pt x="44" y="384"/>
                    <a:pt x="47" y="383"/>
                    <a:pt x="50" y="381"/>
                  </a:cubicBezTo>
                  <a:cubicBezTo>
                    <a:pt x="189" y="369"/>
                    <a:pt x="289" y="193"/>
                    <a:pt x="352" y="93"/>
                  </a:cubicBezTo>
                  <a:cubicBezTo>
                    <a:pt x="390" y="54"/>
                    <a:pt x="347" y="1"/>
                    <a:pt x="3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5"/>
            <p:cNvSpPr/>
            <p:nvPr/>
          </p:nvSpPr>
          <p:spPr>
            <a:xfrm>
              <a:off x="1431500" y="1568750"/>
              <a:ext cx="7100" cy="14225"/>
            </a:xfrm>
            <a:custGeom>
              <a:avLst/>
              <a:gdLst/>
              <a:ahLst/>
              <a:cxnLst/>
              <a:rect l="l" t="t" r="r" b="b"/>
              <a:pathLst>
                <a:path w="284" h="569" extrusionOk="0">
                  <a:moveTo>
                    <a:pt x="205" y="0"/>
                  </a:moveTo>
                  <a:cubicBezTo>
                    <a:pt x="175" y="0"/>
                    <a:pt x="144" y="16"/>
                    <a:pt x="139" y="50"/>
                  </a:cubicBezTo>
                  <a:cubicBezTo>
                    <a:pt x="101" y="188"/>
                    <a:pt x="38" y="313"/>
                    <a:pt x="13" y="451"/>
                  </a:cubicBezTo>
                  <a:cubicBezTo>
                    <a:pt x="1" y="489"/>
                    <a:pt x="13" y="539"/>
                    <a:pt x="51" y="564"/>
                  </a:cubicBezTo>
                  <a:lnTo>
                    <a:pt x="76" y="564"/>
                  </a:lnTo>
                  <a:cubicBezTo>
                    <a:pt x="86" y="567"/>
                    <a:pt x="96" y="569"/>
                    <a:pt x="106" y="569"/>
                  </a:cubicBezTo>
                  <a:cubicBezTo>
                    <a:pt x="137" y="569"/>
                    <a:pt x="167" y="555"/>
                    <a:pt x="177" y="526"/>
                  </a:cubicBezTo>
                  <a:cubicBezTo>
                    <a:pt x="252" y="388"/>
                    <a:pt x="277" y="225"/>
                    <a:pt x="277" y="75"/>
                  </a:cubicBezTo>
                  <a:cubicBezTo>
                    <a:pt x="284" y="26"/>
                    <a:pt x="244" y="0"/>
                    <a:pt x="2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5"/>
            <p:cNvSpPr/>
            <p:nvPr/>
          </p:nvSpPr>
          <p:spPr>
            <a:xfrm>
              <a:off x="1426800" y="1562525"/>
              <a:ext cx="4725" cy="8000"/>
            </a:xfrm>
            <a:custGeom>
              <a:avLst/>
              <a:gdLst/>
              <a:ahLst/>
              <a:cxnLst/>
              <a:rect l="l" t="t" r="r" b="b"/>
              <a:pathLst>
                <a:path w="189" h="320" extrusionOk="0">
                  <a:moveTo>
                    <a:pt x="99" y="1"/>
                  </a:moveTo>
                  <a:cubicBezTo>
                    <a:pt x="70" y="1"/>
                    <a:pt x="38" y="16"/>
                    <a:pt x="26" y="48"/>
                  </a:cubicBezTo>
                  <a:cubicBezTo>
                    <a:pt x="13" y="123"/>
                    <a:pt x="1" y="211"/>
                    <a:pt x="38" y="286"/>
                  </a:cubicBezTo>
                  <a:cubicBezTo>
                    <a:pt x="50" y="309"/>
                    <a:pt x="70" y="319"/>
                    <a:pt x="90" y="319"/>
                  </a:cubicBezTo>
                  <a:cubicBezTo>
                    <a:pt x="114" y="319"/>
                    <a:pt x="138" y="306"/>
                    <a:pt x="151" y="286"/>
                  </a:cubicBezTo>
                  <a:cubicBezTo>
                    <a:pt x="189" y="211"/>
                    <a:pt x="189" y="123"/>
                    <a:pt x="164" y="48"/>
                  </a:cubicBezTo>
                  <a:cubicBezTo>
                    <a:pt x="157" y="16"/>
                    <a:pt x="129"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5"/>
            <p:cNvSpPr/>
            <p:nvPr/>
          </p:nvSpPr>
          <p:spPr>
            <a:xfrm>
              <a:off x="1425700" y="1571425"/>
              <a:ext cx="8350" cy="14025"/>
            </a:xfrm>
            <a:custGeom>
              <a:avLst/>
              <a:gdLst/>
              <a:ahLst/>
              <a:cxnLst/>
              <a:rect l="l" t="t" r="r" b="b"/>
              <a:pathLst>
                <a:path w="334" h="561" extrusionOk="0">
                  <a:moveTo>
                    <a:pt x="109" y="1"/>
                  </a:moveTo>
                  <a:cubicBezTo>
                    <a:pt x="53" y="1"/>
                    <a:pt x="0" y="74"/>
                    <a:pt x="45" y="118"/>
                  </a:cubicBezTo>
                  <a:cubicBezTo>
                    <a:pt x="158" y="219"/>
                    <a:pt x="45" y="394"/>
                    <a:pt x="82" y="507"/>
                  </a:cubicBezTo>
                  <a:cubicBezTo>
                    <a:pt x="91" y="534"/>
                    <a:pt x="119" y="561"/>
                    <a:pt x="148" y="561"/>
                  </a:cubicBezTo>
                  <a:cubicBezTo>
                    <a:pt x="160" y="561"/>
                    <a:pt x="172" y="556"/>
                    <a:pt x="183" y="545"/>
                  </a:cubicBezTo>
                  <a:cubicBezTo>
                    <a:pt x="333" y="445"/>
                    <a:pt x="296" y="93"/>
                    <a:pt x="132" y="5"/>
                  </a:cubicBezTo>
                  <a:cubicBezTo>
                    <a:pt x="125" y="2"/>
                    <a:pt x="117" y="1"/>
                    <a:pt x="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5"/>
            <p:cNvSpPr/>
            <p:nvPr/>
          </p:nvSpPr>
          <p:spPr>
            <a:xfrm>
              <a:off x="1427750" y="1580975"/>
              <a:ext cx="13500" cy="5750"/>
            </a:xfrm>
            <a:custGeom>
              <a:avLst/>
              <a:gdLst/>
              <a:ahLst/>
              <a:cxnLst/>
              <a:rect l="l" t="t" r="r" b="b"/>
              <a:pathLst>
                <a:path w="540" h="230" extrusionOk="0">
                  <a:moveTo>
                    <a:pt x="319" y="0"/>
                  </a:moveTo>
                  <a:cubicBezTo>
                    <a:pt x="190" y="0"/>
                    <a:pt x="40" y="33"/>
                    <a:pt x="13" y="150"/>
                  </a:cubicBezTo>
                  <a:cubicBezTo>
                    <a:pt x="0" y="176"/>
                    <a:pt x="25" y="213"/>
                    <a:pt x="50" y="226"/>
                  </a:cubicBezTo>
                  <a:cubicBezTo>
                    <a:pt x="62" y="228"/>
                    <a:pt x="73" y="229"/>
                    <a:pt x="83" y="229"/>
                  </a:cubicBezTo>
                  <a:cubicBezTo>
                    <a:pt x="127" y="229"/>
                    <a:pt x="160" y="209"/>
                    <a:pt x="201" y="188"/>
                  </a:cubicBezTo>
                  <a:cubicBezTo>
                    <a:pt x="276" y="163"/>
                    <a:pt x="352" y="150"/>
                    <a:pt x="439" y="150"/>
                  </a:cubicBezTo>
                  <a:cubicBezTo>
                    <a:pt x="515" y="150"/>
                    <a:pt x="540" y="25"/>
                    <a:pt x="452" y="12"/>
                  </a:cubicBezTo>
                  <a:cubicBezTo>
                    <a:pt x="417" y="5"/>
                    <a:pt x="369" y="0"/>
                    <a:pt x="3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5"/>
            <p:cNvSpPr/>
            <p:nvPr/>
          </p:nvSpPr>
          <p:spPr>
            <a:xfrm>
              <a:off x="1428375" y="1583725"/>
              <a:ext cx="15225" cy="6925"/>
            </a:xfrm>
            <a:custGeom>
              <a:avLst/>
              <a:gdLst/>
              <a:ahLst/>
              <a:cxnLst/>
              <a:rect l="l" t="t" r="r" b="b"/>
              <a:pathLst>
                <a:path w="609" h="277" extrusionOk="0">
                  <a:moveTo>
                    <a:pt x="181" y="0"/>
                  </a:moveTo>
                  <a:cubicBezTo>
                    <a:pt x="133" y="0"/>
                    <a:pt x="88" y="12"/>
                    <a:pt x="51" y="40"/>
                  </a:cubicBezTo>
                  <a:cubicBezTo>
                    <a:pt x="0" y="78"/>
                    <a:pt x="13" y="141"/>
                    <a:pt x="63" y="166"/>
                  </a:cubicBezTo>
                  <a:cubicBezTo>
                    <a:pt x="91" y="175"/>
                    <a:pt x="119" y="178"/>
                    <a:pt x="147" y="178"/>
                  </a:cubicBezTo>
                  <a:cubicBezTo>
                    <a:pt x="177" y="178"/>
                    <a:pt x="207" y="175"/>
                    <a:pt x="238" y="175"/>
                  </a:cubicBezTo>
                  <a:cubicBezTo>
                    <a:pt x="255" y="175"/>
                    <a:pt x="272" y="176"/>
                    <a:pt x="289" y="178"/>
                  </a:cubicBezTo>
                  <a:cubicBezTo>
                    <a:pt x="364" y="191"/>
                    <a:pt x="440" y="229"/>
                    <a:pt x="515" y="266"/>
                  </a:cubicBezTo>
                  <a:cubicBezTo>
                    <a:pt x="524" y="274"/>
                    <a:pt x="534" y="277"/>
                    <a:pt x="543" y="277"/>
                  </a:cubicBezTo>
                  <a:cubicBezTo>
                    <a:pt x="581" y="277"/>
                    <a:pt x="608" y="221"/>
                    <a:pt x="578" y="191"/>
                  </a:cubicBezTo>
                  <a:cubicBezTo>
                    <a:pt x="493" y="106"/>
                    <a:pt x="323" y="0"/>
                    <a:pt x="1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5"/>
            <p:cNvSpPr/>
            <p:nvPr/>
          </p:nvSpPr>
          <p:spPr>
            <a:xfrm>
              <a:off x="1082975" y="2229725"/>
              <a:ext cx="86300" cy="102900"/>
            </a:xfrm>
            <a:custGeom>
              <a:avLst/>
              <a:gdLst/>
              <a:ahLst/>
              <a:cxnLst/>
              <a:rect l="l" t="t" r="r" b="b"/>
              <a:pathLst>
                <a:path w="3452" h="4116" extrusionOk="0">
                  <a:moveTo>
                    <a:pt x="816" y="1"/>
                  </a:moveTo>
                  <a:lnTo>
                    <a:pt x="364" y="277"/>
                  </a:lnTo>
                  <a:cubicBezTo>
                    <a:pt x="113" y="666"/>
                    <a:pt x="0" y="1105"/>
                    <a:pt x="75" y="1569"/>
                  </a:cubicBezTo>
                  <a:cubicBezTo>
                    <a:pt x="201" y="2260"/>
                    <a:pt x="552" y="3075"/>
                    <a:pt x="1054" y="3602"/>
                  </a:cubicBezTo>
                  <a:cubicBezTo>
                    <a:pt x="1352" y="3923"/>
                    <a:pt x="1842" y="4115"/>
                    <a:pt x="2299" y="4115"/>
                  </a:cubicBezTo>
                  <a:cubicBezTo>
                    <a:pt x="2861" y="4115"/>
                    <a:pt x="3372" y="3825"/>
                    <a:pt x="3413" y="3125"/>
                  </a:cubicBezTo>
                  <a:cubicBezTo>
                    <a:pt x="3451" y="2448"/>
                    <a:pt x="3037" y="1845"/>
                    <a:pt x="2660" y="1331"/>
                  </a:cubicBezTo>
                  <a:cubicBezTo>
                    <a:pt x="2196" y="704"/>
                    <a:pt x="1631" y="89"/>
                    <a:pt x="816"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5"/>
            <p:cNvSpPr/>
            <p:nvPr/>
          </p:nvSpPr>
          <p:spPr>
            <a:xfrm>
              <a:off x="1082650" y="2226025"/>
              <a:ext cx="38300" cy="31750"/>
            </a:xfrm>
            <a:custGeom>
              <a:avLst/>
              <a:gdLst/>
              <a:ahLst/>
              <a:cxnLst/>
              <a:rect l="l" t="t" r="r" b="b"/>
              <a:pathLst>
                <a:path w="1532" h="1270" extrusionOk="0">
                  <a:moveTo>
                    <a:pt x="820" y="1"/>
                  </a:moveTo>
                  <a:cubicBezTo>
                    <a:pt x="735" y="1"/>
                    <a:pt x="643" y="22"/>
                    <a:pt x="540" y="74"/>
                  </a:cubicBezTo>
                  <a:cubicBezTo>
                    <a:pt x="452" y="99"/>
                    <a:pt x="377" y="149"/>
                    <a:pt x="314" y="212"/>
                  </a:cubicBezTo>
                  <a:cubicBezTo>
                    <a:pt x="214" y="312"/>
                    <a:pt x="164" y="450"/>
                    <a:pt x="113" y="588"/>
                  </a:cubicBezTo>
                  <a:cubicBezTo>
                    <a:pt x="63" y="726"/>
                    <a:pt x="1" y="864"/>
                    <a:pt x="1" y="1015"/>
                  </a:cubicBezTo>
                  <a:cubicBezTo>
                    <a:pt x="1" y="1115"/>
                    <a:pt x="38" y="1241"/>
                    <a:pt x="139" y="1266"/>
                  </a:cubicBezTo>
                  <a:cubicBezTo>
                    <a:pt x="149" y="1268"/>
                    <a:pt x="160" y="1270"/>
                    <a:pt x="170" y="1270"/>
                  </a:cubicBezTo>
                  <a:cubicBezTo>
                    <a:pt x="257" y="1270"/>
                    <a:pt x="332" y="1180"/>
                    <a:pt x="377" y="1090"/>
                  </a:cubicBezTo>
                  <a:cubicBezTo>
                    <a:pt x="477" y="927"/>
                    <a:pt x="528" y="739"/>
                    <a:pt x="540" y="550"/>
                  </a:cubicBezTo>
                  <a:cubicBezTo>
                    <a:pt x="628" y="714"/>
                    <a:pt x="753" y="852"/>
                    <a:pt x="917" y="939"/>
                  </a:cubicBezTo>
                  <a:cubicBezTo>
                    <a:pt x="944" y="958"/>
                    <a:pt x="972" y="969"/>
                    <a:pt x="999" y="969"/>
                  </a:cubicBezTo>
                  <a:cubicBezTo>
                    <a:pt x="1009" y="969"/>
                    <a:pt x="1019" y="968"/>
                    <a:pt x="1030" y="964"/>
                  </a:cubicBezTo>
                  <a:cubicBezTo>
                    <a:pt x="1080" y="952"/>
                    <a:pt x="1105" y="889"/>
                    <a:pt x="1105" y="839"/>
                  </a:cubicBezTo>
                  <a:cubicBezTo>
                    <a:pt x="1092" y="776"/>
                    <a:pt x="1067" y="739"/>
                    <a:pt x="1030" y="688"/>
                  </a:cubicBezTo>
                  <a:lnTo>
                    <a:pt x="841" y="437"/>
                  </a:lnTo>
                  <a:lnTo>
                    <a:pt x="841" y="437"/>
                  </a:lnTo>
                  <a:cubicBezTo>
                    <a:pt x="967" y="488"/>
                    <a:pt x="1080" y="538"/>
                    <a:pt x="1205" y="601"/>
                  </a:cubicBezTo>
                  <a:cubicBezTo>
                    <a:pt x="1256" y="621"/>
                    <a:pt x="1308" y="642"/>
                    <a:pt x="1359" y="642"/>
                  </a:cubicBezTo>
                  <a:cubicBezTo>
                    <a:pt x="1370" y="642"/>
                    <a:pt x="1382" y="641"/>
                    <a:pt x="1393" y="638"/>
                  </a:cubicBezTo>
                  <a:cubicBezTo>
                    <a:pt x="1456" y="638"/>
                    <a:pt x="1519" y="588"/>
                    <a:pt x="1531" y="525"/>
                  </a:cubicBezTo>
                  <a:cubicBezTo>
                    <a:pt x="1531" y="475"/>
                    <a:pt x="1494" y="425"/>
                    <a:pt x="1456" y="387"/>
                  </a:cubicBezTo>
                  <a:cubicBezTo>
                    <a:pt x="1275" y="216"/>
                    <a:pt x="1087" y="1"/>
                    <a:pt x="8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5"/>
            <p:cNvSpPr/>
            <p:nvPr/>
          </p:nvSpPr>
          <p:spPr>
            <a:xfrm>
              <a:off x="976300" y="2222525"/>
              <a:ext cx="65900" cy="102025"/>
            </a:xfrm>
            <a:custGeom>
              <a:avLst/>
              <a:gdLst/>
              <a:ahLst/>
              <a:cxnLst/>
              <a:rect l="l" t="t" r="r" b="b"/>
              <a:pathLst>
                <a:path w="2636" h="4081" extrusionOk="0">
                  <a:moveTo>
                    <a:pt x="1406" y="0"/>
                  </a:moveTo>
                  <a:lnTo>
                    <a:pt x="929" y="63"/>
                  </a:lnTo>
                  <a:cubicBezTo>
                    <a:pt x="565" y="289"/>
                    <a:pt x="302" y="603"/>
                    <a:pt x="189" y="1004"/>
                  </a:cubicBezTo>
                  <a:cubicBezTo>
                    <a:pt x="26" y="1632"/>
                    <a:pt x="0" y="2435"/>
                    <a:pt x="214" y="3062"/>
                  </a:cubicBezTo>
                  <a:cubicBezTo>
                    <a:pt x="399" y="3602"/>
                    <a:pt x="999" y="4080"/>
                    <a:pt x="1550" y="4080"/>
                  </a:cubicBezTo>
                  <a:cubicBezTo>
                    <a:pt x="1857" y="4080"/>
                    <a:pt x="2150" y="3932"/>
                    <a:pt x="2347" y="3564"/>
                  </a:cubicBezTo>
                  <a:cubicBezTo>
                    <a:pt x="2636" y="3024"/>
                    <a:pt x="2523" y="2372"/>
                    <a:pt x="2410" y="1795"/>
                  </a:cubicBezTo>
                  <a:cubicBezTo>
                    <a:pt x="2272" y="1104"/>
                    <a:pt x="2033" y="389"/>
                    <a:pt x="1406"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35"/>
            <p:cNvSpPr/>
            <p:nvPr/>
          </p:nvSpPr>
          <p:spPr>
            <a:xfrm>
              <a:off x="984450" y="2218000"/>
              <a:ext cx="38300" cy="23425"/>
            </a:xfrm>
            <a:custGeom>
              <a:avLst/>
              <a:gdLst/>
              <a:ahLst/>
              <a:cxnLst/>
              <a:rect l="l" t="t" r="r" b="b"/>
              <a:pathLst>
                <a:path w="1532" h="937" extrusionOk="0">
                  <a:moveTo>
                    <a:pt x="804" y="1"/>
                  </a:moveTo>
                  <a:cubicBezTo>
                    <a:pt x="745" y="1"/>
                    <a:pt x="683" y="12"/>
                    <a:pt x="628" y="31"/>
                  </a:cubicBezTo>
                  <a:cubicBezTo>
                    <a:pt x="503" y="81"/>
                    <a:pt x="415" y="181"/>
                    <a:pt x="314" y="269"/>
                  </a:cubicBezTo>
                  <a:cubicBezTo>
                    <a:pt x="214" y="369"/>
                    <a:pt x="114" y="457"/>
                    <a:pt x="63" y="583"/>
                  </a:cubicBezTo>
                  <a:cubicBezTo>
                    <a:pt x="13" y="658"/>
                    <a:pt x="1" y="771"/>
                    <a:pt x="76" y="834"/>
                  </a:cubicBezTo>
                  <a:cubicBezTo>
                    <a:pt x="101" y="855"/>
                    <a:pt x="130" y="863"/>
                    <a:pt x="161" y="863"/>
                  </a:cubicBezTo>
                  <a:cubicBezTo>
                    <a:pt x="222" y="863"/>
                    <a:pt x="289" y="830"/>
                    <a:pt x="340" y="796"/>
                  </a:cubicBezTo>
                  <a:cubicBezTo>
                    <a:pt x="490" y="683"/>
                    <a:pt x="603" y="558"/>
                    <a:pt x="691" y="407"/>
                  </a:cubicBezTo>
                  <a:cubicBezTo>
                    <a:pt x="691" y="570"/>
                    <a:pt x="741" y="733"/>
                    <a:pt x="842" y="871"/>
                  </a:cubicBezTo>
                  <a:cubicBezTo>
                    <a:pt x="867" y="896"/>
                    <a:pt x="892" y="934"/>
                    <a:pt x="929" y="934"/>
                  </a:cubicBezTo>
                  <a:cubicBezTo>
                    <a:pt x="935" y="935"/>
                    <a:pt x="940" y="936"/>
                    <a:pt x="945" y="936"/>
                  </a:cubicBezTo>
                  <a:cubicBezTo>
                    <a:pt x="987" y="936"/>
                    <a:pt x="1020" y="892"/>
                    <a:pt x="1042" y="859"/>
                  </a:cubicBezTo>
                  <a:cubicBezTo>
                    <a:pt x="1055" y="809"/>
                    <a:pt x="1042" y="758"/>
                    <a:pt x="1030" y="708"/>
                  </a:cubicBezTo>
                  <a:cubicBezTo>
                    <a:pt x="1017" y="608"/>
                    <a:pt x="992" y="520"/>
                    <a:pt x="980" y="432"/>
                  </a:cubicBezTo>
                  <a:lnTo>
                    <a:pt x="980" y="432"/>
                  </a:lnTo>
                  <a:cubicBezTo>
                    <a:pt x="1055" y="520"/>
                    <a:pt x="1130" y="608"/>
                    <a:pt x="1218" y="696"/>
                  </a:cubicBezTo>
                  <a:cubicBezTo>
                    <a:pt x="1256" y="733"/>
                    <a:pt x="1293" y="784"/>
                    <a:pt x="1356" y="809"/>
                  </a:cubicBezTo>
                  <a:cubicBezTo>
                    <a:pt x="1368" y="812"/>
                    <a:pt x="1381" y="813"/>
                    <a:pt x="1395" y="813"/>
                  </a:cubicBezTo>
                  <a:cubicBezTo>
                    <a:pt x="1439" y="813"/>
                    <a:pt x="1487" y="797"/>
                    <a:pt x="1507" y="758"/>
                  </a:cubicBezTo>
                  <a:cubicBezTo>
                    <a:pt x="1532" y="721"/>
                    <a:pt x="1519" y="658"/>
                    <a:pt x="1494" y="620"/>
                  </a:cubicBezTo>
                  <a:cubicBezTo>
                    <a:pt x="1395" y="349"/>
                    <a:pt x="1297" y="5"/>
                    <a:pt x="889" y="5"/>
                  </a:cubicBezTo>
                  <a:cubicBezTo>
                    <a:pt x="881" y="5"/>
                    <a:pt x="874" y="5"/>
                    <a:pt x="867" y="6"/>
                  </a:cubicBezTo>
                  <a:cubicBezTo>
                    <a:pt x="846" y="2"/>
                    <a:pt x="825" y="1"/>
                    <a:pt x="80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5"/>
            <p:cNvSpPr/>
            <p:nvPr/>
          </p:nvSpPr>
          <p:spPr>
            <a:xfrm>
              <a:off x="858225" y="2152875"/>
              <a:ext cx="66650" cy="92250"/>
            </a:xfrm>
            <a:custGeom>
              <a:avLst/>
              <a:gdLst/>
              <a:ahLst/>
              <a:cxnLst/>
              <a:rect l="l" t="t" r="r" b="b"/>
              <a:pathLst>
                <a:path w="2666" h="3690" extrusionOk="0">
                  <a:moveTo>
                    <a:pt x="1862" y="0"/>
                  </a:moveTo>
                  <a:cubicBezTo>
                    <a:pt x="1473" y="38"/>
                    <a:pt x="1122" y="214"/>
                    <a:pt x="871" y="502"/>
                  </a:cubicBezTo>
                  <a:cubicBezTo>
                    <a:pt x="482" y="954"/>
                    <a:pt x="143" y="1632"/>
                    <a:pt x="80" y="2234"/>
                  </a:cubicBezTo>
                  <a:cubicBezTo>
                    <a:pt x="1" y="2879"/>
                    <a:pt x="495" y="3689"/>
                    <a:pt x="1133" y="3689"/>
                  </a:cubicBezTo>
                  <a:cubicBezTo>
                    <a:pt x="1302" y="3689"/>
                    <a:pt x="1481" y="3633"/>
                    <a:pt x="1662" y="3501"/>
                  </a:cubicBezTo>
                  <a:cubicBezTo>
                    <a:pt x="2113" y="3163"/>
                    <a:pt x="2289" y="2560"/>
                    <a:pt x="2414" y="2046"/>
                  </a:cubicBezTo>
                  <a:cubicBezTo>
                    <a:pt x="2565" y="1406"/>
                    <a:pt x="2665" y="716"/>
                    <a:pt x="2276" y="138"/>
                  </a:cubicBezTo>
                  <a:lnTo>
                    <a:pt x="1862" y="0"/>
                  </a:ln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5"/>
            <p:cNvSpPr/>
            <p:nvPr/>
          </p:nvSpPr>
          <p:spPr>
            <a:xfrm>
              <a:off x="886900" y="2148750"/>
              <a:ext cx="34825" cy="24375"/>
            </a:xfrm>
            <a:custGeom>
              <a:avLst/>
              <a:gdLst/>
              <a:ahLst/>
              <a:cxnLst/>
              <a:rect l="l" t="t" r="r" b="b"/>
              <a:pathLst>
                <a:path w="1393" h="975" extrusionOk="0">
                  <a:moveTo>
                    <a:pt x="776" y="0"/>
                  </a:moveTo>
                  <a:cubicBezTo>
                    <a:pt x="666" y="0"/>
                    <a:pt x="565" y="44"/>
                    <a:pt x="464" y="78"/>
                  </a:cubicBezTo>
                  <a:cubicBezTo>
                    <a:pt x="339" y="115"/>
                    <a:pt x="226" y="153"/>
                    <a:pt x="126" y="228"/>
                  </a:cubicBezTo>
                  <a:cubicBezTo>
                    <a:pt x="63" y="291"/>
                    <a:pt x="0" y="379"/>
                    <a:pt x="38" y="454"/>
                  </a:cubicBezTo>
                  <a:cubicBezTo>
                    <a:pt x="64" y="506"/>
                    <a:pt x="127" y="528"/>
                    <a:pt x="192" y="528"/>
                  </a:cubicBezTo>
                  <a:cubicBezTo>
                    <a:pt x="221" y="528"/>
                    <a:pt x="250" y="524"/>
                    <a:pt x="276" y="517"/>
                  </a:cubicBezTo>
                  <a:cubicBezTo>
                    <a:pt x="439" y="492"/>
                    <a:pt x="590" y="429"/>
                    <a:pt x="715" y="328"/>
                  </a:cubicBezTo>
                  <a:lnTo>
                    <a:pt x="715" y="328"/>
                  </a:lnTo>
                  <a:cubicBezTo>
                    <a:pt x="653" y="479"/>
                    <a:pt x="640" y="630"/>
                    <a:pt x="665" y="793"/>
                  </a:cubicBezTo>
                  <a:cubicBezTo>
                    <a:pt x="678" y="818"/>
                    <a:pt x="678" y="856"/>
                    <a:pt x="715" y="868"/>
                  </a:cubicBezTo>
                  <a:cubicBezTo>
                    <a:pt x="728" y="881"/>
                    <a:pt x="743" y="887"/>
                    <a:pt x="758" y="887"/>
                  </a:cubicBezTo>
                  <a:cubicBezTo>
                    <a:pt x="786" y="887"/>
                    <a:pt x="816" y="868"/>
                    <a:pt x="841" y="843"/>
                  </a:cubicBezTo>
                  <a:cubicBezTo>
                    <a:pt x="866" y="818"/>
                    <a:pt x="878" y="768"/>
                    <a:pt x="891" y="718"/>
                  </a:cubicBezTo>
                  <a:cubicBezTo>
                    <a:pt x="916" y="642"/>
                    <a:pt x="929" y="554"/>
                    <a:pt x="954" y="467"/>
                  </a:cubicBezTo>
                  <a:cubicBezTo>
                    <a:pt x="979" y="579"/>
                    <a:pt x="1016" y="680"/>
                    <a:pt x="1042" y="780"/>
                  </a:cubicBezTo>
                  <a:cubicBezTo>
                    <a:pt x="1067" y="830"/>
                    <a:pt x="1079" y="893"/>
                    <a:pt x="1117" y="931"/>
                  </a:cubicBezTo>
                  <a:cubicBezTo>
                    <a:pt x="1141" y="955"/>
                    <a:pt x="1177" y="975"/>
                    <a:pt x="1212" y="975"/>
                  </a:cubicBezTo>
                  <a:cubicBezTo>
                    <a:pt x="1231" y="975"/>
                    <a:pt x="1250" y="969"/>
                    <a:pt x="1267" y="956"/>
                  </a:cubicBezTo>
                  <a:cubicBezTo>
                    <a:pt x="1305" y="931"/>
                    <a:pt x="1305" y="881"/>
                    <a:pt x="1318" y="830"/>
                  </a:cubicBezTo>
                  <a:cubicBezTo>
                    <a:pt x="1330" y="554"/>
                    <a:pt x="1393" y="228"/>
                    <a:pt x="1029" y="78"/>
                  </a:cubicBezTo>
                  <a:cubicBezTo>
                    <a:pt x="966" y="27"/>
                    <a:pt x="891" y="15"/>
                    <a:pt x="816" y="2"/>
                  </a:cubicBezTo>
                  <a:cubicBezTo>
                    <a:pt x="802" y="1"/>
                    <a:pt x="789" y="0"/>
                    <a:pt x="77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5"/>
            <p:cNvSpPr/>
            <p:nvPr/>
          </p:nvSpPr>
          <p:spPr>
            <a:xfrm>
              <a:off x="1059425" y="2077500"/>
              <a:ext cx="99275" cy="77325"/>
            </a:xfrm>
            <a:custGeom>
              <a:avLst/>
              <a:gdLst/>
              <a:ahLst/>
              <a:cxnLst/>
              <a:rect l="l" t="t" r="r" b="b"/>
              <a:pathLst>
                <a:path w="3971" h="3093" extrusionOk="0">
                  <a:moveTo>
                    <a:pt x="838" y="1"/>
                  </a:moveTo>
                  <a:cubicBezTo>
                    <a:pt x="670" y="1"/>
                    <a:pt x="499" y="25"/>
                    <a:pt x="327" y="79"/>
                  </a:cubicBezTo>
                  <a:lnTo>
                    <a:pt x="64" y="480"/>
                  </a:lnTo>
                  <a:cubicBezTo>
                    <a:pt x="1" y="895"/>
                    <a:pt x="64" y="1309"/>
                    <a:pt x="302" y="1660"/>
                  </a:cubicBezTo>
                  <a:cubicBezTo>
                    <a:pt x="653" y="2187"/>
                    <a:pt x="1256" y="2739"/>
                    <a:pt x="1871" y="2990"/>
                  </a:cubicBezTo>
                  <a:cubicBezTo>
                    <a:pt x="2036" y="3059"/>
                    <a:pt x="2224" y="3092"/>
                    <a:pt x="2416" y="3092"/>
                  </a:cubicBezTo>
                  <a:cubicBezTo>
                    <a:pt x="3168" y="3092"/>
                    <a:pt x="3970" y="2581"/>
                    <a:pt x="3640" y="1710"/>
                  </a:cubicBezTo>
                  <a:cubicBezTo>
                    <a:pt x="3427" y="1146"/>
                    <a:pt x="2862" y="794"/>
                    <a:pt x="2348" y="506"/>
                  </a:cubicBezTo>
                  <a:cubicBezTo>
                    <a:pt x="1880" y="239"/>
                    <a:pt x="1370" y="1"/>
                    <a:pt x="838"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5"/>
            <p:cNvSpPr/>
            <p:nvPr/>
          </p:nvSpPr>
          <p:spPr>
            <a:xfrm>
              <a:off x="1056600" y="2075625"/>
              <a:ext cx="29525" cy="33450"/>
            </a:xfrm>
            <a:custGeom>
              <a:avLst/>
              <a:gdLst/>
              <a:ahLst/>
              <a:cxnLst/>
              <a:rect l="l" t="t" r="r" b="b"/>
              <a:pathLst>
                <a:path w="1181" h="1338" extrusionOk="0">
                  <a:moveTo>
                    <a:pt x="569" y="0"/>
                  </a:moveTo>
                  <a:cubicBezTo>
                    <a:pt x="434" y="0"/>
                    <a:pt x="302" y="51"/>
                    <a:pt x="177" y="204"/>
                  </a:cubicBezTo>
                  <a:cubicBezTo>
                    <a:pt x="114" y="254"/>
                    <a:pt x="76" y="317"/>
                    <a:pt x="51" y="392"/>
                  </a:cubicBezTo>
                  <a:cubicBezTo>
                    <a:pt x="1" y="518"/>
                    <a:pt x="1" y="656"/>
                    <a:pt x="14" y="794"/>
                  </a:cubicBezTo>
                  <a:cubicBezTo>
                    <a:pt x="14" y="919"/>
                    <a:pt x="26" y="1057"/>
                    <a:pt x="76" y="1183"/>
                  </a:cubicBezTo>
                  <a:cubicBezTo>
                    <a:pt x="109" y="1260"/>
                    <a:pt x="172" y="1338"/>
                    <a:pt x="246" y="1338"/>
                  </a:cubicBezTo>
                  <a:cubicBezTo>
                    <a:pt x="256" y="1338"/>
                    <a:pt x="267" y="1336"/>
                    <a:pt x="277" y="1334"/>
                  </a:cubicBezTo>
                  <a:cubicBezTo>
                    <a:pt x="377" y="1321"/>
                    <a:pt x="415" y="1208"/>
                    <a:pt x="428" y="1108"/>
                  </a:cubicBezTo>
                  <a:cubicBezTo>
                    <a:pt x="440" y="932"/>
                    <a:pt x="415" y="756"/>
                    <a:pt x="352" y="593"/>
                  </a:cubicBezTo>
                  <a:lnTo>
                    <a:pt x="352" y="593"/>
                  </a:lnTo>
                  <a:cubicBezTo>
                    <a:pt x="490" y="706"/>
                    <a:pt x="641" y="769"/>
                    <a:pt x="817" y="781"/>
                  </a:cubicBezTo>
                  <a:cubicBezTo>
                    <a:pt x="854" y="781"/>
                    <a:pt x="892" y="781"/>
                    <a:pt x="917" y="769"/>
                  </a:cubicBezTo>
                  <a:cubicBezTo>
                    <a:pt x="955" y="731"/>
                    <a:pt x="955" y="668"/>
                    <a:pt x="930" y="631"/>
                  </a:cubicBezTo>
                  <a:cubicBezTo>
                    <a:pt x="904" y="581"/>
                    <a:pt x="854" y="555"/>
                    <a:pt x="817" y="530"/>
                  </a:cubicBezTo>
                  <a:cubicBezTo>
                    <a:pt x="729" y="493"/>
                    <a:pt x="654" y="443"/>
                    <a:pt x="566" y="392"/>
                  </a:cubicBezTo>
                  <a:lnTo>
                    <a:pt x="917" y="392"/>
                  </a:lnTo>
                  <a:cubicBezTo>
                    <a:pt x="980" y="392"/>
                    <a:pt x="1043" y="392"/>
                    <a:pt x="1093" y="355"/>
                  </a:cubicBezTo>
                  <a:cubicBezTo>
                    <a:pt x="1143" y="330"/>
                    <a:pt x="1181" y="267"/>
                    <a:pt x="1168" y="217"/>
                  </a:cubicBezTo>
                  <a:cubicBezTo>
                    <a:pt x="1143" y="166"/>
                    <a:pt x="1093" y="141"/>
                    <a:pt x="1055" y="129"/>
                  </a:cubicBezTo>
                  <a:cubicBezTo>
                    <a:pt x="897" y="74"/>
                    <a:pt x="732" y="0"/>
                    <a:pt x="56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5"/>
            <p:cNvSpPr/>
            <p:nvPr/>
          </p:nvSpPr>
          <p:spPr>
            <a:xfrm>
              <a:off x="922350" y="1777350"/>
              <a:ext cx="176825" cy="463375"/>
            </a:xfrm>
            <a:custGeom>
              <a:avLst/>
              <a:gdLst/>
              <a:ahLst/>
              <a:cxnLst/>
              <a:rect l="l" t="t" r="r" b="b"/>
              <a:pathLst>
                <a:path w="7073" h="18535" extrusionOk="0">
                  <a:moveTo>
                    <a:pt x="163" y="0"/>
                  </a:moveTo>
                  <a:cubicBezTo>
                    <a:pt x="126" y="0"/>
                    <a:pt x="88" y="26"/>
                    <a:pt x="88" y="76"/>
                  </a:cubicBezTo>
                  <a:cubicBezTo>
                    <a:pt x="0" y="3426"/>
                    <a:pt x="753" y="6865"/>
                    <a:pt x="1920" y="9989"/>
                  </a:cubicBezTo>
                  <a:cubicBezTo>
                    <a:pt x="3087" y="13089"/>
                    <a:pt x="4781" y="16038"/>
                    <a:pt x="6990" y="18522"/>
                  </a:cubicBezTo>
                  <a:cubicBezTo>
                    <a:pt x="6998" y="18531"/>
                    <a:pt x="7007" y="18534"/>
                    <a:pt x="7015" y="18534"/>
                  </a:cubicBezTo>
                  <a:cubicBezTo>
                    <a:pt x="7046" y="18534"/>
                    <a:pt x="7072" y="18489"/>
                    <a:pt x="7053" y="18460"/>
                  </a:cubicBezTo>
                  <a:cubicBezTo>
                    <a:pt x="4944" y="15824"/>
                    <a:pt x="3225" y="12938"/>
                    <a:pt x="2058" y="9763"/>
                  </a:cubicBezTo>
                  <a:cubicBezTo>
                    <a:pt x="904" y="6626"/>
                    <a:pt x="402" y="3401"/>
                    <a:pt x="238" y="76"/>
                  </a:cubicBezTo>
                  <a:cubicBezTo>
                    <a:pt x="238" y="26"/>
                    <a:pt x="201" y="0"/>
                    <a:pt x="16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5"/>
            <p:cNvSpPr/>
            <p:nvPr/>
          </p:nvSpPr>
          <p:spPr>
            <a:xfrm>
              <a:off x="970975" y="2020050"/>
              <a:ext cx="37975" cy="207800"/>
            </a:xfrm>
            <a:custGeom>
              <a:avLst/>
              <a:gdLst/>
              <a:ahLst/>
              <a:cxnLst/>
              <a:rect l="l" t="t" r="r" b="b"/>
              <a:pathLst>
                <a:path w="1519" h="8312" extrusionOk="0">
                  <a:moveTo>
                    <a:pt x="24" y="0"/>
                  </a:moveTo>
                  <a:cubicBezTo>
                    <a:pt x="12" y="0"/>
                    <a:pt x="0" y="10"/>
                    <a:pt x="0" y="30"/>
                  </a:cubicBezTo>
                  <a:cubicBezTo>
                    <a:pt x="176" y="1373"/>
                    <a:pt x="502" y="2703"/>
                    <a:pt x="715" y="4033"/>
                  </a:cubicBezTo>
                  <a:cubicBezTo>
                    <a:pt x="828" y="4711"/>
                    <a:pt x="929" y="5376"/>
                    <a:pt x="1029" y="6041"/>
                  </a:cubicBezTo>
                  <a:cubicBezTo>
                    <a:pt x="1130" y="6769"/>
                    <a:pt x="1142" y="7547"/>
                    <a:pt x="1343" y="8262"/>
                  </a:cubicBezTo>
                  <a:cubicBezTo>
                    <a:pt x="1354" y="8296"/>
                    <a:pt x="1385" y="8312"/>
                    <a:pt x="1416" y="8312"/>
                  </a:cubicBezTo>
                  <a:cubicBezTo>
                    <a:pt x="1454" y="8312"/>
                    <a:pt x="1493" y="8286"/>
                    <a:pt x="1493" y="8237"/>
                  </a:cubicBezTo>
                  <a:cubicBezTo>
                    <a:pt x="1519" y="7597"/>
                    <a:pt x="1355" y="6920"/>
                    <a:pt x="1268" y="6292"/>
                  </a:cubicBezTo>
                  <a:cubicBezTo>
                    <a:pt x="1167" y="5589"/>
                    <a:pt x="1054" y="4887"/>
                    <a:pt x="929" y="4184"/>
                  </a:cubicBezTo>
                  <a:cubicBezTo>
                    <a:pt x="690" y="2804"/>
                    <a:pt x="477" y="1360"/>
                    <a:pt x="50" y="18"/>
                  </a:cubicBezTo>
                  <a:cubicBezTo>
                    <a:pt x="45" y="6"/>
                    <a:pt x="34" y="0"/>
                    <a:pt x="2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5"/>
            <p:cNvSpPr/>
            <p:nvPr/>
          </p:nvSpPr>
          <p:spPr>
            <a:xfrm>
              <a:off x="944100" y="1932900"/>
              <a:ext cx="125375" cy="160150"/>
            </a:xfrm>
            <a:custGeom>
              <a:avLst/>
              <a:gdLst/>
              <a:ahLst/>
              <a:cxnLst/>
              <a:rect l="l" t="t" r="r" b="b"/>
              <a:pathLst>
                <a:path w="5015" h="6406" extrusionOk="0">
                  <a:moveTo>
                    <a:pt x="59" y="0"/>
                  </a:moveTo>
                  <a:cubicBezTo>
                    <a:pt x="31" y="0"/>
                    <a:pt x="1" y="22"/>
                    <a:pt x="8" y="53"/>
                  </a:cubicBezTo>
                  <a:cubicBezTo>
                    <a:pt x="335" y="1370"/>
                    <a:pt x="987" y="2512"/>
                    <a:pt x="1853" y="3541"/>
                  </a:cubicBezTo>
                  <a:cubicBezTo>
                    <a:pt x="2719" y="4570"/>
                    <a:pt x="3748" y="5599"/>
                    <a:pt x="4840" y="6390"/>
                  </a:cubicBezTo>
                  <a:cubicBezTo>
                    <a:pt x="4855" y="6401"/>
                    <a:pt x="4871" y="6406"/>
                    <a:pt x="4887" y="6406"/>
                  </a:cubicBezTo>
                  <a:cubicBezTo>
                    <a:pt x="4958" y="6406"/>
                    <a:pt x="5015" y="6304"/>
                    <a:pt x="4953" y="6252"/>
                  </a:cubicBezTo>
                  <a:cubicBezTo>
                    <a:pt x="4049" y="5323"/>
                    <a:pt x="3008" y="4558"/>
                    <a:pt x="2154" y="3579"/>
                  </a:cubicBezTo>
                  <a:cubicBezTo>
                    <a:pt x="1238" y="2550"/>
                    <a:pt x="498" y="1358"/>
                    <a:pt x="96" y="28"/>
                  </a:cubicBezTo>
                  <a:cubicBezTo>
                    <a:pt x="92" y="9"/>
                    <a:pt x="76" y="0"/>
                    <a:pt x="5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5"/>
            <p:cNvSpPr/>
            <p:nvPr/>
          </p:nvSpPr>
          <p:spPr>
            <a:xfrm>
              <a:off x="950250" y="1943550"/>
              <a:ext cx="45525" cy="20025"/>
            </a:xfrm>
            <a:custGeom>
              <a:avLst/>
              <a:gdLst/>
              <a:ahLst/>
              <a:cxnLst/>
              <a:rect l="l" t="t" r="r" b="b"/>
              <a:pathLst>
                <a:path w="1821" h="801" extrusionOk="0">
                  <a:moveTo>
                    <a:pt x="467" y="0"/>
                  </a:moveTo>
                  <a:cubicBezTo>
                    <a:pt x="309" y="0"/>
                    <a:pt x="152" y="21"/>
                    <a:pt x="1" y="66"/>
                  </a:cubicBezTo>
                  <a:cubicBezTo>
                    <a:pt x="328" y="513"/>
                    <a:pt x="854" y="801"/>
                    <a:pt x="1295" y="801"/>
                  </a:cubicBezTo>
                  <a:cubicBezTo>
                    <a:pt x="1498" y="801"/>
                    <a:pt x="1682" y="740"/>
                    <a:pt x="1820" y="606"/>
                  </a:cubicBezTo>
                  <a:cubicBezTo>
                    <a:pt x="1485" y="222"/>
                    <a:pt x="974" y="0"/>
                    <a:pt x="46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5"/>
            <p:cNvSpPr/>
            <p:nvPr/>
          </p:nvSpPr>
          <p:spPr>
            <a:xfrm>
              <a:off x="938650" y="1895750"/>
              <a:ext cx="70300" cy="30650"/>
            </a:xfrm>
            <a:custGeom>
              <a:avLst/>
              <a:gdLst/>
              <a:ahLst/>
              <a:cxnLst/>
              <a:rect l="l" t="t" r="r" b="b"/>
              <a:pathLst>
                <a:path w="2812" h="1226" extrusionOk="0">
                  <a:moveTo>
                    <a:pt x="710" y="0"/>
                  </a:moveTo>
                  <a:cubicBezTo>
                    <a:pt x="470" y="0"/>
                    <a:pt x="231" y="31"/>
                    <a:pt x="1" y="96"/>
                  </a:cubicBezTo>
                  <a:cubicBezTo>
                    <a:pt x="506" y="789"/>
                    <a:pt x="1315" y="1226"/>
                    <a:pt x="1993" y="1226"/>
                  </a:cubicBezTo>
                  <a:cubicBezTo>
                    <a:pt x="2309" y="1226"/>
                    <a:pt x="2596" y="1131"/>
                    <a:pt x="2812" y="924"/>
                  </a:cubicBezTo>
                  <a:cubicBezTo>
                    <a:pt x="2292" y="337"/>
                    <a:pt x="1498" y="0"/>
                    <a:pt x="71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35"/>
            <p:cNvSpPr/>
            <p:nvPr/>
          </p:nvSpPr>
          <p:spPr>
            <a:xfrm>
              <a:off x="970025" y="1983425"/>
              <a:ext cx="65275" cy="23100"/>
            </a:xfrm>
            <a:custGeom>
              <a:avLst/>
              <a:gdLst/>
              <a:ahLst/>
              <a:cxnLst/>
              <a:rect l="l" t="t" r="r" b="b"/>
              <a:pathLst>
                <a:path w="2611" h="924" extrusionOk="0">
                  <a:moveTo>
                    <a:pt x="1170" y="0"/>
                  </a:moveTo>
                  <a:cubicBezTo>
                    <a:pt x="763" y="0"/>
                    <a:pt x="356" y="96"/>
                    <a:pt x="0" y="291"/>
                  </a:cubicBezTo>
                  <a:cubicBezTo>
                    <a:pt x="464" y="699"/>
                    <a:pt x="1072" y="924"/>
                    <a:pt x="1601" y="924"/>
                  </a:cubicBezTo>
                  <a:cubicBezTo>
                    <a:pt x="2031" y="924"/>
                    <a:pt x="2408" y="775"/>
                    <a:pt x="2611" y="454"/>
                  </a:cubicBezTo>
                  <a:cubicBezTo>
                    <a:pt x="2198" y="153"/>
                    <a:pt x="1684" y="0"/>
                    <a:pt x="117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35"/>
            <p:cNvSpPr/>
            <p:nvPr/>
          </p:nvSpPr>
          <p:spPr>
            <a:xfrm>
              <a:off x="937075" y="1989425"/>
              <a:ext cx="55550" cy="48125"/>
            </a:xfrm>
            <a:custGeom>
              <a:avLst/>
              <a:gdLst/>
              <a:ahLst/>
              <a:cxnLst/>
              <a:rect l="l" t="t" r="r" b="b"/>
              <a:pathLst>
                <a:path w="2222" h="1925" extrusionOk="0">
                  <a:moveTo>
                    <a:pt x="1" y="0"/>
                  </a:moveTo>
                  <a:lnTo>
                    <a:pt x="1" y="0"/>
                  </a:lnTo>
                  <a:cubicBezTo>
                    <a:pt x="229" y="1042"/>
                    <a:pt x="1076" y="1925"/>
                    <a:pt x="1862" y="1925"/>
                  </a:cubicBezTo>
                  <a:cubicBezTo>
                    <a:pt x="1984" y="1925"/>
                    <a:pt x="2105" y="1903"/>
                    <a:pt x="2222" y="1858"/>
                  </a:cubicBezTo>
                  <a:cubicBezTo>
                    <a:pt x="1908" y="891"/>
                    <a:pt x="1017" y="13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35"/>
            <p:cNvSpPr/>
            <p:nvPr/>
          </p:nvSpPr>
          <p:spPr>
            <a:xfrm>
              <a:off x="1012700" y="2154750"/>
              <a:ext cx="33575" cy="65275"/>
            </a:xfrm>
            <a:custGeom>
              <a:avLst/>
              <a:gdLst/>
              <a:ahLst/>
              <a:cxnLst/>
              <a:rect l="l" t="t" r="r" b="b"/>
              <a:pathLst>
                <a:path w="1343" h="2611" extrusionOk="0">
                  <a:moveTo>
                    <a:pt x="916" y="1"/>
                  </a:moveTo>
                  <a:lnTo>
                    <a:pt x="916" y="1"/>
                  </a:lnTo>
                  <a:cubicBezTo>
                    <a:pt x="163" y="829"/>
                    <a:pt x="0" y="2134"/>
                    <a:pt x="703" y="2611"/>
                  </a:cubicBezTo>
                  <a:cubicBezTo>
                    <a:pt x="1255" y="1870"/>
                    <a:pt x="1343" y="816"/>
                    <a:pt x="91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35"/>
            <p:cNvSpPr/>
            <p:nvPr/>
          </p:nvSpPr>
          <p:spPr>
            <a:xfrm>
              <a:off x="877175" y="1914450"/>
              <a:ext cx="58050" cy="70300"/>
            </a:xfrm>
            <a:custGeom>
              <a:avLst/>
              <a:gdLst/>
              <a:ahLst/>
              <a:cxnLst/>
              <a:rect l="l" t="t" r="r" b="b"/>
              <a:pathLst>
                <a:path w="2322" h="2812" extrusionOk="0">
                  <a:moveTo>
                    <a:pt x="2322" y="0"/>
                  </a:moveTo>
                  <a:lnTo>
                    <a:pt x="2322" y="0"/>
                  </a:lnTo>
                  <a:cubicBezTo>
                    <a:pt x="966" y="477"/>
                    <a:pt x="0" y="1857"/>
                    <a:pt x="502" y="2811"/>
                  </a:cubicBezTo>
                  <a:cubicBezTo>
                    <a:pt x="1569" y="2322"/>
                    <a:pt x="2309" y="1180"/>
                    <a:pt x="232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35"/>
            <p:cNvSpPr/>
            <p:nvPr/>
          </p:nvSpPr>
          <p:spPr>
            <a:xfrm>
              <a:off x="1013325" y="2035925"/>
              <a:ext cx="51150" cy="18000"/>
            </a:xfrm>
            <a:custGeom>
              <a:avLst/>
              <a:gdLst/>
              <a:ahLst/>
              <a:cxnLst/>
              <a:rect l="l" t="t" r="r" b="b"/>
              <a:pathLst>
                <a:path w="2046" h="720" extrusionOk="0">
                  <a:moveTo>
                    <a:pt x="911" y="0"/>
                  </a:moveTo>
                  <a:cubicBezTo>
                    <a:pt x="594" y="0"/>
                    <a:pt x="277" y="74"/>
                    <a:pt x="0" y="224"/>
                  </a:cubicBezTo>
                  <a:cubicBezTo>
                    <a:pt x="360" y="542"/>
                    <a:pt x="835" y="719"/>
                    <a:pt x="1249" y="719"/>
                  </a:cubicBezTo>
                  <a:cubicBezTo>
                    <a:pt x="1586" y="719"/>
                    <a:pt x="1883" y="602"/>
                    <a:pt x="2046" y="349"/>
                  </a:cubicBezTo>
                  <a:cubicBezTo>
                    <a:pt x="1716" y="118"/>
                    <a:pt x="1313" y="0"/>
                    <a:pt x="91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35"/>
            <p:cNvSpPr/>
            <p:nvPr/>
          </p:nvSpPr>
          <p:spPr>
            <a:xfrm>
              <a:off x="1055975" y="2178650"/>
              <a:ext cx="51175" cy="17875"/>
            </a:xfrm>
            <a:custGeom>
              <a:avLst/>
              <a:gdLst/>
              <a:ahLst/>
              <a:cxnLst/>
              <a:rect l="l" t="t" r="r" b="b"/>
              <a:pathLst>
                <a:path w="2047" h="715" extrusionOk="0">
                  <a:moveTo>
                    <a:pt x="912" y="1"/>
                  </a:moveTo>
                  <a:cubicBezTo>
                    <a:pt x="594" y="1"/>
                    <a:pt x="278" y="75"/>
                    <a:pt x="1" y="224"/>
                  </a:cubicBezTo>
                  <a:cubicBezTo>
                    <a:pt x="360" y="541"/>
                    <a:pt x="832" y="715"/>
                    <a:pt x="1245" y="715"/>
                  </a:cubicBezTo>
                  <a:cubicBezTo>
                    <a:pt x="1584" y="715"/>
                    <a:pt x="1882" y="598"/>
                    <a:pt x="2046" y="350"/>
                  </a:cubicBezTo>
                  <a:cubicBezTo>
                    <a:pt x="1717" y="119"/>
                    <a:pt x="1314" y="1"/>
                    <a:pt x="91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5"/>
            <p:cNvSpPr/>
            <p:nvPr/>
          </p:nvSpPr>
          <p:spPr>
            <a:xfrm>
              <a:off x="989800" y="2116175"/>
              <a:ext cx="42375" cy="30675"/>
            </a:xfrm>
            <a:custGeom>
              <a:avLst/>
              <a:gdLst/>
              <a:ahLst/>
              <a:cxnLst/>
              <a:rect l="l" t="t" r="r" b="b"/>
              <a:pathLst>
                <a:path w="1695" h="1227" extrusionOk="0">
                  <a:moveTo>
                    <a:pt x="0" y="0"/>
                  </a:moveTo>
                  <a:cubicBezTo>
                    <a:pt x="229" y="687"/>
                    <a:pt x="837" y="1227"/>
                    <a:pt x="1375" y="1227"/>
                  </a:cubicBezTo>
                  <a:cubicBezTo>
                    <a:pt x="1486" y="1227"/>
                    <a:pt x="1593" y="1204"/>
                    <a:pt x="1694" y="1155"/>
                  </a:cubicBezTo>
                  <a:cubicBezTo>
                    <a:pt x="1406" y="490"/>
                    <a:pt x="728" y="25"/>
                    <a:pt x="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35"/>
            <p:cNvSpPr/>
            <p:nvPr/>
          </p:nvSpPr>
          <p:spPr>
            <a:xfrm>
              <a:off x="929875" y="2054675"/>
              <a:ext cx="36725" cy="43425"/>
            </a:xfrm>
            <a:custGeom>
              <a:avLst/>
              <a:gdLst/>
              <a:ahLst/>
              <a:cxnLst/>
              <a:rect l="l" t="t" r="r" b="b"/>
              <a:pathLst>
                <a:path w="1469" h="1737" extrusionOk="0">
                  <a:moveTo>
                    <a:pt x="0" y="1"/>
                  </a:moveTo>
                  <a:lnTo>
                    <a:pt x="0" y="1"/>
                  </a:lnTo>
                  <a:cubicBezTo>
                    <a:pt x="47" y="895"/>
                    <a:pt x="653" y="1736"/>
                    <a:pt x="1310" y="1736"/>
                  </a:cubicBezTo>
                  <a:cubicBezTo>
                    <a:pt x="1363" y="1736"/>
                    <a:pt x="1416" y="1731"/>
                    <a:pt x="1468" y="1720"/>
                  </a:cubicBezTo>
                  <a:cubicBezTo>
                    <a:pt x="1356" y="942"/>
                    <a:pt x="766" y="239"/>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35"/>
            <p:cNvSpPr/>
            <p:nvPr/>
          </p:nvSpPr>
          <p:spPr>
            <a:xfrm>
              <a:off x="918000" y="2108625"/>
              <a:ext cx="26325" cy="38650"/>
            </a:xfrm>
            <a:custGeom>
              <a:avLst/>
              <a:gdLst/>
              <a:ahLst/>
              <a:cxnLst/>
              <a:rect l="l" t="t" r="r" b="b"/>
              <a:pathLst>
                <a:path w="1053" h="1546" extrusionOk="0">
                  <a:moveTo>
                    <a:pt x="74" y="1"/>
                  </a:moveTo>
                  <a:lnTo>
                    <a:pt x="74" y="1"/>
                  </a:lnTo>
                  <a:cubicBezTo>
                    <a:pt x="0" y="761"/>
                    <a:pt x="442" y="1546"/>
                    <a:pt x="1013" y="1546"/>
                  </a:cubicBezTo>
                  <a:cubicBezTo>
                    <a:pt x="1026" y="1546"/>
                    <a:pt x="1039" y="1545"/>
                    <a:pt x="1052" y="1544"/>
                  </a:cubicBezTo>
                  <a:cubicBezTo>
                    <a:pt x="1052" y="904"/>
                    <a:pt x="663" y="277"/>
                    <a:pt x="7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35"/>
            <p:cNvSpPr/>
            <p:nvPr/>
          </p:nvSpPr>
          <p:spPr>
            <a:xfrm>
              <a:off x="1016450" y="2056250"/>
              <a:ext cx="28575" cy="47400"/>
            </a:xfrm>
            <a:custGeom>
              <a:avLst/>
              <a:gdLst/>
              <a:ahLst/>
              <a:cxnLst/>
              <a:rect l="l" t="t" r="r" b="b"/>
              <a:pathLst>
                <a:path w="1143" h="1896" extrusionOk="0">
                  <a:moveTo>
                    <a:pt x="239" y="0"/>
                  </a:moveTo>
                  <a:lnTo>
                    <a:pt x="239" y="0"/>
                  </a:lnTo>
                  <a:cubicBezTo>
                    <a:pt x="1" y="841"/>
                    <a:pt x="365" y="1807"/>
                    <a:pt x="1017" y="1895"/>
                  </a:cubicBezTo>
                  <a:cubicBezTo>
                    <a:pt x="1143" y="1180"/>
                    <a:pt x="816" y="414"/>
                    <a:pt x="23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5"/>
            <p:cNvSpPr/>
            <p:nvPr/>
          </p:nvSpPr>
          <p:spPr>
            <a:xfrm>
              <a:off x="1047525" y="2202450"/>
              <a:ext cx="25750" cy="51150"/>
            </a:xfrm>
            <a:custGeom>
              <a:avLst/>
              <a:gdLst/>
              <a:ahLst/>
              <a:cxnLst/>
              <a:rect l="l" t="t" r="r" b="b"/>
              <a:pathLst>
                <a:path w="1030" h="2046" extrusionOk="0">
                  <a:moveTo>
                    <a:pt x="690" y="0"/>
                  </a:moveTo>
                  <a:lnTo>
                    <a:pt x="690" y="0"/>
                  </a:lnTo>
                  <a:cubicBezTo>
                    <a:pt x="113" y="653"/>
                    <a:pt x="0" y="1682"/>
                    <a:pt x="552" y="2046"/>
                  </a:cubicBezTo>
                  <a:cubicBezTo>
                    <a:pt x="979" y="1456"/>
                    <a:pt x="1029" y="628"/>
                    <a:pt x="6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5"/>
            <p:cNvSpPr/>
            <p:nvPr/>
          </p:nvSpPr>
          <p:spPr>
            <a:xfrm>
              <a:off x="1137875" y="2025175"/>
              <a:ext cx="86600" cy="105400"/>
            </a:xfrm>
            <a:custGeom>
              <a:avLst/>
              <a:gdLst/>
              <a:ahLst/>
              <a:cxnLst/>
              <a:rect l="l" t="t" r="r" b="b"/>
              <a:pathLst>
                <a:path w="3464" h="4216" extrusionOk="0">
                  <a:moveTo>
                    <a:pt x="803" y="1"/>
                  </a:moveTo>
                  <a:lnTo>
                    <a:pt x="364" y="290"/>
                  </a:lnTo>
                  <a:cubicBezTo>
                    <a:pt x="113" y="679"/>
                    <a:pt x="0" y="1130"/>
                    <a:pt x="88" y="1595"/>
                  </a:cubicBezTo>
                  <a:cubicBezTo>
                    <a:pt x="201" y="2310"/>
                    <a:pt x="565" y="3151"/>
                    <a:pt x="1067" y="3690"/>
                  </a:cubicBezTo>
                  <a:cubicBezTo>
                    <a:pt x="1371" y="4018"/>
                    <a:pt x="1867" y="4216"/>
                    <a:pt x="2325" y="4216"/>
                  </a:cubicBezTo>
                  <a:cubicBezTo>
                    <a:pt x="2886" y="4216"/>
                    <a:pt x="3391" y="3919"/>
                    <a:pt x="3426" y="3201"/>
                  </a:cubicBezTo>
                  <a:cubicBezTo>
                    <a:pt x="3464" y="2523"/>
                    <a:pt x="3049" y="1896"/>
                    <a:pt x="2660" y="1369"/>
                  </a:cubicBezTo>
                  <a:cubicBezTo>
                    <a:pt x="2196" y="729"/>
                    <a:pt x="1631" y="101"/>
                    <a:pt x="803"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35"/>
            <p:cNvSpPr/>
            <p:nvPr/>
          </p:nvSpPr>
          <p:spPr>
            <a:xfrm>
              <a:off x="1137550" y="2021525"/>
              <a:ext cx="38300" cy="32325"/>
            </a:xfrm>
            <a:custGeom>
              <a:avLst/>
              <a:gdLst/>
              <a:ahLst/>
              <a:cxnLst/>
              <a:rect l="l" t="t" r="r" b="b"/>
              <a:pathLst>
                <a:path w="1532" h="1293" extrusionOk="0">
                  <a:moveTo>
                    <a:pt x="802" y="1"/>
                  </a:moveTo>
                  <a:cubicBezTo>
                    <a:pt x="719" y="1"/>
                    <a:pt x="628" y="22"/>
                    <a:pt x="528" y="72"/>
                  </a:cubicBezTo>
                  <a:cubicBezTo>
                    <a:pt x="452" y="97"/>
                    <a:pt x="377" y="147"/>
                    <a:pt x="314" y="210"/>
                  </a:cubicBezTo>
                  <a:cubicBezTo>
                    <a:pt x="214" y="323"/>
                    <a:pt x="164" y="461"/>
                    <a:pt x="101" y="599"/>
                  </a:cubicBezTo>
                  <a:cubicBezTo>
                    <a:pt x="51" y="737"/>
                    <a:pt x="1" y="887"/>
                    <a:pt x="1" y="1038"/>
                  </a:cubicBezTo>
                  <a:cubicBezTo>
                    <a:pt x="1" y="1138"/>
                    <a:pt x="38" y="1264"/>
                    <a:pt x="139" y="1289"/>
                  </a:cubicBezTo>
                  <a:cubicBezTo>
                    <a:pt x="149" y="1292"/>
                    <a:pt x="160" y="1293"/>
                    <a:pt x="170" y="1293"/>
                  </a:cubicBezTo>
                  <a:cubicBezTo>
                    <a:pt x="257" y="1293"/>
                    <a:pt x="332" y="1203"/>
                    <a:pt x="377" y="1113"/>
                  </a:cubicBezTo>
                  <a:cubicBezTo>
                    <a:pt x="477" y="950"/>
                    <a:pt x="528" y="749"/>
                    <a:pt x="540" y="561"/>
                  </a:cubicBezTo>
                  <a:cubicBezTo>
                    <a:pt x="615" y="724"/>
                    <a:pt x="754" y="875"/>
                    <a:pt x="917" y="963"/>
                  </a:cubicBezTo>
                  <a:cubicBezTo>
                    <a:pt x="944" y="981"/>
                    <a:pt x="972" y="993"/>
                    <a:pt x="999" y="993"/>
                  </a:cubicBezTo>
                  <a:cubicBezTo>
                    <a:pt x="1009" y="993"/>
                    <a:pt x="1019" y="991"/>
                    <a:pt x="1030" y="988"/>
                  </a:cubicBezTo>
                  <a:cubicBezTo>
                    <a:pt x="1080" y="975"/>
                    <a:pt x="1105" y="912"/>
                    <a:pt x="1105" y="850"/>
                  </a:cubicBezTo>
                  <a:cubicBezTo>
                    <a:pt x="1092" y="800"/>
                    <a:pt x="1055" y="749"/>
                    <a:pt x="1030" y="712"/>
                  </a:cubicBezTo>
                  <a:cubicBezTo>
                    <a:pt x="967" y="624"/>
                    <a:pt x="904" y="536"/>
                    <a:pt x="841" y="448"/>
                  </a:cubicBezTo>
                  <a:lnTo>
                    <a:pt x="841" y="448"/>
                  </a:lnTo>
                  <a:cubicBezTo>
                    <a:pt x="967" y="498"/>
                    <a:pt x="1080" y="561"/>
                    <a:pt x="1205" y="611"/>
                  </a:cubicBezTo>
                  <a:cubicBezTo>
                    <a:pt x="1268" y="636"/>
                    <a:pt x="1331" y="661"/>
                    <a:pt x="1393" y="661"/>
                  </a:cubicBezTo>
                  <a:cubicBezTo>
                    <a:pt x="1456" y="649"/>
                    <a:pt x="1519" y="611"/>
                    <a:pt x="1519" y="536"/>
                  </a:cubicBezTo>
                  <a:cubicBezTo>
                    <a:pt x="1532" y="486"/>
                    <a:pt x="1494" y="436"/>
                    <a:pt x="1444" y="398"/>
                  </a:cubicBezTo>
                  <a:cubicBezTo>
                    <a:pt x="1271" y="225"/>
                    <a:pt x="1076" y="1"/>
                    <a:pt x="80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35"/>
            <p:cNvSpPr/>
            <p:nvPr/>
          </p:nvSpPr>
          <p:spPr>
            <a:xfrm>
              <a:off x="951050" y="1576750"/>
              <a:ext cx="202950" cy="459725"/>
            </a:xfrm>
            <a:custGeom>
              <a:avLst/>
              <a:gdLst/>
              <a:ahLst/>
              <a:cxnLst/>
              <a:rect l="l" t="t" r="r" b="b"/>
              <a:pathLst>
                <a:path w="8118" h="18389" extrusionOk="0">
                  <a:moveTo>
                    <a:pt x="69" y="1"/>
                  </a:moveTo>
                  <a:cubicBezTo>
                    <a:pt x="33" y="1"/>
                    <a:pt x="0" y="26"/>
                    <a:pt x="7" y="81"/>
                  </a:cubicBezTo>
                  <a:cubicBezTo>
                    <a:pt x="195" y="3369"/>
                    <a:pt x="1211" y="6644"/>
                    <a:pt x="2529" y="9643"/>
                  </a:cubicBezTo>
                  <a:cubicBezTo>
                    <a:pt x="3922" y="12793"/>
                    <a:pt x="5766" y="15780"/>
                    <a:pt x="8038" y="18377"/>
                  </a:cubicBezTo>
                  <a:cubicBezTo>
                    <a:pt x="8046" y="18385"/>
                    <a:pt x="8055" y="18389"/>
                    <a:pt x="8063" y="18389"/>
                  </a:cubicBezTo>
                  <a:cubicBezTo>
                    <a:pt x="8093" y="18389"/>
                    <a:pt x="8117" y="18344"/>
                    <a:pt x="8088" y="18314"/>
                  </a:cubicBezTo>
                  <a:cubicBezTo>
                    <a:pt x="6005" y="15642"/>
                    <a:pt x="4160" y="12806"/>
                    <a:pt x="2780" y="9706"/>
                  </a:cubicBezTo>
                  <a:cubicBezTo>
                    <a:pt x="1412" y="6619"/>
                    <a:pt x="596" y="3419"/>
                    <a:pt x="157" y="81"/>
                  </a:cubicBezTo>
                  <a:cubicBezTo>
                    <a:pt x="151" y="29"/>
                    <a:pt x="108" y="1"/>
                    <a:pt x="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35"/>
            <p:cNvSpPr/>
            <p:nvPr/>
          </p:nvSpPr>
          <p:spPr>
            <a:xfrm>
              <a:off x="1104300" y="1991625"/>
              <a:ext cx="25425" cy="52400"/>
            </a:xfrm>
            <a:custGeom>
              <a:avLst/>
              <a:gdLst/>
              <a:ahLst/>
              <a:cxnLst/>
              <a:rect l="l" t="t" r="r" b="b"/>
              <a:pathLst>
                <a:path w="1017" h="2096" extrusionOk="0">
                  <a:moveTo>
                    <a:pt x="678" y="0"/>
                  </a:moveTo>
                  <a:cubicBezTo>
                    <a:pt x="101" y="678"/>
                    <a:pt x="0" y="1719"/>
                    <a:pt x="553" y="2096"/>
                  </a:cubicBezTo>
                  <a:cubicBezTo>
                    <a:pt x="979" y="1494"/>
                    <a:pt x="1017" y="653"/>
                    <a:pt x="67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35"/>
            <p:cNvSpPr/>
            <p:nvPr/>
          </p:nvSpPr>
          <p:spPr>
            <a:xfrm>
              <a:off x="1062875" y="1946125"/>
              <a:ext cx="32350" cy="65900"/>
            </a:xfrm>
            <a:custGeom>
              <a:avLst/>
              <a:gdLst/>
              <a:ahLst/>
              <a:cxnLst/>
              <a:rect l="l" t="t" r="r" b="b"/>
              <a:pathLst>
                <a:path w="1294" h="2636" extrusionOk="0">
                  <a:moveTo>
                    <a:pt x="854" y="1"/>
                  </a:moveTo>
                  <a:cubicBezTo>
                    <a:pt x="126" y="841"/>
                    <a:pt x="1" y="2172"/>
                    <a:pt x="704" y="2636"/>
                  </a:cubicBezTo>
                  <a:cubicBezTo>
                    <a:pt x="1231" y="1883"/>
                    <a:pt x="1293" y="816"/>
                    <a:pt x="85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35"/>
            <p:cNvSpPr/>
            <p:nvPr/>
          </p:nvSpPr>
          <p:spPr>
            <a:xfrm>
              <a:off x="1012375" y="1866750"/>
              <a:ext cx="42700" cy="87250"/>
            </a:xfrm>
            <a:custGeom>
              <a:avLst/>
              <a:gdLst/>
              <a:ahLst/>
              <a:cxnLst/>
              <a:rect l="l" t="t" r="r" b="b"/>
              <a:pathLst>
                <a:path w="1708" h="3490" extrusionOk="0">
                  <a:moveTo>
                    <a:pt x="1130" y="1"/>
                  </a:moveTo>
                  <a:cubicBezTo>
                    <a:pt x="176" y="1118"/>
                    <a:pt x="1" y="2875"/>
                    <a:pt x="929" y="3489"/>
                  </a:cubicBezTo>
                  <a:cubicBezTo>
                    <a:pt x="1632" y="2498"/>
                    <a:pt x="1707" y="1080"/>
                    <a:pt x="113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35"/>
            <p:cNvSpPr/>
            <p:nvPr/>
          </p:nvSpPr>
          <p:spPr>
            <a:xfrm>
              <a:off x="970350" y="1794300"/>
              <a:ext cx="49575" cy="94750"/>
            </a:xfrm>
            <a:custGeom>
              <a:avLst/>
              <a:gdLst/>
              <a:ahLst/>
              <a:cxnLst/>
              <a:rect l="l" t="t" r="r" b="b"/>
              <a:pathLst>
                <a:path w="1983" h="3790" extrusionOk="0">
                  <a:moveTo>
                    <a:pt x="1418" y="0"/>
                  </a:moveTo>
                  <a:lnTo>
                    <a:pt x="1418" y="0"/>
                  </a:lnTo>
                  <a:cubicBezTo>
                    <a:pt x="289" y="1155"/>
                    <a:pt x="0" y="3062"/>
                    <a:pt x="966" y="3790"/>
                  </a:cubicBezTo>
                  <a:cubicBezTo>
                    <a:pt x="1795" y="2748"/>
                    <a:pt x="1983" y="1217"/>
                    <a:pt x="141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35"/>
            <p:cNvSpPr/>
            <p:nvPr/>
          </p:nvSpPr>
          <p:spPr>
            <a:xfrm>
              <a:off x="925150" y="1693900"/>
              <a:ext cx="62775" cy="113600"/>
            </a:xfrm>
            <a:custGeom>
              <a:avLst/>
              <a:gdLst/>
              <a:ahLst/>
              <a:cxnLst/>
              <a:rect l="l" t="t" r="r" b="b"/>
              <a:pathLst>
                <a:path w="2511" h="4544" extrusionOk="0">
                  <a:moveTo>
                    <a:pt x="1908" y="0"/>
                  </a:moveTo>
                  <a:lnTo>
                    <a:pt x="1908" y="0"/>
                  </a:lnTo>
                  <a:cubicBezTo>
                    <a:pt x="478" y="1318"/>
                    <a:pt x="1" y="3602"/>
                    <a:pt x="1130" y="4543"/>
                  </a:cubicBezTo>
                  <a:cubicBezTo>
                    <a:pt x="2197" y="3351"/>
                    <a:pt x="2511" y="1506"/>
                    <a:pt x="1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35"/>
            <p:cNvSpPr/>
            <p:nvPr/>
          </p:nvSpPr>
          <p:spPr>
            <a:xfrm>
              <a:off x="959350" y="1620175"/>
              <a:ext cx="81925" cy="81275"/>
            </a:xfrm>
            <a:custGeom>
              <a:avLst/>
              <a:gdLst/>
              <a:ahLst/>
              <a:cxnLst/>
              <a:rect l="l" t="t" r="r" b="b"/>
              <a:pathLst>
                <a:path w="3277" h="3251" extrusionOk="0">
                  <a:moveTo>
                    <a:pt x="1" y="0"/>
                  </a:moveTo>
                  <a:lnTo>
                    <a:pt x="1" y="0"/>
                  </a:lnTo>
                  <a:cubicBezTo>
                    <a:pt x="26" y="1494"/>
                    <a:pt x="1344" y="3000"/>
                    <a:pt x="3276" y="3251"/>
                  </a:cubicBezTo>
                  <a:cubicBezTo>
                    <a:pt x="2887" y="1669"/>
                    <a:pt x="1569" y="352"/>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35"/>
            <p:cNvSpPr/>
            <p:nvPr/>
          </p:nvSpPr>
          <p:spPr>
            <a:xfrm>
              <a:off x="992300" y="1757575"/>
              <a:ext cx="83150" cy="61225"/>
            </a:xfrm>
            <a:custGeom>
              <a:avLst/>
              <a:gdLst/>
              <a:ahLst/>
              <a:cxnLst/>
              <a:rect l="l" t="t" r="r" b="b"/>
              <a:pathLst>
                <a:path w="3326" h="2449" extrusionOk="0">
                  <a:moveTo>
                    <a:pt x="0" y="1"/>
                  </a:moveTo>
                  <a:lnTo>
                    <a:pt x="0" y="1"/>
                  </a:lnTo>
                  <a:cubicBezTo>
                    <a:pt x="210" y="1298"/>
                    <a:pt x="1539" y="2449"/>
                    <a:pt x="3244" y="2449"/>
                  </a:cubicBezTo>
                  <a:cubicBezTo>
                    <a:pt x="3271" y="2449"/>
                    <a:pt x="3298" y="2448"/>
                    <a:pt x="3326" y="2448"/>
                  </a:cubicBezTo>
                  <a:cubicBezTo>
                    <a:pt x="2786" y="1105"/>
                    <a:pt x="1431" y="1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35"/>
            <p:cNvSpPr/>
            <p:nvPr/>
          </p:nvSpPr>
          <p:spPr>
            <a:xfrm>
              <a:off x="1031825" y="1847200"/>
              <a:ext cx="86625" cy="39050"/>
            </a:xfrm>
            <a:custGeom>
              <a:avLst/>
              <a:gdLst/>
              <a:ahLst/>
              <a:cxnLst/>
              <a:rect l="l" t="t" r="r" b="b"/>
              <a:pathLst>
                <a:path w="3465" h="1562" extrusionOk="0">
                  <a:moveTo>
                    <a:pt x="589" y="1"/>
                  </a:moveTo>
                  <a:cubicBezTo>
                    <a:pt x="392" y="1"/>
                    <a:pt x="195" y="19"/>
                    <a:pt x="1" y="55"/>
                  </a:cubicBezTo>
                  <a:cubicBezTo>
                    <a:pt x="381" y="936"/>
                    <a:pt x="1393" y="1562"/>
                    <a:pt x="2558" y="1562"/>
                  </a:cubicBezTo>
                  <a:cubicBezTo>
                    <a:pt x="2853" y="1562"/>
                    <a:pt x="3157" y="1522"/>
                    <a:pt x="3464" y="1435"/>
                  </a:cubicBezTo>
                  <a:cubicBezTo>
                    <a:pt x="2794" y="543"/>
                    <a:pt x="1684" y="1"/>
                    <a:pt x="58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35"/>
            <p:cNvSpPr/>
            <p:nvPr/>
          </p:nvSpPr>
          <p:spPr>
            <a:xfrm>
              <a:off x="1072300" y="1921650"/>
              <a:ext cx="69675" cy="31375"/>
            </a:xfrm>
            <a:custGeom>
              <a:avLst/>
              <a:gdLst/>
              <a:ahLst/>
              <a:cxnLst/>
              <a:rect l="l" t="t" r="r" b="b"/>
              <a:pathLst>
                <a:path w="2787" h="1255" extrusionOk="0">
                  <a:moveTo>
                    <a:pt x="457" y="0"/>
                  </a:moveTo>
                  <a:cubicBezTo>
                    <a:pt x="304" y="0"/>
                    <a:pt x="151" y="13"/>
                    <a:pt x="0" y="39"/>
                  </a:cubicBezTo>
                  <a:cubicBezTo>
                    <a:pt x="311" y="751"/>
                    <a:pt x="1128" y="1255"/>
                    <a:pt x="2065" y="1255"/>
                  </a:cubicBezTo>
                  <a:cubicBezTo>
                    <a:pt x="2300" y="1255"/>
                    <a:pt x="2542" y="1223"/>
                    <a:pt x="2786" y="1155"/>
                  </a:cubicBezTo>
                  <a:cubicBezTo>
                    <a:pt x="2251" y="427"/>
                    <a:pt x="1349" y="0"/>
                    <a:pt x="45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35"/>
            <p:cNvSpPr/>
            <p:nvPr/>
          </p:nvSpPr>
          <p:spPr>
            <a:xfrm>
              <a:off x="1107750" y="1974025"/>
              <a:ext cx="68725" cy="24175"/>
            </a:xfrm>
            <a:custGeom>
              <a:avLst/>
              <a:gdLst/>
              <a:ahLst/>
              <a:cxnLst/>
              <a:rect l="l" t="t" r="r" b="b"/>
              <a:pathLst>
                <a:path w="2749" h="967" extrusionOk="0">
                  <a:moveTo>
                    <a:pt x="908" y="0"/>
                  </a:moveTo>
                  <a:cubicBezTo>
                    <a:pt x="599" y="0"/>
                    <a:pt x="290" y="54"/>
                    <a:pt x="0" y="165"/>
                  </a:cubicBezTo>
                  <a:cubicBezTo>
                    <a:pt x="339" y="661"/>
                    <a:pt x="967" y="966"/>
                    <a:pt x="1657" y="966"/>
                  </a:cubicBezTo>
                  <a:cubicBezTo>
                    <a:pt x="2015" y="966"/>
                    <a:pt x="2389" y="884"/>
                    <a:pt x="2749" y="704"/>
                  </a:cubicBezTo>
                  <a:cubicBezTo>
                    <a:pt x="2251" y="250"/>
                    <a:pt x="1577" y="0"/>
                    <a:pt x="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35"/>
            <p:cNvSpPr/>
            <p:nvPr/>
          </p:nvSpPr>
          <p:spPr>
            <a:xfrm>
              <a:off x="953075" y="2105825"/>
              <a:ext cx="35800" cy="43000"/>
            </a:xfrm>
            <a:custGeom>
              <a:avLst/>
              <a:gdLst/>
              <a:ahLst/>
              <a:cxnLst/>
              <a:rect l="l" t="t" r="r" b="b"/>
              <a:pathLst>
                <a:path w="1432" h="1720" extrusionOk="0">
                  <a:moveTo>
                    <a:pt x="1431" y="0"/>
                  </a:moveTo>
                  <a:cubicBezTo>
                    <a:pt x="603" y="289"/>
                    <a:pt x="1" y="1129"/>
                    <a:pt x="302" y="1719"/>
                  </a:cubicBezTo>
                  <a:cubicBezTo>
                    <a:pt x="967" y="1418"/>
                    <a:pt x="1419" y="728"/>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35"/>
            <p:cNvSpPr/>
            <p:nvPr/>
          </p:nvSpPr>
          <p:spPr>
            <a:xfrm>
              <a:off x="881550" y="2088550"/>
              <a:ext cx="42700" cy="31725"/>
            </a:xfrm>
            <a:custGeom>
              <a:avLst/>
              <a:gdLst/>
              <a:ahLst/>
              <a:cxnLst/>
              <a:rect l="l" t="t" r="r" b="b"/>
              <a:pathLst>
                <a:path w="1708" h="1269" extrusionOk="0">
                  <a:moveTo>
                    <a:pt x="1707" y="1"/>
                  </a:moveTo>
                  <a:lnTo>
                    <a:pt x="1707" y="1"/>
                  </a:lnTo>
                  <a:cubicBezTo>
                    <a:pt x="829" y="13"/>
                    <a:pt x="1" y="628"/>
                    <a:pt x="101" y="1268"/>
                  </a:cubicBezTo>
                  <a:cubicBezTo>
                    <a:pt x="816" y="1193"/>
                    <a:pt x="1469" y="678"/>
                    <a:pt x="170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35"/>
            <p:cNvSpPr/>
            <p:nvPr/>
          </p:nvSpPr>
          <p:spPr>
            <a:xfrm>
              <a:off x="878775" y="2022025"/>
              <a:ext cx="54575" cy="38950"/>
            </a:xfrm>
            <a:custGeom>
              <a:avLst/>
              <a:gdLst/>
              <a:ahLst/>
              <a:cxnLst/>
              <a:rect l="l" t="t" r="r" b="b"/>
              <a:pathLst>
                <a:path w="2183" h="1558" extrusionOk="0">
                  <a:moveTo>
                    <a:pt x="2128" y="1"/>
                  </a:moveTo>
                  <a:cubicBezTo>
                    <a:pt x="1043" y="1"/>
                    <a:pt x="1" y="743"/>
                    <a:pt x="112" y="1558"/>
                  </a:cubicBezTo>
                  <a:cubicBezTo>
                    <a:pt x="1015" y="1482"/>
                    <a:pt x="1856" y="842"/>
                    <a:pt x="2182" y="1"/>
                  </a:cubicBezTo>
                  <a:cubicBezTo>
                    <a:pt x="2164" y="1"/>
                    <a:pt x="2146" y="1"/>
                    <a:pt x="2128"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35"/>
            <p:cNvSpPr/>
            <p:nvPr/>
          </p:nvSpPr>
          <p:spPr>
            <a:xfrm>
              <a:off x="960925" y="2168250"/>
              <a:ext cx="35800" cy="43000"/>
            </a:xfrm>
            <a:custGeom>
              <a:avLst/>
              <a:gdLst/>
              <a:ahLst/>
              <a:cxnLst/>
              <a:rect l="l" t="t" r="r" b="b"/>
              <a:pathLst>
                <a:path w="1432" h="1720" extrusionOk="0">
                  <a:moveTo>
                    <a:pt x="1431" y="0"/>
                  </a:moveTo>
                  <a:lnTo>
                    <a:pt x="1431" y="0"/>
                  </a:lnTo>
                  <a:cubicBezTo>
                    <a:pt x="603" y="289"/>
                    <a:pt x="1" y="1130"/>
                    <a:pt x="314" y="1719"/>
                  </a:cubicBezTo>
                  <a:cubicBezTo>
                    <a:pt x="967" y="1418"/>
                    <a:pt x="1419" y="716"/>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35"/>
            <p:cNvSpPr/>
            <p:nvPr/>
          </p:nvSpPr>
          <p:spPr>
            <a:xfrm>
              <a:off x="904100" y="1870400"/>
              <a:ext cx="35525" cy="290525"/>
            </a:xfrm>
            <a:custGeom>
              <a:avLst/>
              <a:gdLst/>
              <a:ahLst/>
              <a:cxnLst/>
              <a:rect l="l" t="t" r="r" b="b"/>
              <a:pathLst>
                <a:path w="1421" h="11621" extrusionOk="0">
                  <a:moveTo>
                    <a:pt x="1161" y="1"/>
                  </a:moveTo>
                  <a:cubicBezTo>
                    <a:pt x="1142" y="1"/>
                    <a:pt x="1126" y="13"/>
                    <a:pt x="1132" y="43"/>
                  </a:cubicBezTo>
                  <a:cubicBezTo>
                    <a:pt x="1245" y="1950"/>
                    <a:pt x="1245" y="3870"/>
                    <a:pt x="1081" y="5765"/>
                  </a:cubicBezTo>
                  <a:cubicBezTo>
                    <a:pt x="906" y="7735"/>
                    <a:pt x="504" y="9630"/>
                    <a:pt x="15" y="11550"/>
                  </a:cubicBezTo>
                  <a:cubicBezTo>
                    <a:pt x="0" y="11594"/>
                    <a:pt x="36" y="11621"/>
                    <a:pt x="74" y="11621"/>
                  </a:cubicBezTo>
                  <a:cubicBezTo>
                    <a:pt x="102" y="11621"/>
                    <a:pt x="130" y="11607"/>
                    <a:pt x="140" y="11575"/>
                  </a:cubicBezTo>
                  <a:cubicBezTo>
                    <a:pt x="805" y="9793"/>
                    <a:pt x="1094" y="7848"/>
                    <a:pt x="1257" y="5954"/>
                  </a:cubicBezTo>
                  <a:cubicBezTo>
                    <a:pt x="1420" y="3983"/>
                    <a:pt x="1408" y="2013"/>
                    <a:pt x="1207" y="43"/>
                  </a:cubicBezTo>
                  <a:cubicBezTo>
                    <a:pt x="1207" y="17"/>
                    <a:pt x="1182" y="1"/>
                    <a:pt x="11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5"/>
            <p:cNvSpPr/>
            <p:nvPr/>
          </p:nvSpPr>
          <p:spPr>
            <a:xfrm>
              <a:off x="841075" y="1636450"/>
              <a:ext cx="621200" cy="344275"/>
            </a:xfrm>
            <a:custGeom>
              <a:avLst/>
              <a:gdLst/>
              <a:ahLst/>
              <a:cxnLst/>
              <a:rect l="l" t="t" r="r" b="b"/>
              <a:pathLst>
                <a:path w="24848" h="13771" extrusionOk="0">
                  <a:moveTo>
                    <a:pt x="3356" y="0"/>
                  </a:moveTo>
                  <a:cubicBezTo>
                    <a:pt x="2100" y="0"/>
                    <a:pt x="931" y="50"/>
                    <a:pt x="1" y="153"/>
                  </a:cubicBezTo>
                  <a:cubicBezTo>
                    <a:pt x="1055" y="5787"/>
                    <a:pt x="4669" y="9928"/>
                    <a:pt x="9262" y="11999"/>
                  </a:cubicBezTo>
                  <a:cubicBezTo>
                    <a:pt x="12028" y="13242"/>
                    <a:pt x="15134" y="13771"/>
                    <a:pt x="18370" y="13771"/>
                  </a:cubicBezTo>
                  <a:cubicBezTo>
                    <a:pt x="20492" y="13771"/>
                    <a:pt x="22671" y="13543"/>
                    <a:pt x="24848" y="13141"/>
                  </a:cubicBezTo>
                  <a:cubicBezTo>
                    <a:pt x="22275" y="7732"/>
                    <a:pt x="17858" y="3566"/>
                    <a:pt x="12700" y="1144"/>
                  </a:cubicBezTo>
                  <a:cubicBezTo>
                    <a:pt x="11091" y="395"/>
                    <a:pt x="6877" y="0"/>
                    <a:pt x="3356"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35"/>
            <p:cNvSpPr/>
            <p:nvPr/>
          </p:nvSpPr>
          <p:spPr>
            <a:xfrm>
              <a:off x="838900" y="1637125"/>
              <a:ext cx="624625" cy="331300"/>
            </a:xfrm>
            <a:custGeom>
              <a:avLst/>
              <a:gdLst/>
              <a:ahLst/>
              <a:cxnLst/>
              <a:rect l="l" t="t" r="r" b="b"/>
              <a:pathLst>
                <a:path w="24985" h="13252" extrusionOk="0">
                  <a:moveTo>
                    <a:pt x="188" y="0"/>
                  </a:moveTo>
                  <a:lnTo>
                    <a:pt x="0" y="239"/>
                  </a:lnTo>
                  <a:cubicBezTo>
                    <a:pt x="9387" y="7680"/>
                    <a:pt x="24734" y="13201"/>
                    <a:pt x="24884" y="13252"/>
                  </a:cubicBezTo>
                  <a:lnTo>
                    <a:pt x="24985" y="12976"/>
                  </a:lnTo>
                  <a:cubicBezTo>
                    <a:pt x="24834" y="12913"/>
                    <a:pt x="9525" y="7416"/>
                    <a:pt x="18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35"/>
            <p:cNvSpPr/>
            <p:nvPr/>
          </p:nvSpPr>
          <p:spPr>
            <a:xfrm>
              <a:off x="1372225" y="1917275"/>
              <a:ext cx="68725" cy="16650"/>
            </a:xfrm>
            <a:custGeom>
              <a:avLst/>
              <a:gdLst/>
              <a:ahLst/>
              <a:cxnLst/>
              <a:rect l="l" t="t" r="r" b="b"/>
              <a:pathLst>
                <a:path w="2749" h="666" extrusionOk="0">
                  <a:moveTo>
                    <a:pt x="2598" y="0"/>
                  </a:moveTo>
                  <a:cubicBezTo>
                    <a:pt x="2460" y="25"/>
                    <a:pt x="2322" y="50"/>
                    <a:pt x="2196" y="75"/>
                  </a:cubicBezTo>
                  <a:cubicBezTo>
                    <a:pt x="1431" y="201"/>
                    <a:pt x="816" y="301"/>
                    <a:pt x="0" y="364"/>
                  </a:cubicBezTo>
                  <a:lnTo>
                    <a:pt x="25" y="665"/>
                  </a:lnTo>
                  <a:cubicBezTo>
                    <a:pt x="63" y="653"/>
                    <a:pt x="113" y="653"/>
                    <a:pt x="151" y="653"/>
                  </a:cubicBezTo>
                  <a:cubicBezTo>
                    <a:pt x="151" y="640"/>
                    <a:pt x="138" y="615"/>
                    <a:pt x="138" y="603"/>
                  </a:cubicBezTo>
                  <a:lnTo>
                    <a:pt x="427" y="515"/>
                  </a:lnTo>
                  <a:cubicBezTo>
                    <a:pt x="439" y="552"/>
                    <a:pt x="452" y="590"/>
                    <a:pt x="464" y="615"/>
                  </a:cubicBezTo>
                  <a:cubicBezTo>
                    <a:pt x="1092" y="552"/>
                    <a:pt x="1631" y="464"/>
                    <a:pt x="2246" y="364"/>
                  </a:cubicBezTo>
                  <a:cubicBezTo>
                    <a:pt x="2397" y="339"/>
                    <a:pt x="2573" y="314"/>
                    <a:pt x="2748" y="276"/>
                  </a:cubicBezTo>
                  <a:cubicBezTo>
                    <a:pt x="2698" y="188"/>
                    <a:pt x="2648" y="88"/>
                    <a:pt x="259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5"/>
            <p:cNvSpPr/>
            <p:nvPr/>
          </p:nvSpPr>
          <p:spPr>
            <a:xfrm>
              <a:off x="1312600" y="1888725"/>
              <a:ext cx="110775" cy="20100"/>
            </a:xfrm>
            <a:custGeom>
              <a:avLst/>
              <a:gdLst/>
              <a:ahLst/>
              <a:cxnLst/>
              <a:rect l="l" t="t" r="r" b="b"/>
              <a:pathLst>
                <a:path w="4431" h="804" extrusionOk="0">
                  <a:moveTo>
                    <a:pt x="4255" y="0"/>
                  </a:moveTo>
                  <a:cubicBezTo>
                    <a:pt x="2649" y="339"/>
                    <a:pt x="1419" y="490"/>
                    <a:pt x="1" y="502"/>
                  </a:cubicBezTo>
                  <a:lnTo>
                    <a:pt x="13" y="803"/>
                  </a:lnTo>
                  <a:lnTo>
                    <a:pt x="76" y="803"/>
                  </a:lnTo>
                  <a:lnTo>
                    <a:pt x="302" y="690"/>
                  </a:lnTo>
                  <a:cubicBezTo>
                    <a:pt x="315" y="728"/>
                    <a:pt x="340" y="766"/>
                    <a:pt x="352" y="803"/>
                  </a:cubicBezTo>
                  <a:cubicBezTo>
                    <a:pt x="1682" y="766"/>
                    <a:pt x="2875" y="603"/>
                    <a:pt x="4431" y="264"/>
                  </a:cubicBezTo>
                  <a:cubicBezTo>
                    <a:pt x="4368" y="176"/>
                    <a:pt x="4318" y="88"/>
                    <a:pt x="425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35"/>
            <p:cNvSpPr/>
            <p:nvPr/>
          </p:nvSpPr>
          <p:spPr>
            <a:xfrm>
              <a:off x="1262725" y="1885575"/>
              <a:ext cx="975" cy="1925"/>
            </a:xfrm>
            <a:custGeom>
              <a:avLst/>
              <a:gdLst/>
              <a:ahLst/>
              <a:cxnLst/>
              <a:rect l="l" t="t" r="r" b="b"/>
              <a:pathLst>
                <a:path w="39" h="77" extrusionOk="0">
                  <a:moveTo>
                    <a:pt x="1" y="1"/>
                  </a:moveTo>
                  <a:lnTo>
                    <a:pt x="1" y="76"/>
                  </a:lnTo>
                  <a:lnTo>
                    <a:pt x="38" y="76"/>
                  </a:lnTo>
                  <a:cubicBezTo>
                    <a:pt x="26" y="51"/>
                    <a:pt x="13" y="26"/>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35"/>
            <p:cNvSpPr/>
            <p:nvPr/>
          </p:nvSpPr>
          <p:spPr>
            <a:xfrm>
              <a:off x="1262425" y="1859550"/>
              <a:ext cx="140875" cy="27625"/>
            </a:xfrm>
            <a:custGeom>
              <a:avLst/>
              <a:gdLst/>
              <a:ahLst/>
              <a:cxnLst/>
              <a:rect l="l" t="t" r="r" b="b"/>
              <a:pathLst>
                <a:path w="5635" h="1105" extrusionOk="0">
                  <a:moveTo>
                    <a:pt x="5434" y="0"/>
                  </a:moveTo>
                  <a:cubicBezTo>
                    <a:pt x="3602" y="502"/>
                    <a:pt x="1782" y="778"/>
                    <a:pt x="0" y="816"/>
                  </a:cubicBezTo>
                  <a:lnTo>
                    <a:pt x="13" y="1017"/>
                  </a:lnTo>
                  <a:lnTo>
                    <a:pt x="276" y="891"/>
                  </a:lnTo>
                  <a:cubicBezTo>
                    <a:pt x="301" y="966"/>
                    <a:pt x="339" y="1029"/>
                    <a:pt x="376" y="1105"/>
                  </a:cubicBezTo>
                  <a:cubicBezTo>
                    <a:pt x="2096" y="1029"/>
                    <a:pt x="3865" y="741"/>
                    <a:pt x="5634" y="264"/>
                  </a:cubicBezTo>
                  <a:cubicBezTo>
                    <a:pt x="5572" y="176"/>
                    <a:pt x="5496" y="88"/>
                    <a:pt x="543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35"/>
            <p:cNvSpPr/>
            <p:nvPr/>
          </p:nvSpPr>
          <p:spPr>
            <a:xfrm>
              <a:off x="1199350" y="1822200"/>
              <a:ext cx="174150" cy="34225"/>
            </a:xfrm>
            <a:custGeom>
              <a:avLst/>
              <a:gdLst/>
              <a:ahLst/>
              <a:cxnLst/>
              <a:rect l="l" t="t" r="r" b="b"/>
              <a:pathLst>
                <a:path w="6966" h="1369" extrusionOk="0">
                  <a:moveTo>
                    <a:pt x="6752" y="1"/>
                  </a:moveTo>
                  <a:cubicBezTo>
                    <a:pt x="4542" y="705"/>
                    <a:pt x="2355" y="1069"/>
                    <a:pt x="215" y="1069"/>
                  </a:cubicBezTo>
                  <a:cubicBezTo>
                    <a:pt x="143" y="1069"/>
                    <a:pt x="72" y="1068"/>
                    <a:pt x="1" y="1068"/>
                  </a:cubicBezTo>
                  <a:lnTo>
                    <a:pt x="1" y="1206"/>
                  </a:lnTo>
                  <a:lnTo>
                    <a:pt x="201" y="1130"/>
                  </a:lnTo>
                  <a:cubicBezTo>
                    <a:pt x="227" y="1206"/>
                    <a:pt x="264" y="1281"/>
                    <a:pt x="302" y="1369"/>
                  </a:cubicBezTo>
                  <a:cubicBezTo>
                    <a:pt x="2485" y="1356"/>
                    <a:pt x="4719" y="980"/>
                    <a:pt x="6965" y="252"/>
                  </a:cubicBezTo>
                  <a:cubicBezTo>
                    <a:pt x="6890" y="164"/>
                    <a:pt x="6815" y="89"/>
                    <a:pt x="6752"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35"/>
            <p:cNvSpPr/>
            <p:nvPr/>
          </p:nvSpPr>
          <p:spPr>
            <a:xfrm>
              <a:off x="1148525" y="1788950"/>
              <a:ext cx="194225" cy="44900"/>
            </a:xfrm>
            <a:custGeom>
              <a:avLst/>
              <a:gdLst/>
              <a:ahLst/>
              <a:cxnLst/>
              <a:rect l="l" t="t" r="r" b="b"/>
              <a:pathLst>
                <a:path w="7769" h="1796" extrusionOk="0">
                  <a:moveTo>
                    <a:pt x="7518" y="1"/>
                  </a:moveTo>
                  <a:cubicBezTo>
                    <a:pt x="4757" y="716"/>
                    <a:pt x="2234" y="1231"/>
                    <a:pt x="1" y="1519"/>
                  </a:cubicBezTo>
                  <a:lnTo>
                    <a:pt x="26" y="1670"/>
                  </a:lnTo>
                  <a:lnTo>
                    <a:pt x="164" y="1632"/>
                  </a:lnTo>
                  <a:cubicBezTo>
                    <a:pt x="189" y="1682"/>
                    <a:pt x="202" y="1732"/>
                    <a:pt x="227" y="1795"/>
                  </a:cubicBezTo>
                  <a:cubicBezTo>
                    <a:pt x="2473" y="1494"/>
                    <a:pt x="4995" y="967"/>
                    <a:pt x="7769" y="252"/>
                  </a:cubicBezTo>
                  <a:cubicBezTo>
                    <a:pt x="7681" y="164"/>
                    <a:pt x="7605" y="76"/>
                    <a:pt x="7518"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35"/>
            <p:cNvSpPr/>
            <p:nvPr/>
          </p:nvSpPr>
          <p:spPr>
            <a:xfrm>
              <a:off x="1089550" y="1759475"/>
              <a:ext cx="221825" cy="42675"/>
            </a:xfrm>
            <a:custGeom>
              <a:avLst/>
              <a:gdLst/>
              <a:ahLst/>
              <a:cxnLst/>
              <a:rect l="l" t="t" r="r" b="b"/>
              <a:pathLst>
                <a:path w="8873" h="1707" extrusionOk="0">
                  <a:moveTo>
                    <a:pt x="8597" y="0"/>
                  </a:moveTo>
                  <a:cubicBezTo>
                    <a:pt x="5710" y="753"/>
                    <a:pt x="2824" y="1230"/>
                    <a:pt x="1" y="1406"/>
                  </a:cubicBezTo>
                  <a:lnTo>
                    <a:pt x="13" y="1707"/>
                  </a:lnTo>
                  <a:cubicBezTo>
                    <a:pt x="51" y="1707"/>
                    <a:pt x="76" y="1694"/>
                    <a:pt x="101" y="1694"/>
                  </a:cubicBezTo>
                  <a:cubicBezTo>
                    <a:pt x="101" y="1657"/>
                    <a:pt x="88" y="1631"/>
                    <a:pt x="76" y="1594"/>
                  </a:cubicBezTo>
                  <a:lnTo>
                    <a:pt x="365" y="1519"/>
                  </a:lnTo>
                  <a:cubicBezTo>
                    <a:pt x="377" y="1569"/>
                    <a:pt x="402" y="1619"/>
                    <a:pt x="415" y="1669"/>
                  </a:cubicBezTo>
                  <a:cubicBezTo>
                    <a:pt x="3188" y="1468"/>
                    <a:pt x="6037" y="991"/>
                    <a:pt x="8873" y="239"/>
                  </a:cubicBezTo>
                  <a:cubicBezTo>
                    <a:pt x="8785" y="163"/>
                    <a:pt x="8684" y="88"/>
                    <a:pt x="85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35"/>
            <p:cNvSpPr/>
            <p:nvPr/>
          </p:nvSpPr>
          <p:spPr>
            <a:xfrm>
              <a:off x="1036225" y="1722125"/>
              <a:ext cx="228400" cy="50850"/>
            </a:xfrm>
            <a:custGeom>
              <a:avLst/>
              <a:gdLst/>
              <a:ahLst/>
              <a:cxnLst/>
              <a:rect l="l" t="t" r="r" b="b"/>
              <a:pathLst>
                <a:path w="9136" h="2034" extrusionOk="0">
                  <a:moveTo>
                    <a:pt x="8810" y="1"/>
                  </a:moveTo>
                  <a:cubicBezTo>
                    <a:pt x="7040" y="390"/>
                    <a:pt x="5183" y="754"/>
                    <a:pt x="3363" y="1093"/>
                  </a:cubicBezTo>
                  <a:cubicBezTo>
                    <a:pt x="2259" y="1306"/>
                    <a:pt x="1105" y="1519"/>
                    <a:pt x="0" y="1745"/>
                  </a:cubicBezTo>
                  <a:lnTo>
                    <a:pt x="50" y="2034"/>
                  </a:lnTo>
                  <a:lnTo>
                    <a:pt x="63" y="2034"/>
                  </a:lnTo>
                  <a:cubicBezTo>
                    <a:pt x="63" y="2021"/>
                    <a:pt x="50" y="1996"/>
                    <a:pt x="50" y="1984"/>
                  </a:cubicBezTo>
                  <a:lnTo>
                    <a:pt x="339" y="1908"/>
                  </a:lnTo>
                  <a:cubicBezTo>
                    <a:pt x="339" y="1933"/>
                    <a:pt x="352" y="1958"/>
                    <a:pt x="364" y="1984"/>
                  </a:cubicBezTo>
                  <a:cubicBezTo>
                    <a:pt x="1368" y="1770"/>
                    <a:pt x="2410" y="1582"/>
                    <a:pt x="3426" y="1381"/>
                  </a:cubicBezTo>
                  <a:cubicBezTo>
                    <a:pt x="5321" y="1030"/>
                    <a:pt x="7279" y="653"/>
                    <a:pt x="9136" y="227"/>
                  </a:cubicBezTo>
                  <a:cubicBezTo>
                    <a:pt x="9023" y="151"/>
                    <a:pt x="8923" y="76"/>
                    <a:pt x="881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35"/>
            <p:cNvSpPr/>
            <p:nvPr/>
          </p:nvSpPr>
          <p:spPr>
            <a:xfrm>
              <a:off x="991050" y="1691400"/>
              <a:ext cx="225900" cy="52725"/>
            </a:xfrm>
            <a:custGeom>
              <a:avLst/>
              <a:gdLst/>
              <a:ahLst/>
              <a:cxnLst/>
              <a:rect l="l" t="t" r="r" b="b"/>
              <a:pathLst>
                <a:path w="9036" h="2109" extrusionOk="0">
                  <a:moveTo>
                    <a:pt x="8697" y="0"/>
                  </a:moveTo>
                  <a:cubicBezTo>
                    <a:pt x="5785" y="853"/>
                    <a:pt x="2874" y="1468"/>
                    <a:pt x="0" y="1820"/>
                  </a:cubicBezTo>
                  <a:cubicBezTo>
                    <a:pt x="13" y="1920"/>
                    <a:pt x="38" y="2020"/>
                    <a:pt x="50" y="2108"/>
                  </a:cubicBezTo>
                  <a:cubicBezTo>
                    <a:pt x="3025" y="1757"/>
                    <a:pt x="6036" y="1104"/>
                    <a:pt x="9035" y="201"/>
                  </a:cubicBezTo>
                  <a:cubicBezTo>
                    <a:pt x="8922" y="138"/>
                    <a:pt x="8810" y="63"/>
                    <a:pt x="86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35"/>
            <p:cNvSpPr/>
            <p:nvPr/>
          </p:nvSpPr>
          <p:spPr>
            <a:xfrm>
              <a:off x="934575" y="1659075"/>
              <a:ext cx="219625" cy="50225"/>
            </a:xfrm>
            <a:custGeom>
              <a:avLst/>
              <a:gdLst/>
              <a:ahLst/>
              <a:cxnLst/>
              <a:rect l="l" t="t" r="r" b="b"/>
              <a:pathLst>
                <a:path w="8785" h="2009" extrusionOk="0">
                  <a:moveTo>
                    <a:pt x="8295" y="1"/>
                  </a:moveTo>
                  <a:cubicBezTo>
                    <a:pt x="5522" y="779"/>
                    <a:pt x="2736" y="1368"/>
                    <a:pt x="0" y="1757"/>
                  </a:cubicBezTo>
                  <a:lnTo>
                    <a:pt x="13" y="1920"/>
                  </a:lnTo>
                  <a:lnTo>
                    <a:pt x="264" y="1858"/>
                  </a:lnTo>
                  <a:cubicBezTo>
                    <a:pt x="289" y="1908"/>
                    <a:pt x="302" y="1958"/>
                    <a:pt x="314" y="2008"/>
                  </a:cubicBezTo>
                  <a:cubicBezTo>
                    <a:pt x="3113" y="1607"/>
                    <a:pt x="5961" y="992"/>
                    <a:pt x="8785" y="176"/>
                  </a:cubicBezTo>
                  <a:cubicBezTo>
                    <a:pt x="8647" y="113"/>
                    <a:pt x="8483" y="51"/>
                    <a:pt x="829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5"/>
            <p:cNvSpPr/>
            <p:nvPr/>
          </p:nvSpPr>
          <p:spPr>
            <a:xfrm>
              <a:off x="906350" y="1643400"/>
              <a:ext cx="170375" cy="45825"/>
            </a:xfrm>
            <a:custGeom>
              <a:avLst/>
              <a:gdLst/>
              <a:ahLst/>
              <a:cxnLst/>
              <a:rect l="l" t="t" r="r" b="b"/>
              <a:pathLst>
                <a:path w="6815" h="1833" extrusionOk="0">
                  <a:moveTo>
                    <a:pt x="6074" y="0"/>
                  </a:moveTo>
                  <a:cubicBezTo>
                    <a:pt x="4041" y="602"/>
                    <a:pt x="2008" y="1117"/>
                    <a:pt x="0" y="1569"/>
                  </a:cubicBezTo>
                  <a:lnTo>
                    <a:pt x="38" y="1744"/>
                  </a:lnTo>
                  <a:lnTo>
                    <a:pt x="163" y="1719"/>
                  </a:lnTo>
                  <a:cubicBezTo>
                    <a:pt x="163" y="1757"/>
                    <a:pt x="176" y="1795"/>
                    <a:pt x="176" y="1832"/>
                  </a:cubicBezTo>
                  <a:cubicBezTo>
                    <a:pt x="2372" y="1343"/>
                    <a:pt x="4605" y="766"/>
                    <a:pt x="6814" y="100"/>
                  </a:cubicBezTo>
                  <a:cubicBezTo>
                    <a:pt x="6576" y="63"/>
                    <a:pt x="6325" y="38"/>
                    <a:pt x="607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35"/>
            <p:cNvSpPr/>
            <p:nvPr/>
          </p:nvSpPr>
          <p:spPr>
            <a:xfrm>
              <a:off x="871200" y="1637425"/>
              <a:ext cx="128025" cy="30450"/>
            </a:xfrm>
            <a:custGeom>
              <a:avLst/>
              <a:gdLst/>
              <a:ahLst/>
              <a:cxnLst/>
              <a:rect l="l" t="t" r="r" b="b"/>
              <a:pathLst>
                <a:path w="5121" h="1218" extrusionOk="0">
                  <a:moveTo>
                    <a:pt x="4217" y="1"/>
                  </a:moveTo>
                  <a:cubicBezTo>
                    <a:pt x="2799" y="402"/>
                    <a:pt x="1394" y="716"/>
                    <a:pt x="1" y="967"/>
                  </a:cubicBezTo>
                  <a:lnTo>
                    <a:pt x="1" y="1005"/>
                  </a:lnTo>
                  <a:lnTo>
                    <a:pt x="289" y="992"/>
                  </a:lnTo>
                  <a:cubicBezTo>
                    <a:pt x="289" y="1067"/>
                    <a:pt x="302" y="1143"/>
                    <a:pt x="302" y="1218"/>
                  </a:cubicBezTo>
                  <a:cubicBezTo>
                    <a:pt x="1895" y="917"/>
                    <a:pt x="3514" y="528"/>
                    <a:pt x="5121" y="51"/>
                  </a:cubicBezTo>
                  <a:cubicBezTo>
                    <a:pt x="4819" y="26"/>
                    <a:pt x="4518" y="13"/>
                    <a:pt x="421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35"/>
            <p:cNvSpPr/>
            <p:nvPr/>
          </p:nvSpPr>
          <p:spPr>
            <a:xfrm>
              <a:off x="1404225" y="1934200"/>
              <a:ext cx="46125" cy="11950"/>
            </a:xfrm>
            <a:custGeom>
              <a:avLst/>
              <a:gdLst/>
              <a:ahLst/>
              <a:cxnLst/>
              <a:rect l="l" t="t" r="r" b="b"/>
              <a:pathLst>
                <a:path w="1845" h="478" extrusionOk="0">
                  <a:moveTo>
                    <a:pt x="1694" y="1"/>
                  </a:moveTo>
                  <a:lnTo>
                    <a:pt x="0" y="202"/>
                  </a:lnTo>
                  <a:lnTo>
                    <a:pt x="13" y="352"/>
                  </a:lnTo>
                  <a:lnTo>
                    <a:pt x="151" y="302"/>
                  </a:lnTo>
                  <a:cubicBezTo>
                    <a:pt x="176" y="352"/>
                    <a:pt x="188" y="415"/>
                    <a:pt x="213" y="478"/>
                  </a:cubicBezTo>
                  <a:lnTo>
                    <a:pt x="1845" y="277"/>
                  </a:lnTo>
                  <a:cubicBezTo>
                    <a:pt x="1795" y="177"/>
                    <a:pt x="1744" y="89"/>
                    <a:pt x="169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35"/>
            <p:cNvSpPr/>
            <p:nvPr/>
          </p:nvSpPr>
          <p:spPr>
            <a:xfrm>
              <a:off x="1401075" y="1941725"/>
              <a:ext cx="20425" cy="31100"/>
            </a:xfrm>
            <a:custGeom>
              <a:avLst/>
              <a:gdLst/>
              <a:ahLst/>
              <a:cxnLst/>
              <a:rect l="l" t="t" r="r" b="b"/>
              <a:pathLst>
                <a:path w="817" h="1244" extrusionOk="0">
                  <a:moveTo>
                    <a:pt x="277" y="1"/>
                  </a:moveTo>
                  <a:lnTo>
                    <a:pt x="139" y="51"/>
                  </a:lnTo>
                  <a:lnTo>
                    <a:pt x="1" y="101"/>
                  </a:lnTo>
                  <a:cubicBezTo>
                    <a:pt x="114" y="440"/>
                    <a:pt x="314" y="867"/>
                    <a:pt x="503" y="1243"/>
                  </a:cubicBezTo>
                  <a:cubicBezTo>
                    <a:pt x="616" y="1231"/>
                    <a:pt x="716" y="1206"/>
                    <a:pt x="816" y="1193"/>
                  </a:cubicBezTo>
                  <a:cubicBezTo>
                    <a:pt x="653" y="879"/>
                    <a:pt x="465" y="503"/>
                    <a:pt x="339" y="177"/>
                  </a:cubicBezTo>
                  <a:cubicBezTo>
                    <a:pt x="314" y="114"/>
                    <a:pt x="302" y="51"/>
                    <a:pt x="27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35"/>
            <p:cNvSpPr/>
            <p:nvPr/>
          </p:nvSpPr>
          <p:spPr>
            <a:xfrm>
              <a:off x="1375675" y="1930125"/>
              <a:ext cx="23850" cy="45200"/>
            </a:xfrm>
            <a:custGeom>
              <a:avLst/>
              <a:gdLst/>
              <a:ahLst/>
              <a:cxnLst/>
              <a:rect l="l" t="t" r="r" b="b"/>
              <a:pathLst>
                <a:path w="954" h="1808" extrusionOk="0">
                  <a:moveTo>
                    <a:pt x="289" y="1"/>
                  </a:moveTo>
                  <a:lnTo>
                    <a:pt x="0" y="89"/>
                  </a:lnTo>
                  <a:cubicBezTo>
                    <a:pt x="0" y="101"/>
                    <a:pt x="13" y="126"/>
                    <a:pt x="13" y="139"/>
                  </a:cubicBezTo>
                  <a:cubicBezTo>
                    <a:pt x="201" y="703"/>
                    <a:pt x="414" y="1268"/>
                    <a:pt x="640" y="1808"/>
                  </a:cubicBezTo>
                  <a:cubicBezTo>
                    <a:pt x="741" y="1795"/>
                    <a:pt x="853" y="1783"/>
                    <a:pt x="954" y="1770"/>
                  </a:cubicBezTo>
                  <a:cubicBezTo>
                    <a:pt x="715" y="1230"/>
                    <a:pt x="515" y="678"/>
                    <a:pt x="326" y="101"/>
                  </a:cubicBezTo>
                  <a:cubicBezTo>
                    <a:pt x="314" y="76"/>
                    <a:pt x="301" y="38"/>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35"/>
            <p:cNvSpPr/>
            <p:nvPr/>
          </p:nvSpPr>
          <p:spPr>
            <a:xfrm>
              <a:off x="1313225" y="1905975"/>
              <a:ext cx="51475" cy="72800"/>
            </a:xfrm>
            <a:custGeom>
              <a:avLst/>
              <a:gdLst/>
              <a:ahLst/>
              <a:cxnLst/>
              <a:rect l="l" t="t" r="r" b="b"/>
              <a:pathLst>
                <a:path w="2059" h="2912" extrusionOk="0">
                  <a:moveTo>
                    <a:pt x="277" y="0"/>
                  </a:moveTo>
                  <a:lnTo>
                    <a:pt x="51" y="113"/>
                  </a:lnTo>
                  <a:lnTo>
                    <a:pt x="1" y="138"/>
                  </a:lnTo>
                  <a:cubicBezTo>
                    <a:pt x="490" y="1130"/>
                    <a:pt x="1068" y="2058"/>
                    <a:pt x="1708" y="2912"/>
                  </a:cubicBezTo>
                  <a:cubicBezTo>
                    <a:pt x="1821" y="2899"/>
                    <a:pt x="1946" y="2887"/>
                    <a:pt x="2059" y="2887"/>
                  </a:cubicBezTo>
                  <a:cubicBezTo>
                    <a:pt x="1406" y="2033"/>
                    <a:pt x="829" y="1105"/>
                    <a:pt x="327" y="113"/>
                  </a:cubicBezTo>
                  <a:cubicBezTo>
                    <a:pt x="315" y="76"/>
                    <a:pt x="290" y="38"/>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35"/>
            <p:cNvSpPr/>
            <p:nvPr/>
          </p:nvSpPr>
          <p:spPr>
            <a:xfrm>
              <a:off x="1262425" y="1881825"/>
              <a:ext cx="61825" cy="98850"/>
            </a:xfrm>
            <a:custGeom>
              <a:avLst/>
              <a:gdLst/>
              <a:ahLst/>
              <a:cxnLst/>
              <a:rect l="l" t="t" r="r" b="b"/>
              <a:pathLst>
                <a:path w="2473" h="3954" extrusionOk="0">
                  <a:moveTo>
                    <a:pt x="276" y="0"/>
                  </a:moveTo>
                  <a:lnTo>
                    <a:pt x="13" y="126"/>
                  </a:lnTo>
                  <a:lnTo>
                    <a:pt x="0" y="126"/>
                  </a:lnTo>
                  <a:cubicBezTo>
                    <a:pt x="0" y="138"/>
                    <a:pt x="13" y="138"/>
                    <a:pt x="13" y="151"/>
                  </a:cubicBezTo>
                  <a:cubicBezTo>
                    <a:pt x="25" y="176"/>
                    <a:pt x="38" y="201"/>
                    <a:pt x="50" y="226"/>
                  </a:cubicBezTo>
                  <a:cubicBezTo>
                    <a:pt x="653" y="1531"/>
                    <a:pt x="1355" y="2786"/>
                    <a:pt x="2121" y="3953"/>
                  </a:cubicBezTo>
                  <a:cubicBezTo>
                    <a:pt x="2246" y="3941"/>
                    <a:pt x="2359" y="3941"/>
                    <a:pt x="2472" y="3941"/>
                  </a:cubicBezTo>
                  <a:cubicBezTo>
                    <a:pt x="1694" y="2773"/>
                    <a:pt x="991" y="1519"/>
                    <a:pt x="376" y="214"/>
                  </a:cubicBezTo>
                  <a:cubicBezTo>
                    <a:pt x="339" y="138"/>
                    <a:pt x="301" y="75"/>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35"/>
            <p:cNvSpPr/>
            <p:nvPr/>
          </p:nvSpPr>
          <p:spPr>
            <a:xfrm>
              <a:off x="1197475" y="1850450"/>
              <a:ext cx="78775" cy="129900"/>
            </a:xfrm>
            <a:custGeom>
              <a:avLst/>
              <a:gdLst/>
              <a:ahLst/>
              <a:cxnLst/>
              <a:rect l="l" t="t" r="r" b="b"/>
              <a:pathLst>
                <a:path w="3151" h="5196" extrusionOk="0">
                  <a:moveTo>
                    <a:pt x="276" y="0"/>
                  </a:moveTo>
                  <a:lnTo>
                    <a:pt x="76" y="76"/>
                  </a:lnTo>
                  <a:lnTo>
                    <a:pt x="0" y="101"/>
                  </a:lnTo>
                  <a:cubicBezTo>
                    <a:pt x="716" y="1958"/>
                    <a:pt x="1644" y="3665"/>
                    <a:pt x="2774" y="5170"/>
                  </a:cubicBezTo>
                  <a:cubicBezTo>
                    <a:pt x="2899" y="5183"/>
                    <a:pt x="3025" y="5183"/>
                    <a:pt x="3150" y="5196"/>
                  </a:cubicBezTo>
                  <a:cubicBezTo>
                    <a:pt x="2033" y="3715"/>
                    <a:pt x="1105" y="2058"/>
                    <a:pt x="377" y="239"/>
                  </a:cubicBezTo>
                  <a:cubicBezTo>
                    <a:pt x="339" y="151"/>
                    <a:pt x="302" y="76"/>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35"/>
            <p:cNvSpPr/>
            <p:nvPr/>
          </p:nvSpPr>
          <p:spPr>
            <a:xfrm>
              <a:off x="1145700" y="1829750"/>
              <a:ext cx="82225" cy="147150"/>
            </a:xfrm>
            <a:custGeom>
              <a:avLst/>
              <a:gdLst/>
              <a:ahLst/>
              <a:cxnLst/>
              <a:rect l="l" t="t" r="r" b="b"/>
              <a:pathLst>
                <a:path w="3289" h="5886" extrusionOk="0">
                  <a:moveTo>
                    <a:pt x="277" y="0"/>
                  </a:moveTo>
                  <a:lnTo>
                    <a:pt x="139" y="38"/>
                  </a:lnTo>
                  <a:lnTo>
                    <a:pt x="1" y="88"/>
                  </a:lnTo>
                  <a:cubicBezTo>
                    <a:pt x="691" y="2209"/>
                    <a:pt x="1670" y="4129"/>
                    <a:pt x="2887" y="5835"/>
                  </a:cubicBezTo>
                  <a:cubicBezTo>
                    <a:pt x="3013" y="5848"/>
                    <a:pt x="3151" y="5873"/>
                    <a:pt x="3289" y="5885"/>
                  </a:cubicBezTo>
                  <a:cubicBezTo>
                    <a:pt x="2046" y="4204"/>
                    <a:pt x="1055" y="2271"/>
                    <a:pt x="340" y="163"/>
                  </a:cubicBezTo>
                  <a:cubicBezTo>
                    <a:pt x="315" y="113"/>
                    <a:pt x="302" y="50"/>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35"/>
            <p:cNvSpPr/>
            <p:nvPr/>
          </p:nvSpPr>
          <p:spPr>
            <a:xfrm>
              <a:off x="1091425" y="1797425"/>
              <a:ext cx="78775" cy="170375"/>
            </a:xfrm>
            <a:custGeom>
              <a:avLst/>
              <a:gdLst/>
              <a:ahLst/>
              <a:cxnLst/>
              <a:rect l="l" t="t" r="r" b="b"/>
              <a:pathLst>
                <a:path w="3151" h="6815" extrusionOk="0">
                  <a:moveTo>
                    <a:pt x="290" y="1"/>
                  </a:moveTo>
                  <a:lnTo>
                    <a:pt x="1" y="76"/>
                  </a:lnTo>
                  <a:cubicBezTo>
                    <a:pt x="13" y="113"/>
                    <a:pt x="26" y="139"/>
                    <a:pt x="26" y="176"/>
                  </a:cubicBezTo>
                  <a:cubicBezTo>
                    <a:pt x="628" y="2586"/>
                    <a:pt x="1532" y="4769"/>
                    <a:pt x="2749" y="6727"/>
                  </a:cubicBezTo>
                  <a:cubicBezTo>
                    <a:pt x="2875" y="6752"/>
                    <a:pt x="3013" y="6777"/>
                    <a:pt x="3151" y="6815"/>
                  </a:cubicBezTo>
                  <a:cubicBezTo>
                    <a:pt x="1896" y="4844"/>
                    <a:pt x="942" y="2611"/>
                    <a:pt x="340" y="151"/>
                  </a:cubicBezTo>
                  <a:cubicBezTo>
                    <a:pt x="327" y="101"/>
                    <a:pt x="302" y="51"/>
                    <a:pt x="29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35"/>
            <p:cNvSpPr/>
            <p:nvPr/>
          </p:nvSpPr>
          <p:spPr>
            <a:xfrm>
              <a:off x="1037475" y="1769825"/>
              <a:ext cx="74075" cy="181675"/>
            </a:xfrm>
            <a:custGeom>
              <a:avLst/>
              <a:gdLst/>
              <a:ahLst/>
              <a:cxnLst/>
              <a:rect l="l" t="t" r="r" b="b"/>
              <a:pathLst>
                <a:path w="2963" h="7267" extrusionOk="0">
                  <a:moveTo>
                    <a:pt x="289" y="0"/>
                  </a:moveTo>
                  <a:lnTo>
                    <a:pt x="0" y="76"/>
                  </a:lnTo>
                  <a:cubicBezTo>
                    <a:pt x="0" y="88"/>
                    <a:pt x="13" y="113"/>
                    <a:pt x="13" y="126"/>
                  </a:cubicBezTo>
                  <a:cubicBezTo>
                    <a:pt x="666" y="2585"/>
                    <a:pt x="1519" y="4932"/>
                    <a:pt x="2560" y="7128"/>
                  </a:cubicBezTo>
                  <a:cubicBezTo>
                    <a:pt x="2698" y="7178"/>
                    <a:pt x="2824" y="7228"/>
                    <a:pt x="2962" y="7266"/>
                  </a:cubicBezTo>
                  <a:cubicBezTo>
                    <a:pt x="1870" y="5020"/>
                    <a:pt x="979" y="2598"/>
                    <a:pt x="314" y="76"/>
                  </a:cubicBezTo>
                  <a:cubicBezTo>
                    <a:pt x="302" y="50"/>
                    <a:pt x="289" y="25"/>
                    <a:pt x="28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35"/>
            <p:cNvSpPr/>
            <p:nvPr/>
          </p:nvSpPr>
          <p:spPr>
            <a:xfrm>
              <a:off x="983525" y="1736575"/>
              <a:ext cx="82525" cy="196725"/>
            </a:xfrm>
            <a:custGeom>
              <a:avLst/>
              <a:gdLst/>
              <a:ahLst/>
              <a:cxnLst/>
              <a:rect l="l" t="t" r="r" b="b"/>
              <a:pathLst>
                <a:path w="3301" h="7869" extrusionOk="0">
                  <a:moveTo>
                    <a:pt x="301" y="0"/>
                  </a:moveTo>
                  <a:lnTo>
                    <a:pt x="0" y="50"/>
                  </a:lnTo>
                  <a:cubicBezTo>
                    <a:pt x="464" y="2899"/>
                    <a:pt x="1569" y="5346"/>
                    <a:pt x="2824" y="7642"/>
                  </a:cubicBezTo>
                  <a:cubicBezTo>
                    <a:pt x="2987" y="7718"/>
                    <a:pt x="3137" y="7793"/>
                    <a:pt x="3300" y="7868"/>
                  </a:cubicBezTo>
                  <a:cubicBezTo>
                    <a:pt x="2008" y="5572"/>
                    <a:pt x="866" y="3137"/>
                    <a:pt x="351" y="301"/>
                  </a:cubicBezTo>
                  <a:cubicBezTo>
                    <a:pt x="339" y="213"/>
                    <a:pt x="314" y="113"/>
                    <a:pt x="301" y="13"/>
                  </a:cubicBezTo>
                  <a:cubicBezTo>
                    <a:pt x="301" y="13"/>
                    <a:pt x="301" y="0"/>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35"/>
            <p:cNvSpPr/>
            <p:nvPr/>
          </p:nvSpPr>
          <p:spPr>
            <a:xfrm>
              <a:off x="933950" y="1705500"/>
              <a:ext cx="88500" cy="203950"/>
            </a:xfrm>
            <a:custGeom>
              <a:avLst/>
              <a:gdLst/>
              <a:ahLst/>
              <a:cxnLst/>
              <a:rect l="l" t="t" r="r" b="b"/>
              <a:pathLst>
                <a:path w="3540" h="8158" extrusionOk="0">
                  <a:moveTo>
                    <a:pt x="289" y="1"/>
                  </a:moveTo>
                  <a:lnTo>
                    <a:pt x="38" y="63"/>
                  </a:lnTo>
                  <a:lnTo>
                    <a:pt x="0" y="76"/>
                  </a:lnTo>
                  <a:cubicBezTo>
                    <a:pt x="716" y="2849"/>
                    <a:pt x="1732" y="5434"/>
                    <a:pt x="3012" y="7806"/>
                  </a:cubicBezTo>
                  <a:cubicBezTo>
                    <a:pt x="3188" y="7932"/>
                    <a:pt x="3363" y="8045"/>
                    <a:pt x="3539" y="8157"/>
                  </a:cubicBezTo>
                  <a:cubicBezTo>
                    <a:pt x="2171" y="5723"/>
                    <a:pt x="1092" y="3038"/>
                    <a:pt x="339" y="151"/>
                  </a:cubicBezTo>
                  <a:cubicBezTo>
                    <a:pt x="327" y="101"/>
                    <a:pt x="314" y="51"/>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35"/>
            <p:cNvSpPr/>
            <p:nvPr/>
          </p:nvSpPr>
          <p:spPr>
            <a:xfrm>
              <a:off x="902900" y="1686375"/>
              <a:ext cx="62125" cy="179150"/>
            </a:xfrm>
            <a:custGeom>
              <a:avLst/>
              <a:gdLst/>
              <a:ahLst/>
              <a:cxnLst/>
              <a:rect l="l" t="t" r="r" b="b"/>
              <a:pathLst>
                <a:path w="2485" h="7166" extrusionOk="0">
                  <a:moveTo>
                    <a:pt x="301" y="0"/>
                  </a:moveTo>
                  <a:lnTo>
                    <a:pt x="176" y="25"/>
                  </a:lnTo>
                  <a:lnTo>
                    <a:pt x="0" y="63"/>
                  </a:lnTo>
                  <a:cubicBezTo>
                    <a:pt x="414" y="2385"/>
                    <a:pt x="1054" y="4581"/>
                    <a:pt x="1907" y="6626"/>
                  </a:cubicBezTo>
                  <a:cubicBezTo>
                    <a:pt x="2096" y="6814"/>
                    <a:pt x="2284" y="6990"/>
                    <a:pt x="2485" y="7166"/>
                  </a:cubicBezTo>
                  <a:cubicBezTo>
                    <a:pt x="1493" y="4995"/>
                    <a:pt x="766" y="2623"/>
                    <a:pt x="314" y="113"/>
                  </a:cubicBezTo>
                  <a:cubicBezTo>
                    <a:pt x="314" y="76"/>
                    <a:pt x="301" y="38"/>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35"/>
            <p:cNvSpPr/>
            <p:nvPr/>
          </p:nvSpPr>
          <p:spPr>
            <a:xfrm>
              <a:off x="870900" y="1662200"/>
              <a:ext cx="53350" cy="160350"/>
            </a:xfrm>
            <a:custGeom>
              <a:avLst/>
              <a:gdLst/>
              <a:ahLst/>
              <a:cxnLst/>
              <a:rect l="l" t="t" r="r" b="b"/>
              <a:pathLst>
                <a:path w="2134" h="6414" extrusionOk="0">
                  <a:moveTo>
                    <a:pt x="301" y="1"/>
                  </a:moveTo>
                  <a:lnTo>
                    <a:pt x="13" y="14"/>
                  </a:lnTo>
                  <a:lnTo>
                    <a:pt x="0" y="14"/>
                  </a:lnTo>
                  <a:cubicBezTo>
                    <a:pt x="63" y="1946"/>
                    <a:pt x="615" y="3678"/>
                    <a:pt x="1280" y="5246"/>
                  </a:cubicBezTo>
                  <a:cubicBezTo>
                    <a:pt x="1556" y="5648"/>
                    <a:pt x="1832" y="6037"/>
                    <a:pt x="2133" y="6413"/>
                  </a:cubicBezTo>
                  <a:cubicBezTo>
                    <a:pt x="1267" y="4581"/>
                    <a:pt x="439" y="2548"/>
                    <a:pt x="314" y="227"/>
                  </a:cubicBezTo>
                  <a:cubicBezTo>
                    <a:pt x="314" y="152"/>
                    <a:pt x="301" y="76"/>
                    <a:pt x="3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35"/>
            <p:cNvSpPr/>
            <p:nvPr/>
          </p:nvSpPr>
          <p:spPr>
            <a:xfrm>
              <a:off x="782725" y="1488100"/>
              <a:ext cx="486625" cy="215550"/>
            </a:xfrm>
            <a:custGeom>
              <a:avLst/>
              <a:gdLst/>
              <a:ahLst/>
              <a:cxnLst/>
              <a:rect l="l" t="t" r="r" b="b"/>
              <a:pathLst>
                <a:path w="19465" h="8622" extrusionOk="0">
                  <a:moveTo>
                    <a:pt x="9996" y="0"/>
                  </a:moveTo>
                  <a:cubicBezTo>
                    <a:pt x="9284" y="0"/>
                    <a:pt x="8573" y="46"/>
                    <a:pt x="7869" y="138"/>
                  </a:cubicBezTo>
                  <a:cubicBezTo>
                    <a:pt x="6200" y="364"/>
                    <a:pt x="1946" y="2924"/>
                    <a:pt x="1" y="4593"/>
                  </a:cubicBezTo>
                  <a:cubicBezTo>
                    <a:pt x="2305" y="7326"/>
                    <a:pt x="5313" y="8622"/>
                    <a:pt x="8299" y="8622"/>
                  </a:cubicBezTo>
                  <a:cubicBezTo>
                    <a:pt x="8810" y="8622"/>
                    <a:pt x="9321" y="8584"/>
                    <a:pt x="9827" y="8509"/>
                  </a:cubicBezTo>
                  <a:cubicBezTo>
                    <a:pt x="13303" y="7994"/>
                    <a:pt x="16590" y="5848"/>
                    <a:pt x="19464" y="2987"/>
                  </a:cubicBezTo>
                  <a:cubicBezTo>
                    <a:pt x="16578" y="977"/>
                    <a:pt x="13269" y="0"/>
                    <a:pt x="9996"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35"/>
            <p:cNvSpPr/>
            <p:nvPr/>
          </p:nvSpPr>
          <p:spPr>
            <a:xfrm>
              <a:off x="782425" y="1559300"/>
              <a:ext cx="487850" cy="53050"/>
            </a:xfrm>
            <a:custGeom>
              <a:avLst/>
              <a:gdLst/>
              <a:ahLst/>
              <a:cxnLst/>
              <a:rect l="l" t="t" r="r" b="b"/>
              <a:pathLst>
                <a:path w="19514" h="2122" extrusionOk="0">
                  <a:moveTo>
                    <a:pt x="19451" y="1"/>
                  </a:moveTo>
                  <a:cubicBezTo>
                    <a:pt x="19357" y="22"/>
                    <a:pt x="11615" y="1847"/>
                    <a:pt x="4263" y="1847"/>
                  </a:cubicBezTo>
                  <a:cubicBezTo>
                    <a:pt x="2815" y="1847"/>
                    <a:pt x="1382" y="1777"/>
                    <a:pt x="25" y="1607"/>
                  </a:cubicBezTo>
                  <a:lnTo>
                    <a:pt x="0" y="1883"/>
                  </a:lnTo>
                  <a:cubicBezTo>
                    <a:pt x="1356" y="2046"/>
                    <a:pt x="2799" y="2122"/>
                    <a:pt x="4254" y="2122"/>
                  </a:cubicBezTo>
                  <a:cubicBezTo>
                    <a:pt x="11646" y="2122"/>
                    <a:pt x="19413" y="290"/>
                    <a:pt x="19514" y="265"/>
                  </a:cubicBezTo>
                  <a:lnTo>
                    <a:pt x="194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35"/>
            <p:cNvSpPr/>
            <p:nvPr/>
          </p:nvSpPr>
          <p:spPr>
            <a:xfrm>
              <a:off x="1201225" y="1541750"/>
              <a:ext cx="41125" cy="37350"/>
            </a:xfrm>
            <a:custGeom>
              <a:avLst/>
              <a:gdLst/>
              <a:ahLst/>
              <a:cxnLst/>
              <a:rect l="l" t="t" r="r" b="b"/>
              <a:pathLst>
                <a:path w="1645" h="1494" extrusionOk="0">
                  <a:moveTo>
                    <a:pt x="1406" y="0"/>
                  </a:moveTo>
                  <a:lnTo>
                    <a:pt x="1193" y="214"/>
                  </a:lnTo>
                  <a:cubicBezTo>
                    <a:pt x="779" y="603"/>
                    <a:pt x="465" y="904"/>
                    <a:pt x="1" y="1280"/>
                  </a:cubicBezTo>
                  <a:lnTo>
                    <a:pt x="177" y="1494"/>
                  </a:lnTo>
                  <a:cubicBezTo>
                    <a:pt x="189" y="1481"/>
                    <a:pt x="202" y="1468"/>
                    <a:pt x="227" y="1456"/>
                  </a:cubicBezTo>
                  <a:cubicBezTo>
                    <a:pt x="202" y="1431"/>
                    <a:pt x="189" y="1418"/>
                    <a:pt x="177" y="1406"/>
                  </a:cubicBezTo>
                  <a:lnTo>
                    <a:pt x="352" y="1205"/>
                  </a:lnTo>
                  <a:cubicBezTo>
                    <a:pt x="377" y="1230"/>
                    <a:pt x="415" y="1255"/>
                    <a:pt x="440" y="1280"/>
                  </a:cubicBezTo>
                  <a:cubicBezTo>
                    <a:pt x="779" y="979"/>
                    <a:pt x="1068" y="716"/>
                    <a:pt x="1381" y="402"/>
                  </a:cubicBezTo>
                  <a:lnTo>
                    <a:pt x="1645" y="151"/>
                  </a:lnTo>
                  <a:cubicBezTo>
                    <a:pt x="1570" y="101"/>
                    <a:pt x="1482" y="50"/>
                    <a:pt x="140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35"/>
            <p:cNvSpPr/>
            <p:nvPr/>
          </p:nvSpPr>
          <p:spPr>
            <a:xfrm>
              <a:off x="1157000" y="1530775"/>
              <a:ext cx="64350" cy="55850"/>
            </a:xfrm>
            <a:custGeom>
              <a:avLst/>
              <a:gdLst/>
              <a:ahLst/>
              <a:cxnLst/>
              <a:rect l="l" t="t" r="r" b="b"/>
              <a:pathLst>
                <a:path w="2574" h="2234" extrusionOk="0">
                  <a:moveTo>
                    <a:pt x="2322" y="0"/>
                  </a:moveTo>
                  <a:cubicBezTo>
                    <a:pt x="1506" y="866"/>
                    <a:pt x="829" y="1443"/>
                    <a:pt x="1" y="2020"/>
                  </a:cubicBezTo>
                  <a:lnTo>
                    <a:pt x="151" y="2234"/>
                  </a:lnTo>
                  <a:lnTo>
                    <a:pt x="289" y="2033"/>
                  </a:lnTo>
                  <a:cubicBezTo>
                    <a:pt x="314" y="2045"/>
                    <a:pt x="352" y="2071"/>
                    <a:pt x="377" y="2083"/>
                  </a:cubicBezTo>
                  <a:cubicBezTo>
                    <a:pt x="1143" y="1544"/>
                    <a:pt x="1795" y="954"/>
                    <a:pt x="2573" y="126"/>
                  </a:cubicBezTo>
                  <a:cubicBezTo>
                    <a:pt x="2485" y="75"/>
                    <a:pt x="2410" y="38"/>
                    <a:pt x="2322"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35"/>
            <p:cNvSpPr/>
            <p:nvPr/>
          </p:nvSpPr>
          <p:spPr>
            <a:xfrm>
              <a:off x="1119675" y="1520400"/>
              <a:ext cx="79075" cy="70625"/>
            </a:xfrm>
            <a:custGeom>
              <a:avLst/>
              <a:gdLst/>
              <a:ahLst/>
              <a:cxnLst/>
              <a:rect l="l" t="t" r="r" b="b"/>
              <a:pathLst>
                <a:path w="3163" h="2825" extrusionOk="0">
                  <a:moveTo>
                    <a:pt x="2899" y="1"/>
                  </a:moveTo>
                  <a:cubicBezTo>
                    <a:pt x="1996" y="1042"/>
                    <a:pt x="1029" y="1959"/>
                    <a:pt x="0" y="2699"/>
                  </a:cubicBezTo>
                  <a:lnTo>
                    <a:pt x="88" y="2824"/>
                  </a:lnTo>
                  <a:lnTo>
                    <a:pt x="226" y="2636"/>
                  </a:lnTo>
                  <a:cubicBezTo>
                    <a:pt x="276" y="2674"/>
                    <a:pt x="327" y="2711"/>
                    <a:pt x="377" y="2749"/>
                  </a:cubicBezTo>
                  <a:cubicBezTo>
                    <a:pt x="1368" y="2009"/>
                    <a:pt x="2297" y="1118"/>
                    <a:pt x="3163" y="101"/>
                  </a:cubicBezTo>
                  <a:cubicBezTo>
                    <a:pt x="3075" y="64"/>
                    <a:pt x="2987" y="39"/>
                    <a:pt x="289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35"/>
            <p:cNvSpPr/>
            <p:nvPr/>
          </p:nvSpPr>
          <p:spPr>
            <a:xfrm>
              <a:off x="1070725" y="1508500"/>
              <a:ext cx="96650" cy="87225"/>
            </a:xfrm>
            <a:custGeom>
              <a:avLst/>
              <a:gdLst/>
              <a:ahLst/>
              <a:cxnLst/>
              <a:rect l="l" t="t" r="r" b="b"/>
              <a:pathLst>
                <a:path w="3866" h="3489" extrusionOk="0">
                  <a:moveTo>
                    <a:pt x="3590" y="0"/>
                  </a:moveTo>
                  <a:cubicBezTo>
                    <a:pt x="2510" y="1380"/>
                    <a:pt x="1306" y="2510"/>
                    <a:pt x="1" y="3388"/>
                  </a:cubicBezTo>
                  <a:lnTo>
                    <a:pt x="63" y="3489"/>
                  </a:lnTo>
                  <a:lnTo>
                    <a:pt x="189" y="3351"/>
                  </a:lnTo>
                  <a:cubicBezTo>
                    <a:pt x="239" y="3388"/>
                    <a:pt x="289" y="3426"/>
                    <a:pt x="352" y="3476"/>
                  </a:cubicBezTo>
                  <a:cubicBezTo>
                    <a:pt x="1632" y="2585"/>
                    <a:pt x="2812" y="1456"/>
                    <a:pt x="3866" y="88"/>
                  </a:cubicBezTo>
                  <a:cubicBezTo>
                    <a:pt x="3765" y="63"/>
                    <a:pt x="3677" y="25"/>
                    <a:pt x="3590"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35"/>
            <p:cNvSpPr/>
            <p:nvPr/>
          </p:nvSpPr>
          <p:spPr>
            <a:xfrm>
              <a:off x="1032450" y="1499700"/>
              <a:ext cx="104500" cy="102300"/>
            </a:xfrm>
            <a:custGeom>
              <a:avLst/>
              <a:gdLst/>
              <a:ahLst/>
              <a:cxnLst/>
              <a:rect l="l" t="t" r="r" b="b"/>
              <a:pathLst>
                <a:path w="4180" h="4092" extrusionOk="0">
                  <a:moveTo>
                    <a:pt x="3878" y="1"/>
                  </a:moveTo>
                  <a:cubicBezTo>
                    <a:pt x="2523" y="1569"/>
                    <a:pt x="1218" y="2912"/>
                    <a:pt x="1" y="3991"/>
                  </a:cubicBezTo>
                  <a:lnTo>
                    <a:pt x="101" y="4092"/>
                  </a:lnTo>
                  <a:lnTo>
                    <a:pt x="189" y="3991"/>
                  </a:lnTo>
                  <a:cubicBezTo>
                    <a:pt x="227" y="4029"/>
                    <a:pt x="264" y="4054"/>
                    <a:pt x="302" y="4092"/>
                  </a:cubicBezTo>
                  <a:cubicBezTo>
                    <a:pt x="1507" y="3000"/>
                    <a:pt x="2812" y="1645"/>
                    <a:pt x="4179" y="76"/>
                  </a:cubicBezTo>
                  <a:cubicBezTo>
                    <a:pt x="4079" y="51"/>
                    <a:pt x="3979" y="26"/>
                    <a:pt x="387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35"/>
            <p:cNvSpPr/>
            <p:nvPr/>
          </p:nvSpPr>
          <p:spPr>
            <a:xfrm>
              <a:off x="985700" y="1493750"/>
              <a:ext cx="121750" cy="113900"/>
            </a:xfrm>
            <a:custGeom>
              <a:avLst/>
              <a:gdLst/>
              <a:ahLst/>
              <a:cxnLst/>
              <a:rect l="l" t="t" r="r" b="b"/>
              <a:pathLst>
                <a:path w="4870" h="4556" extrusionOk="0">
                  <a:moveTo>
                    <a:pt x="4556" y="0"/>
                  </a:moveTo>
                  <a:cubicBezTo>
                    <a:pt x="3138" y="1632"/>
                    <a:pt x="1607" y="3100"/>
                    <a:pt x="1" y="4342"/>
                  </a:cubicBezTo>
                  <a:lnTo>
                    <a:pt x="164" y="4556"/>
                  </a:lnTo>
                  <a:cubicBezTo>
                    <a:pt x="177" y="4556"/>
                    <a:pt x="189" y="4543"/>
                    <a:pt x="189" y="4543"/>
                  </a:cubicBezTo>
                  <a:cubicBezTo>
                    <a:pt x="164" y="4505"/>
                    <a:pt x="139" y="4480"/>
                    <a:pt x="114" y="4455"/>
                  </a:cubicBezTo>
                  <a:lnTo>
                    <a:pt x="315" y="4267"/>
                  </a:lnTo>
                  <a:cubicBezTo>
                    <a:pt x="340" y="4305"/>
                    <a:pt x="377" y="4330"/>
                    <a:pt x="402" y="4367"/>
                  </a:cubicBezTo>
                  <a:cubicBezTo>
                    <a:pt x="1971" y="3125"/>
                    <a:pt x="3477" y="1669"/>
                    <a:pt x="4870" y="50"/>
                  </a:cubicBezTo>
                  <a:cubicBezTo>
                    <a:pt x="4769" y="38"/>
                    <a:pt x="4669" y="13"/>
                    <a:pt x="455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35"/>
            <p:cNvSpPr/>
            <p:nvPr/>
          </p:nvSpPr>
          <p:spPr>
            <a:xfrm>
              <a:off x="943350" y="1489050"/>
              <a:ext cx="122700" cy="119550"/>
            </a:xfrm>
            <a:custGeom>
              <a:avLst/>
              <a:gdLst/>
              <a:ahLst/>
              <a:cxnLst/>
              <a:rect l="l" t="t" r="r" b="b"/>
              <a:pathLst>
                <a:path w="4908" h="4782" extrusionOk="0">
                  <a:moveTo>
                    <a:pt x="4569" y="0"/>
                  </a:moveTo>
                  <a:cubicBezTo>
                    <a:pt x="3665" y="954"/>
                    <a:pt x="2699" y="1933"/>
                    <a:pt x="1758" y="2874"/>
                  </a:cubicBezTo>
                  <a:cubicBezTo>
                    <a:pt x="1180" y="3451"/>
                    <a:pt x="578" y="4053"/>
                    <a:pt x="1" y="4643"/>
                  </a:cubicBezTo>
                  <a:lnTo>
                    <a:pt x="151" y="4781"/>
                  </a:lnTo>
                  <a:lnTo>
                    <a:pt x="315" y="4605"/>
                  </a:lnTo>
                  <a:cubicBezTo>
                    <a:pt x="340" y="4631"/>
                    <a:pt x="352" y="4643"/>
                    <a:pt x="377" y="4668"/>
                  </a:cubicBezTo>
                  <a:cubicBezTo>
                    <a:pt x="892" y="4129"/>
                    <a:pt x="1431" y="3589"/>
                    <a:pt x="1946" y="3062"/>
                  </a:cubicBezTo>
                  <a:cubicBezTo>
                    <a:pt x="2950" y="2071"/>
                    <a:pt x="3966" y="1042"/>
                    <a:pt x="4907" y="25"/>
                  </a:cubicBezTo>
                  <a:cubicBezTo>
                    <a:pt x="4794" y="13"/>
                    <a:pt x="4682" y="0"/>
                    <a:pt x="456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35"/>
            <p:cNvSpPr/>
            <p:nvPr/>
          </p:nvSpPr>
          <p:spPr>
            <a:xfrm>
              <a:off x="906025" y="1488400"/>
              <a:ext cx="120500" cy="120825"/>
            </a:xfrm>
            <a:custGeom>
              <a:avLst/>
              <a:gdLst/>
              <a:ahLst/>
              <a:cxnLst/>
              <a:rect l="l" t="t" r="r" b="b"/>
              <a:pathLst>
                <a:path w="4820" h="4833" extrusionOk="0">
                  <a:moveTo>
                    <a:pt x="4468" y="1"/>
                  </a:moveTo>
                  <a:cubicBezTo>
                    <a:pt x="3062" y="1720"/>
                    <a:pt x="1569" y="3289"/>
                    <a:pt x="1" y="4657"/>
                  </a:cubicBezTo>
                  <a:lnTo>
                    <a:pt x="13" y="4682"/>
                  </a:lnTo>
                  <a:lnTo>
                    <a:pt x="51" y="4644"/>
                  </a:lnTo>
                  <a:cubicBezTo>
                    <a:pt x="113" y="4707"/>
                    <a:pt x="164" y="4770"/>
                    <a:pt x="214" y="4832"/>
                  </a:cubicBezTo>
                  <a:cubicBezTo>
                    <a:pt x="1833" y="3414"/>
                    <a:pt x="3376" y="1783"/>
                    <a:pt x="481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35"/>
            <p:cNvSpPr/>
            <p:nvPr/>
          </p:nvSpPr>
          <p:spPr>
            <a:xfrm>
              <a:off x="860225" y="1491850"/>
              <a:ext cx="117050" cy="116425"/>
            </a:xfrm>
            <a:custGeom>
              <a:avLst/>
              <a:gdLst/>
              <a:ahLst/>
              <a:cxnLst/>
              <a:rect l="l" t="t" r="r" b="b"/>
              <a:pathLst>
                <a:path w="4682" h="4657" extrusionOk="0">
                  <a:moveTo>
                    <a:pt x="4681" y="1"/>
                  </a:moveTo>
                  <a:lnTo>
                    <a:pt x="4681" y="1"/>
                  </a:lnTo>
                  <a:cubicBezTo>
                    <a:pt x="4556" y="26"/>
                    <a:pt x="4405" y="64"/>
                    <a:pt x="4242" y="114"/>
                  </a:cubicBezTo>
                  <a:cubicBezTo>
                    <a:pt x="2899" y="1720"/>
                    <a:pt x="1481" y="3201"/>
                    <a:pt x="0" y="4544"/>
                  </a:cubicBezTo>
                  <a:lnTo>
                    <a:pt x="101" y="4657"/>
                  </a:lnTo>
                  <a:lnTo>
                    <a:pt x="251" y="4506"/>
                  </a:lnTo>
                  <a:cubicBezTo>
                    <a:pt x="289" y="4531"/>
                    <a:pt x="314" y="4569"/>
                    <a:pt x="352" y="4594"/>
                  </a:cubicBezTo>
                  <a:cubicBezTo>
                    <a:pt x="1858" y="3213"/>
                    <a:pt x="3313" y="1670"/>
                    <a:pt x="468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35"/>
            <p:cNvSpPr/>
            <p:nvPr/>
          </p:nvSpPr>
          <p:spPr>
            <a:xfrm>
              <a:off x="836075" y="1511325"/>
              <a:ext cx="89425" cy="95375"/>
            </a:xfrm>
            <a:custGeom>
              <a:avLst/>
              <a:gdLst/>
              <a:ahLst/>
              <a:cxnLst/>
              <a:rect l="l" t="t" r="r" b="b"/>
              <a:pathLst>
                <a:path w="3577" h="3815" extrusionOk="0">
                  <a:moveTo>
                    <a:pt x="3577" y="0"/>
                  </a:moveTo>
                  <a:cubicBezTo>
                    <a:pt x="3376" y="100"/>
                    <a:pt x="3175" y="201"/>
                    <a:pt x="2974" y="301"/>
                  </a:cubicBezTo>
                  <a:cubicBezTo>
                    <a:pt x="2008" y="1481"/>
                    <a:pt x="1017" y="2623"/>
                    <a:pt x="0" y="3702"/>
                  </a:cubicBezTo>
                  <a:lnTo>
                    <a:pt x="126" y="3815"/>
                  </a:lnTo>
                  <a:lnTo>
                    <a:pt x="213" y="3740"/>
                  </a:lnTo>
                  <a:cubicBezTo>
                    <a:pt x="226" y="3765"/>
                    <a:pt x="251" y="3777"/>
                    <a:pt x="276" y="3802"/>
                  </a:cubicBezTo>
                  <a:cubicBezTo>
                    <a:pt x="1393" y="2598"/>
                    <a:pt x="2497" y="1330"/>
                    <a:pt x="3577"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35"/>
            <p:cNvSpPr/>
            <p:nvPr/>
          </p:nvSpPr>
          <p:spPr>
            <a:xfrm>
              <a:off x="807525" y="1537350"/>
              <a:ext cx="69675" cy="68425"/>
            </a:xfrm>
            <a:custGeom>
              <a:avLst/>
              <a:gdLst/>
              <a:ahLst/>
              <a:cxnLst/>
              <a:rect l="l" t="t" r="r" b="b"/>
              <a:pathLst>
                <a:path w="2787" h="2737" extrusionOk="0">
                  <a:moveTo>
                    <a:pt x="2786" y="1"/>
                  </a:moveTo>
                  <a:lnTo>
                    <a:pt x="2786" y="1"/>
                  </a:lnTo>
                  <a:cubicBezTo>
                    <a:pt x="2560" y="139"/>
                    <a:pt x="2322" y="277"/>
                    <a:pt x="2096" y="427"/>
                  </a:cubicBezTo>
                  <a:cubicBezTo>
                    <a:pt x="1418" y="1230"/>
                    <a:pt x="715" y="1983"/>
                    <a:pt x="0" y="2673"/>
                  </a:cubicBezTo>
                  <a:lnTo>
                    <a:pt x="38" y="2711"/>
                  </a:lnTo>
                  <a:lnTo>
                    <a:pt x="239" y="2586"/>
                  </a:lnTo>
                  <a:cubicBezTo>
                    <a:pt x="276" y="2636"/>
                    <a:pt x="301" y="2686"/>
                    <a:pt x="339" y="2736"/>
                  </a:cubicBezTo>
                  <a:cubicBezTo>
                    <a:pt x="1192" y="1895"/>
                    <a:pt x="2008" y="979"/>
                    <a:pt x="278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35"/>
            <p:cNvSpPr/>
            <p:nvPr/>
          </p:nvSpPr>
          <p:spPr>
            <a:xfrm>
              <a:off x="1224775" y="1548950"/>
              <a:ext cx="29500" cy="22925"/>
            </a:xfrm>
            <a:custGeom>
              <a:avLst/>
              <a:gdLst/>
              <a:ahLst/>
              <a:cxnLst/>
              <a:rect l="l" t="t" r="r" b="b"/>
              <a:pathLst>
                <a:path w="1180" h="917" extrusionOk="0">
                  <a:moveTo>
                    <a:pt x="929" y="1"/>
                  </a:moveTo>
                  <a:lnTo>
                    <a:pt x="0" y="817"/>
                  </a:lnTo>
                  <a:lnTo>
                    <a:pt x="88" y="917"/>
                  </a:lnTo>
                  <a:lnTo>
                    <a:pt x="188" y="817"/>
                  </a:lnTo>
                  <a:cubicBezTo>
                    <a:pt x="226" y="842"/>
                    <a:pt x="264" y="879"/>
                    <a:pt x="301" y="917"/>
                  </a:cubicBezTo>
                  <a:lnTo>
                    <a:pt x="1180" y="151"/>
                  </a:lnTo>
                  <a:cubicBezTo>
                    <a:pt x="1092" y="89"/>
                    <a:pt x="1017" y="51"/>
                    <a:pt x="92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35"/>
            <p:cNvSpPr/>
            <p:nvPr/>
          </p:nvSpPr>
          <p:spPr>
            <a:xfrm>
              <a:off x="1224775" y="1569350"/>
              <a:ext cx="23550" cy="18225"/>
            </a:xfrm>
            <a:custGeom>
              <a:avLst/>
              <a:gdLst/>
              <a:ahLst/>
              <a:cxnLst/>
              <a:rect l="l" t="t" r="r" b="b"/>
              <a:pathLst>
                <a:path w="942" h="729" extrusionOk="0">
                  <a:moveTo>
                    <a:pt x="188" y="1"/>
                  </a:moveTo>
                  <a:lnTo>
                    <a:pt x="88" y="101"/>
                  </a:lnTo>
                  <a:lnTo>
                    <a:pt x="0" y="201"/>
                  </a:lnTo>
                  <a:cubicBezTo>
                    <a:pt x="201" y="377"/>
                    <a:pt x="477" y="578"/>
                    <a:pt x="728" y="728"/>
                  </a:cubicBezTo>
                  <a:cubicBezTo>
                    <a:pt x="803" y="666"/>
                    <a:pt x="866" y="603"/>
                    <a:pt x="941" y="540"/>
                  </a:cubicBezTo>
                  <a:cubicBezTo>
                    <a:pt x="728" y="415"/>
                    <a:pt x="490" y="252"/>
                    <a:pt x="301" y="101"/>
                  </a:cubicBezTo>
                  <a:cubicBezTo>
                    <a:pt x="264" y="63"/>
                    <a:pt x="226" y="26"/>
                    <a:pt x="18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35"/>
            <p:cNvSpPr/>
            <p:nvPr/>
          </p:nvSpPr>
          <p:spPr>
            <a:xfrm>
              <a:off x="1205625" y="1571850"/>
              <a:ext cx="30775" cy="26400"/>
            </a:xfrm>
            <a:custGeom>
              <a:avLst/>
              <a:gdLst/>
              <a:ahLst/>
              <a:cxnLst/>
              <a:rect l="l" t="t" r="r" b="b"/>
              <a:pathLst>
                <a:path w="1231" h="1056" extrusionOk="0">
                  <a:moveTo>
                    <a:pt x="176" y="1"/>
                  </a:moveTo>
                  <a:lnTo>
                    <a:pt x="1" y="202"/>
                  </a:lnTo>
                  <a:cubicBezTo>
                    <a:pt x="13" y="214"/>
                    <a:pt x="26" y="227"/>
                    <a:pt x="51" y="252"/>
                  </a:cubicBezTo>
                  <a:cubicBezTo>
                    <a:pt x="365" y="528"/>
                    <a:pt x="691" y="804"/>
                    <a:pt x="1017" y="1055"/>
                  </a:cubicBezTo>
                  <a:cubicBezTo>
                    <a:pt x="1092" y="992"/>
                    <a:pt x="1155" y="930"/>
                    <a:pt x="1230" y="867"/>
                  </a:cubicBezTo>
                  <a:cubicBezTo>
                    <a:pt x="892" y="628"/>
                    <a:pt x="578" y="352"/>
                    <a:pt x="264" y="64"/>
                  </a:cubicBezTo>
                  <a:cubicBezTo>
                    <a:pt x="239" y="51"/>
                    <a:pt x="214" y="26"/>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35"/>
            <p:cNvSpPr/>
            <p:nvPr/>
          </p:nvSpPr>
          <p:spPr>
            <a:xfrm>
              <a:off x="1160450" y="1581575"/>
              <a:ext cx="56500" cy="33300"/>
            </a:xfrm>
            <a:custGeom>
              <a:avLst/>
              <a:gdLst/>
              <a:ahLst/>
              <a:cxnLst/>
              <a:rect l="l" t="t" r="r" b="b"/>
              <a:pathLst>
                <a:path w="2260" h="1332" extrusionOk="0">
                  <a:moveTo>
                    <a:pt x="151" y="1"/>
                  </a:moveTo>
                  <a:lnTo>
                    <a:pt x="13" y="202"/>
                  </a:lnTo>
                  <a:lnTo>
                    <a:pt x="1" y="227"/>
                  </a:lnTo>
                  <a:cubicBezTo>
                    <a:pt x="653" y="666"/>
                    <a:pt x="1331" y="1030"/>
                    <a:pt x="2021" y="1331"/>
                  </a:cubicBezTo>
                  <a:cubicBezTo>
                    <a:pt x="2109" y="1268"/>
                    <a:pt x="2184" y="1193"/>
                    <a:pt x="2259" y="1130"/>
                  </a:cubicBezTo>
                  <a:cubicBezTo>
                    <a:pt x="1569" y="854"/>
                    <a:pt x="892" y="490"/>
                    <a:pt x="239" y="51"/>
                  </a:cubicBezTo>
                  <a:cubicBezTo>
                    <a:pt x="214" y="39"/>
                    <a:pt x="176" y="13"/>
                    <a:pt x="15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35"/>
            <p:cNvSpPr/>
            <p:nvPr/>
          </p:nvSpPr>
          <p:spPr>
            <a:xfrm>
              <a:off x="1121250" y="1586300"/>
              <a:ext cx="72800" cy="45825"/>
            </a:xfrm>
            <a:custGeom>
              <a:avLst/>
              <a:gdLst/>
              <a:ahLst/>
              <a:cxnLst/>
              <a:rect l="l" t="t" r="r" b="b"/>
              <a:pathLst>
                <a:path w="2912" h="1833" extrusionOk="0">
                  <a:moveTo>
                    <a:pt x="163" y="0"/>
                  </a:moveTo>
                  <a:lnTo>
                    <a:pt x="25" y="188"/>
                  </a:lnTo>
                  <a:lnTo>
                    <a:pt x="0" y="226"/>
                  </a:lnTo>
                  <a:cubicBezTo>
                    <a:pt x="866" y="841"/>
                    <a:pt x="1757" y="1381"/>
                    <a:pt x="2660" y="1832"/>
                  </a:cubicBezTo>
                  <a:cubicBezTo>
                    <a:pt x="2748" y="1770"/>
                    <a:pt x="2824" y="1707"/>
                    <a:pt x="2911" y="1657"/>
                  </a:cubicBezTo>
                  <a:cubicBezTo>
                    <a:pt x="2033" y="1217"/>
                    <a:pt x="1155" y="703"/>
                    <a:pt x="314" y="113"/>
                  </a:cubicBezTo>
                  <a:cubicBezTo>
                    <a:pt x="264" y="75"/>
                    <a:pt x="213" y="38"/>
                    <a:pt x="163"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35"/>
            <p:cNvSpPr/>
            <p:nvPr/>
          </p:nvSpPr>
          <p:spPr>
            <a:xfrm>
              <a:off x="1071050" y="1592250"/>
              <a:ext cx="94750" cy="59000"/>
            </a:xfrm>
            <a:custGeom>
              <a:avLst/>
              <a:gdLst/>
              <a:ahLst/>
              <a:cxnLst/>
              <a:rect l="l" t="t" r="r" b="b"/>
              <a:pathLst>
                <a:path w="3790" h="2360" extrusionOk="0">
                  <a:moveTo>
                    <a:pt x="176" y="1"/>
                  </a:moveTo>
                  <a:lnTo>
                    <a:pt x="50" y="139"/>
                  </a:lnTo>
                  <a:lnTo>
                    <a:pt x="0" y="201"/>
                  </a:lnTo>
                  <a:cubicBezTo>
                    <a:pt x="1105" y="1117"/>
                    <a:pt x="2284" y="1833"/>
                    <a:pt x="3501" y="2360"/>
                  </a:cubicBezTo>
                  <a:cubicBezTo>
                    <a:pt x="3602" y="2297"/>
                    <a:pt x="3690" y="2247"/>
                    <a:pt x="3790" y="2184"/>
                  </a:cubicBezTo>
                  <a:cubicBezTo>
                    <a:pt x="2585" y="1682"/>
                    <a:pt x="1431" y="992"/>
                    <a:pt x="339" y="126"/>
                  </a:cubicBezTo>
                  <a:cubicBezTo>
                    <a:pt x="276" y="76"/>
                    <a:pt x="226" y="38"/>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35"/>
            <p:cNvSpPr/>
            <p:nvPr/>
          </p:nvSpPr>
          <p:spPr>
            <a:xfrm>
              <a:off x="1032450" y="1599475"/>
              <a:ext cx="103250" cy="68725"/>
            </a:xfrm>
            <a:custGeom>
              <a:avLst/>
              <a:gdLst/>
              <a:ahLst/>
              <a:cxnLst/>
              <a:rect l="l" t="t" r="r" b="b"/>
              <a:pathLst>
                <a:path w="4130" h="2749" extrusionOk="0">
                  <a:moveTo>
                    <a:pt x="189" y="0"/>
                  </a:moveTo>
                  <a:lnTo>
                    <a:pt x="101" y="101"/>
                  </a:lnTo>
                  <a:lnTo>
                    <a:pt x="1" y="201"/>
                  </a:lnTo>
                  <a:cubicBezTo>
                    <a:pt x="1193" y="1280"/>
                    <a:pt x="2485" y="2134"/>
                    <a:pt x="3828" y="2748"/>
                  </a:cubicBezTo>
                  <a:cubicBezTo>
                    <a:pt x="3928" y="2698"/>
                    <a:pt x="4029" y="2635"/>
                    <a:pt x="4129" y="2585"/>
                  </a:cubicBezTo>
                  <a:cubicBezTo>
                    <a:pt x="2787" y="2008"/>
                    <a:pt x="1507" y="1167"/>
                    <a:pt x="302" y="101"/>
                  </a:cubicBezTo>
                  <a:cubicBezTo>
                    <a:pt x="264" y="63"/>
                    <a:pt x="227" y="38"/>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35"/>
            <p:cNvSpPr/>
            <p:nvPr/>
          </p:nvSpPr>
          <p:spPr>
            <a:xfrm>
              <a:off x="988525" y="1600400"/>
              <a:ext cx="110150" cy="84100"/>
            </a:xfrm>
            <a:custGeom>
              <a:avLst/>
              <a:gdLst/>
              <a:ahLst/>
              <a:cxnLst/>
              <a:rect l="l" t="t" r="r" b="b"/>
              <a:pathLst>
                <a:path w="4406" h="3364" extrusionOk="0">
                  <a:moveTo>
                    <a:pt x="202" y="1"/>
                  </a:moveTo>
                  <a:lnTo>
                    <a:pt x="1" y="189"/>
                  </a:lnTo>
                  <a:cubicBezTo>
                    <a:pt x="26" y="214"/>
                    <a:pt x="51" y="239"/>
                    <a:pt x="76" y="277"/>
                  </a:cubicBezTo>
                  <a:cubicBezTo>
                    <a:pt x="1306" y="1569"/>
                    <a:pt x="2649" y="2598"/>
                    <a:pt x="4067" y="3364"/>
                  </a:cubicBezTo>
                  <a:cubicBezTo>
                    <a:pt x="4180" y="3326"/>
                    <a:pt x="4293" y="3289"/>
                    <a:pt x="4406" y="3238"/>
                  </a:cubicBezTo>
                  <a:cubicBezTo>
                    <a:pt x="2937" y="2486"/>
                    <a:pt x="1557" y="1431"/>
                    <a:pt x="289" y="101"/>
                  </a:cubicBezTo>
                  <a:cubicBezTo>
                    <a:pt x="264" y="64"/>
                    <a:pt x="227" y="39"/>
                    <a:pt x="202"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35"/>
            <p:cNvSpPr/>
            <p:nvPr/>
          </p:nvSpPr>
          <p:spPr>
            <a:xfrm>
              <a:off x="946500" y="1604175"/>
              <a:ext cx="111400" cy="92575"/>
            </a:xfrm>
            <a:custGeom>
              <a:avLst/>
              <a:gdLst/>
              <a:ahLst/>
              <a:cxnLst/>
              <a:rect l="l" t="t" r="r" b="b"/>
              <a:pathLst>
                <a:path w="4456" h="3703" extrusionOk="0">
                  <a:moveTo>
                    <a:pt x="189" y="0"/>
                  </a:moveTo>
                  <a:lnTo>
                    <a:pt x="25" y="176"/>
                  </a:lnTo>
                  <a:lnTo>
                    <a:pt x="0" y="201"/>
                  </a:lnTo>
                  <a:cubicBezTo>
                    <a:pt x="1293" y="1519"/>
                    <a:pt x="2673" y="2698"/>
                    <a:pt x="4104" y="3702"/>
                  </a:cubicBezTo>
                  <a:cubicBezTo>
                    <a:pt x="4217" y="3677"/>
                    <a:pt x="4342" y="3652"/>
                    <a:pt x="4455" y="3615"/>
                  </a:cubicBezTo>
                  <a:cubicBezTo>
                    <a:pt x="2987" y="2611"/>
                    <a:pt x="1569" y="1418"/>
                    <a:pt x="251" y="63"/>
                  </a:cubicBezTo>
                  <a:cubicBezTo>
                    <a:pt x="226" y="38"/>
                    <a:pt x="214" y="26"/>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35"/>
            <p:cNvSpPr/>
            <p:nvPr/>
          </p:nvSpPr>
          <p:spPr>
            <a:xfrm>
              <a:off x="901950" y="1604500"/>
              <a:ext cx="122375" cy="97900"/>
            </a:xfrm>
            <a:custGeom>
              <a:avLst/>
              <a:gdLst/>
              <a:ahLst/>
              <a:cxnLst/>
              <a:rect l="l" t="t" r="r" b="b"/>
              <a:pathLst>
                <a:path w="4895" h="3916" extrusionOk="0">
                  <a:moveTo>
                    <a:pt x="214" y="0"/>
                  </a:moveTo>
                  <a:lnTo>
                    <a:pt x="176" y="38"/>
                  </a:lnTo>
                  <a:lnTo>
                    <a:pt x="0" y="176"/>
                  </a:lnTo>
                  <a:cubicBezTo>
                    <a:pt x="1331" y="1820"/>
                    <a:pt x="2874" y="2949"/>
                    <a:pt x="4455" y="3915"/>
                  </a:cubicBezTo>
                  <a:cubicBezTo>
                    <a:pt x="4606" y="3903"/>
                    <a:pt x="4744" y="3890"/>
                    <a:pt x="4894" y="3865"/>
                  </a:cubicBezTo>
                  <a:cubicBezTo>
                    <a:pt x="3288" y="2911"/>
                    <a:pt x="1720" y="1807"/>
                    <a:pt x="377" y="188"/>
                  </a:cubicBezTo>
                  <a:cubicBezTo>
                    <a:pt x="327" y="126"/>
                    <a:pt x="276" y="63"/>
                    <a:pt x="214"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35"/>
            <p:cNvSpPr/>
            <p:nvPr/>
          </p:nvSpPr>
          <p:spPr>
            <a:xfrm>
              <a:off x="861800" y="1604500"/>
              <a:ext cx="128325" cy="98825"/>
            </a:xfrm>
            <a:custGeom>
              <a:avLst/>
              <a:gdLst/>
              <a:ahLst/>
              <a:cxnLst/>
              <a:rect l="l" t="t" r="r" b="b"/>
              <a:pathLst>
                <a:path w="5133" h="3953" extrusionOk="0">
                  <a:moveTo>
                    <a:pt x="188" y="0"/>
                  </a:moveTo>
                  <a:lnTo>
                    <a:pt x="38" y="151"/>
                  </a:lnTo>
                  <a:lnTo>
                    <a:pt x="0" y="188"/>
                  </a:lnTo>
                  <a:cubicBezTo>
                    <a:pt x="1431" y="1669"/>
                    <a:pt x="2974" y="2936"/>
                    <a:pt x="4593" y="3940"/>
                  </a:cubicBezTo>
                  <a:cubicBezTo>
                    <a:pt x="4769" y="3953"/>
                    <a:pt x="4957" y="3953"/>
                    <a:pt x="5133" y="3953"/>
                  </a:cubicBezTo>
                  <a:cubicBezTo>
                    <a:pt x="3426" y="2949"/>
                    <a:pt x="1795" y="1644"/>
                    <a:pt x="289" y="88"/>
                  </a:cubicBezTo>
                  <a:cubicBezTo>
                    <a:pt x="251" y="63"/>
                    <a:pt x="226" y="25"/>
                    <a:pt x="188"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35"/>
            <p:cNvSpPr/>
            <p:nvPr/>
          </p:nvSpPr>
          <p:spPr>
            <a:xfrm>
              <a:off x="836075" y="1604800"/>
              <a:ext cx="103850" cy="93825"/>
            </a:xfrm>
            <a:custGeom>
              <a:avLst/>
              <a:gdLst/>
              <a:ahLst/>
              <a:cxnLst/>
              <a:rect l="l" t="t" r="r" b="b"/>
              <a:pathLst>
                <a:path w="4154" h="3753" extrusionOk="0">
                  <a:moveTo>
                    <a:pt x="213" y="1"/>
                  </a:moveTo>
                  <a:lnTo>
                    <a:pt x="126" y="76"/>
                  </a:lnTo>
                  <a:lnTo>
                    <a:pt x="0" y="164"/>
                  </a:lnTo>
                  <a:cubicBezTo>
                    <a:pt x="1079" y="1481"/>
                    <a:pt x="2246" y="2636"/>
                    <a:pt x="3501" y="3590"/>
                  </a:cubicBezTo>
                  <a:cubicBezTo>
                    <a:pt x="3715" y="3652"/>
                    <a:pt x="3940" y="3702"/>
                    <a:pt x="4154" y="3753"/>
                  </a:cubicBezTo>
                  <a:cubicBezTo>
                    <a:pt x="2773" y="2749"/>
                    <a:pt x="1468" y="1506"/>
                    <a:pt x="276" y="63"/>
                  </a:cubicBezTo>
                  <a:cubicBezTo>
                    <a:pt x="251" y="38"/>
                    <a:pt x="226" y="26"/>
                    <a:pt x="213"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5"/>
            <p:cNvSpPr/>
            <p:nvPr/>
          </p:nvSpPr>
          <p:spPr>
            <a:xfrm>
              <a:off x="807825" y="1601975"/>
              <a:ext cx="93200" cy="85675"/>
            </a:xfrm>
            <a:custGeom>
              <a:avLst/>
              <a:gdLst/>
              <a:ahLst/>
              <a:cxnLst/>
              <a:rect l="l" t="t" r="r" b="b"/>
              <a:pathLst>
                <a:path w="3728" h="3427" extrusionOk="0">
                  <a:moveTo>
                    <a:pt x="227" y="1"/>
                  </a:moveTo>
                  <a:lnTo>
                    <a:pt x="26" y="126"/>
                  </a:lnTo>
                  <a:lnTo>
                    <a:pt x="1" y="139"/>
                  </a:lnTo>
                  <a:cubicBezTo>
                    <a:pt x="716" y="1318"/>
                    <a:pt x="1632" y="2184"/>
                    <a:pt x="2573" y="2912"/>
                  </a:cubicBezTo>
                  <a:cubicBezTo>
                    <a:pt x="2950" y="3113"/>
                    <a:pt x="3339" y="3276"/>
                    <a:pt x="3728" y="3426"/>
                  </a:cubicBezTo>
                  <a:cubicBezTo>
                    <a:pt x="2536" y="2586"/>
                    <a:pt x="1268" y="1607"/>
                    <a:pt x="327" y="151"/>
                  </a:cubicBezTo>
                  <a:cubicBezTo>
                    <a:pt x="289" y="101"/>
                    <a:pt x="264" y="51"/>
                    <a:pt x="227"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35"/>
            <p:cNvSpPr/>
            <p:nvPr/>
          </p:nvSpPr>
          <p:spPr>
            <a:xfrm>
              <a:off x="915125" y="1966825"/>
              <a:ext cx="16025" cy="16025"/>
            </a:xfrm>
            <a:custGeom>
              <a:avLst/>
              <a:gdLst/>
              <a:ahLst/>
              <a:cxnLst/>
              <a:rect l="l" t="t" r="r" b="b"/>
              <a:pathLst>
                <a:path w="641" h="641" extrusionOk="0">
                  <a:moveTo>
                    <a:pt x="314" y="1"/>
                  </a:moveTo>
                  <a:cubicBezTo>
                    <a:pt x="151" y="1"/>
                    <a:pt x="0" y="151"/>
                    <a:pt x="0" y="327"/>
                  </a:cubicBezTo>
                  <a:cubicBezTo>
                    <a:pt x="0" y="503"/>
                    <a:pt x="151" y="641"/>
                    <a:pt x="314" y="641"/>
                  </a:cubicBezTo>
                  <a:cubicBezTo>
                    <a:pt x="490" y="641"/>
                    <a:pt x="640" y="503"/>
                    <a:pt x="640" y="327"/>
                  </a:cubicBezTo>
                  <a:cubicBezTo>
                    <a:pt x="640" y="151"/>
                    <a:pt x="490"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35"/>
            <p:cNvSpPr/>
            <p:nvPr/>
          </p:nvSpPr>
          <p:spPr>
            <a:xfrm>
              <a:off x="1072925" y="1983150"/>
              <a:ext cx="16025" cy="16025"/>
            </a:xfrm>
            <a:custGeom>
              <a:avLst/>
              <a:gdLst/>
              <a:ahLst/>
              <a:cxnLst/>
              <a:rect l="l" t="t" r="r" b="b"/>
              <a:pathLst>
                <a:path w="641" h="641" extrusionOk="0">
                  <a:moveTo>
                    <a:pt x="327" y="0"/>
                  </a:moveTo>
                  <a:cubicBezTo>
                    <a:pt x="151" y="0"/>
                    <a:pt x="1" y="151"/>
                    <a:pt x="1" y="327"/>
                  </a:cubicBezTo>
                  <a:cubicBezTo>
                    <a:pt x="1" y="502"/>
                    <a:pt x="151" y="640"/>
                    <a:pt x="327" y="640"/>
                  </a:cubicBezTo>
                  <a:cubicBezTo>
                    <a:pt x="490" y="640"/>
                    <a:pt x="640" y="502"/>
                    <a:pt x="640" y="327"/>
                  </a:cubicBezTo>
                  <a:cubicBezTo>
                    <a:pt x="640" y="151"/>
                    <a:pt x="490"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35"/>
            <p:cNvSpPr/>
            <p:nvPr/>
          </p:nvSpPr>
          <p:spPr>
            <a:xfrm>
              <a:off x="1166425" y="2097025"/>
              <a:ext cx="16025" cy="15725"/>
            </a:xfrm>
            <a:custGeom>
              <a:avLst/>
              <a:gdLst/>
              <a:ahLst/>
              <a:cxnLst/>
              <a:rect l="l" t="t" r="r" b="b"/>
              <a:pathLst>
                <a:path w="641" h="629" extrusionOk="0">
                  <a:moveTo>
                    <a:pt x="314" y="1"/>
                  </a:moveTo>
                  <a:cubicBezTo>
                    <a:pt x="138" y="1"/>
                    <a:pt x="0" y="139"/>
                    <a:pt x="0" y="314"/>
                  </a:cubicBezTo>
                  <a:cubicBezTo>
                    <a:pt x="0" y="490"/>
                    <a:pt x="138" y="628"/>
                    <a:pt x="314" y="628"/>
                  </a:cubicBezTo>
                  <a:cubicBezTo>
                    <a:pt x="489" y="628"/>
                    <a:pt x="640" y="490"/>
                    <a:pt x="640" y="314"/>
                  </a:cubicBezTo>
                  <a:cubicBezTo>
                    <a:pt x="640" y="139"/>
                    <a:pt x="489"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35"/>
            <p:cNvSpPr/>
            <p:nvPr/>
          </p:nvSpPr>
          <p:spPr>
            <a:xfrm>
              <a:off x="1069800" y="2199625"/>
              <a:ext cx="16025" cy="15700"/>
            </a:xfrm>
            <a:custGeom>
              <a:avLst/>
              <a:gdLst/>
              <a:ahLst/>
              <a:cxnLst/>
              <a:rect l="l" t="t" r="r" b="b"/>
              <a:pathLst>
                <a:path w="641" h="628" extrusionOk="0">
                  <a:moveTo>
                    <a:pt x="314" y="0"/>
                  </a:moveTo>
                  <a:cubicBezTo>
                    <a:pt x="138" y="0"/>
                    <a:pt x="0" y="138"/>
                    <a:pt x="0" y="314"/>
                  </a:cubicBezTo>
                  <a:cubicBezTo>
                    <a:pt x="0" y="490"/>
                    <a:pt x="138" y="628"/>
                    <a:pt x="314" y="628"/>
                  </a:cubicBezTo>
                  <a:cubicBezTo>
                    <a:pt x="489" y="628"/>
                    <a:pt x="640" y="490"/>
                    <a:pt x="640" y="314"/>
                  </a:cubicBezTo>
                  <a:cubicBezTo>
                    <a:pt x="640" y="138"/>
                    <a:pt x="489"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35"/>
            <p:cNvSpPr/>
            <p:nvPr/>
          </p:nvSpPr>
          <p:spPr>
            <a:xfrm>
              <a:off x="1133775" y="2282125"/>
              <a:ext cx="9450" cy="9425"/>
            </a:xfrm>
            <a:custGeom>
              <a:avLst/>
              <a:gdLst/>
              <a:ahLst/>
              <a:cxnLst/>
              <a:rect l="l" t="t" r="r" b="b"/>
              <a:pathLst>
                <a:path w="378" h="377" extrusionOk="0">
                  <a:moveTo>
                    <a:pt x="189" y="0"/>
                  </a:moveTo>
                  <a:cubicBezTo>
                    <a:pt x="76" y="0"/>
                    <a:pt x="1" y="88"/>
                    <a:pt x="1" y="189"/>
                  </a:cubicBezTo>
                  <a:cubicBezTo>
                    <a:pt x="1" y="302"/>
                    <a:pt x="76" y="377"/>
                    <a:pt x="189" y="377"/>
                  </a:cubicBezTo>
                  <a:cubicBezTo>
                    <a:pt x="290" y="377"/>
                    <a:pt x="377" y="302"/>
                    <a:pt x="377" y="189"/>
                  </a:cubicBezTo>
                  <a:cubicBezTo>
                    <a:pt x="377" y="88"/>
                    <a:pt x="290"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35"/>
            <p:cNvSpPr/>
            <p:nvPr/>
          </p:nvSpPr>
          <p:spPr>
            <a:xfrm>
              <a:off x="1356225" y="1752575"/>
              <a:ext cx="7550" cy="7550"/>
            </a:xfrm>
            <a:custGeom>
              <a:avLst/>
              <a:gdLst/>
              <a:ahLst/>
              <a:cxnLst/>
              <a:rect l="l" t="t" r="r" b="b"/>
              <a:pathLst>
                <a:path w="302" h="302" extrusionOk="0">
                  <a:moveTo>
                    <a:pt x="151" y="0"/>
                  </a:moveTo>
                  <a:cubicBezTo>
                    <a:pt x="75" y="0"/>
                    <a:pt x="0" y="63"/>
                    <a:pt x="0" y="151"/>
                  </a:cubicBezTo>
                  <a:cubicBezTo>
                    <a:pt x="0" y="238"/>
                    <a:pt x="75" y="301"/>
                    <a:pt x="151" y="301"/>
                  </a:cubicBezTo>
                  <a:cubicBezTo>
                    <a:pt x="239" y="301"/>
                    <a:pt x="301" y="238"/>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35"/>
            <p:cNvSpPr/>
            <p:nvPr/>
          </p:nvSpPr>
          <p:spPr>
            <a:xfrm>
              <a:off x="1171125" y="1769825"/>
              <a:ext cx="7550" cy="7550"/>
            </a:xfrm>
            <a:custGeom>
              <a:avLst/>
              <a:gdLst/>
              <a:ahLst/>
              <a:cxnLst/>
              <a:rect l="l" t="t" r="r" b="b"/>
              <a:pathLst>
                <a:path w="302" h="302" extrusionOk="0">
                  <a:moveTo>
                    <a:pt x="151" y="0"/>
                  </a:moveTo>
                  <a:cubicBezTo>
                    <a:pt x="63" y="0"/>
                    <a:pt x="0" y="76"/>
                    <a:pt x="0" y="151"/>
                  </a:cubicBezTo>
                  <a:cubicBezTo>
                    <a:pt x="0" y="239"/>
                    <a:pt x="63" y="301"/>
                    <a:pt x="151" y="301"/>
                  </a:cubicBezTo>
                  <a:cubicBezTo>
                    <a:pt x="239" y="301"/>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35"/>
            <p:cNvSpPr/>
            <p:nvPr/>
          </p:nvSpPr>
          <p:spPr>
            <a:xfrm>
              <a:off x="978175" y="1625825"/>
              <a:ext cx="7550" cy="7550"/>
            </a:xfrm>
            <a:custGeom>
              <a:avLst/>
              <a:gdLst/>
              <a:ahLst/>
              <a:cxnLst/>
              <a:rect l="l" t="t" r="r" b="b"/>
              <a:pathLst>
                <a:path w="302" h="302" extrusionOk="0">
                  <a:moveTo>
                    <a:pt x="151" y="0"/>
                  </a:moveTo>
                  <a:cubicBezTo>
                    <a:pt x="63" y="0"/>
                    <a:pt x="1" y="76"/>
                    <a:pt x="1" y="151"/>
                  </a:cubicBezTo>
                  <a:cubicBezTo>
                    <a:pt x="1" y="239"/>
                    <a:pt x="63" y="302"/>
                    <a:pt x="151" y="302"/>
                  </a:cubicBezTo>
                  <a:cubicBezTo>
                    <a:pt x="239" y="302"/>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35"/>
            <p:cNvSpPr/>
            <p:nvPr/>
          </p:nvSpPr>
          <p:spPr>
            <a:xfrm>
              <a:off x="1062250" y="1548950"/>
              <a:ext cx="7575" cy="7875"/>
            </a:xfrm>
            <a:custGeom>
              <a:avLst/>
              <a:gdLst/>
              <a:ahLst/>
              <a:cxnLst/>
              <a:rect l="l" t="t" r="r" b="b"/>
              <a:pathLst>
                <a:path w="303" h="315" extrusionOk="0">
                  <a:moveTo>
                    <a:pt x="151" y="1"/>
                  </a:moveTo>
                  <a:cubicBezTo>
                    <a:pt x="64" y="1"/>
                    <a:pt x="1" y="76"/>
                    <a:pt x="1" y="151"/>
                  </a:cubicBezTo>
                  <a:cubicBezTo>
                    <a:pt x="1" y="239"/>
                    <a:pt x="64" y="315"/>
                    <a:pt x="151" y="315"/>
                  </a:cubicBezTo>
                  <a:cubicBezTo>
                    <a:pt x="239" y="315"/>
                    <a:pt x="302" y="239"/>
                    <a:pt x="302" y="151"/>
                  </a:cubicBezTo>
                  <a:cubicBezTo>
                    <a:pt x="302" y="76"/>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35"/>
            <p:cNvSpPr/>
            <p:nvPr/>
          </p:nvSpPr>
          <p:spPr>
            <a:xfrm>
              <a:off x="916075" y="1539550"/>
              <a:ext cx="7550" cy="7550"/>
            </a:xfrm>
            <a:custGeom>
              <a:avLst/>
              <a:gdLst/>
              <a:ahLst/>
              <a:cxnLst/>
              <a:rect l="l" t="t" r="r" b="b"/>
              <a:pathLst>
                <a:path w="302" h="302" extrusionOk="0">
                  <a:moveTo>
                    <a:pt x="151" y="0"/>
                  </a:moveTo>
                  <a:cubicBezTo>
                    <a:pt x="75" y="0"/>
                    <a:pt x="0" y="76"/>
                    <a:pt x="0" y="151"/>
                  </a:cubicBezTo>
                  <a:cubicBezTo>
                    <a:pt x="0" y="239"/>
                    <a:pt x="75" y="302"/>
                    <a:pt x="151" y="302"/>
                  </a:cubicBezTo>
                  <a:cubicBezTo>
                    <a:pt x="239" y="302"/>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35"/>
            <p:cNvSpPr/>
            <p:nvPr/>
          </p:nvSpPr>
          <p:spPr>
            <a:xfrm>
              <a:off x="907275" y="2415775"/>
              <a:ext cx="9450" cy="9750"/>
            </a:xfrm>
            <a:custGeom>
              <a:avLst/>
              <a:gdLst/>
              <a:ahLst/>
              <a:cxnLst/>
              <a:rect l="l" t="t" r="r" b="b"/>
              <a:pathLst>
                <a:path w="378" h="390" extrusionOk="0">
                  <a:moveTo>
                    <a:pt x="189" y="0"/>
                  </a:moveTo>
                  <a:cubicBezTo>
                    <a:pt x="89" y="0"/>
                    <a:pt x="1" y="88"/>
                    <a:pt x="1" y="188"/>
                  </a:cubicBezTo>
                  <a:cubicBezTo>
                    <a:pt x="1" y="301"/>
                    <a:pt x="89" y="389"/>
                    <a:pt x="189" y="389"/>
                  </a:cubicBezTo>
                  <a:cubicBezTo>
                    <a:pt x="302" y="389"/>
                    <a:pt x="377" y="301"/>
                    <a:pt x="377" y="188"/>
                  </a:cubicBezTo>
                  <a:cubicBezTo>
                    <a:pt x="377"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35"/>
            <p:cNvSpPr/>
            <p:nvPr/>
          </p:nvSpPr>
          <p:spPr>
            <a:xfrm>
              <a:off x="1000775" y="2104550"/>
              <a:ext cx="9750" cy="9750"/>
            </a:xfrm>
            <a:custGeom>
              <a:avLst/>
              <a:gdLst/>
              <a:ahLst/>
              <a:cxnLst/>
              <a:rect l="l" t="t" r="r" b="b"/>
              <a:pathLst>
                <a:path w="390" h="390" extrusionOk="0">
                  <a:moveTo>
                    <a:pt x="201" y="1"/>
                  </a:moveTo>
                  <a:cubicBezTo>
                    <a:pt x="88" y="1"/>
                    <a:pt x="0" y="89"/>
                    <a:pt x="0" y="189"/>
                  </a:cubicBezTo>
                  <a:cubicBezTo>
                    <a:pt x="0" y="302"/>
                    <a:pt x="88" y="390"/>
                    <a:pt x="201" y="390"/>
                  </a:cubicBezTo>
                  <a:cubicBezTo>
                    <a:pt x="301" y="390"/>
                    <a:pt x="389" y="302"/>
                    <a:pt x="389" y="189"/>
                  </a:cubicBezTo>
                  <a:cubicBezTo>
                    <a:pt x="389" y="89"/>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35"/>
            <p:cNvSpPr/>
            <p:nvPr/>
          </p:nvSpPr>
          <p:spPr>
            <a:xfrm>
              <a:off x="1014250" y="1832875"/>
              <a:ext cx="9750" cy="9750"/>
            </a:xfrm>
            <a:custGeom>
              <a:avLst/>
              <a:gdLst/>
              <a:ahLst/>
              <a:cxnLst/>
              <a:rect l="l" t="t" r="r" b="b"/>
              <a:pathLst>
                <a:path w="390" h="390" extrusionOk="0">
                  <a:moveTo>
                    <a:pt x="189" y="1"/>
                  </a:moveTo>
                  <a:cubicBezTo>
                    <a:pt x="89" y="1"/>
                    <a:pt x="1" y="88"/>
                    <a:pt x="1" y="189"/>
                  </a:cubicBezTo>
                  <a:cubicBezTo>
                    <a:pt x="1" y="302"/>
                    <a:pt x="89" y="390"/>
                    <a:pt x="189" y="390"/>
                  </a:cubicBezTo>
                  <a:cubicBezTo>
                    <a:pt x="302" y="390"/>
                    <a:pt x="390" y="302"/>
                    <a:pt x="390" y="189"/>
                  </a:cubicBezTo>
                  <a:cubicBezTo>
                    <a:pt x="390" y="88"/>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35"/>
            <p:cNvSpPr/>
            <p:nvPr/>
          </p:nvSpPr>
          <p:spPr>
            <a:xfrm>
              <a:off x="910425" y="2285250"/>
              <a:ext cx="9750" cy="9750"/>
            </a:xfrm>
            <a:custGeom>
              <a:avLst/>
              <a:gdLst/>
              <a:ahLst/>
              <a:cxnLst/>
              <a:rect l="l" t="t" r="r" b="b"/>
              <a:pathLst>
                <a:path w="390" h="390" extrusionOk="0">
                  <a:moveTo>
                    <a:pt x="188" y="1"/>
                  </a:moveTo>
                  <a:cubicBezTo>
                    <a:pt x="88" y="1"/>
                    <a:pt x="0" y="89"/>
                    <a:pt x="0" y="189"/>
                  </a:cubicBezTo>
                  <a:cubicBezTo>
                    <a:pt x="0" y="302"/>
                    <a:pt x="88" y="390"/>
                    <a:pt x="188" y="390"/>
                  </a:cubicBezTo>
                  <a:cubicBezTo>
                    <a:pt x="301" y="390"/>
                    <a:pt x="389" y="302"/>
                    <a:pt x="389" y="189"/>
                  </a:cubicBezTo>
                  <a:cubicBezTo>
                    <a:pt x="389" y="89"/>
                    <a:pt x="301" y="1"/>
                    <a:pt x="1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35"/>
            <p:cNvSpPr/>
            <p:nvPr/>
          </p:nvSpPr>
          <p:spPr>
            <a:xfrm>
              <a:off x="1488600" y="1673825"/>
              <a:ext cx="9750" cy="9750"/>
            </a:xfrm>
            <a:custGeom>
              <a:avLst/>
              <a:gdLst/>
              <a:ahLst/>
              <a:cxnLst/>
              <a:rect l="l" t="t" r="r" b="b"/>
              <a:pathLst>
                <a:path w="390" h="390" extrusionOk="0">
                  <a:moveTo>
                    <a:pt x="189" y="0"/>
                  </a:moveTo>
                  <a:cubicBezTo>
                    <a:pt x="89" y="0"/>
                    <a:pt x="1" y="88"/>
                    <a:pt x="1" y="189"/>
                  </a:cubicBezTo>
                  <a:cubicBezTo>
                    <a:pt x="1" y="301"/>
                    <a:pt x="89" y="389"/>
                    <a:pt x="189" y="389"/>
                  </a:cubicBezTo>
                  <a:cubicBezTo>
                    <a:pt x="302" y="389"/>
                    <a:pt x="390" y="301"/>
                    <a:pt x="390" y="189"/>
                  </a:cubicBezTo>
                  <a:cubicBezTo>
                    <a:pt x="390"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35"/>
            <p:cNvSpPr/>
            <p:nvPr/>
          </p:nvSpPr>
          <p:spPr>
            <a:xfrm>
              <a:off x="1291600" y="1943625"/>
              <a:ext cx="9750" cy="9750"/>
            </a:xfrm>
            <a:custGeom>
              <a:avLst/>
              <a:gdLst/>
              <a:ahLst/>
              <a:cxnLst/>
              <a:rect l="l" t="t" r="r" b="b"/>
              <a:pathLst>
                <a:path w="390" h="390" extrusionOk="0">
                  <a:moveTo>
                    <a:pt x="201" y="0"/>
                  </a:moveTo>
                  <a:cubicBezTo>
                    <a:pt x="88" y="0"/>
                    <a:pt x="0" y="88"/>
                    <a:pt x="0" y="189"/>
                  </a:cubicBezTo>
                  <a:cubicBezTo>
                    <a:pt x="0" y="301"/>
                    <a:pt x="88" y="389"/>
                    <a:pt x="201" y="389"/>
                  </a:cubicBezTo>
                  <a:cubicBezTo>
                    <a:pt x="301" y="389"/>
                    <a:pt x="389" y="301"/>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35"/>
            <p:cNvSpPr/>
            <p:nvPr/>
          </p:nvSpPr>
          <p:spPr>
            <a:xfrm>
              <a:off x="1824300" y="1623950"/>
              <a:ext cx="9425" cy="9750"/>
            </a:xfrm>
            <a:custGeom>
              <a:avLst/>
              <a:gdLst/>
              <a:ahLst/>
              <a:cxnLst/>
              <a:rect l="l" t="t" r="r" b="b"/>
              <a:pathLst>
                <a:path w="377" h="390" extrusionOk="0">
                  <a:moveTo>
                    <a:pt x="188" y="0"/>
                  </a:moveTo>
                  <a:cubicBezTo>
                    <a:pt x="75" y="0"/>
                    <a:pt x="0" y="88"/>
                    <a:pt x="0" y="201"/>
                  </a:cubicBezTo>
                  <a:cubicBezTo>
                    <a:pt x="0" y="301"/>
                    <a:pt x="75" y="389"/>
                    <a:pt x="188" y="389"/>
                  </a:cubicBezTo>
                  <a:cubicBezTo>
                    <a:pt x="289" y="389"/>
                    <a:pt x="376" y="301"/>
                    <a:pt x="376" y="201"/>
                  </a:cubicBezTo>
                  <a:cubicBezTo>
                    <a:pt x="376" y="88"/>
                    <a:pt x="289" y="0"/>
                    <a:pt x="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35"/>
            <p:cNvSpPr/>
            <p:nvPr/>
          </p:nvSpPr>
          <p:spPr>
            <a:xfrm>
              <a:off x="1232300" y="1612325"/>
              <a:ext cx="9750" cy="9750"/>
            </a:xfrm>
            <a:custGeom>
              <a:avLst/>
              <a:gdLst/>
              <a:ahLst/>
              <a:cxnLst/>
              <a:rect l="l" t="t" r="r" b="b"/>
              <a:pathLst>
                <a:path w="390" h="390" extrusionOk="0">
                  <a:moveTo>
                    <a:pt x="189" y="1"/>
                  </a:moveTo>
                  <a:cubicBezTo>
                    <a:pt x="88" y="1"/>
                    <a:pt x="0" y="89"/>
                    <a:pt x="0" y="189"/>
                  </a:cubicBezTo>
                  <a:cubicBezTo>
                    <a:pt x="0" y="302"/>
                    <a:pt x="88" y="390"/>
                    <a:pt x="189" y="390"/>
                  </a:cubicBezTo>
                  <a:cubicBezTo>
                    <a:pt x="301" y="390"/>
                    <a:pt x="389" y="302"/>
                    <a:pt x="389" y="189"/>
                  </a:cubicBezTo>
                  <a:cubicBezTo>
                    <a:pt x="389" y="89"/>
                    <a:pt x="301"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35"/>
            <p:cNvSpPr/>
            <p:nvPr/>
          </p:nvSpPr>
          <p:spPr>
            <a:xfrm>
              <a:off x="1724525" y="1776400"/>
              <a:ext cx="9425" cy="9750"/>
            </a:xfrm>
            <a:custGeom>
              <a:avLst/>
              <a:gdLst/>
              <a:ahLst/>
              <a:cxnLst/>
              <a:rect l="l" t="t" r="r" b="b"/>
              <a:pathLst>
                <a:path w="377" h="390" extrusionOk="0">
                  <a:moveTo>
                    <a:pt x="189" y="1"/>
                  </a:moveTo>
                  <a:cubicBezTo>
                    <a:pt x="88" y="1"/>
                    <a:pt x="0" y="89"/>
                    <a:pt x="0" y="189"/>
                  </a:cubicBezTo>
                  <a:cubicBezTo>
                    <a:pt x="0" y="302"/>
                    <a:pt x="88" y="390"/>
                    <a:pt x="189" y="390"/>
                  </a:cubicBezTo>
                  <a:cubicBezTo>
                    <a:pt x="302" y="390"/>
                    <a:pt x="377" y="302"/>
                    <a:pt x="377" y="189"/>
                  </a:cubicBezTo>
                  <a:cubicBezTo>
                    <a:pt x="377" y="89"/>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35"/>
            <p:cNvSpPr/>
            <p:nvPr/>
          </p:nvSpPr>
          <p:spPr>
            <a:xfrm>
              <a:off x="1452850" y="1905975"/>
              <a:ext cx="9750" cy="9750"/>
            </a:xfrm>
            <a:custGeom>
              <a:avLst/>
              <a:gdLst/>
              <a:ahLst/>
              <a:cxnLst/>
              <a:rect l="l" t="t" r="r" b="b"/>
              <a:pathLst>
                <a:path w="390" h="390" extrusionOk="0">
                  <a:moveTo>
                    <a:pt x="201" y="0"/>
                  </a:moveTo>
                  <a:cubicBezTo>
                    <a:pt x="88" y="0"/>
                    <a:pt x="0" y="88"/>
                    <a:pt x="0" y="189"/>
                  </a:cubicBezTo>
                  <a:cubicBezTo>
                    <a:pt x="0" y="302"/>
                    <a:pt x="88" y="389"/>
                    <a:pt x="201" y="389"/>
                  </a:cubicBezTo>
                  <a:cubicBezTo>
                    <a:pt x="301" y="389"/>
                    <a:pt x="389" y="302"/>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35"/>
            <p:cNvSpPr/>
            <p:nvPr/>
          </p:nvSpPr>
          <p:spPr>
            <a:xfrm>
              <a:off x="1572375" y="1829425"/>
              <a:ext cx="9750" cy="9750"/>
            </a:xfrm>
            <a:custGeom>
              <a:avLst/>
              <a:gdLst/>
              <a:ahLst/>
              <a:cxnLst/>
              <a:rect l="l" t="t" r="r" b="b"/>
              <a:pathLst>
                <a:path w="390" h="390" extrusionOk="0">
                  <a:moveTo>
                    <a:pt x="201" y="1"/>
                  </a:moveTo>
                  <a:cubicBezTo>
                    <a:pt x="88" y="1"/>
                    <a:pt x="0" y="88"/>
                    <a:pt x="0" y="189"/>
                  </a:cubicBezTo>
                  <a:cubicBezTo>
                    <a:pt x="0" y="302"/>
                    <a:pt x="88" y="390"/>
                    <a:pt x="201" y="390"/>
                  </a:cubicBezTo>
                  <a:cubicBezTo>
                    <a:pt x="301" y="390"/>
                    <a:pt x="389" y="302"/>
                    <a:pt x="389" y="189"/>
                  </a:cubicBezTo>
                  <a:cubicBezTo>
                    <a:pt x="389" y="88"/>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 Placeholder 1"/>
          <p:cNvSpPr>
            <a:spLocks noGrp="1"/>
          </p:cNvSpPr>
          <p:nvPr>
            <p:ph type="body" idx="1"/>
          </p:nvPr>
        </p:nvSpPr>
        <p:spPr>
          <a:xfrm>
            <a:off x="3948750" y="2395135"/>
            <a:ext cx="4526545" cy="2061981"/>
          </a:xfrm>
        </p:spPr>
        <p:txBody>
          <a:bodyPr/>
          <a:lstStyle/>
          <a:p>
            <a:pPr marL="152400" indent="0">
              <a:buNone/>
            </a:pPr>
            <a:r>
              <a:rPr lang="id-ID" dirty="0" smtClean="0">
                <a:latin typeface="Lucida Sans" panose="020B0602030504020204" pitchFamily="34" charset="0"/>
                <a:ea typeface="Tahoma" pitchFamily="34" charset="0"/>
                <a:cs typeface="Times New Roman" pitchFamily="18" charset="0"/>
              </a:rPr>
              <a:t>Rumusan </a:t>
            </a:r>
            <a:r>
              <a:rPr lang="id-ID" dirty="0">
                <a:latin typeface="Lucida Sans" panose="020B0602030504020204" pitchFamily="34" charset="0"/>
                <a:ea typeface="Tahoma" pitchFamily="34" charset="0"/>
                <a:cs typeface="Times New Roman" pitchFamily="18" charset="0"/>
              </a:rPr>
              <a:t>dan pedoman kehidupan berbangsa dan bernegara bagi seluruh rakyat Indonesia</a:t>
            </a:r>
            <a:endParaRPr lang="en-US" dirty="0">
              <a:latin typeface="Lucida Sans" panose="020B0602030504020204" pitchFamily="34" charset="0"/>
              <a:cs typeface="Times New Roman" pitchFamily="18" charset="0"/>
            </a:endParaRPr>
          </a:p>
        </p:txBody>
      </p:sp>
      <p:pic>
        <p:nvPicPr>
          <p:cNvPr id="221" name="Picture 220" descr="garuda-pancasila-640x330.jp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0312" y1="80606" x2="30312" y2="80606"/>
                        <a14:foregroundMark x1="53438" y1="95758" x2="45625" y2="93939"/>
                        <a14:foregroundMark x1="33125" y1="82424" x2="34375" y2="83333"/>
                        <a14:foregroundMark x1="65938" y1="84242" x2="70469" y2="78788"/>
                        <a14:foregroundMark x1="57813" y1="36061" x2="47656" y2="70000"/>
                        <a14:foregroundMark x1="44531" y1="55455" x2="49844" y2="57576"/>
                      </a14:backgroundRemoval>
                    </a14:imgEffect>
                  </a14:imgLayer>
                </a14:imgProps>
              </a:ext>
            </a:extLst>
          </a:blip>
          <a:stretch>
            <a:fillRect/>
          </a:stretch>
        </p:blipFill>
        <p:spPr>
          <a:xfrm>
            <a:off x="-130629" y="1283123"/>
            <a:ext cx="4313257" cy="2224023"/>
          </a:xfrm>
          <a:prstGeom prst="rect">
            <a:avLst/>
          </a:prstGeom>
        </p:spPr>
      </p:pic>
      <p:sp>
        <p:nvSpPr>
          <p:cNvPr id="3" name="TextBox 2"/>
          <p:cNvSpPr txBox="1"/>
          <p:nvPr/>
        </p:nvSpPr>
        <p:spPr>
          <a:xfrm>
            <a:off x="3955718" y="1597598"/>
            <a:ext cx="3986490" cy="646331"/>
          </a:xfrm>
          <a:prstGeom prst="rect">
            <a:avLst/>
          </a:prstGeom>
          <a:noFill/>
        </p:spPr>
        <p:txBody>
          <a:bodyPr wrap="square" rtlCol="0">
            <a:spAutoFit/>
          </a:bodyPr>
          <a:lstStyle/>
          <a:p>
            <a:r>
              <a:rPr lang="id-ID" sz="3600" dirty="0" smtClean="0">
                <a:ln>
                  <a:solidFill>
                    <a:schemeClr val="accent4">
                      <a:lumMod val="75000"/>
                    </a:schemeClr>
                  </a:solidFill>
                </a:ln>
                <a:latin typeface="Cooper Black" panose="0208090404030B020404" pitchFamily="18" charset="0"/>
              </a:rPr>
              <a:t>PANCASILA</a:t>
            </a:r>
            <a:endParaRPr lang="en-US" sz="3600" dirty="0">
              <a:ln>
                <a:solidFill>
                  <a:schemeClr val="accent4">
                    <a:lumMod val="75000"/>
                  </a:schemeClr>
                </a:solidFill>
              </a:ln>
              <a:latin typeface="Cooper Black" panose="0208090404030B020404" pitchFamily="18" charset="0"/>
            </a:endParaRPr>
          </a:p>
        </p:txBody>
      </p:sp>
      <p:sp>
        <p:nvSpPr>
          <p:cNvPr id="223" name="Google Shape;988;p37"/>
          <p:cNvSpPr/>
          <p:nvPr/>
        </p:nvSpPr>
        <p:spPr>
          <a:xfrm>
            <a:off x="3948750" y="2418476"/>
            <a:ext cx="233878" cy="468079"/>
          </a:xfrm>
          <a:custGeom>
            <a:avLst/>
            <a:gdLst/>
            <a:ahLst/>
            <a:cxnLst/>
            <a:rect l="l" t="t" r="r" b="b"/>
            <a:pathLst>
              <a:path w="63727" h="127542" extrusionOk="0">
                <a:moveTo>
                  <a:pt x="1509" y="1"/>
                </a:moveTo>
                <a:lnTo>
                  <a:pt x="444" y="533"/>
                </a:lnTo>
                <a:lnTo>
                  <a:pt x="89" y="1066"/>
                </a:lnTo>
                <a:lnTo>
                  <a:pt x="0" y="1776"/>
                </a:lnTo>
                <a:lnTo>
                  <a:pt x="178" y="2397"/>
                </a:lnTo>
                <a:lnTo>
                  <a:pt x="533" y="3728"/>
                </a:lnTo>
                <a:lnTo>
                  <a:pt x="2042" y="6036"/>
                </a:lnTo>
                <a:lnTo>
                  <a:pt x="5237" y="8699"/>
                </a:lnTo>
                <a:lnTo>
                  <a:pt x="7544" y="10119"/>
                </a:lnTo>
                <a:lnTo>
                  <a:pt x="9941" y="11805"/>
                </a:lnTo>
                <a:lnTo>
                  <a:pt x="14467" y="15799"/>
                </a:lnTo>
                <a:lnTo>
                  <a:pt x="16420" y="18107"/>
                </a:lnTo>
                <a:lnTo>
                  <a:pt x="18461" y="22367"/>
                </a:lnTo>
                <a:lnTo>
                  <a:pt x="22278" y="31154"/>
                </a:lnTo>
                <a:lnTo>
                  <a:pt x="23964" y="35591"/>
                </a:lnTo>
                <a:lnTo>
                  <a:pt x="22366" y="32662"/>
                </a:lnTo>
                <a:lnTo>
                  <a:pt x="18639" y="27426"/>
                </a:lnTo>
                <a:lnTo>
                  <a:pt x="15444" y="24231"/>
                </a:lnTo>
                <a:lnTo>
                  <a:pt x="13136" y="22633"/>
                </a:lnTo>
                <a:lnTo>
                  <a:pt x="10740" y="21568"/>
                </a:lnTo>
                <a:lnTo>
                  <a:pt x="8254" y="21213"/>
                </a:lnTo>
                <a:lnTo>
                  <a:pt x="7012" y="21302"/>
                </a:lnTo>
                <a:lnTo>
                  <a:pt x="6391" y="21391"/>
                </a:lnTo>
                <a:lnTo>
                  <a:pt x="5325" y="22101"/>
                </a:lnTo>
                <a:lnTo>
                  <a:pt x="5059" y="22722"/>
                </a:lnTo>
                <a:lnTo>
                  <a:pt x="5059" y="23343"/>
                </a:lnTo>
                <a:lnTo>
                  <a:pt x="5325" y="23964"/>
                </a:lnTo>
                <a:lnTo>
                  <a:pt x="5858" y="25296"/>
                </a:lnTo>
                <a:lnTo>
                  <a:pt x="7544" y="27337"/>
                </a:lnTo>
                <a:lnTo>
                  <a:pt x="11006" y="29556"/>
                </a:lnTo>
                <a:lnTo>
                  <a:pt x="13402" y="30621"/>
                </a:lnTo>
                <a:lnTo>
                  <a:pt x="16242" y="32041"/>
                </a:lnTo>
                <a:lnTo>
                  <a:pt x="21568" y="35858"/>
                </a:lnTo>
                <a:lnTo>
                  <a:pt x="23875" y="38165"/>
                </a:lnTo>
                <a:lnTo>
                  <a:pt x="24230" y="38698"/>
                </a:lnTo>
                <a:lnTo>
                  <a:pt x="24496" y="39142"/>
                </a:lnTo>
                <a:lnTo>
                  <a:pt x="25562" y="40917"/>
                </a:lnTo>
                <a:lnTo>
                  <a:pt x="26538" y="42692"/>
                </a:lnTo>
                <a:lnTo>
                  <a:pt x="28490" y="48550"/>
                </a:lnTo>
                <a:lnTo>
                  <a:pt x="31774" y="60443"/>
                </a:lnTo>
                <a:lnTo>
                  <a:pt x="33106" y="66478"/>
                </a:lnTo>
                <a:lnTo>
                  <a:pt x="32396" y="65235"/>
                </a:lnTo>
                <a:lnTo>
                  <a:pt x="31686" y="64170"/>
                </a:lnTo>
                <a:lnTo>
                  <a:pt x="29556" y="60354"/>
                </a:lnTo>
                <a:lnTo>
                  <a:pt x="24408" y="52899"/>
                </a:lnTo>
                <a:lnTo>
                  <a:pt x="19881" y="48283"/>
                </a:lnTo>
                <a:lnTo>
                  <a:pt x="16686" y="45976"/>
                </a:lnTo>
                <a:lnTo>
                  <a:pt x="13402" y="44467"/>
                </a:lnTo>
                <a:lnTo>
                  <a:pt x="9941" y="43934"/>
                </a:lnTo>
                <a:lnTo>
                  <a:pt x="8166" y="44201"/>
                </a:lnTo>
                <a:lnTo>
                  <a:pt x="7456" y="44378"/>
                </a:lnTo>
                <a:lnTo>
                  <a:pt x="6213" y="45354"/>
                </a:lnTo>
                <a:lnTo>
                  <a:pt x="6035" y="46064"/>
                </a:lnTo>
                <a:lnTo>
                  <a:pt x="6035" y="46863"/>
                </a:lnTo>
                <a:lnTo>
                  <a:pt x="6302" y="47662"/>
                </a:lnTo>
                <a:lnTo>
                  <a:pt x="7012" y="49171"/>
                </a:lnTo>
                <a:lnTo>
                  <a:pt x="9231" y="51390"/>
                </a:lnTo>
                <a:lnTo>
                  <a:pt x="13402" y="53786"/>
                </a:lnTo>
                <a:lnTo>
                  <a:pt x="16331" y="54940"/>
                </a:lnTo>
                <a:lnTo>
                  <a:pt x="19792" y="56360"/>
                </a:lnTo>
                <a:lnTo>
                  <a:pt x="24674" y="59289"/>
                </a:lnTo>
                <a:lnTo>
                  <a:pt x="27692" y="61596"/>
                </a:lnTo>
                <a:lnTo>
                  <a:pt x="29112" y="62928"/>
                </a:lnTo>
                <a:lnTo>
                  <a:pt x="29644" y="63638"/>
                </a:lnTo>
                <a:lnTo>
                  <a:pt x="30177" y="64259"/>
                </a:lnTo>
                <a:lnTo>
                  <a:pt x="32041" y="67366"/>
                </a:lnTo>
                <a:lnTo>
                  <a:pt x="33993" y="70383"/>
                </a:lnTo>
                <a:lnTo>
                  <a:pt x="35413" y="77927"/>
                </a:lnTo>
                <a:lnTo>
                  <a:pt x="36478" y="85560"/>
                </a:lnTo>
                <a:lnTo>
                  <a:pt x="36833" y="88667"/>
                </a:lnTo>
                <a:lnTo>
                  <a:pt x="37188" y="91773"/>
                </a:lnTo>
                <a:lnTo>
                  <a:pt x="37188" y="91773"/>
                </a:lnTo>
                <a:lnTo>
                  <a:pt x="35857" y="89643"/>
                </a:lnTo>
                <a:lnTo>
                  <a:pt x="34437" y="87602"/>
                </a:lnTo>
                <a:lnTo>
                  <a:pt x="32041" y="83164"/>
                </a:lnTo>
                <a:lnTo>
                  <a:pt x="27603" y="76419"/>
                </a:lnTo>
                <a:lnTo>
                  <a:pt x="24230" y="72247"/>
                </a:lnTo>
                <a:lnTo>
                  <a:pt x="20591" y="68697"/>
                </a:lnTo>
                <a:lnTo>
                  <a:pt x="16775" y="65857"/>
                </a:lnTo>
                <a:lnTo>
                  <a:pt x="12692" y="63993"/>
                </a:lnTo>
                <a:lnTo>
                  <a:pt x="8609" y="63372"/>
                </a:lnTo>
                <a:lnTo>
                  <a:pt x="6479" y="63638"/>
                </a:lnTo>
                <a:lnTo>
                  <a:pt x="5680" y="63904"/>
                </a:lnTo>
                <a:lnTo>
                  <a:pt x="4260" y="64969"/>
                </a:lnTo>
                <a:lnTo>
                  <a:pt x="4083" y="65768"/>
                </a:lnTo>
                <a:lnTo>
                  <a:pt x="4083" y="66744"/>
                </a:lnTo>
                <a:lnTo>
                  <a:pt x="4438" y="67543"/>
                </a:lnTo>
                <a:lnTo>
                  <a:pt x="5237" y="69318"/>
                </a:lnTo>
                <a:lnTo>
                  <a:pt x="7722" y="71892"/>
                </a:lnTo>
                <a:lnTo>
                  <a:pt x="12515" y="74555"/>
                </a:lnTo>
                <a:lnTo>
                  <a:pt x="15887" y="75886"/>
                </a:lnTo>
                <a:lnTo>
                  <a:pt x="18639" y="77040"/>
                </a:lnTo>
                <a:lnTo>
                  <a:pt x="23964" y="80324"/>
                </a:lnTo>
                <a:lnTo>
                  <a:pt x="28934" y="84318"/>
                </a:lnTo>
                <a:lnTo>
                  <a:pt x="33372" y="88933"/>
                </a:lnTo>
                <a:lnTo>
                  <a:pt x="35325" y="91418"/>
                </a:lnTo>
                <a:lnTo>
                  <a:pt x="36390" y="93016"/>
                </a:lnTo>
                <a:lnTo>
                  <a:pt x="37455" y="94613"/>
                </a:lnTo>
                <a:lnTo>
                  <a:pt x="37810" y="98962"/>
                </a:lnTo>
                <a:lnTo>
                  <a:pt x="38076" y="107838"/>
                </a:lnTo>
                <a:lnTo>
                  <a:pt x="37987" y="112187"/>
                </a:lnTo>
                <a:lnTo>
                  <a:pt x="37987" y="112275"/>
                </a:lnTo>
                <a:lnTo>
                  <a:pt x="37898" y="115293"/>
                </a:lnTo>
                <a:lnTo>
                  <a:pt x="37721" y="118311"/>
                </a:lnTo>
                <a:lnTo>
                  <a:pt x="36567" y="115648"/>
                </a:lnTo>
                <a:lnTo>
                  <a:pt x="35147" y="113074"/>
                </a:lnTo>
                <a:lnTo>
                  <a:pt x="33106" y="107926"/>
                </a:lnTo>
                <a:lnTo>
                  <a:pt x="29023" y="99850"/>
                </a:lnTo>
                <a:lnTo>
                  <a:pt x="25739" y="94791"/>
                </a:lnTo>
                <a:lnTo>
                  <a:pt x="22189" y="90264"/>
                </a:lnTo>
                <a:lnTo>
                  <a:pt x="18284" y="86537"/>
                </a:lnTo>
                <a:lnTo>
                  <a:pt x="14023" y="83874"/>
                </a:lnTo>
                <a:lnTo>
                  <a:pt x="9497" y="82454"/>
                </a:lnTo>
                <a:lnTo>
                  <a:pt x="7189" y="82454"/>
                </a:lnTo>
                <a:lnTo>
                  <a:pt x="6213" y="82543"/>
                </a:lnTo>
                <a:lnTo>
                  <a:pt x="4615" y="83430"/>
                </a:lnTo>
                <a:lnTo>
                  <a:pt x="4172" y="84406"/>
                </a:lnTo>
                <a:lnTo>
                  <a:pt x="4172" y="85294"/>
                </a:lnTo>
                <a:lnTo>
                  <a:pt x="4349" y="86270"/>
                </a:lnTo>
                <a:lnTo>
                  <a:pt x="5148" y="88312"/>
                </a:lnTo>
                <a:lnTo>
                  <a:pt x="7544" y="91507"/>
                </a:lnTo>
                <a:lnTo>
                  <a:pt x="12426" y="95146"/>
                </a:lnTo>
                <a:lnTo>
                  <a:pt x="15976" y="97098"/>
                </a:lnTo>
                <a:lnTo>
                  <a:pt x="18994" y="98873"/>
                </a:lnTo>
                <a:lnTo>
                  <a:pt x="24585" y="103311"/>
                </a:lnTo>
                <a:lnTo>
                  <a:pt x="29644" y="108548"/>
                </a:lnTo>
                <a:lnTo>
                  <a:pt x="33993" y="114406"/>
                </a:lnTo>
                <a:lnTo>
                  <a:pt x="35857" y="117423"/>
                </a:lnTo>
                <a:lnTo>
                  <a:pt x="36656" y="119021"/>
                </a:lnTo>
                <a:lnTo>
                  <a:pt x="37455" y="120618"/>
                </a:lnTo>
                <a:lnTo>
                  <a:pt x="37100" y="123814"/>
                </a:lnTo>
                <a:lnTo>
                  <a:pt x="36656" y="127009"/>
                </a:lnTo>
                <a:lnTo>
                  <a:pt x="36656" y="127364"/>
                </a:lnTo>
                <a:lnTo>
                  <a:pt x="37277" y="127541"/>
                </a:lnTo>
                <a:lnTo>
                  <a:pt x="37455" y="127275"/>
                </a:lnTo>
                <a:lnTo>
                  <a:pt x="37898" y="124612"/>
                </a:lnTo>
                <a:lnTo>
                  <a:pt x="38253" y="121950"/>
                </a:lnTo>
                <a:lnTo>
                  <a:pt x="38431" y="122038"/>
                </a:lnTo>
                <a:lnTo>
                  <a:pt x="38786" y="121861"/>
                </a:lnTo>
                <a:lnTo>
                  <a:pt x="38786" y="121683"/>
                </a:lnTo>
                <a:lnTo>
                  <a:pt x="38609" y="121062"/>
                </a:lnTo>
                <a:lnTo>
                  <a:pt x="38431" y="120441"/>
                </a:lnTo>
                <a:lnTo>
                  <a:pt x="38875" y="116003"/>
                </a:lnTo>
                <a:lnTo>
                  <a:pt x="39052" y="111565"/>
                </a:lnTo>
                <a:lnTo>
                  <a:pt x="39940" y="109258"/>
                </a:lnTo>
                <a:lnTo>
                  <a:pt x="40739" y="106861"/>
                </a:lnTo>
                <a:lnTo>
                  <a:pt x="41892" y="104909"/>
                </a:lnTo>
                <a:lnTo>
                  <a:pt x="44910" y="101092"/>
                </a:lnTo>
                <a:lnTo>
                  <a:pt x="48549" y="97542"/>
                </a:lnTo>
                <a:lnTo>
                  <a:pt x="52543" y="94347"/>
                </a:lnTo>
                <a:lnTo>
                  <a:pt x="54584" y="92927"/>
                </a:lnTo>
                <a:lnTo>
                  <a:pt x="57602" y="91152"/>
                </a:lnTo>
                <a:lnTo>
                  <a:pt x="61507" y="87779"/>
                </a:lnTo>
                <a:lnTo>
                  <a:pt x="63282" y="84850"/>
                </a:lnTo>
                <a:lnTo>
                  <a:pt x="63637" y="82986"/>
                </a:lnTo>
                <a:lnTo>
                  <a:pt x="63726" y="82099"/>
                </a:lnTo>
                <a:lnTo>
                  <a:pt x="63549" y="81211"/>
                </a:lnTo>
                <a:lnTo>
                  <a:pt x="63105" y="80413"/>
                </a:lnTo>
                <a:lnTo>
                  <a:pt x="61418" y="79614"/>
                </a:lnTo>
                <a:lnTo>
                  <a:pt x="60531" y="79525"/>
                </a:lnTo>
                <a:lnTo>
                  <a:pt x="58312" y="79525"/>
                </a:lnTo>
                <a:lnTo>
                  <a:pt x="54141" y="80856"/>
                </a:lnTo>
                <a:lnTo>
                  <a:pt x="50590" y="83253"/>
                </a:lnTo>
                <a:lnTo>
                  <a:pt x="47484" y="86714"/>
                </a:lnTo>
                <a:lnTo>
                  <a:pt x="44910" y="90797"/>
                </a:lnTo>
                <a:lnTo>
                  <a:pt x="42691" y="95323"/>
                </a:lnTo>
                <a:lnTo>
                  <a:pt x="40295" y="102424"/>
                </a:lnTo>
                <a:lnTo>
                  <a:pt x="39230" y="106861"/>
                </a:lnTo>
                <a:lnTo>
                  <a:pt x="39141" y="107039"/>
                </a:lnTo>
                <a:lnTo>
                  <a:pt x="39141" y="106329"/>
                </a:lnTo>
                <a:lnTo>
                  <a:pt x="39141" y="105353"/>
                </a:lnTo>
                <a:lnTo>
                  <a:pt x="38964" y="100560"/>
                </a:lnTo>
                <a:lnTo>
                  <a:pt x="38697" y="95678"/>
                </a:lnTo>
                <a:lnTo>
                  <a:pt x="38875" y="95590"/>
                </a:lnTo>
                <a:lnTo>
                  <a:pt x="38786" y="95323"/>
                </a:lnTo>
                <a:lnTo>
                  <a:pt x="38697" y="95146"/>
                </a:lnTo>
                <a:lnTo>
                  <a:pt x="38609" y="94880"/>
                </a:lnTo>
                <a:lnTo>
                  <a:pt x="38165" y="89377"/>
                </a:lnTo>
                <a:lnTo>
                  <a:pt x="37543" y="83963"/>
                </a:lnTo>
                <a:lnTo>
                  <a:pt x="37721" y="81833"/>
                </a:lnTo>
                <a:lnTo>
                  <a:pt x="37898" y="79614"/>
                </a:lnTo>
                <a:lnTo>
                  <a:pt x="38520" y="77306"/>
                </a:lnTo>
                <a:lnTo>
                  <a:pt x="40472" y="72602"/>
                </a:lnTo>
                <a:lnTo>
                  <a:pt x="42957" y="67987"/>
                </a:lnTo>
                <a:lnTo>
                  <a:pt x="45886" y="63638"/>
                </a:lnTo>
                <a:lnTo>
                  <a:pt x="47573" y="61596"/>
                </a:lnTo>
                <a:lnTo>
                  <a:pt x="49880" y="58934"/>
                </a:lnTo>
                <a:lnTo>
                  <a:pt x="52809" y="54319"/>
                </a:lnTo>
                <a:lnTo>
                  <a:pt x="53697" y="50857"/>
                </a:lnTo>
                <a:lnTo>
                  <a:pt x="53608" y="48993"/>
                </a:lnTo>
                <a:lnTo>
                  <a:pt x="53519" y="48017"/>
                </a:lnTo>
                <a:lnTo>
                  <a:pt x="53076" y="47218"/>
                </a:lnTo>
                <a:lnTo>
                  <a:pt x="52454" y="46597"/>
                </a:lnTo>
                <a:lnTo>
                  <a:pt x="50768" y="46331"/>
                </a:lnTo>
                <a:lnTo>
                  <a:pt x="49880" y="46508"/>
                </a:lnTo>
                <a:lnTo>
                  <a:pt x="48017" y="47129"/>
                </a:lnTo>
                <a:lnTo>
                  <a:pt x="44733" y="49348"/>
                </a:lnTo>
                <a:lnTo>
                  <a:pt x="42159" y="52366"/>
                </a:lnTo>
                <a:lnTo>
                  <a:pt x="40029" y="56005"/>
                </a:lnTo>
                <a:lnTo>
                  <a:pt x="38520" y="60176"/>
                </a:lnTo>
                <a:lnTo>
                  <a:pt x="37455" y="64703"/>
                </a:lnTo>
                <a:lnTo>
                  <a:pt x="36478" y="71715"/>
                </a:lnTo>
                <a:lnTo>
                  <a:pt x="36390" y="76241"/>
                </a:lnTo>
                <a:lnTo>
                  <a:pt x="35946" y="73845"/>
                </a:lnTo>
                <a:lnTo>
                  <a:pt x="35502" y="71448"/>
                </a:lnTo>
                <a:lnTo>
                  <a:pt x="35502" y="71360"/>
                </a:lnTo>
                <a:lnTo>
                  <a:pt x="34260" y="64969"/>
                </a:lnTo>
                <a:lnTo>
                  <a:pt x="32751" y="58668"/>
                </a:lnTo>
                <a:lnTo>
                  <a:pt x="33106" y="55029"/>
                </a:lnTo>
                <a:lnTo>
                  <a:pt x="33372" y="51301"/>
                </a:lnTo>
                <a:lnTo>
                  <a:pt x="33904" y="49171"/>
                </a:lnTo>
                <a:lnTo>
                  <a:pt x="35325" y="45088"/>
                </a:lnTo>
                <a:lnTo>
                  <a:pt x="37188" y="41183"/>
                </a:lnTo>
                <a:lnTo>
                  <a:pt x="39585" y="37633"/>
                </a:lnTo>
                <a:lnTo>
                  <a:pt x="40916" y="35946"/>
                </a:lnTo>
                <a:lnTo>
                  <a:pt x="42957" y="33639"/>
                </a:lnTo>
                <a:lnTo>
                  <a:pt x="45443" y="29645"/>
                </a:lnTo>
                <a:lnTo>
                  <a:pt x="46241" y="26538"/>
                </a:lnTo>
                <a:lnTo>
                  <a:pt x="46241" y="24941"/>
                </a:lnTo>
                <a:lnTo>
                  <a:pt x="46064" y="24142"/>
                </a:lnTo>
                <a:lnTo>
                  <a:pt x="45709" y="23432"/>
                </a:lnTo>
                <a:lnTo>
                  <a:pt x="45176" y="22811"/>
                </a:lnTo>
                <a:lnTo>
                  <a:pt x="43668" y="22633"/>
                </a:lnTo>
                <a:lnTo>
                  <a:pt x="42957" y="22811"/>
                </a:lnTo>
                <a:lnTo>
                  <a:pt x="41271" y="23432"/>
                </a:lnTo>
                <a:lnTo>
                  <a:pt x="38342" y="25473"/>
                </a:lnTo>
                <a:lnTo>
                  <a:pt x="36123" y="28491"/>
                </a:lnTo>
                <a:lnTo>
                  <a:pt x="34437" y="32219"/>
                </a:lnTo>
                <a:lnTo>
                  <a:pt x="33194" y="36390"/>
                </a:lnTo>
                <a:lnTo>
                  <a:pt x="32396" y="40828"/>
                </a:lnTo>
                <a:lnTo>
                  <a:pt x="31863" y="47751"/>
                </a:lnTo>
                <a:lnTo>
                  <a:pt x="31863" y="52100"/>
                </a:lnTo>
                <a:lnTo>
                  <a:pt x="31774" y="53520"/>
                </a:lnTo>
                <a:lnTo>
                  <a:pt x="31774" y="54940"/>
                </a:lnTo>
                <a:lnTo>
                  <a:pt x="30443" y="50147"/>
                </a:lnTo>
                <a:lnTo>
                  <a:pt x="27425" y="40650"/>
                </a:lnTo>
                <a:lnTo>
                  <a:pt x="25739" y="35946"/>
                </a:lnTo>
                <a:lnTo>
                  <a:pt x="25739" y="35858"/>
                </a:lnTo>
                <a:lnTo>
                  <a:pt x="25828" y="35858"/>
                </a:lnTo>
                <a:lnTo>
                  <a:pt x="26005" y="32041"/>
                </a:lnTo>
                <a:lnTo>
                  <a:pt x="26094" y="28136"/>
                </a:lnTo>
                <a:lnTo>
                  <a:pt x="26094" y="27870"/>
                </a:lnTo>
                <a:lnTo>
                  <a:pt x="26183" y="27515"/>
                </a:lnTo>
                <a:lnTo>
                  <a:pt x="27070" y="24408"/>
                </a:lnTo>
                <a:lnTo>
                  <a:pt x="29911" y="18550"/>
                </a:lnTo>
                <a:lnTo>
                  <a:pt x="31774" y="15977"/>
                </a:lnTo>
                <a:lnTo>
                  <a:pt x="33372" y="13846"/>
                </a:lnTo>
                <a:lnTo>
                  <a:pt x="35236" y="10385"/>
                </a:lnTo>
                <a:lnTo>
                  <a:pt x="35857" y="7811"/>
                </a:lnTo>
                <a:lnTo>
                  <a:pt x="35680" y="6391"/>
                </a:lnTo>
                <a:lnTo>
                  <a:pt x="35591" y="5681"/>
                </a:lnTo>
                <a:lnTo>
                  <a:pt x="35236" y="5148"/>
                </a:lnTo>
                <a:lnTo>
                  <a:pt x="34703" y="4705"/>
                </a:lnTo>
                <a:lnTo>
                  <a:pt x="33461" y="4616"/>
                </a:lnTo>
                <a:lnTo>
                  <a:pt x="32839" y="4793"/>
                </a:lnTo>
                <a:lnTo>
                  <a:pt x="31597" y="5326"/>
                </a:lnTo>
                <a:lnTo>
                  <a:pt x="29467" y="7012"/>
                </a:lnTo>
                <a:lnTo>
                  <a:pt x="27780" y="9320"/>
                </a:lnTo>
                <a:lnTo>
                  <a:pt x="26538" y="12071"/>
                </a:lnTo>
                <a:lnTo>
                  <a:pt x="25295" y="16864"/>
                </a:lnTo>
                <a:lnTo>
                  <a:pt x="24763" y="23964"/>
                </a:lnTo>
                <a:lnTo>
                  <a:pt x="24852" y="27426"/>
                </a:lnTo>
                <a:lnTo>
                  <a:pt x="24852" y="27781"/>
                </a:lnTo>
                <a:lnTo>
                  <a:pt x="24763" y="28136"/>
                </a:lnTo>
                <a:lnTo>
                  <a:pt x="24585" y="30532"/>
                </a:lnTo>
                <a:lnTo>
                  <a:pt x="24674" y="33106"/>
                </a:lnTo>
                <a:lnTo>
                  <a:pt x="22278" y="27071"/>
                </a:lnTo>
                <a:lnTo>
                  <a:pt x="19615" y="21124"/>
                </a:lnTo>
                <a:lnTo>
                  <a:pt x="19437" y="20769"/>
                </a:lnTo>
                <a:lnTo>
                  <a:pt x="19260" y="20414"/>
                </a:lnTo>
                <a:lnTo>
                  <a:pt x="18727" y="19349"/>
                </a:lnTo>
                <a:lnTo>
                  <a:pt x="18195" y="18195"/>
                </a:lnTo>
                <a:lnTo>
                  <a:pt x="16952" y="15000"/>
                </a:lnTo>
                <a:lnTo>
                  <a:pt x="13757" y="8699"/>
                </a:lnTo>
                <a:lnTo>
                  <a:pt x="10740" y="4705"/>
                </a:lnTo>
                <a:lnTo>
                  <a:pt x="8609" y="2575"/>
                </a:lnTo>
                <a:lnTo>
                  <a:pt x="6124" y="977"/>
                </a:lnTo>
                <a:lnTo>
                  <a:pt x="3550" y="89"/>
                </a:lnTo>
                <a:lnTo>
                  <a:pt x="2219" y="1"/>
                </a:ln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3"/>
        <p:cNvGrpSpPr/>
        <p:nvPr/>
      </p:nvGrpSpPr>
      <p:grpSpPr>
        <a:xfrm>
          <a:off x="0" y="0"/>
          <a:ext cx="0" cy="0"/>
          <a:chOff x="0" y="0"/>
          <a:chExt cx="0" cy="0"/>
        </a:xfrm>
      </p:grpSpPr>
      <p:grpSp>
        <p:nvGrpSpPr>
          <p:cNvPr id="996" name="Google Shape;996;p37"/>
          <p:cNvGrpSpPr/>
          <p:nvPr/>
        </p:nvGrpSpPr>
        <p:grpSpPr>
          <a:xfrm>
            <a:off x="-327247" y="-380708"/>
            <a:ext cx="2557287" cy="2575819"/>
            <a:chOff x="782425" y="1366650"/>
            <a:chExt cx="1051300" cy="1058875"/>
          </a:xfrm>
        </p:grpSpPr>
        <p:sp>
          <p:nvSpPr>
            <p:cNvPr id="997" name="Google Shape;997;p37"/>
            <p:cNvSpPr/>
            <p:nvPr/>
          </p:nvSpPr>
          <p:spPr>
            <a:xfrm>
              <a:off x="1018550" y="1536275"/>
              <a:ext cx="744150" cy="108125"/>
            </a:xfrm>
            <a:custGeom>
              <a:avLst/>
              <a:gdLst/>
              <a:ahLst/>
              <a:cxnLst/>
              <a:rect l="l" t="t" r="r" b="b"/>
              <a:pathLst>
                <a:path w="29766" h="4325" extrusionOk="0">
                  <a:moveTo>
                    <a:pt x="126" y="0"/>
                  </a:moveTo>
                  <a:cubicBezTo>
                    <a:pt x="44" y="0"/>
                    <a:pt x="1" y="137"/>
                    <a:pt x="80" y="182"/>
                  </a:cubicBezTo>
                  <a:cubicBezTo>
                    <a:pt x="3368" y="1825"/>
                    <a:pt x="6906" y="3168"/>
                    <a:pt x="10596" y="3482"/>
                  </a:cubicBezTo>
                  <a:cubicBezTo>
                    <a:pt x="11462" y="3558"/>
                    <a:pt x="12332" y="3591"/>
                    <a:pt x="13204" y="3591"/>
                  </a:cubicBezTo>
                  <a:cubicBezTo>
                    <a:pt x="14490" y="3591"/>
                    <a:pt x="15779" y="3519"/>
                    <a:pt x="17058" y="3407"/>
                  </a:cubicBezTo>
                  <a:cubicBezTo>
                    <a:pt x="19018" y="3247"/>
                    <a:pt x="20965" y="3005"/>
                    <a:pt x="22924" y="3005"/>
                  </a:cubicBezTo>
                  <a:cubicBezTo>
                    <a:pt x="22972" y="3005"/>
                    <a:pt x="23021" y="3005"/>
                    <a:pt x="23069" y="3005"/>
                  </a:cubicBezTo>
                  <a:cubicBezTo>
                    <a:pt x="25353" y="3018"/>
                    <a:pt x="27587" y="3394"/>
                    <a:pt x="29683" y="4323"/>
                  </a:cubicBezTo>
                  <a:cubicBezTo>
                    <a:pt x="29688" y="4324"/>
                    <a:pt x="29693" y="4325"/>
                    <a:pt x="29698" y="4325"/>
                  </a:cubicBezTo>
                  <a:cubicBezTo>
                    <a:pt x="29740" y="4325"/>
                    <a:pt x="29765" y="4282"/>
                    <a:pt x="29720" y="4260"/>
                  </a:cubicBezTo>
                  <a:cubicBezTo>
                    <a:pt x="27603" y="3102"/>
                    <a:pt x="25197" y="2762"/>
                    <a:pt x="22785" y="2762"/>
                  </a:cubicBezTo>
                  <a:cubicBezTo>
                    <a:pt x="21408" y="2762"/>
                    <a:pt x="20030" y="2873"/>
                    <a:pt x="18702" y="3005"/>
                  </a:cubicBezTo>
                  <a:cubicBezTo>
                    <a:pt x="16914" y="3177"/>
                    <a:pt x="15106" y="3312"/>
                    <a:pt x="13303" y="3312"/>
                  </a:cubicBezTo>
                  <a:cubicBezTo>
                    <a:pt x="10892" y="3312"/>
                    <a:pt x="8492" y="3070"/>
                    <a:pt x="6166" y="2353"/>
                  </a:cubicBezTo>
                  <a:cubicBezTo>
                    <a:pt x="4108" y="1713"/>
                    <a:pt x="2188" y="721"/>
                    <a:pt x="155" y="6"/>
                  </a:cubicBezTo>
                  <a:cubicBezTo>
                    <a:pt x="145" y="2"/>
                    <a:pt x="135" y="0"/>
                    <a:pt x="12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37"/>
            <p:cNvSpPr/>
            <p:nvPr/>
          </p:nvSpPr>
          <p:spPr>
            <a:xfrm>
              <a:off x="1624125" y="1607825"/>
              <a:ext cx="97425" cy="56875"/>
            </a:xfrm>
            <a:custGeom>
              <a:avLst/>
              <a:gdLst/>
              <a:ahLst/>
              <a:cxnLst/>
              <a:rect l="l" t="t" r="r" b="b"/>
              <a:pathLst>
                <a:path w="3897" h="2275" extrusionOk="0">
                  <a:moveTo>
                    <a:pt x="200" y="1"/>
                  </a:moveTo>
                  <a:cubicBezTo>
                    <a:pt x="163" y="1"/>
                    <a:pt x="126" y="2"/>
                    <a:pt x="89" y="5"/>
                  </a:cubicBezTo>
                  <a:cubicBezTo>
                    <a:pt x="26" y="5"/>
                    <a:pt x="1" y="118"/>
                    <a:pt x="76" y="131"/>
                  </a:cubicBezTo>
                  <a:cubicBezTo>
                    <a:pt x="1482" y="432"/>
                    <a:pt x="2636" y="1461"/>
                    <a:pt x="3803" y="2264"/>
                  </a:cubicBezTo>
                  <a:cubicBezTo>
                    <a:pt x="3810" y="2271"/>
                    <a:pt x="3818" y="2274"/>
                    <a:pt x="3827" y="2274"/>
                  </a:cubicBezTo>
                  <a:cubicBezTo>
                    <a:pt x="3861" y="2274"/>
                    <a:pt x="3896" y="2219"/>
                    <a:pt x="3866" y="2189"/>
                  </a:cubicBezTo>
                  <a:cubicBezTo>
                    <a:pt x="3226" y="1687"/>
                    <a:pt x="2586" y="1185"/>
                    <a:pt x="1921" y="733"/>
                  </a:cubicBezTo>
                  <a:cubicBezTo>
                    <a:pt x="1423" y="389"/>
                    <a:pt x="825" y="1"/>
                    <a:pt x="20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7"/>
            <p:cNvSpPr/>
            <p:nvPr/>
          </p:nvSpPr>
          <p:spPr>
            <a:xfrm>
              <a:off x="1539750" y="1557800"/>
              <a:ext cx="166825" cy="54075"/>
            </a:xfrm>
            <a:custGeom>
              <a:avLst/>
              <a:gdLst/>
              <a:ahLst/>
              <a:cxnLst/>
              <a:rect l="l" t="t" r="r" b="b"/>
              <a:pathLst>
                <a:path w="6673" h="2163" extrusionOk="0">
                  <a:moveTo>
                    <a:pt x="5967" y="1"/>
                  </a:moveTo>
                  <a:cubicBezTo>
                    <a:pt x="5139" y="1"/>
                    <a:pt x="4365" y="361"/>
                    <a:pt x="3614" y="776"/>
                  </a:cubicBezTo>
                  <a:cubicBezTo>
                    <a:pt x="3075" y="1065"/>
                    <a:pt x="2535" y="1366"/>
                    <a:pt x="1958" y="1592"/>
                  </a:cubicBezTo>
                  <a:cubicBezTo>
                    <a:pt x="1343" y="1830"/>
                    <a:pt x="715" y="1918"/>
                    <a:pt x="75" y="2031"/>
                  </a:cubicBezTo>
                  <a:cubicBezTo>
                    <a:pt x="0" y="2044"/>
                    <a:pt x="25" y="2132"/>
                    <a:pt x="88" y="2144"/>
                  </a:cubicBezTo>
                  <a:cubicBezTo>
                    <a:pt x="201" y="2156"/>
                    <a:pt x="312" y="2162"/>
                    <a:pt x="422" y="2162"/>
                  </a:cubicBezTo>
                  <a:cubicBezTo>
                    <a:pt x="2500" y="2162"/>
                    <a:pt x="4115" y="70"/>
                    <a:pt x="6150" y="70"/>
                  </a:cubicBezTo>
                  <a:cubicBezTo>
                    <a:pt x="6310" y="70"/>
                    <a:pt x="6473" y="83"/>
                    <a:pt x="6639" y="111"/>
                  </a:cubicBezTo>
                  <a:cubicBezTo>
                    <a:pt x="6642" y="113"/>
                    <a:pt x="6645" y="114"/>
                    <a:pt x="6648" y="114"/>
                  </a:cubicBezTo>
                  <a:cubicBezTo>
                    <a:pt x="6666" y="114"/>
                    <a:pt x="6673" y="86"/>
                    <a:pt x="6651" y="86"/>
                  </a:cubicBezTo>
                  <a:cubicBezTo>
                    <a:pt x="6419" y="27"/>
                    <a:pt x="6191" y="1"/>
                    <a:pt x="596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37"/>
            <p:cNvSpPr/>
            <p:nvPr/>
          </p:nvSpPr>
          <p:spPr>
            <a:xfrm>
              <a:off x="1451150" y="1615100"/>
              <a:ext cx="174475" cy="115250"/>
            </a:xfrm>
            <a:custGeom>
              <a:avLst/>
              <a:gdLst/>
              <a:ahLst/>
              <a:cxnLst/>
              <a:rect l="l" t="t" r="r" b="b"/>
              <a:pathLst>
                <a:path w="6979" h="4610" extrusionOk="0">
                  <a:moveTo>
                    <a:pt x="131" y="0"/>
                  </a:moveTo>
                  <a:cubicBezTo>
                    <a:pt x="26" y="0"/>
                    <a:pt x="1" y="144"/>
                    <a:pt x="106" y="191"/>
                  </a:cubicBezTo>
                  <a:cubicBezTo>
                    <a:pt x="771" y="454"/>
                    <a:pt x="1411" y="680"/>
                    <a:pt x="1988" y="1107"/>
                  </a:cubicBezTo>
                  <a:cubicBezTo>
                    <a:pt x="2578" y="1534"/>
                    <a:pt x="3030" y="2073"/>
                    <a:pt x="3507" y="2613"/>
                  </a:cubicBezTo>
                  <a:cubicBezTo>
                    <a:pt x="4398" y="3629"/>
                    <a:pt x="5539" y="4407"/>
                    <a:pt x="6895" y="4608"/>
                  </a:cubicBezTo>
                  <a:cubicBezTo>
                    <a:pt x="6899" y="4609"/>
                    <a:pt x="6903" y="4609"/>
                    <a:pt x="6907" y="4609"/>
                  </a:cubicBezTo>
                  <a:cubicBezTo>
                    <a:pt x="6960" y="4609"/>
                    <a:pt x="6978" y="4532"/>
                    <a:pt x="6920" y="4520"/>
                  </a:cubicBezTo>
                  <a:cubicBezTo>
                    <a:pt x="5326" y="4232"/>
                    <a:pt x="4259" y="3140"/>
                    <a:pt x="3256" y="1973"/>
                  </a:cubicBezTo>
                  <a:cubicBezTo>
                    <a:pt x="2452" y="1069"/>
                    <a:pt x="1373" y="229"/>
                    <a:pt x="156" y="3"/>
                  </a:cubicBezTo>
                  <a:cubicBezTo>
                    <a:pt x="147" y="1"/>
                    <a:pt x="139" y="0"/>
                    <a:pt x="1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7"/>
            <p:cNvSpPr/>
            <p:nvPr/>
          </p:nvSpPr>
          <p:spPr>
            <a:xfrm>
              <a:off x="1529600" y="1666000"/>
              <a:ext cx="64025" cy="91350"/>
            </a:xfrm>
            <a:custGeom>
              <a:avLst/>
              <a:gdLst/>
              <a:ahLst/>
              <a:cxnLst/>
              <a:rect l="l" t="t" r="r" b="b"/>
              <a:pathLst>
                <a:path w="2561" h="3654" extrusionOk="0">
                  <a:moveTo>
                    <a:pt x="66" y="1"/>
                  </a:moveTo>
                  <a:cubicBezTo>
                    <a:pt x="33" y="1"/>
                    <a:pt x="0" y="48"/>
                    <a:pt x="30" y="87"/>
                  </a:cubicBezTo>
                  <a:cubicBezTo>
                    <a:pt x="268" y="476"/>
                    <a:pt x="569" y="803"/>
                    <a:pt x="770" y="1229"/>
                  </a:cubicBezTo>
                  <a:cubicBezTo>
                    <a:pt x="933" y="1568"/>
                    <a:pt x="1034" y="1920"/>
                    <a:pt x="1159" y="2271"/>
                  </a:cubicBezTo>
                  <a:cubicBezTo>
                    <a:pt x="1385" y="2923"/>
                    <a:pt x="1874" y="3350"/>
                    <a:pt x="2489" y="3651"/>
                  </a:cubicBezTo>
                  <a:cubicBezTo>
                    <a:pt x="2493" y="3653"/>
                    <a:pt x="2497" y="3653"/>
                    <a:pt x="2501" y="3653"/>
                  </a:cubicBezTo>
                  <a:cubicBezTo>
                    <a:pt x="2534" y="3653"/>
                    <a:pt x="2561" y="3611"/>
                    <a:pt x="2527" y="3589"/>
                  </a:cubicBezTo>
                  <a:cubicBezTo>
                    <a:pt x="2100" y="3325"/>
                    <a:pt x="1699" y="3011"/>
                    <a:pt x="1473" y="2560"/>
                  </a:cubicBezTo>
                  <a:cubicBezTo>
                    <a:pt x="1335" y="2296"/>
                    <a:pt x="1260" y="1995"/>
                    <a:pt x="1159" y="1706"/>
                  </a:cubicBezTo>
                  <a:cubicBezTo>
                    <a:pt x="958" y="1104"/>
                    <a:pt x="645" y="389"/>
                    <a:pt x="92" y="12"/>
                  </a:cubicBezTo>
                  <a:cubicBezTo>
                    <a:pt x="84" y="4"/>
                    <a:pt x="75" y="1"/>
                    <a:pt x="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7"/>
            <p:cNvSpPr/>
            <p:nvPr/>
          </p:nvSpPr>
          <p:spPr>
            <a:xfrm>
              <a:off x="1310400" y="1457000"/>
              <a:ext cx="251000" cy="165250"/>
            </a:xfrm>
            <a:custGeom>
              <a:avLst/>
              <a:gdLst/>
              <a:ahLst/>
              <a:cxnLst/>
              <a:rect l="l" t="t" r="r" b="b"/>
              <a:pathLst>
                <a:path w="10040" h="6610" extrusionOk="0">
                  <a:moveTo>
                    <a:pt x="10002" y="0"/>
                  </a:moveTo>
                  <a:cubicBezTo>
                    <a:pt x="9999" y="0"/>
                    <a:pt x="9994" y="1"/>
                    <a:pt x="9990" y="2"/>
                  </a:cubicBezTo>
                  <a:cubicBezTo>
                    <a:pt x="8057" y="215"/>
                    <a:pt x="6501" y="1659"/>
                    <a:pt x="5209" y="2989"/>
                  </a:cubicBezTo>
                  <a:cubicBezTo>
                    <a:pt x="4481" y="3742"/>
                    <a:pt x="3778" y="4532"/>
                    <a:pt x="2975" y="5197"/>
                  </a:cubicBezTo>
                  <a:cubicBezTo>
                    <a:pt x="2084" y="5913"/>
                    <a:pt x="1206" y="6289"/>
                    <a:pt x="89" y="6452"/>
                  </a:cubicBezTo>
                  <a:cubicBezTo>
                    <a:pt x="1" y="6465"/>
                    <a:pt x="26" y="6603"/>
                    <a:pt x="114" y="6603"/>
                  </a:cubicBezTo>
                  <a:cubicBezTo>
                    <a:pt x="177" y="6607"/>
                    <a:pt x="240" y="6609"/>
                    <a:pt x="303" y="6609"/>
                  </a:cubicBezTo>
                  <a:cubicBezTo>
                    <a:pt x="2043" y="6609"/>
                    <a:pt x="3554" y="4968"/>
                    <a:pt x="4657" y="3817"/>
                  </a:cubicBezTo>
                  <a:cubicBezTo>
                    <a:pt x="6213" y="2186"/>
                    <a:pt x="7744" y="617"/>
                    <a:pt x="10002" y="65"/>
                  </a:cubicBezTo>
                  <a:cubicBezTo>
                    <a:pt x="10037" y="53"/>
                    <a:pt x="10040" y="0"/>
                    <a:pt x="100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37"/>
            <p:cNvSpPr/>
            <p:nvPr/>
          </p:nvSpPr>
          <p:spPr>
            <a:xfrm>
              <a:off x="1489800" y="1414325"/>
              <a:ext cx="79400" cy="76575"/>
            </a:xfrm>
            <a:custGeom>
              <a:avLst/>
              <a:gdLst/>
              <a:ahLst/>
              <a:cxnLst/>
              <a:rect l="l" t="t" r="r" b="b"/>
              <a:pathLst>
                <a:path w="3176" h="3063" extrusionOk="0">
                  <a:moveTo>
                    <a:pt x="3127" y="0"/>
                  </a:moveTo>
                  <a:cubicBezTo>
                    <a:pt x="3123" y="0"/>
                    <a:pt x="3119" y="1"/>
                    <a:pt x="3115" y="2"/>
                  </a:cubicBezTo>
                  <a:cubicBezTo>
                    <a:pt x="2488" y="279"/>
                    <a:pt x="1860" y="605"/>
                    <a:pt x="1371" y="1094"/>
                  </a:cubicBezTo>
                  <a:cubicBezTo>
                    <a:pt x="844" y="1621"/>
                    <a:pt x="392" y="2324"/>
                    <a:pt x="28" y="2964"/>
                  </a:cubicBezTo>
                  <a:cubicBezTo>
                    <a:pt x="0" y="3010"/>
                    <a:pt x="40" y="3063"/>
                    <a:pt x="83" y="3063"/>
                  </a:cubicBezTo>
                  <a:cubicBezTo>
                    <a:pt x="99" y="3063"/>
                    <a:pt x="115" y="3056"/>
                    <a:pt x="128" y="3039"/>
                  </a:cubicBezTo>
                  <a:cubicBezTo>
                    <a:pt x="580" y="2475"/>
                    <a:pt x="919" y="1797"/>
                    <a:pt x="1408" y="1270"/>
                  </a:cubicBezTo>
                  <a:cubicBezTo>
                    <a:pt x="1898" y="743"/>
                    <a:pt x="2538" y="417"/>
                    <a:pt x="3153" y="65"/>
                  </a:cubicBezTo>
                  <a:cubicBezTo>
                    <a:pt x="3175" y="43"/>
                    <a:pt x="3158" y="0"/>
                    <a:pt x="31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7"/>
            <p:cNvSpPr/>
            <p:nvPr/>
          </p:nvSpPr>
          <p:spPr>
            <a:xfrm>
              <a:off x="1053900" y="1443225"/>
              <a:ext cx="355350" cy="123950"/>
            </a:xfrm>
            <a:custGeom>
              <a:avLst/>
              <a:gdLst/>
              <a:ahLst/>
              <a:cxnLst/>
              <a:rect l="l" t="t" r="r" b="b"/>
              <a:pathLst>
                <a:path w="14214" h="4958" extrusionOk="0">
                  <a:moveTo>
                    <a:pt x="14176" y="1"/>
                  </a:moveTo>
                  <a:cubicBezTo>
                    <a:pt x="11666" y="252"/>
                    <a:pt x="9734" y="1971"/>
                    <a:pt x="7663" y="3251"/>
                  </a:cubicBezTo>
                  <a:cubicBezTo>
                    <a:pt x="6534" y="3941"/>
                    <a:pt x="5342" y="4481"/>
                    <a:pt x="4012" y="4657"/>
                  </a:cubicBezTo>
                  <a:cubicBezTo>
                    <a:pt x="3626" y="4711"/>
                    <a:pt x="3235" y="4736"/>
                    <a:pt x="2846" y="4736"/>
                  </a:cubicBezTo>
                  <a:cubicBezTo>
                    <a:pt x="2602" y="4736"/>
                    <a:pt x="2358" y="4726"/>
                    <a:pt x="2117" y="4707"/>
                  </a:cubicBezTo>
                  <a:cubicBezTo>
                    <a:pt x="1439" y="4657"/>
                    <a:pt x="812" y="4468"/>
                    <a:pt x="147" y="4343"/>
                  </a:cubicBezTo>
                  <a:cubicBezTo>
                    <a:pt x="142" y="4342"/>
                    <a:pt x="138" y="4342"/>
                    <a:pt x="134" y="4342"/>
                  </a:cubicBezTo>
                  <a:cubicBezTo>
                    <a:pt x="53" y="4342"/>
                    <a:pt x="0" y="4458"/>
                    <a:pt x="84" y="4493"/>
                  </a:cubicBezTo>
                  <a:cubicBezTo>
                    <a:pt x="823" y="4845"/>
                    <a:pt x="1740" y="4958"/>
                    <a:pt x="2608" y="4958"/>
                  </a:cubicBezTo>
                  <a:cubicBezTo>
                    <a:pt x="2918" y="4958"/>
                    <a:pt x="3222" y="4943"/>
                    <a:pt x="3510" y="4920"/>
                  </a:cubicBezTo>
                  <a:cubicBezTo>
                    <a:pt x="4739" y="4832"/>
                    <a:pt x="5881" y="4468"/>
                    <a:pt x="6961" y="3891"/>
                  </a:cubicBezTo>
                  <a:cubicBezTo>
                    <a:pt x="9370" y="2599"/>
                    <a:pt x="11378" y="465"/>
                    <a:pt x="14176" y="64"/>
                  </a:cubicBezTo>
                  <a:cubicBezTo>
                    <a:pt x="14214" y="51"/>
                    <a:pt x="14214" y="1"/>
                    <a:pt x="1417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1209925" y="1366650"/>
              <a:ext cx="187300" cy="180925"/>
            </a:xfrm>
            <a:custGeom>
              <a:avLst/>
              <a:gdLst/>
              <a:ahLst/>
              <a:cxnLst/>
              <a:rect l="l" t="t" r="r" b="b"/>
              <a:pathLst>
                <a:path w="7492" h="7237" extrusionOk="0">
                  <a:moveTo>
                    <a:pt x="7420" y="1"/>
                  </a:moveTo>
                  <a:cubicBezTo>
                    <a:pt x="7416" y="1"/>
                    <a:pt x="7412" y="1"/>
                    <a:pt x="7408" y="2"/>
                  </a:cubicBezTo>
                  <a:cubicBezTo>
                    <a:pt x="5827" y="617"/>
                    <a:pt x="4823" y="1997"/>
                    <a:pt x="3869" y="3327"/>
                  </a:cubicBezTo>
                  <a:cubicBezTo>
                    <a:pt x="2815" y="4808"/>
                    <a:pt x="1623" y="6126"/>
                    <a:pt x="67" y="7080"/>
                  </a:cubicBezTo>
                  <a:cubicBezTo>
                    <a:pt x="0" y="7113"/>
                    <a:pt x="33" y="7236"/>
                    <a:pt x="102" y="7236"/>
                  </a:cubicBezTo>
                  <a:cubicBezTo>
                    <a:pt x="111" y="7236"/>
                    <a:pt x="120" y="7234"/>
                    <a:pt x="130" y="7230"/>
                  </a:cubicBezTo>
                  <a:cubicBezTo>
                    <a:pt x="1535" y="6691"/>
                    <a:pt x="2665" y="5222"/>
                    <a:pt x="3543" y="4068"/>
                  </a:cubicBezTo>
                  <a:cubicBezTo>
                    <a:pt x="4673" y="2575"/>
                    <a:pt x="5614" y="830"/>
                    <a:pt x="7433" y="90"/>
                  </a:cubicBezTo>
                  <a:cubicBezTo>
                    <a:pt x="7492" y="78"/>
                    <a:pt x="7474" y="1"/>
                    <a:pt x="74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1284050" y="1490375"/>
              <a:ext cx="137450" cy="19025"/>
            </a:xfrm>
            <a:custGeom>
              <a:avLst/>
              <a:gdLst/>
              <a:ahLst/>
              <a:cxnLst/>
              <a:rect l="l" t="t" r="r" b="b"/>
              <a:pathLst>
                <a:path w="5498" h="761" extrusionOk="0">
                  <a:moveTo>
                    <a:pt x="1637" y="0"/>
                  </a:moveTo>
                  <a:cubicBezTo>
                    <a:pt x="1075" y="0"/>
                    <a:pt x="499" y="85"/>
                    <a:pt x="51" y="336"/>
                  </a:cubicBezTo>
                  <a:cubicBezTo>
                    <a:pt x="1" y="374"/>
                    <a:pt x="13" y="462"/>
                    <a:pt x="89" y="462"/>
                  </a:cubicBezTo>
                  <a:cubicBezTo>
                    <a:pt x="603" y="424"/>
                    <a:pt x="1093" y="248"/>
                    <a:pt x="1620" y="223"/>
                  </a:cubicBezTo>
                  <a:cubicBezTo>
                    <a:pt x="1708" y="219"/>
                    <a:pt x="1796" y="217"/>
                    <a:pt x="1883" y="217"/>
                  </a:cubicBezTo>
                  <a:cubicBezTo>
                    <a:pt x="2306" y="217"/>
                    <a:pt x="2722" y="265"/>
                    <a:pt x="3138" y="349"/>
                  </a:cubicBezTo>
                  <a:cubicBezTo>
                    <a:pt x="3809" y="489"/>
                    <a:pt x="4460" y="760"/>
                    <a:pt x="5150" y="760"/>
                  </a:cubicBezTo>
                  <a:cubicBezTo>
                    <a:pt x="5260" y="760"/>
                    <a:pt x="5372" y="753"/>
                    <a:pt x="5485" y="738"/>
                  </a:cubicBezTo>
                  <a:cubicBezTo>
                    <a:pt x="5497" y="738"/>
                    <a:pt x="5497" y="700"/>
                    <a:pt x="5472" y="700"/>
                  </a:cubicBezTo>
                  <a:cubicBezTo>
                    <a:pt x="5430" y="702"/>
                    <a:pt x="5388" y="703"/>
                    <a:pt x="5345" y="703"/>
                  </a:cubicBezTo>
                  <a:cubicBezTo>
                    <a:pt x="4413" y="703"/>
                    <a:pt x="3523" y="193"/>
                    <a:pt x="2599" y="73"/>
                  </a:cubicBezTo>
                  <a:cubicBezTo>
                    <a:pt x="2303" y="30"/>
                    <a:pt x="1973" y="0"/>
                    <a:pt x="163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1342400" y="1493375"/>
              <a:ext cx="72200" cy="44000"/>
            </a:xfrm>
            <a:custGeom>
              <a:avLst/>
              <a:gdLst/>
              <a:ahLst/>
              <a:cxnLst/>
              <a:rect l="l" t="t" r="r" b="b"/>
              <a:pathLst>
                <a:path w="2888" h="1760" extrusionOk="0">
                  <a:moveTo>
                    <a:pt x="220" y="0"/>
                  </a:moveTo>
                  <a:cubicBezTo>
                    <a:pt x="161" y="0"/>
                    <a:pt x="100" y="5"/>
                    <a:pt x="39" y="15"/>
                  </a:cubicBezTo>
                  <a:cubicBezTo>
                    <a:pt x="1" y="28"/>
                    <a:pt x="14" y="78"/>
                    <a:pt x="39" y="91"/>
                  </a:cubicBezTo>
                  <a:cubicBezTo>
                    <a:pt x="453" y="216"/>
                    <a:pt x="779" y="342"/>
                    <a:pt x="1105" y="618"/>
                  </a:cubicBezTo>
                  <a:cubicBezTo>
                    <a:pt x="1331" y="818"/>
                    <a:pt x="1532" y="1032"/>
                    <a:pt x="1758" y="1233"/>
                  </a:cubicBezTo>
                  <a:cubicBezTo>
                    <a:pt x="2084" y="1521"/>
                    <a:pt x="2423" y="1722"/>
                    <a:pt x="2862" y="1760"/>
                  </a:cubicBezTo>
                  <a:cubicBezTo>
                    <a:pt x="2875" y="1760"/>
                    <a:pt x="2887" y="1734"/>
                    <a:pt x="2862" y="1722"/>
                  </a:cubicBezTo>
                  <a:cubicBezTo>
                    <a:pt x="1888" y="1496"/>
                    <a:pt x="1263" y="0"/>
                    <a:pt x="2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1196450" y="1604025"/>
              <a:ext cx="222225" cy="131700"/>
            </a:xfrm>
            <a:custGeom>
              <a:avLst/>
              <a:gdLst/>
              <a:ahLst/>
              <a:cxnLst/>
              <a:rect l="l" t="t" r="r" b="b"/>
              <a:pathLst>
                <a:path w="8889" h="5268" extrusionOk="0">
                  <a:moveTo>
                    <a:pt x="123" y="0"/>
                  </a:moveTo>
                  <a:cubicBezTo>
                    <a:pt x="42" y="0"/>
                    <a:pt x="1" y="125"/>
                    <a:pt x="79" y="170"/>
                  </a:cubicBezTo>
                  <a:cubicBezTo>
                    <a:pt x="493" y="383"/>
                    <a:pt x="882" y="546"/>
                    <a:pt x="1234" y="860"/>
                  </a:cubicBezTo>
                  <a:cubicBezTo>
                    <a:pt x="1535" y="1123"/>
                    <a:pt x="1811" y="1437"/>
                    <a:pt x="2099" y="1726"/>
                  </a:cubicBezTo>
                  <a:cubicBezTo>
                    <a:pt x="2702" y="2353"/>
                    <a:pt x="3304" y="2943"/>
                    <a:pt x="4007" y="3457"/>
                  </a:cubicBezTo>
                  <a:cubicBezTo>
                    <a:pt x="5262" y="4347"/>
                    <a:pt x="6786" y="5268"/>
                    <a:pt x="8363" y="5268"/>
                  </a:cubicBezTo>
                  <a:cubicBezTo>
                    <a:pt x="8521" y="5268"/>
                    <a:pt x="8679" y="5259"/>
                    <a:pt x="8838" y="5239"/>
                  </a:cubicBezTo>
                  <a:cubicBezTo>
                    <a:pt x="8888" y="5227"/>
                    <a:pt x="8888" y="5164"/>
                    <a:pt x="8838" y="5164"/>
                  </a:cubicBezTo>
                  <a:cubicBezTo>
                    <a:pt x="8749" y="5170"/>
                    <a:pt x="8660" y="5173"/>
                    <a:pt x="8571" y="5173"/>
                  </a:cubicBezTo>
                  <a:cubicBezTo>
                    <a:pt x="6784" y="5173"/>
                    <a:pt x="4945" y="4005"/>
                    <a:pt x="3618" y="2905"/>
                  </a:cubicBezTo>
                  <a:cubicBezTo>
                    <a:pt x="2501" y="1977"/>
                    <a:pt x="1623" y="408"/>
                    <a:pt x="154" y="6"/>
                  </a:cubicBezTo>
                  <a:cubicBezTo>
                    <a:pt x="143" y="2"/>
                    <a:pt x="133" y="0"/>
                    <a:pt x="12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1303875" y="1691650"/>
              <a:ext cx="93775" cy="90750"/>
            </a:xfrm>
            <a:custGeom>
              <a:avLst/>
              <a:gdLst/>
              <a:ahLst/>
              <a:cxnLst/>
              <a:rect l="l" t="t" r="r" b="b"/>
              <a:pathLst>
                <a:path w="3751" h="3630" extrusionOk="0">
                  <a:moveTo>
                    <a:pt x="61" y="1"/>
                  </a:moveTo>
                  <a:cubicBezTo>
                    <a:pt x="20" y="1"/>
                    <a:pt x="1" y="56"/>
                    <a:pt x="24" y="90"/>
                  </a:cubicBezTo>
                  <a:cubicBezTo>
                    <a:pt x="325" y="467"/>
                    <a:pt x="626" y="781"/>
                    <a:pt x="852" y="1220"/>
                  </a:cubicBezTo>
                  <a:cubicBezTo>
                    <a:pt x="1040" y="1596"/>
                    <a:pt x="1216" y="2010"/>
                    <a:pt x="1467" y="2362"/>
                  </a:cubicBezTo>
                  <a:cubicBezTo>
                    <a:pt x="1969" y="3090"/>
                    <a:pt x="2809" y="3479"/>
                    <a:pt x="3650" y="3629"/>
                  </a:cubicBezTo>
                  <a:cubicBezTo>
                    <a:pt x="3713" y="3629"/>
                    <a:pt x="3751" y="3529"/>
                    <a:pt x="3675" y="3516"/>
                  </a:cubicBezTo>
                  <a:cubicBezTo>
                    <a:pt x="2596" y="3253"/>
                    <a:pt x="1793" y="2663"/>
                    <a:pt x="1291" y="1672"/>
                  </a:cubicBezTo>
                  <a:cubicBezTo>
                    <a:pt x="1002" y="1107"/>
                    <a:pt x="726" y="254"/>
                    <a:pt x="74" y="3"/>
                  </a:cubicBezTo>
                  <a:cubicBezTo>
                    <a:pt x="69" y="1"/>
                    <a:pt x="65" y="1"/>
                    <a:pt x="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1342525" y="1749575"/>
              <a:ext cx="26975" cy="74550"/>
            </a:xfrm>
            <a:custGeom>
              <a:avLst/>
              <a:gdLst/>
              <a:ahLst/>
              <a:cxnLst/>
              <a:rect l="l" t="t" r="r" b="b"/>
              <a:pathLst>
                <a:path w="1079" h="2982" extrusionOk="0">
                  <a:moveTo>
                    <a:pt x="62" y="0"/>
                  </a:moveTo>
                  <a:cubicBezTo>
                    <a:pt x="30" y="0"/>
                    <a:pt x="1" y="39"/>
                    <a:pt x="21" y="70"/>
                  </a:cubicBezTo>
                  <a:cubicBezTo>
                    <a:pt x="184" y="384"/>
                    <a:pt x="335" y="622"/>
                    <a:pt x="372" y="998"/>
                  </a:cubicBezTo>
                  <a:cubicBezTo>
                    <a:pt x="398" y="1249"/>
                    <a:pt x="410" y="1513"/>
                    <a:pt x="448" y="1777"/>
                  </a:cubicBezTo>
                  <a:cubicBezTo>
                    <a:pt x="510" y="2228"/>
                    <a:pt x="674" y="2642"/>
                    <a:pt x="1000" y="2969"/>
                  </a:cubicBezTo>
                  <a:cubicBezTo>
                    <a:pt x="1009" y="2978"/>
                    <a:pt x="1019" y="2982"/>
                    <a:pt x="1029" y="2982"/>
                  </a:cubicBezTo>
                  <a:cubicBezTo>
                    <a:pt x="1057" y="2982"/>
                    <a:pt x="1078" y="2947"/>
                    <a:pt x="1050" y="2918"/>
                  </a:cubicBezTo>
                  <a:cubicBezTo>
                    <a:pt x="510" y="2304"/>
                    <a:pt x="636" y="1551"/>
                    <a:pt x="536" y="810"/>
                  </a:cubicBezTo>
                  <a:cubicBezTo>
                    <a:pt x="485" y="484"/>
                    <a:pt x="372" y="183"/>
                    <a:pt x="84" y="7"/>
                  </a:cubicBezTo>
                  <a:cubicBezTo>
                    <a:pt x="77" y="2"/>
                    <a:pt x="69" y="0"/>
                    <a:pt x="6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1336125" y="1692225"/>
              <a:ext cx="149675" cy="28325"/>
            </a:xfrm>
            <a:custGeom>
              <a:avLst/>
              <a:gdLst/>
              <a:ahLst/>
              <a:cxnLst/>
              <a:rect l="l" t="t" r="r" b="b"/>
              <a:pathLst>
                <a:path w="5987" h="1133" extrusionOk="0">
                  <a:moveTo>
                    <a:pt x="4890" y="0"/>
                  </a:moveTo>
                  <a:cubicBezTo>
                    <a:pt x="4329" y="0"/>
                    <a:pt x="3775" y="82"/>
                    <a:pt x="3226" y="306"/>
                  </a:cubicBezTo>
                  <a:cubicBezTo>
                    <a:pt x="2737" y="507"/>
                    <a:pt x="2272" y="795"/>
                    <a:pt x="1745" y="883"/>
                  </a:cubicBezTo>
                  <a:cubicBezTo>
                    <a:pt x="1599" y="906"/>
                    <a:pt x="1456" y="915"/>
                    <a:pt x="1314" y="915"/>
                  </a:cubicBezTo>
                  <a:cubicBezTo>
                    <a:pt x="906" y="915"/>
                    <a:pt x="508" y="839"/>
                    <a:pt x="89" y="783"/>
                  </a:cubicBezTo>
                  <a:cubicBezTo>
                    <a:pt x="26" y="783"/>
                    <a:pt x="1" y="883"/>
                    <a:pt x="64" y="908"/>
                  </a:cubicBezTo>
                  <a:cubicBezTo>
                    <a:pt x="396" y="1063"/>
                    <a:pt x="763" y="1133"/>
                    <a:pt x="1134" y="1133"/>
                  </a:cubicBezTo>
                  <a:cubicBezTo>
                    <a:pt x="1603" y="1133"/>
                    <a:pt x="2078" y="1022"/>
                    <a:pt x="2498" y="833"/>
                  </a:cubicBezTo>
                  <a:cubicBezTo>
                    <a:pt x="2988" y="620"/>
                    <a:pt x="3477" y="344"/>
                    <a:pt x="4004" y="231"/>
                  </a:cubicBezTo>
                  <a:cubicBezTo>
                    <a:pt x="4451" y="143"/>
                    <a:pt x="4910" y="123"/>
                    <a:pt x="5365" y="123"/>
                  </a:cubicBezTo>
                  <a:cubicBezTo>
                    <a:pt x="5561" y="123"/>
                    <a:pt x="5756" y="126"/>
                    <a:pt x="5949" y="130"/>
                  </a:cubicBezTo>
                  <a:cubicBezTo>
                    <a:pt x="5974" y="130"/>
                    <a:pt x="5987" y="93"/>
                    <a:pt x="5949" y="80"/>
                  </a:cubicBezTo>
                  <a:cubicBezTo>
                    <a:pt x="5593" y="32"/>
                    <a:pt x="5240" y="0"/>
                    <a:pt x="48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37"/>
            <p:cNvSpPr/>
            <p:nvPr/>
          </p:nvSpPr>
          <p:spPr>
            <a:xfrm>
              <a:off x="1437925" y="1519150"/>
              <a:ext cx="127775" cy="18050"/>
            </a:xfrm>
            <a:custGeom>
              <a:avLst/>
              <a:gdLst/>
              <a:ahLst/>
              <a:cxnLst/>
              <a:rect l="l" t="t" r="r" b="b"/>
              <a:pathLst>
                <a:path w="5111" h="722" extrusionOk="0">
                  <a:moveTo>
                    <a:pt x="2636" y="0"/>
                  </a:moveTo>
                  <a:cubicBezTo>
                    <a:pt x="2605" y="0"/>
                    <a:pt x="2573" y="0"/>
                    <a:pt x="2542" y="1"/>
                  </a:cubicBezTo>
                  <a:cubicBezTo>
                    <a:pt x="1701" y="13"/>
                    <a:pt x="723" y="139"/>
                    <a:pt x="32" y="641"/>
                  </a:cubicBezTo>
                  <a:cubicBezTo>
                    <a:pt x="1" y="672"/>
                    <a:pt x="22" y="722"/>
                    <a:pt x="60" y="722"/>
                  </a:cubicBezTo>
                  <a:cubicBezTo>
                    <a:pt x="67" y="722"/>
                    <a:pt x="75" y="720"/>
                    <a:pt x="83" y="716"/>
                  </a:cubicBezTo>
                  <a:cubicBezTo>
                    <a:pt x="936" y="351"/>
                    <a:pt x="1869" y="134"/>
                    <a:pt x="2798" y="134"/>
                  </a:cubicBezTo>
                  <a:cubicBezTo>
                    <a:pt x="3563" y="134"/>
                    <a:pt x="4325" y="281"/>
                    <a:pt x="5039" y="616"/>
                  </a:cubicBezTo>
                  <a:cubicBezTo>
                    <a:pt x="5044" y="617"/>
                    <a:pt x="5048" y="618"/>
                    <a:pt x="5052" y="618"/>
                  </a:cubicBezTo>
                  <a:cubicBezTo>
                    <a:pt x="5084" y="618"/>
                    <a:pt x="5111" y="575"/>
                    <a:pt x="5077" y="553"/>
                  </a:cubicBezTo>
                  <a:cubicBezTo>
                    <a:pt x="4327" y="166"/>
                    <a:pt x="3483" y="0"/>
                    <a:pt x="263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37"/>
            <p:cNvSpPr/>
            <p:nvPr/>
          </p:nvSpPr>
          <p:spPr>
            <a:xfrm>
              <a:off x="1491750" y="1634600"/>
              <a:ext cx="65900" cy="28275"/>
            </a:xfrm>
            <a:custGeom>
              <a:avLst/>
              <a:gdLst/>
              <a:ahLst/>
              <a:cxnLst/>
              <a:rect l="l" t="t" r="r" b="b"/>
              <a:pathLst>
                <a:path w="2636" h="1131" extrusionOk="0">
                  <a:moveTo>
                    <a:pt x="0" y="1"/>
                  </a:moveTo>
                  <a:lnTo>
                    <a:pt x="465" y="176"/>
                  </a:lnTo>
                  <a:cubicBezTo>
                    <a:pt x="1155" y="553"/>
                    <a:pt x="1883" y="879"/>
                    <a:pt x="2635" y="1130"/>
                  </a:cubicBezTo>
                  <a:cubicBezTo>
                    <a:pt x="1945" y="452"/>
                    <a:pt x="954" y="2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1484525" y="1628950"/>
              <a:ext cx="19775" cy="64350"/>
            </a:xfrm>
            <a:custGeom>
              <a:avLst/>
              <a:gdLst/>
              <a:ahLst/>
              <a:cxnLst/>
              <a:rect l="l" t="t" r="r" b="b"/>
              <a:pathLst>
                <a:path w="791" h="2574" extrusionOk="0">
                  <a:moveTo>
                    <a:pt x="1" y="1"/>
                  </a:moveTo>
                  <a:lnTo>
                    <a:pt x="38" y="101"/>
                  </a:lnTo>
                  <a:cubicBezTo>
                    <a:pt x="45" y="91"/>
                    <a:pt x="54" y="85"/>
                    <a:pt x="63" y="83"/>
                  </a:cubicBezTo>
                  <a:lnTo>
                    <a:pt x="63" y="83"/>
                  </a:lnTo>
                  <a:cubicBezTo>
                    <a:pt x="89" y="118"/>
                    <a:pt x="114" y="153"/>
                    <a:pt x="138" y="189"/>
                  </a:cubicBezTo>
                  <a:lnTo>
                    <a:pt x="138" y="189"/>
                  </a:lnTo>
                  <a:cubicBezTo>
                    <a:pt x="144" y="164"/>
                    <a:pt x="147" y="139"/>
                    <a:pt x="139" y="114"/>
                  </a:cubicBezTo>
                  <a:cubicBezTo>
                    <a:pt x="123" y="98"/>
                    <a:pt x="97" y="82"/>
                    <a:pt x="74" y="82"/>
                  </a:cubicBezTo>
                  <a:cubicBezTo>
                    <a:pt x="70" y="82"/>
                    <a:pt x="67" y="82"/>
                    <a:pt x="63" y="83"/>
                  </a:cubicBezTo>
                  <a:lnTo>
                    <a:pt x="63" y="83"/>
                  </a:lnTo>
                  <a:cubicBezTo>
                    <a:pt x="43" y="55"/>
                    <a:pt x="22" y="28"/>
                    <a:pt x="1" y="1"/>
                  </a:cubicBezTo>
                  <a:close/>
                  <a:moveTo>
                    <a:pt x="138" y="189"/>
                  </a:moveTo>
                  <a:cubicBezTo>
                    <a:pt x="135" y="201"/>
                    <a:pt x="130" y="214"/>
                    <a:pt x="126" y="227"/>
                  </a:cubicBezTo>
                  <a:cubicBezTo>
                    <a:pt x="26" y="704"/>
                    <a:pt x="189" y="1180"/>
                    <a:pt x="339" y="1645"/>
                  </a:cubicBezTo>
                  <a:cubicBezTo>
                    <a:pt x="452" y="1946"/>
                    <a:pt x="553" y="2260"/>
                    <a:pt x="653" y="2573"/>
                  </a:cubicBezTo>
                  <a:cubicBezTo>
                    <a:pt x="791" y="1747"/>
                    <a:pt x="603" y="878"/>
                    <a:pt x="138" y="189"/>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1562950" y="1694725"/>
              <a:ext cx="54925" cy="11300"/>
            </a:xfrm>
            <a:custGeom>
              <a:avLst/>
              <a:gdLst/>
              <a:ahLst/>
              <a:cxnLst/>
              <a:rect l="l" t="t" r="r" b="b"/>
              <a:pathLst>
                <a:path w="2197" h="452" extrusionOk="0">
                  <a:moveTo>
                    <a:pt x="973" y="1"/>
                  </a:moveTo>
                  <a:cubicBezTo>
                    <a:pt x="896" y="1"/>
                    <a:pt x="819" y="6"/>
                    <a:pt x="741" y="18"/>
                  </a:cubicBezTo>
                  <a:cubicBezTo>
                    <a:pt x="503" y="55"/>
                    <a:pt x="252" y="156"/>
                    <a:pt x="1" y="168"/>
                  </a:cubicBezTo>
                  <a:lnTo>
                    <a:pt x="164" y="218"/>
                  </a:lnTo>
                  <a:cubicBezTo>
                    <a:pt x="151" y="269"/>
                    <a:pt x="214" y="319"/>
                    <a:pt x="264" y="331"/>
                  </a:cubicBezTo>
                  <a:cubicBezTo>
                    <a:pt x="517" y="419"/>
                    <a:pt x="781" y="452"/>
                    <a:pt x="1049" y="452"/>
                  </a:cubicBezTo>
                  <a:cubicBezTo>
                    <a:pt x="1431" y="452"/>
                    <a:pt x="1820" y="385"/>
                    <a:pt x="2197" y="319"/>
                  </a:cubicBezTo>
                  <a:cubicBezTo>
                    <a:pt x="1804" y="160"/>
                    <a:pt x="1394" y="1"/>
                    <a:pt x="973"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1362800" y="1621750"/>
              <a:ext cx="55875" cy="35775"/>
            </a:xfrm>
            <a:custGeom>
              <a:avLst/>
              <a:gdLst/>
              <a:ahLst/>
              <a:cxnLst/>
              <a:rect l="l" t="t" r="r" b="b"/>
              <a:pathLst>
                <a:path w="2235" h="1431" extrusionOk="0">
                  <a:moveTo>
                    <a:pt x="1" y="0"/>
                  </a:moveTo>
                  <a:lnTo>
                    <a:pt x="26" y="176"/>
                  </a:lnTo>
                  <a:cubicBezTo>
                    <a:pt x="164" y="264"/>
                    <a:pt x="277" y="377"/>
                    <a:pt x="402" y="490"/>
                  </a:cubicBezTo>
                  <a:cubicBezTo>
                    <a:pt x="929" y="929"/>
                    <a:pt x="1582" y="1180"/>
                    <a:pt x="2234" y="1431"/>
                  </a:cubicBezTo>
                  <a:cubicBezTo>
                    <a:pt x="1594" y="803"/>
                    <a:pt x="879" y="1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7"/>
            <p:cNvSpPr/>
            <p:nvPr/>
          </p:nvSpPr>
          <p:spPr>
            <a:xfrm>
              <a:off x="1378800" y="1590575"/>
              <a:ext cx="67175" cy="30575"/>
            </a:xfrm>
            <a:custGeom>
              <a:avLst/>
              <a:gdLst/>
              <a:ahLst/>
              <a:cxnLst/>
              <a:rect l="l" t="t" r="r" b="b"/>
              <a:pathLst>
                <a:path w="2687" h="1223" extrusionOk="0">
                  <a:moveTo>
                    <a:pt x="2561" y="0"/>
                  </a:moveTo>
                  <a:cubicBezTo>
                    <a:pt x="1955" y="0"/>
                    <a:pt x="1386" y="333"/>
                    <a:pt x="904" y="720"/>
                  </a:cubicBezTo>
                  <a:cubicBezTo>
                    <a:pt x="635" y="941"/>
                    <a:pt x="353" y="1185"/>
                    <a:pt x="25" y="1185"/>
                  </a:cubicBezTo>
                  <a:cubicBezTo>
                    <a:pt x="17" y="1185"/>
                    <a:pt x="9" y="1185"/>
                    <a:pt x="1" y="1184"/>
                  </a:cubicBezTo>
                  <a:lnTo>
                    <a:pt x="1" y="1184"/>
                  </a:lnTo>
                  <a:lnTo>
                    <a:pt x="779" y="1222"/>
                  </a:lnTo>
                  <a:cubicBezTo>
                    <a:pt x="1017" y="1197"/>
                    <a:pt x="1256" y="1109"/>
                    <a:pt x="1469" y="996"/>
                  </a:cubicBezTo>
                  <a:cubicBezTo>
                    <a:pt x="1682" y="871"/>
                    <a:pt x="1870" y="708"/>
                    <a:pt x="2059" y="544"/>
                  </a:cubicBezTo>
                  <a:cubicBezTo>
                    <a:pt x="2272" y="369"/>
                    <a:pt x="2485" y="181"/>
                    <a:pt x="2686" y="5"/>
                  </a:cubicBezTo>
                  <a:cubicBezTo>
                    <a:pt x="2644" y="2"/>
                    <a:pt x="2602" y="0"/>
                    <a:pt x="256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1467900" y="1566850"/>
              <a:ext cx="45525" cy="49575"/>
            </a:xfrm>
            <a:custGeom>
              <a:avLst/>
              <a:gdLst/>
              <a:ahLst/>
              <a:cxnLst/>
              <a:rect l="l" t="t" r="r" b="b"/>
              <a:pathLst>
                <a:path w="1821" h="1983" extrusionOk="0">
                  <a:moveTo>
                    <a:pt x="1820" y="0"/>
                  </a:moveTo>
                  <a:lnTo>
                    <a:pt x="1820" y="0"/>
                  </a:lnTo>
                  <a:cubicBezTo>
                    <a:pt x="1607" y="50"/>
                    <a:pt x="1393" y="101"/>
                    <a:pt x="1205" y="213"/>
                  </a:cubicBezTo>
                  <a:cubicBezTo>
                    <a:pt x="891" y="389"/>
                    <a:pt x="691" y="715"/>
                    <a:pt x="528" y="1042"/>
                  </a:cubicBezTo>
                  <a:cubicBezTo>
                    <a:pt x="364" y="1368"/>
                    <a:pt x="226" y="1719"/>
                    <a:pt x="1" y="1983"/>
                  </a:cubicBezTo>
                  <a:lnTo>
                    <a:pt x="126" y="1870"/>
                  </a:lnTo>
                  <a:cubicBezTo>
                    <a:pt x="402" y="1732"/>
                    <a:pt x="653" y="1506"/>
                    <a:pt x="816" y="1242"/>
                  </a:cubicBezTo>
                  <a:cubicBezTo>
                    <a:pt x="917" y="1079"/>
                    <a:pt x="979" y="891"/>
                    <a:pt x="1092" y="728"/>
                  </a:cubicBezTo>
                  <a:cubicBezTo>
                    <a:pt x="1268" y="439"/>
                    <a:pt x="1557" y="213"/>
                    <a:pt x="18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1531575" y="1610450"/>
              <a:ext cx="47400" cy="33600"/>
            </a:xfrm>
            <a:custGeom>
              <a:avLst/>
              <a:gdLst/>
              <a:ahLst/>
              <a:cxnLst/>
              <a:rect l="l" t="t" r="r" b="b"/>
              <a:pathLst>
                <a:path w="1896" h="1344" extrusionOk="0">
                  <a:moveTo>
                    <a:pt x="1" y="0"/>
                  </a:moveTo>
                  <a:lnTo>
                    <a:pt x="26" y="88"/>
                  </a:lnTo>
                  <a:cubicBezTo>
                    <a:pt x="528" y="666"/>
                    <a:pt x="1181" y="1105"/>
                    <a:pt x="1896" y="1343"/>
                  </a:cubicBezTo>
                  <a:cubicBezTo>
                    <a:pt x="1783" y="954"/>
                    <a:pt x="1494" y="628"/>
                    <a:pt x="1143" y="427"/>
                  </a:cubicBezTo>
                  <a:cubicBezTo>
                    <a:pt x="792" y="214"/>
                    <a:pt x="402" y="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1637925" y="1612650"/>
              <a:ext cx="30475" cy="48650"/>
            </a:xfrm>
            <a:custGeom>
              <a:avLst/>
              <a:gdLst/>
              <a:ahLst/>
              <a:cxnLst/>
              <a:rect l="l" t="t" r="r" b="b"/>
              <a:pathLst>
                <a:path w="1219" h="1946" extrusionOk="0">
                  <a:moveTo>
                    <a:pt x="152" y="0"/>
                  </a:moveTo>
                  <a:lnTo>
                    <a:pt x="1" y="25"/>
                  </a:lnTo>
                  <a:cubicBezTo>
                    <a:pt x="177" y="176"/>
                    <a:pt x="227" y="427"/>
                    <a:pt x="290" y="653"/>
                  </a:cubicBezTo>
                  <a:cubicBezTo>
                    <a:pt x="440" y="1130"/>
                    <a:pt x="691" y="1581"/>
                    <a:pt x="1030" y="1945"/>
                  </a:cubicBezTo>
                  <a:cubicBezTo>
                    <a:pt x="1218" y="1607"/>
                    <a:pt x="1143" y="1180"/>
                    <a:pt x="955" y="841"/>
                  </a:cubicBezTo>
                  <a:cubicBezTo>
                    <a:pt x="754" y="515"/>
                    <a:pt x="453" y="251"/>
                    <a:pt x="15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1670875" y="1600050"/>
              <a:ext cx="50525" cy="17350"/>
            </a:xfrm>
            <a:custGeom>
              <a:avLst/>
              <a:gdLst/>
              <a:ahLst/>
              <a:cxnLst/>
              <a:rect l="l" t="t" r="r" b="b"/>
              <a:pathLst>
                <a:path w="2021" h="694" extrusionOk="0">
                  <a:moveTo>
                    <a:pt x="1599" y="0"/>
                  </a:moveTo>
                  <a:cubicBezTo>
                    <a:pt x="1013" y="0"/>
                    <a:pt x="425" y="225"/>
                    <a:pt x="1" y="630"/>
                  </a:cubicBezTo>
                  <a:lnTo>
                    <a:pt x="176" y="592"/>
                  </a:lnTo>
                  <a:cubicBezTo>
                    <a:pt x="294" y="664"/>
                    <a:pt x="427" y="694"/>
                    <a:pt x="563" y="694"/>
                  </a:cubicBezTo>
                  <a:cubicBezTo>
                    <a:pt x="760" y="694"/>
                    <a:pt x="964" y="631"/>
                    <a:pt x="1143" y="542"/>
                  </a:cubicBezTo>
                  <a:cubicBezTo>
                    <a:pt x="1444" y="391"/>
                    <a:pt x="1720" y="165"/>
                    <a:pt x="2021" y="40"/>
                  </a:cubicBezTo>
                  <a:cubicBezTo>
                    <a:pt x="1882" y="13"/>
                    <a:pt x="1741" y="0"/>
                    <a:pt x="159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1590875" y="1559000"/>
              <a:ext cx="31725" cy="40175"/>
            </a:xfrm>
            <a:custGeom>
              <a:avLst/>
              <a:gdLst/>
              <a:ahLst/>
              <a:cxnLst/>
              <a:rect l="l" t="t" r="r" b="b"/>
              <a:pathLst>
                <a:path w="1269" h="1607" extrusionOk="0">
                  <a:moveTo>
                    <a:pt x="1268" y="0"/>
                  </a:moveTo>
                  <a:lnTo>
                    <a:pt x="1268" y="0"/>
                  </a:lnTo>
                  <a:cubicBezTo>
                    <a:pt x="1017" y="164"/>
                    <a:pt x="754" y="327"/>
                    <a:pt x="603" y="590"/>
                  </a:cubicBezTo>
                  <a:cubicBezTo>
                    <a:pt x="503" y="766"/>
                    <a:pt x="452" y="967"/>
                    <a:pt x="377" y="1155"/>
                  </a:cubicBezTo>
                  <a:cubicBezTo>
                    <a:pt x="312" y="1319"/>
                    <a:pt x="218" y="1482"/>
                    <a:pt x="70" y="1572"/>
                  </a:cubicBezTo>
                  <a:lnTo>
                    <a:pt x="70" y="1572"/>
                  </a:lnTo>
                  <a:lnTo>
                    <a:pt x="427" y="1393"/>
                  </a:lnTo>
                  <a:cubicBezTo>
                    <a:pt x="678" y="1268"/>
                    <a:pt x="829" y="1004"/>
                    <a:pt x="929" y="753"/>
                  </a:cubicBezTo>
                  <a:cubicBezTo>
                    <a:pt x="1030" y="490"/>
                    <a:pt x="1105" y="214"/>
                    <a:pt x="1268" y="0"/>
                  </a:cubicBezTo>
                  <a:close/>
                  <a:moveTo>
                    <a:pt x="70" y="1572"/>
                  </a:moveTo>
                  <a:lnTo>
                    <a:pt x="1" y="1607"/>
                  </a:lnTo>
                  <a:cubicBezTo>
                    <a:pt x="25" y="1597"/>
                    <a:pt x="48" y="1585"/>
                    <a:pt x="70" y="1572"/>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1620050" y="1581450"/>
              <a:ext cx="43325" cy="9725"/>
            </a:xfrm>
            <a:custGeom>
              <a:avLst/>
              <a:gdLst/>
              <a:ahLst/>
              <a:cxnLst/>
              <a:rect l="l" t="t" r="r" b="b"/>
              <a:pathLst>
                <a:path w="1733" h="389" extrusionOk="0">
                  <a:moveTo>
                    <a:pt x="721" y="0"/>
                  </a:moveTo>
                  <a:cubicBezTo>
                    <a:pt x="532" y="0"/>
                    <a:pt x="342" y="36"/>
                    <a:pt x="176" y="131"/>
                  </a:cubicBezTo>
                  <a:lnTo>
                    <a:pt x="1" y="106"/>
                  </a:lnTo>
                  <a:lnTo>
                    <a:pt x="1" y="106"/>
                  </a:lnTo>
                  <a:cubicBezTo>
                    <a:pt x="328" y="293"/>
                    <a:pt x="699" y="389"/>
                    <a:pt x="1069" y="389"/>
                  </a:cubicBezTo>
                  <a:cubicBezTo>
                    <a:pt x="1294" y="389"/>
                    <a:pt x="1519" y="353"/>
                    <a:pt x="1732" y="282"/>
                  </a:cubicBezTo>
                  <a:cubicBezTo>
                    <a:pt x="1481" y="182"/>
                    <a:pt x="1231" y="69"/>
                    <a:pt x="967" y="18"/>
                  </a:cubicBezTo>
                  <a:cubicBezTo>
                    <a:pt x="887" y="7"/>
                    <a:pt x="804" y="0"/>
                    <a:pt x="72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1488300" y="1521975"/>
              <a:ext cx="30450" cy="19800"/>
            </a:xfrm>
            <a:custGeom>
              <a:avLst/>
              <a:gdLst/>
              <a:ahLst/>
              <a:cxnLst/>
              <a:rect l="l" t="t" r="r" b="b"/>
              <a:pathLst>
                <a:path w="1218" h="792" extrusionOk="0">
                  <a:moveTo>
                    <a:pt x="0" y="1"/>
                  </a:moveTo>
                  <a:lnTo>
                    <a:pt x="0" y="1"/>
                  </a:lnTo>
                  <a:cubicBezTo>
                    <a:pt x="314" y="377"/>
                    <a:pt x="741" y="653"/>
                    <a:pt x="1217" y="791"/>
                  </a:cubicBezTo>
                  <a:cubicBezTo>
                    <a:pt x="1077" y="346"/>
                    <a:pt x="630" y="21"/>
                    <a:pt x="162" y="21"/>
                  </a:cubicBezTo>
                  <a:cubicBezTo>
                    <a:pt x="129" y="21"/>
                    <a:pt x="96" y="22"/>
                    <a:pt x="63" y="26"/>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1501475" y="1498450"/>
              <a:ext cx="41750" cy="20175"/>
            </a:xfrm>
            <a:custGeom>
              <a:avLst/>
              <a:gdLst/>
              <a:ahLst/>
              <a:cxnLst/>
              <a:rect l="l" t="t" r="r" b="b"/>
              <a:pathLst>
                <a:path w="1670" h="807" extrusionOk="0">
                  <a:moveTo>
                    <a:pt x="1669" y="1"/>
                  </a:moveTo>
                  <a:cubicBezTo>
                    <a:pt x="1042" y="13"/>
                    <a:pt x="414" y="302"/>
                    <a:pt x="13" y="791"/>
                  </a:cubicBezTo>
                  <a:lnTo>
                    <a:pt x="0" y="804"/>
                  </a:lnTo>
                  <a:cubicBezTo>
                    <a:pt x="31" y="806"/>
                    <a:pt x="62" y="807"/>
                    <a:pt x="94" y="807"/>
                  </a:cubicBezTo>
                  <a:cubicBezTo>
                    <a:pt x="465" y="807"/>
                    <a:pt x="840" y="669"/>
                    <a:pt x="1130" y="415"/>
                  </a:cubicBezTo>
                  <a:cubicBezTo>
                    <a:pt x="1305" y="264"/>
                    <a:pt x="1456" y="76"/>
                    <a:pt x="16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1455975" y="1462375"/>
              <a:ext cx="22625" cy="54925"/>
            </a:xfrm>
            <a:custGeom>
              <a:avLst/>
              <a:gdLst/>
              <a:ahLst/>
              <a:cxnLst/>
              <a:rect l="l" t="t" r="r" b="b"/>
              <a:pathLst>
                <a:path w="905" h="2197" extrusionOk="0">
                  <a:moveTo>
                    <a:pt x="904" y="0"/>
                  </a:moveTo>
                  <a:cubicBezTo>
                    <a:pt x="578" y="251"/>
                    <a:pt x="377" y="615"/>
                    <a:pt x="239" y="1004"/>
                  </a:cubicBezTo>
                  <a:cubicBezTo>
                    <a:pt x="114" y="1381"/>
                    <a:pt x="63" y="1795"/>
                    <a:pt x="1" y="2196"/>
                  </a:cubicBezTo>
                  <a:lnTo>
                    <a:pt x="339" y="1807"/>
                  </a:lnTo>
                  <a:cubicBezTo>
                    <a:pt x="678" y="1268"/>
                    <a:pt x="867" y="628"/>
                    <a:pt x="90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1404225" y="1548300"/>
              <a:ext cx="58050" cy="23575"/>
            </a:xfrm>
            <a:custGeom>
              <a:avLst/>
              <a:gdLst/>
              <a:ahLst/>
              <a:cxnLst/>
              <a:rect l="l" t="t" r="r" b="b"/>
              <a:pathLst>
                <a:path w="2322" h="943" extrusionOk="0">
                  <a:moveTo>
                    <a:pt x="2054" y="0"/>
                  </a:moveTo>
                  <a:cubicBezTo>
                    <a:pt x="1438" y="0"/>
                    <a:pt x="823" y="224"/>
                    <a:pt x="351" y="629"/>
                  </a:cubicBezTo>
                  <a:lnTo>
                    <a:pt x="0" y="943"/>
                  </a:lnTo>
                  <a:cubicBezTo>
                    <a:pt x="402" y="717"/>
                    <a:pt x="891" y="717"/>
                    <a:pt x="1330" y="579"/>
                  </a:cubicBezTo>
                  <a:cubicBezTo>
                    <a:pt x="1694" y="454"/>
                    <a:pt x="2008" y="228"/>
                    <a:pt x="2322" y="14"/>
                  </a:cubicBezTo>
                  <a:cubicBezTo>
                    <a:pt x="2233" y="5"/>
                    <a:pt x="2143" y="0"/>
                    <a:pt x="205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1359675" y="1557425"/>
              <a:ext cx="21675" cy="49900"/>
            </a:xfrm>
            <a:custGeom>
              <a:avLst/>
              <a:gdLst/>
              <a:ahLst/>
              <a:cxnLst/>
              <a:rect l="l" t="t" r="r" b="b"/>
              <a:pathLst>
                <a:path w="867" h="1996" extrusionOk="0">
                  <a:moveTo>
                    <a:pt x="866" y="1"/>
                  </a:moveTo>
                  <a:lnTo>
                    <a:pt x="866" y="1"/>
                  </a:lnTo>
                  <a:cubicBezTo>
                    <a:pt x="552" y="352"/>
                    <a:pt x="226" y="729"/>
                    <a:pt x="163" y="1193"/>
                  </a:cubicBezTo>
                  <a:cubicBezTo>
                    <a:pt x="126" y="1469"/>
                    <a:pt x="163" y="1770"/>
                    <a:pt x="0" y="1996"/>
                  </a:cubicBezTo>
                  <a:lnTo>
                    <a:pt x="314" y="1858"/>
                  </a:lnTo>
                  <a:cubicBezTo>
                    <a:pt x="590" y="1268"/>
                    <a:pt x="778" y="641"/>
                    <a:pt x="8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1382875" y="1681850"/>
              <a:ext cx="29525" cy="33725"/>
            </a:xfrm>
            <a:custGeom>
              <a:avLst/>
              <a:gdLst/>
              <a:ahLst/>
              <a:cxnLst/>
              <a:rect l="l" t="t" r="r" b="b"/>
              <a:pathLst>
                <a:path w="1181" h="1349" extrusionOk="0">
                  <a:moveTo>
                    <a:pt x="1150" y="1"/>
                  </a:moveTo>
                  <a:cubicBezTo>
                    <a:pt x="1123" y="1"/>
                    <a:pt x="1098" y="12"/>
                    <a:pt x="1080" y="31"/>
                  </a:cubicBezTo>
                  <a:cubicBezTo>
                    <a:pt x="829" y="144"/>
                    <a:pt x="565" y="282"/>
                    <a:pt x="415" y="508"/>
                  </a:cubicBezTo>
                  <a:cubicBezTo>
                    <a:pt x="239" y="771"/>
                    <a:pt x="239" y="1135"/>
                    <a:pt x="1" y="1348"/>
                  </a:cubicBezTo>
                  <a:lnTo>
                    <a:pt x="164" y="1298"/>
                  </a:lnTo>
                  <a:cubicBezTo>
                    <a:pt x="365" y="1173"/>
                    <a:pt x="578" y="1035"/>
                    <a:pt x="704" y="834"/>
                  </a:cubicBezTo>
                  <a:cubicBezTo>
                    <a:pt x="804" y="671"/>
                    <a:pt x="854" y="482"/>
                    <a:pt x="967" y="332"/>
                  </a:cubicBezTo>
                  <a:cubicBezTo>
                    <a:pt x="1030" y="219"/>
                    <a:pt x="1130" y="131"/>
                    <a:pt x="1180" y="6"/>
                  </a:cubicBezTo>
                  <a:cubicBezTo>
                    <a:pt x="1170" y="2"/>
                    <a:pt x="1160" y="1"/>
                    <a:pt x="115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1422725" y="1700475"/>
              <a:ext cx="27325" cy="8825"/>
            </a:xfrm>
            <a:custGeom>
              <a:avLst/>
              <a:gdLst/>
              <a:ahLst/>
              <a:cxnLst/>
              <a:rect l="l" t="t" r="r" b="b"/>
              <a:pathLst>
                <a:path w="1093" h="353" extrusionOk="0">
                  <a:moveTo>
                    <a:pt x="0" y="1"/>
                  </a:moveTo>
                  <a:lnTo>
                    <a:pt x="13" y="26"/>
                  </a:lnTo>
                  <a:cubicBezTo>
                    <a:pt x="139" y="177"/>
                    <a:pt x="327" y="252"/>
                    <a:pt x="515" y="302"/>
                  </a:cubicBezTo>
                  <a:cubicBezTo>
                    <a:pt x="703" y="340"/>
                    <a:pt x="904" y="352"/>
                    <a:pt x="1092" y="352"/>
                  </a:cubicBezTo>
                  <a:cubicBezTo>
                    <a:pt x="917" y="290"/>
                    <a:pt x="741" y="214"/>
                    <a:pt x="565" y="114"/>
                  </a:cubicBezTo>
                  <a:cubicBezTo>
                    <a:pt x="528" y="89"/>
                    <a:pt x="477" y="64"/>
                    <a:pt x="427" y="51"/>
                  </a:cubicBezTo>
                  <a:cubicBezTo>
                    <a:pt x="358" y="26"/>
                    <a:pt x="286" y="26"/>
                    <a:pt x="214" y="26"/>
                  </a:cubicBezTo>
                  <a:cubicBezTo>
                    <a:pt x="142" y="26"/>
                    <a:pt x="70" y="26"/>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1371900" y="1721175"/>
              <a:ext cx="27625" cy="7775"/>
            </a:xfrm>
            <a:custGeom>
              <a:avLst/>
              <a:gdLst/>
              <a:ahLst/>
              <a:cxnLst/>
              <a:rect l="l" t="t" r="r" b="b"/>
              <a:pathLst>
                <a:path w="1105" h="311" extrusionOk="0">
                  <a:moveTo>
                    <a:pt x="720" y="0"/>
                  </a:moveTo>
                  <a:cubicBezTo>
                    <a:pt x="494" y="0"/>
                    <a:pt x="279" y="120"/>
                    <a:pt x="76" y="240"/>
                  </a:cubicBezTo>
                  <a:lnTo>
                    <a:pt x="1" y="265"/>
                  </a:lnTo>
                  <a:cubicBezTo>
                    <a:pt x="79" y="296"/>
                    <a:pt x="160" y="310"/>
                    <a:pt x="242" y="310"/>
                  </a:cubicBezTo>
                  <a:cubicBezTo>
                    <a:pt x="355" y="310"/>
                    <a:pt x="468" y="283"/>
                    <a:pt x="578" y="240"/>
                  </a:cubicBezTo>
                  <a:cubicBezTo>
                    <a:pt x="753" y="177"/>
                    <a:pt x="929" y="76"/>
                    <a:pt x="1105" y="1"/>
                  </a:cubicBezTo>
                  <a:lnTo>
                    <a:pt x="1105" y="1"/>
                  </a:lnTo>
                  <a:cubicBezTo>
                    <a:pt x="1067" y="14"/>
                    <a:pt x="1028" y="18"/>
                    <a:pt x="989" y="18"/>
                  </a:cubicBezTo>
                  <a:cubicBezTo>
                    <a:pt x="910" y="18"/>
                    <a:pt x="829" y="1"/>
                    <a:pt x="753" y="1"/>
                  </a:cubicBezTo>
                  <a:cubicBezTo>
                    <a:pt x="742" y="1"/>
                    <a:pt x="731" y="0"/>
                    <a:pt x="7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1305400" y="1684275"/>
              <a:ext cx="59000" cy="13975"/>
            </a:xfrm>
            <a:custGeom>
              <a:avLst/>
              <a:gdLst/>
              <a:ahLst/>
              <a:cxnLst/>
              <a:rect l="l" t="t" r="r" b="b"/>
              <a:pathLst>
                <a:path w="2360" h="559" extrusionOk="0">
                  <a:moveTo>
                    <a:pt x="777" y="0"/>
                  </a:moveTo>
                  <a:cubicBezTo>
                    <a:pt x="503" y="0"/>
                    <a:pt x="234" y="84"/>
                    <a:pt x="0" y="222"/>
                  </a:cubicBezTo>
                  <a:lnTo>
                    <a:pt x="0" y="398"/>
                  </a:lnTo>
                  <a:cubicBezTo>
                    <a:pt x="234" y="502"/>
                    <a:pt x="486" y="558"/>
                    <a:pt x="739" y="558"/>
                  </a:cubicBezTo>
                  <a:cubicBezTo>
                    <a:pt x="853" y="558"/>
                    <a:pt x="967" y="547"/>
                    <a:pt x="1079" y="523"/>
                  </a:cubicBezTo>
                  <a:cubicBezTo>
                    <a:pt x="1230" y="498"/>
                    <a:pt x="1368" y="448"/>
                    <a:pt x="1506" y="411"/>
                  </a:cubicBezTo>
                  <a:cubicBezTo>
                    <a:pt x="1795" y="310"/>
                    <a:pt x="2071" y="222"/>
                    <a:pt x="2359" y="134"/>
                  </a:cubicBezTo>
                  <a:cubicBezTo>
                    <a:pt x="2215" y="116"/>
                    <a:pt x="2071" y="116"/>
                    <a:pt x="1928" y="116"/>
                  </a:cubicBezTo>
                  <a:cubicBezTo>
                    <a:pt x="1785" y="116"/>
                    <a:pt x="1644" y="116"/>
                    <a:pt x="1506" y="97"/>
                  </a:cubicBezTo>
                  <a:cubicBezTo>
                    <a:pt x="1305" y="72"/>
                    <a:pt x="1117" y="22"/>
                    <a:pt x="929" y="9"/>
                  </a:cubicBezTo>
                  <a:cubicBezTo>
                    <a:pt x="878" y="3"/>
                    <a:pt x="828" y="0"/>
                    <a:pt x="77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1318250" y="1714925"/>
              <a:ext cx="11000" cy="43950"/>
            </a:xfrm>
            <a:custGeom>
              <a:avLst/>
              <a:gdLst/>
              <a:ahLst/>
              <a:cxnLst/>
              <a:rect l="l" t="t" r="r" b="b"/>
              <a:pathLst>
                <a:path w="440" h="1758" extrusionOk="0">
                  <a:moveTo>
                    <a:pt x="227" y="0"/>
                  </a:moveTo>
                  <a:lnTo>
                    <a:pt x="151" y="113"/>
                  </a:lnTo>
                  <a:cubicBezTo>
                    <a:pt x="176" y="314"/>
                    <a:pt x="89" y="515"/>
                    <a:pt x="63" y="715"/>
                  </a:cubicBezTo>
                  <a:cubicBezTo>
                    <a:pt x="1" y="1067"/>
                    <a:pt x="89" y="1418"/>
                    <a:pt x="176" y="1757"/>
                  </a:cubicBezTo>
                  <a:cubicBezTo>
                    <a:pt x="227" y="1569"/>
                    <a:pt x="277" y="1393"/>
                    <a:pt x="340" y="1205"/>
                  </a:cubicBezTo>
                  <a:cubicBezTo>
                    <a:pt x="365" y="1092"/>
                    <a:pt x="390" y="979"/>
                    <a:pt x="402" y="866"/>
                  </a:cubicBezTo>
                  <a:cubicBezTo>
                    <a:pt x="440" y="577"/>
                    <a:pt x="352" y="276"/>
                    <a:pt x="2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1373775" y="1762300"/>
              <a:ext cx="30150" cy="13100"/>
            </a:xfrm>
            <a:custGeom>
              <a:avLst/>
              <a:gdLst/>
              <a:ahLst/>
              <a:cxnLst/>
              <a:rect l="l" t="t" r="r" b="b"/>
              <a:pathLst>
                <a:path w="1206" h="524" extrusionOk="0">
                  <a:moveTo>
                    <a:pt x="1206" y="0"/>
                  </a:moveTo>
                  <a:lnTo>
                    <a:pt x="1206" y="0"/>
                  </a:lnTo>
                  <a:cubicBezTo>
                    <a:pt x="1121" y="35"/>
                    <a:pt x="1033" y="42"/>
                    <a:pt x="944" y="42"/>
                  </a:cubicBezTo>
                  <a:cubicBezTo>
                    <a:pt x="878" y="42"/>
                    <a:pt x="812" y="38"/>
                    <a:pt x="746" y="38"/>
                  </a:cubicBezTo>
                  <a:cubicBezTo>
                    <a:pt x="673" y="38"/>
                    <a:pt x="600" y="43"/>
                    <a:pt x="528" y="63"/>
                  </a:cubicBezTo>
                  <a:cubicBezTo>
                    <a:pt x="428" y="100"/>
                    <a:pt x="340" y="176"/>
                    <a:pt x="239" y="238"/>
                  </a:cubicBezTo>
                  <a:cubicBezTo>
                    <a:pt x="164" y="301"/>
                    <a:pt x="76" y="364"/>
                    <a:pt x="1" y="439"/>
                  </a:cubicBezTo>
                  <a:lnTo>
                    <a:pt x="64" y="489"/>
                  </a:lnTo>
                  <a:cubicBezTo>
                    <a:pt x="95" y="515"/>
                    <a:pt x="139" y="524"/>
                    <a:pt x="184" y="524"/>
                  </a:cubicBezTo>
                  <a:cubicBezTo>
                    <a:pt x="230" y="524"/>
                    <a:pt x="277" y="515"/>
                    <a:pt x="315" y="502"/>
                  </a:cubicBezTo>
                  <a:cubicBezTo>
                    <a:pt x="653" y="402"/>
                    <a:pt x="967" y="251"/>
                    <a:pt x="120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1511825" y="1417500"/>
              <a:ext cx="10375" cy="38925"/>
            </a:xfrm>
            <a:custGeom>
              <a:avLst/>
              <a:gdLst/>
              <a:ahLst/>
              <a:cxnLst/>
              <a:rect l="l" t="t" r="r" b="b"/>
              <a:pathLst>
                <a:path w="415" h="1557" extrusionOk="0">
                  <a:moveTo>
                    <a:pt x="414" y="1"/>
                  </a:moveTo>
                  <a:cubicBezTo>
                    <a:pt x="302" y="202"/>
                    <a:pt x="189" y="402"/>
                    <a:pt x="88" y="603"/>
                  </a:cubicBezTo>
                  <a:cubicBezTo>
                    <a:pt x="63" y="666"/>
                    <a:pt x="25" y="729"/>
                    <a:pt x="13" y="791"/>
                  </a:cubicBezTo>
                  <a:cubicBezTo>
                    <a:pt x="0" y="892"/>
                    <a:pt x="25" y="980"/>
                    <a:pt x="38" y="1080"/>
                  </a:cubicBezTo>
                  <a:cubicBezTo>
                    <a:pt x="51" y="1231"/>
                    <a:pt x="51" y="1406"/>
                    <a:pt x="0" y="1557"/>
                  </a:cubicBezTo>
                  <a:lnTo>
                    <a:pt x="138" y="1444"/>
                  </a:lnTo>
                  <a:cubicBezTo>
                    <a:pt x="264" y="1281"/>
                    <a:pt x="364" y="1105"/>
                    <a:pt x="402" y="904"/>
                  </a:cubicBezTo>
                  <a:cubicBezTo>
                    <a:pt x="414" y="791"/>
                    <a:pt x="414" y="666"/>
                    <a:pt x="414" y="553"/>
                  </a:cubicBezTo>
                  <a:cubicBezTo>
                    <a:pt x="414" y="365"/>
                    <a:pt x="414" y="189"/>
                    <a:pt x="41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1270575" y="1621125"/>
              <a:ext cx="43625" cy="27925"/>
            </a:xfrm>
            <a:custGeom>
              <a:avLst/>
              <a:gdLst/>
              <a:ahLst/>
              <a:cxnLst/>
              <a:rect l="l" t="t" r="r" b="b"/>
              <a:pathLst>
                <a:path w="1745" h="1117" extrusionOk="0">
                  <a:moveTo>
                    <a:pt x="0" y="0"/>
                  </a:moveTo>
                  <a:lnTo>
                    <a:pt x="0" y="0"/>
                  </a:lnTo>
                  <a:cubicBezTo>
                    <a:pt x="389" y="602"/>
                    <a:pt x="1042" y="1017"/>
                    <a:pt x="1745" y="1117"/>
                  </a:cubicBezTo>
                  <a:cubicBezTo>
                    <a:pt x="1556" y="891"/>
                    <a:pt x="1356" y="690"/>
                    <a:pt x="1155" y="490"/>
                  </a:cubicBezTo>
                  <a:cubicBezTo>
                    <a:pt x="916" y="264"/>
                    <a:pt x="653" y="38"/>
                    <a:pt x="339" y="13"/>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1297875" y="1585675"/>
              <a:ext cx="32325" cy="35150"/>
            </a:xfrm>
            <a:custGeom>
              <a:avLst/>
              <a:gdLst/>
              <a:ahLst/>
              <a:cxnLst/>
              <a:rect l="l" t="t" r="r" b="b"/>
              <a:pathLst>
                <a:path w="1293" h="1406" extrusionOk="0">
                  <a:moveTo>
                    <a:pt x="1293" y="0"/>
                  </a:moveTo>
                  <a:cubicBezTo>
                    <a:pt x="966" y="113"/>
                    <a:pt x="678" y="301"/>
                    <a:pt x="427" y="540"/>
                  </a:cubicBezTo>
                  <a:cubicBezTo>
                    <a:pt x="326" y="640"/>
                    <a:pt x="238" y="740"/>
                    <a:pt x="176" y="866"/>
                  </a:cubicBezTo>
                  <a:cubicBezTo>
                    <a:pt x="113" y="1011"/>
                    <a:pt x="94" y="1174"/>
                    <a:pt x="40" y="1318"/>
                  </a:cubicBezTo>
                  <a:lnTo>
                    <a:pt x="40" y="1318"/>
                  </a:lnTo>
                  <a:cubicBezTo>
                    <a:pt x="403" y="1304"/>
                    <a:pt x="753" y="1079"/>
                    <a:pt x="916" y="753"/>
                  </a:cubicBezTo>
                  <a:cubicBezTo>
                    <a:pt x="1042" y="489"/>
                    <a:pt x="1067" y="176"/>
                    <a:pt x="1293" y="0"/>
                  </a:cubicBezTo>
                  <a:close/>
                  <a:moveTo>
                    <a:pt x="40" y="1318"/>
                  </a:moveTo>
                  <a:lnTo>
                    <a:pt x="40" y="1318"/>
                  </a:lnTo>
                  <a:cubicBezTo>
                    <a:pt x="39" y="1318"/>
                    <a:pt x="38" y="1318"/>
                    <a:pt x="38" y="1318"/>
                  </a:cubicBezTo>
                  <a:lnTo>
                    <a:pt x="0" y="1406"/>
                  </a:lnTo>
                  <a:cubicBezTo>
                    <a:pt x="15" y="1377"/>
                    <a:pt x="28" y="1348"/>
                    <a:pt x="40" y="1318"/>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7"/>
            <p:cNvSpPr/>
            <p:nvPr/>
          </p:nvSpPr>
          <p:spPr>
            <a:xfrm>
              <a:off x="1359975" y="1505350"/>
              <a:ext cx="21375" cy="30775"/>
            </a:xfrm>
            <a:custGeom>
              <a:avLst/>
              <a:gdLst/>
              <a:ahLst/>
              <a:cxnLst/>
              <a:rect l="l" t="t" r="r" b="b"/>
              <a:pathLst>
                <a:path w="855" h="1231" extrusionOk="0">
                  <a:moveTo>
                    <a:pt x="1" y="1"/>
                  </a:moveTo>
                  <a:cubicBezTo>
                    <a:pt x="76" y="114"/>
                    <a:pt x="101" y="226"/>
                    <a:pt x="164" y="339"/>
                  </a:cubicBezTo>
                  <a:cubicBezTo>
                    <a:pt x="289" y="603"/>
                    <a:pt x="540" y="791"/>
                    <a:pt x="729" y="1004"/>
                  </a:cubicBezTo>
                  <a:cubicBezTo>
                    <a:pt x="791" y="1067"/>
                    <a:pt x="841" y="1143"/>
                    <a:pt x="854" y="1230"/>
                  </a:cubicBezTo>
                  <a:cubicBezTo>
                    <a:pt x="841" y="979"/>
                    <a:pt x="779" y="741"/>
                    <a:pt x="666" y="515"/>
                  </a:cubicBezTo>
                  <a:cubicBezTo>
                    <a:pt x="553" y="302"/>
                    <a:pt x="377" y="114"/>
                    <a:pt x="15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p:nvPr/>
          </p:nvSpPr>
          <p:spPr>
            <a:xfrm>
              <a:off x="1351500" y="1430675"/>
              <a:ext cx="23575" cy="32350"/>
            </a:xfrm>
            <a:custGeom>
              <a:avLst/>
              <a:gdLst/>
              <a:ahLst/>
              <a:cxnLst/>
              <a:rect l="l" t="t" r="r" b="b"/>
              <a:pathLst>
                <a:path w="943" h="1294" extrusionOk="0">
                  <a:moveTo>
                    <a:pt x="942" y="1"/>
                  </a:moveTo>
                  <a:lnTo>
                    <a:pt x="942" y="1"/>
                  </a:lnTo>
                  <a:cubicBezTo>
                    <a:pt x="603" y="177"/>
                    <a:pt x="302" y="440"/>
                    <a:pt x="177" y="804"/>
                  </a:cubicBezTo>
                  <a:cubicBezTo>
                    <a:pt x="139" y="904"/>
                    <a:pt x="39" y="1193"/>
                    <a:pt x="1" y="1293"/>
                  </a:cubicBezTo>
                  <a:lnTo>
                    <a:pt x="252" y="1130"/>
                  </a:lnTo>
                  <a:cubicBezTo>
                    <a:pt x="478" y="1055"/>
                    <a:pt x="616" y="854"/>
                    <a:pt x="691" y="641"/>
                  </a:cubicBezTo>
                  <a:cubicBezTo>
                    <a:pt x="779" y="428"/>
                    <a:pt x="817" y="202"/>
                    <a:pt x="94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7"/>
            <p:cNvSpPr/>
            <p:nvPr/>
          </p:nvSpPr>
          <p:spPr>
            <a:xfrm>
              <a:off x="1317950" y="1399950"/>
              <a:ext cx="12575" cy="34850"/>
            </a:xfrm>
            <a:custGeom>
              <a:avLst/>
              <a:gdLst/>
              <a:ahLst/>
              <a:cxnLst/>
              <a:rect l="l" t="t" r="r" b="b"/>
              <a:pathLst>
                <a:path w="503" h="1394" extrusionOk="0">
                  <a:moveTo>
                    <a:pt x="502" y="0"/>
                  </a:moveTo>
                  <a:cubicBezTo>
                    <a:pt x="163" y="364"/>
                    <a:pt x="0" y="866"/>
                    <a:pt x="50" y="1355"/>
                  </a:cubicBezTo>
                  <a:lnTo>
                    <a:pt x="101" y="1393"/>
                  </a:lnTo>
                  <a:cubicBezTo>
                    <a:pt x="188" y="1205"/>
                    <a:pt x="276" y="1004"/>
                    <a:pt x="326" y="791"/>
                  </a:cubicBezTo>
                  <a:cubicBezTo>
                    <a:pt x="389" y="527"/>
                    <a:pt x="389" y="251"/>
                    <a:pt x="5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7"/>
            <p:cNvSpPr/>
            <p:nvPr/>
          </p:nvSpPr>
          <p:spPr>
            <a:xfrm>
              <a:off x="1343675" y="1392875"/>
              <a:ext cx="32650" cy="13900"/>
            </a:xfrm>
            <a:custGeom>
              <a:avLst/>
              <a:gdLst/>
              <a:ahLst/>
              <a:cxnLst/>
              <a:rect l="l" t="t" r="r" b="b"/>
              <a:pathLst>
                <a:path w="1306" h="556" extrusionOk="0">
                  <a:moveTo>
                    <a:pt x="1211" y="1"/>
                  </a:moveTo>
                  <a:cubicBezTo>
                    <a:pt x="843" y="1"/>
                    <a:pt x="254" y="241"/>
                    <a:pt x="13" y="471"/>
                  </a:cubicBezTo>
                  <a:lnTo>
                    <a:pt x="0" y="547"/>
                  </a:lnTo>
                  <a:cubicBezTo>
                    <a:pt x="38" y="553"/>
                    <a:pt x="76" y="556"/>
                    <a:pt x="114" y="556"/>
                  </a:cubicBezTo>
                  <a:cubicBezTo>
                    <a:pt x="314" y="556"/>
                    <a:pt x="511" y="477"/>
                    <a:pt x="690" y="371"/>
                  </a:cubicBezTo>
                  <a:cubicBezTo>
                    <a:pt x="891" y="258"/>
                    <a:pt x="1092" y="107"/>
                    <a:pt x="1305" y="7"/>
                  </a:cubicBezTo>
                  <a:cubicBezTo>
                    <a:pt x="1276" y="3"/>
                    <a:pt x="1244" y="1"/>
                    <a:pt x="121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37"/>
            <p:cNvSpPr/>
            <p:nvPr/>
          </p:nvSpPr>
          <p:spPr>
            <a:xfrm>
              <a:off x="1169250" y="1654050"/>
              <a:ext cx="102600" cy="102225"/>
            </a:xfrm>
            <a:custGeom>
              <a:avLst/>
              <a:gdLst/>
              <a:ahLst/>
              <a:cxnLst/>
              <a:rect l="l" t="t" r="r" b="b"/>
              <a:pathLst>
                <a:path w="4104" h="4089" extrusionOk="0">
                  <a:moveTo>
                    <a:pt x="2467" y="0"/>
                  </a:moveTo>
                  <a:cubicBezTo>
                    <a:pt x="2355" y="0"/>
                    <a:pt x="2242" y="24"/>
                    <a:pt x="2146" y="76"/>
                  </a:cubicBezTo>
                  <a:cubicBezTo>
                    <a:pt x="1807" y="277"/>
                    <a:pt x="1782" y="1281"/>
                    <a:pt x="1782" y="1281"/>
                  </a:cubicBezTo>
                  <a:cubicBezTo>
                    <a:pt x="1782" y="1281"/>
                    <a:pt x="1619" y="779"/>
                    <a:pt x="1267" y="553"/>
                  </a:cubicBezTo>
                  <a:cubicBezTo>
                    <a:pt x="1156" y="474"/>
                    <a:pt x="1034" y="419"/>
                    <a:pt x="905" y="419"/>
                  </a:cubicBezTo>
                  <a:cubicBezTo>
                    <a:pt x="788" y="419"/>
                    <a:pt x="665" y="464"/>
                    <a:pt x="540" y="578"/>
                  </a:cubicBezTo>
                  <a:cubicBezTo>
                    <a:pt x="276" y="816"/>
                    <a:pt x="314" y="1218"/>
                    <a:pt x="515" y="1444"/>
                  </a:cubicBezTo>
                  <a:cubicBezTo>
                    <a:pt x="791" y="1758"/>
                    <a:pt x="1242" y="1908"/>
                    <a:pt x="1242" y="1908"/>
                  </a:cubicBezTo>
                  <a:cubicBezTo>
                    <a:pt x="1242" y="1908"/>
                    <a:pt x="0" y="2109"/>
                    <a:pt x="389" y="2937"/>
                  </a:cubicBezTo>
                  <a:cubicBezTo>
                    <a:pt x="476" y="3132"/>
                    <a:pt x="660" y="3222"/>
                    <a:pt x="872" y="3222"/>
                  </a:cubicBezTo>
                  <a:cubicBezTo>
                    <a:pt x="1181" y="3222"/>
                    <a:pt x="1552" y="3033"/>
                    <a:pt x="1782" y="2699"/>
                  </a:cubicBezTo>
                  <a:lnTo>
                    <a:pt x="1782" y="2699"/>
                  </a:lnTo>
                  <a:cubicBezTo>
                    <a:pt x="1769" y="2987"/>
                    <a:pt x="1845" y="3489"/>
                    <a:pt x="1970" y="3740"/>
                  </a:cubicBezTo>
                  <a:cubicBezTo>
                    <a:pt x="2066" y="3933"/>
                    <a:pt x="2280" y="4088"/>
                    <a:pt x="2488" y="4088"/>
                  </a:cubicBezTo>
                  <a:cubicBezTo>
                    <a:pt x="2552" y="4088"/>
                    <a:pt x="2614" y="4074"/>
                    <a:pt x="2673" y="4041"/>
                  </a:cubicBezTo>
                  <a:cubicBezTo>
                    <a:pt x="2836" y="3966"/>
                    <a:pt x="2924" y="3765"/>
                    <a:pt x="2974" y="3590"/>
                  </a:cubicBezTo>
                  <a:cubicBezTo>
                    <a:pt x="3074" y="3176"/>
                    <a:pt x="2836" y="2787"/>
                    <a:pt x="2660" y="2398"/>
                  </a:cubicBezTo>
                  <a:lnTo>
                    <a:pt x="2660" y="2398"/>
                  </a:lnTo>
                  <a:cubicBezTo>
                    <a:pt x="2866" y="2519"/>
                    <a:pt x="3155" y="2618"/>
                    <a:pt x="3411" y="2618"/>
                  </a:cubicBezTo>
                  <a:cubicBezTo>
                    <a:pt x="3578" y="2618"/>
                    <a:pt x="3731" y="2577"/>
                    <a:pt x="3840" y="2473"/>
                  </a:cubicBezTo>
                  <a:cubicBezTo>
                    <a:pt x="4103" y="2209"/>
                    <a:pt x="4091" y="1707"/>
                    <a:pt x="3802" y="1469"/>
                  </a:cubicBezTo>
                  <a:cubicBezTo>
                    <a:pt x="3660" y="1351"/>
                    <a:pt x="3496" y="1289"/>
                    <a:pt x="3301" y="1289"/>
                  </a:cubicBezTo>
                  <a:cubicBezTo>
                    <a:pt x="3102" y="1289"/>
                    <a:pt x="2871" y="1354"/>
                    <a:pt x="2598" y="1494"/>
                  </a:cubicBezTo>
                  <a:cubicBezTo>
                    <a:pt x="2911" y="1218"/>
                    <a:pt x="3087" y="879"/>
                    <a:pt x="3074" y="452"/>
                  </a:cubicBezTo>
                  <a:cubicBezTo>
                    <a:pt x="3065" y="170"/>
                    <a:pt x="2765" y="0"/>
                    <a:pt x="2467"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7"/>
            <p:cNvSpPr/>
            <p:nvPr/>
          </p:nvSpPr>
          <p:spPr>
            <a:xfrm>
              <a:off x="1217400" y="1710275"/>
              <a:ext cx="9650" cy="12050"/>
            </a:xfrm>
            <a:custGeom>
              <a:avLst/>
              <a:gdLst/>
              <a:ahLst/>
              <a:cxnLst/>
              <a:rect l="l" t="t" r="r" b="b"/>
              <a:pathLst>
                <a:path w="386" h="482" extrusionOk="0">
                  <a:moveTo>
                    <a:pt x="126" y="1"/>
                  </a:moveTo>
                  <a:cubicBezTo>
                    <a:pt x="64" y="1"/>
                    <a:pt x="0" y="95"/>
                    <a:pt x="57" y="161"/>
                  </a:cubicBezTo>
                  <a:cubicBezTo>
                    <a:pt x="132" y="249"/>
                    <a:pt x="195" y="337"/>
                    <a:pt x="232" y="437"/>
                  </a:cubicBezTo>
                  <a:cubicBezTo>
                    <a:pt x="243" y="468"/>
                    <a:pt x="271" y="482"/>
                    <a:pt x="300" y="482"/>
                  </a:cubicBezTo>
                  <a:cubicBezTo>
                    <a:pt x="343" y="482"/>
                    <a:pt x="385" y="452"/>
                    <a:pt x="370" y="400"/>
                  </a:cubicBezTo>
                  <a:cubicBezTo>
                    <a:pt x="333" y="261"/>
                    <a:pt x="270" y="136"/>
                    <a:pt x="182" y="36"/>
                  </a:cubicBezTo>
                  <a:cubicBezTo>
                    <a:pt x="167" y="11"/>
                    <a:pt x="147" y="1"/>
                    <a:pt x="1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37"/>
            <p:cNvSpPr/>
            <p:nvPr/>
          </p:nvSpPr>
          <p:spPr>
            <a:xfrm>
              <a:off x="1217875" y="1706575"/>
              <a:ext cx="13950" cy="7050"/>
            </a:xfrm>
            <a:custGeom>
              <a:avLst/>
              <a:gdLst/>
              <a:ahLst/>
              <a:cxnLst/>
              <a:rect l="l" t="t" r="r" b="b"/>
              <a:pathLst>
                <a:path w="558" h="282" extrusionOk="0">
                  <a:moveTo>
                    <a:pt x="159" y="0"/>
                  </a:moveTo>
                  <a:cubicBezTo>
                    <a:pt x="98" y="0"/>
                    <a:pt x="45" y="23"/>
                    <a:pt x="13" y="83"/>
                  </a:cubicBezTo>
                  <a:cubicBezTo>
                    <a:pt x="0" y="108"/>
                    <a:pt x="0" y="133"/>
                    <a:pt x="25" y="146"/>
                  </a:cubicBezTo>
                  <a:cubicBezTo>
                    <a:pt x="63" y="169"/>
                    <a:pt x="105" y="173"/>
                    <a:pt x="146" y="173"/>
                  </a:cubicBezTo>
                  <a:cubicBezTo>
                    <a:pt x="174" y="173"/>
                    <a:pt x="201" y="171"/>
                    <a:pt x="226" y="171"/>
                  </a:cubicBezTo>
                  <a:cubicBezTo>
                    <a:pt x="314" y="184"/>
                    <a:pt x="389" y="221"/>
                    <a:pt x="452" y="271"/>
                  </a:cubicBezTo>
                  <a:cubicBezTo>
                    <a:pt x="464" y="279"/>
                    <a:pt x="475" y="282"/>
                    <a:pt x="485" y="282"/>
                  </a:cubicBezTo>
                  <a:cubicBezTo>
                    <a:pt x="530" y="282"/>
                    <a:pt x="558" y="224"/>
                    <a:pt x="527" y="184"/>
                  </a:cubicBezTo>
                  <a:cubicBezTo>
                    <a:pt x="459" y="107"/>
                    <a:pt x="291" y="0"/>
                    <a:pt x="1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37"/>
            <p:cNvSpPr/>
            <p:nvPr/>
          </p:nvSpPr>
          <p:spPr>
            <a:xfrm>
              <a:off x="1228525" y="1701750"/>
              <a:ext cx="16025" cy="4250"/>
            </a:xfrm>
            <a:custGeom>
              <a:avLst/>
              <a:gdLst/>
              <a:ahLst/>
              <a:cxnLst/>
              <a:rect l="l" t="t" r="r" b="b"/>
              <a:pathLst>
                <a:path w="641" h="170" extrusionOk="0">
                  <a:moveTo>
                    <a:pt x="264" y="0"/>
                  </a:moveTo>
                  <a:cubicBezTo>
                    <a:pt x="189" y="13"/>
                    <a:pt x="101" y="0"/>
                    <a:pt x="38" y="50"/>
                  </a:cubicBezTo>
                  <a:cubicBezTo>
                    <a:pt x="1" y="63"/>
                    <a:pt x="1" y="113"/>
                    <a:pt x="38" y="138"/>
                  </a:cubicBezTo>
                  <a:cubicBezTo>
                    <a:pt x="76" y="163"/>
                    <a:pt x="117" y="170"/>
                    <a:pt x="159" y="170"/>
                  </a:cubicBezTo>
                  <a:cubicBezTo>
                    <a:pt x="202" y="170"/>
                    <a:pt x="245" y="163"/>
                    <a:pt x="289" y="163"/>
                  </a:cubicBezTo>
                  <a:cubicBezTo>
                    <a:pt x="377" y="151"/>
                    <a:pt x="478" y="138"/>
                    <a:pt x="565" y="126"/>
                  </a:cubicBezTo>
                  <a:cubicBezTo>
                    <a:pt x="641" y="113"/>
                    <a:pt x="628" y="0"/>
                    <a:pt x="5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37"/>
            <p:cNvSpPr/>
            <p:nvPr/>
          </p:nvSpPr>
          <p:spPr>
            <a:xfrm>
              <a:off x="1215050" y="1696725"/>
              <a:ext cx="18575" cy="12025"/>
            </a:xfrm>
            <a:custGeom>
              <a:avLst/>
              <a:gdLst/>
              <a:ahLst/>
              <a:cxnLst/>
              <a:rect l="l" t="t" r="r" b="b"/>
              <a:pathLst>
                <a:path w="743" h="481" extrusionOk="0">
                  <a:moveTo>
                    <a:pt x="629" y="0"/>
                  </a:moveTo>
                  <a:cubicBezTo>
                    <a:pt x="616" y="0"/>
                    <a:pt x="603" y="4"/>
                    <a:pt x="590" y="13"/>
                  </a:cubicBezTo>
                  <a:cubicBezTo>
                    <a:pt x="477" y="101"/>
                    <a:pt x="352" y="176"/>
                    <a:pt x="213" y="239"/>
                  </a:cubicBezTo>
                  <a:cubicBezTo>
                    <a:pt x="163" y="276"/>
                    <a:pt x="0" y="339"/>
                    <a:pt x="63" y="440"/>
                  </a:cubicBezTo>
                  <a:cubicBezTo>
                    <a:pt x="81" y="469"/>
                    <a:pt x="108" y="480"/>
                    <a:pt x="139" y="480"/>
                  </a:cubicBezTo>
                  <a:cubicBezTo>
                    <a:pt x="213" y="480"/>
                    <a:pt x="307" y="416"/>
                    <a:pt x="352" y="389"/>
                  </a:cubicBezTo>
                  <a:cubicBezTo>
                    <a:pt x="464" y="314"/>
                    <a:pt x="577" y="226"/>
                    <a:pt x="690" y="138"/>
                  </a:cubicBezTo>
                  <a:cubicBezTo>
                    <a:pt x="742" y="87"/>
                    <a:pt x="691" y="0"/>
                    <a:pt x="6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37"/>
            <p:cNvSpPr/>
            <p:nvPr/>
          </p:nvSpPr>
          <p:spPr>
            <a:xfrm>
              <a:off x="1223250" y="1683925"/>
              <a:ext cx="8575" cy="7975"/>
            </a:xfrm>
            <a:custGeom>
              <a:avLst/>
              <a:gdLst/>
              <a:ahLst/>
              <a:cxnLst/>
              <a:rect l="l" t="t" r="r" b="b"/>
              <a:pathLst>
                <a:path w="343" h="319" extrusionOk="0">
                  <a:moveTo>
                    <a:pt x="247" y="0"/>
                  </a:moveTo>
                  <a:cubicBezTo>
                    <a:pt x="235" y="0"/>
                    <a:pt x="223" y="3"/>
                    <a:pt x="212" y="10"/>
                  </a:cubicBezTo>
                  <a:cubicBezTo>
                    <a:pt x="136" y="61"/>
                    <a:pt x="49" y="148"/>
                    <a:pt x="11" y="236"/>
                  </a:cubicBezTo>
                  <a:cubicBezTo>
                    <a:pt x="1" y="277"/>
                    <a:pt x="32" y="318"/>
                    <a:pt x="65" y="318"/>
                  </a:cubicBezTo>
                  <a:cubicBezTo>
                    <a:pt x="72" y="318"/>
                    <a:pt x="79" y="316"/>
                    <a:pt x="86" y="312"/>
                  </a:cubicBezTo>
                  <a:cubicBezTo>
                    <a:pt x="187" y="274"/>
                    <a:pt x="262" y="186"/>
                    <a:pt x="312" y="111"/>
                  </a:cubicBezTo>
                  <a:cubicBezTo>
                    <a:pt x="343" y="60"/>
                    <a:pt x="299" y="0"/>
                    <a:pt x="2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37"/>
            <p:cNvSpPr/>
            <p:nvPr/>
          </p:nvSpPr>
          <p:spPr>
            <a:xfrm>
              <a:off x="1209400" y="1691700"/>
              <a:ext cx="13500" cy="15100"/>
            </a:xfrm>
            <a:custGeom>
              <a:avLst/>
              <a:gdLst/>
              <a:ahLst/>
              <a:cxnLst/>
              <a:rect l="l" t="t" r="r" b="b"/>
              <a:pathLst>
                <a:path w="540" h="604" extrusionOk="0">
                  <a:moveTo>
                    <a:pt x="432" y="1"/>
                  </a:moveTo>
                  <a:cubicBezTo>
                    <a:pt x="395" y="1"/>
                    <a:pt x="357" y="35"/>
                    <a:pt x="364" y="88"/>
                  </a:cubicBezTo>
                  <a:cubicBezTo>
                    <a:pt x="377" y="176"/>
                    <a:pt x="264" y="289"/>
                    <a:pt x="201" y="339"/>
                  </a:cubicBezTo>
                  <a:cubicBezTo>
                    <a:pt x="151" y="390"/>
                    <a:pt x="63" y="427"/>
                    <a:pt x="25" y="503"/>
                  </a:cubicBezTo>
                  <a:cubicBezTo>
                    <a:pt x="0" y="553"/>
                    <a:pt x="38" y="590"/>
                    <a:pt x="88" y="603"/>
                  </a:cubicBezTo>
                  <a:cubicBezTo>
                    <a:pt x="93" y="603"/>
                    <a:pt x="98" y="604"/>
                    <a:pt x="103" y="604"/>
                  </a:cubicBezTo>
                  <a:cubicBezTo>
                    <a:pt x="212" y="604"/>
                    <a:pt x="329" y="474"/>
                    <a:pt x="389" y="402"/>
                  </a:cubicBezTo>
                  <a:cubicBezTo>
                    <a:pt x="465" y="302"/>
                    <a:pt x="540" y="176"/>
                    <a:pt x="490" y="51"/>
                  </a:cubicBezTo>
                  <a:cubicBezTo>
                    <a:pt x="480" y="16"/>
                    <a:pt x="456" y="1"/>
                    <a:pt x="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7"/>
            <p:cNvSpPr/>
            <p:nvPr/>
          </p:nvSpPr>
          <p:spPr>
            <a:xfrm>
              <a:off x="1208450" y="1704375"/>
              <a:ext cx="15075" cy="10300"/>
            </a:xfrm>
            <a:custGeom>
              <a:avLst/>
              <a:gdLst/>
              <a:ahLst/>
              <a:cxnLst/>
              <a:rect l="l" t="t" r="r" b="b"/>
              <a:pathLst>
                <a:path w="603" h="412" extrusionOk="0">
                  <a:moveTo>
                    <a:pt x="133" y="1"/>
                  </a:moveTo>
                  <a:cubicBezTo>
                    <a:pt x="104" y="1"/>
                    <a:pt x="76" y="7"/>
                    <a:pt x="51" y="21"/>
                  </a:cubicBezTo>
                  <a:cubicBezTo>
                    <a:pt x="1" y="46"/>
                    <a:pt x="13" y="96"/>
                    <a:pt x="26" y="121"/>
                  </a:cubicBezTo>
                  <a:cubicBezTo>
                    <a:pt x="88" y="184"/>
                    <a:pt x="176" y="196"/>
                    <a:pt x="252" y="221"/>
                  </a:cubicBezTo>
                  <a:cubicBezTo>
                    <a:pt x="327" y="272"/>
                    <a:pt x="402" y="322"/>
                    <a:pt x="465" y="385"/>
                  </a:cubicBezTo>
                  <a:cubicBezTo>
                    <a:pt x="481" y="403"/>
                    <a:pt x="498" y="411"/>
                    <a:pt x="514" y="411"/>
                  </a:cubicBezTo>
                  <a:cubicBezTo>
                    <a:pt x="563" y="411"/>
                    <a:pt x="603" y="341"/>
                    <a:pt x="565" y="284"/>
                  </a:cubicBezTo>
                  <a:cubicBezTo>
                    <a:pt x="481" y="178"/>
                    <a:pt x="289" y="1"/>
                    <a:pt x="1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1208150" y="1706750"/>
              <a:ext cx="11625" cy="16750"/>
            </a:xfrm>
            <a:custGeom>
              <a:avLst/>
              <a:gdLst/>
              <a:ahLst/>
              <a:cxnLst/>
              <a:rect l="l" t="t" r="r" b="b"/>
              <a:pathLst>
                <a:path w="465" h="670" extrusionOk="0">
                  <a:moveTo>
                    <a:pt x="100" y="1"/>
                  </a:moveTo>
                  <a:cubicBezTo>
                    <a:pt x="50" y="1"/>
                    <a:pt x="0" y="51"/>
                    <a:pt x="25" y="101"/>
                  </a:cubicBezTo>
                  <a:cubicBezTo>
                    <a:pt x="75" y="189"/>
                    <a:pt x="176" y="252"/>
                    <a:pt x="238" y="327"/>
                  </a:cubicBezTo>
                  <a:cubicBezTo>
                    <a:pt x="301" y="428"/>
                    <a:pt x="339" y="528"/>
                    <a:pt x="364" y="628"/>
                  </a:cubicBezTo>
                  <a:cubicBezTo>
                    <a:pt x="364" y="657"/>
                    <a:pt x="384" y="670"/>
                    <a:pt x="407" y="670"/>
                  </a:cubicBezTo>
                  <a:cubicBezTo>
                    <a:pt x="434" y="670"/>
                    <a:pt x="464" y="650"/>
                    <a:pt x="464" y="616"/>
                  </a:cubicBezTo>
                  <a:cubicBezTo>
                    <a:pt x="452" y="490"/>
                    <a:pt x="427" y="365"/>
                    <a:pt x="364" y="252"/>
                  </a:cubicBezTo>
                  <a:cubicBezTo>
                    <a:pt x="314" y="164"/>
                    <a:pt x="213" y="26"/>
                    <a:pt x="1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1511500" y="1556625"/>
              <a:ext cx="66550" cy="62600"/>
            </a:xfrm>
            <a:custGeom>
              <a:avLst/>
              <a:gdLst/>
              <a:ahLst/>
              <a:cxnLst/>
              <a:rect l="l" t="t" r="r" b="b"/>
              <a:pathLst>
                <a:path w="2662" h="2504" extrusionOk="0">
                  <a:moveTo>
                    <a:pt x="1289" y="0"/>
                  </a:moveTo>
                  <a:cubicBezTo>
                    <a:pt x="1150" y="0"/>
                    <a:pt x="998" y="68"/>
                    <a:pt x="917" y="183"/>
                  </a:cubicBezTo>
                  <a:cubicBezTo>
                    <a:pt x="766" y="397"/>
                    <a:pt x="1030" y="986"/>
                    <a:pt x="1030" y="986"/>
                  </a:cubicBezTo>
                  <a:cubicBezTo>
                    <a:pt x="1030" y="986"/>
                    <a:pt x="791" y="735"/>
                    <a:pt x="515" y="698"/>
                  </a:cubicBezTo>
                  <a:cubicBezTo>
                    <a:pt x="483" y="693"/>
                    <a:pt x="451" y="690"/>
                    <a:pt x="419" y="690"/>
                  </a:cubicBezTo>
                  <a:cubicBezTo>
                    <a:pt x="290" y="690"/>
                    <a:pt x="169" y="740"/>
                    <a:pt x="89" y="911"/>
                  </a:cubicBezTo>
                  <a:cubicBezTo>
                    <a:pt x="1" y="1124"/>
                    <a:pt x="139" y="1350"/>
                    <a:pt x="315" y="1426"/>
                  </a:cubicBezTo>
                  <a:cubicBezTo>
                    <a:pt x="471" y="1504"/>
                    <a:pt x="648" y="1519"/>
                    <a:pt x="758" y="1519"/>
                  </a:cubicBezTo>
                  <a:cubicBezTo>
                    <a:pt x="824" y="1519"/>
                    <a:pt x="867" y="1513"/>
                    <a:pt x="867" y="1513"/>
                  </a:cubicBezTo>
                  <a:lnTo>
                    <a:pt x="867" y="1513"/>
                  </a:lnTo>
                  <a:cubicBezTo>
                    <a:pt x="867" y="1513"/>
                    <a:pt x="177" y="1965"/>
                    <a:pt x="641" y="2354"/>
                  </a:cubicBezTo>
                  <a:cubicBezTo>
                    <a:pt x="700" y="2407"/>
                    <a:pt x="768" y="2431"/>
                    <a:pt x="840" y="2431"/>
                  </a:cubicBezTo>
                  <a:cubicBezTo>
                    <a:pt x="1073" y="2431"/>
                    <a:pt x="1339" y="2176"/>
                    <a:pt x="1406" y="1840"/>
                  </a:cubicBezTo>
                  <a:cubicBezTo>
                    <a:pt x="1469" y="2015"/>
                    <a:pt x="1657" y="2291"/>
                    <a:pt x="1795" y="2404"/>
                  </a:cubicBezTo>
                  <a:cubicBezTo>
                    <a:pt x="1866" y="2469"/>
                    <a:pt x="1966" y="2503"/>
                    <a:pt x="2062" y="2503"/>
                  </a:cubicBezTo>
                  <a:cubicBezTo>
                    <a:pt x="2154" y="2503"/>
                    <a:pt x="2242" y="2472"/>
                    <a:pt x="2297" y="2404"/>
                  </a:cubicBezTo>
                  <a:cubicBezTo>
                    <a:pt x="2373" y="2304"/>
                    <a:pt x="2373" y="2166"/>
                    <a:pt x="2347" y="2053"/>
                  </a:cubicBezTo>
                  <a:cubicBezTo>
                    <a:pt x="2297" y="1777"/>
                    <a:pt x="2046" y="1614"/>
                    <a:pt x="1845" y="1426"/>
                  </a:cubicBezTo>
                  <a:lnTo>
                    <a:pt x="1845" y="1426"/>
                  </a:lnTo>
                  <a:cubicBezTo>
                    <a:pt x="1876" y="1429"/>
                    <a:pt x="1908" y="1430"/>
                    <a:pt x="1942" y="1430"/>
                  </a:cubicBezTo>
                  <a:cubicBezTo>
                    <a:pt x="2184" y="1430"/>
                    <a:pt x="2484" y="1348"/>
                    <a:pt x="2561" y="1150"/>
                  </a:cubicBezTo>
                  <a:cubicBezTo>
                    <a:pt x="2661" y="924"/>
                    <a:pt x="2511" y="635"/>
                    <a:pt x="2272" y="560"/>
                  </a:cubicBezTo>
                  <a:cubicBezTo>
                    <a:pt x="2227" y="548"/>
                    <a:pt x="2183" y="542"/>
                    <a:pt x="2139" y="542"/>
                  </a:cubicBezTo>
                  <a:cubicBezTo>
                    <a:pt x="1948" y="542"/>
                    <a:pt x="1763" y="654"/>
                    <a:pt x="1569" y="899"/>
                  </a:cubicBezTo>
                  <a:cubicBezTo>
                    <a:pt x="1682" y="660"/>
                    <a:pt x="1682" y="409"/>
                    <a:pt x="1569" y="158"/>
                  </a:cubicBezTo>
                  <a:cubicBezTo>
                    <a:pt x="1518" y="49"/>
                    <a:pt x="1408" y="0"/>
                    <a:pt x="1289"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1544925" y="1593200"/>
              <a:ext cx="10550" cy="7650"/>
            </a:xfrm>
            <a:custGeom>
              <a:avLst/>
              <a:gdLst/>
              <a:ahLst/>
              <a:cxnLst/>
              <a:rect l="l" t="t" r="r" b="b"/>
              <a:pathLst>
                <a:path w="422" h="306" extrusionOk="0">
                  <a:moveTo>
                    <a:pt x="141" y="0"/>
                  </a:moveTo>
                  <a:cubicBezTo>
                    <a:pt x="58" y="0"/>
                    <a:pt x="1" y="145"/>
                    <a:pt x="119" y="188"/>
                  </a:cubicBezTo>
                  <a:cubicBezTo>
                    <a:pt x="170" y="214"/>
                    <a:pt x="220" y="251"/>
                    <a:pt x="270" y="289"/>
                  </a:cubicBezTo>
                  <a:cubicBezTo>
                    <a:pt x="282" y="300"/>
                    <a:pt x="296" y="305"/>
                    <a:pt x="312" y="305"/>
                  </a:cubicBezTo>
                  <a:cubicBezTo>
                    <a:pt x="363" y="305"/>
                    <a:pt x="422" y="249"/>
                    <a:pt x="383" y="201"/>
                  </a:cubicBezTo>
                  <a:cubicBezTo>
                    <a:pt x="320" y="126"/>
                    <a:pt x="258" y="63"/>
                    <a:pt x="182" y="13"/>
                  </a:cubicBezTo>
                  <a:cubicBezTo>
                    <a:pt x="168" y="4"/>
                    <a:pt x="154" y="0"/>
                    <a:pt x="1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37"/>
            <p:cNvSpPr/>
            <p:nvPr/>
          </p:nvSpPr>
          <p:spPr>
            <a:xfrm>
              <a:off x="1544750" y="1590400"/>
              <a:ext cx="11225" cy="4900"/>
            </a:xfrm>
            <a:custGeom>
              <a:avLst/>
              <a:gdLst/>
              <a:ahLst/>
              <a:cxnLst/>
              <a:rect l="l" t="t" r="r" b="b"/>
              <a:pathLst>
                <a:path w="449" h="196" extrusionOk="0">
                  <a:moveTo>
                    <a:pt x="230" y="1"/>
                  </a:moveTo>
                  <a:cubicBezTo>
                    <a:pt x="170" y="1"/>
                    <a:pt x="111" y="16"/>
                    <a:pt x="51" y="50"/>
                  </a:cubicBezTo>
                  <a:cubicBezTo>
                    <a:pt x="14" y="75"/>
                    <a:pt x="1" y="125"/>
                    <a:pt x="26" y="162"/>
                  </a:cubicBezTo>
                  <a:cubicBezTo>
                    <a:pt x="26" y="162"/>
                    <a:pt x="26" y="175"/>
                    <a:pt x="39" y="175"/>
                  </a:cubicBezTo>
                  <a:cubicBezTo>
                    <a:pt x="53" y="190"/>
                    <a:pt x="72" y="196"/>
                    <a:pt x="91" y="196"/>
                  </a:cubicBezTo>
                  <a:cubicBezTo>
                    <a:pt x="104" y="196"/>
                    <a:pt x="116" y="193"/>
                    <a:pt x="126" y="188"/>
                  </a:cubicBezTo>
                  <a:cubicBezTo>
                    <a:pt x="183" y="159"/>
                    <a:pt x="232" y="145"/>
                    <a:pt x="285" y="145"/>
                  </a:cubicBezTo>
                  <a:cubicBezTo>
                    <a:pt x="303" y="145"/>
                    <a:pt x="321" y="147"/>
                    <a:pt x="340" y="150"/>
                  </a:cubicBezTo>
                  <a:cubicBezTo>
                    <a:pt x="344" y="151"/>
                    <a:pt x="348" y="151"/>
                    <a:pt x="352" y="151"/>
                  </a:cubicBezTo>
                  <a:cubicBezTo>
                    <a:pt x="409" y="151"/>
                    <a:pt x="449" y="72"/>
                    <a:pt x="390" y="37"/>
                  </a:cubicBezTo>
                  <a:cubicBezTo>
                    <a:pt x="337" y="13"/>
                    <a:pt x="283" y="1"/>
                    <a:pt x="2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37"/>
            <p:cNvSpPr/>
            <p:nvPr/>
          </p:nvSpPr>
          <p:spPr>
            <a:xfrm>
              <a:off x="1549775" y="1582425"/>
              <a:ext cx="11125" cy="6900"/>
            </a:xfrm>
            <a:custGeom>
              <a:avLst/>
              <a:gdLst/>
              <a:ahLst/>
              <a:cxnLst/>
              <a:rect l="l" t="t" r="r" b="b"/>
              <a:pathLst>
                <a:path w="445" h="276" extrusionOk="0">
                  <a:moveTo>
                    <a:pt x="353" y="0"/>
                  </a:moveTo>
                  <a:cubicBezTo>
                    <a:pt x="345" y="0"/>
                    <a:pt x="336" y="2"/>
                    <a:pt x="327" y="5"/>
                  </a:cubicBezTo>
                  <a:cubicBezTo>
                    <a:pt x="227" y="55"/>
                    <a:pt x="64" y="92"/>
                    <a:pt x="13" y="205"/>
                  </a:cubicBezTo>
                  <a:cubicBezTo>
                    <a:pt x="1" y="230"/>
                    <a:pt x="26" y="256"/>
                    <a:pt x="51" y="268"/>
                  </a:cubicBezTo>
                  <a:cubicBezTo>
                    <a:pt x="65" y="273"/>
                    <a:pt x="80" y="275"/>
                    <a:pt x="95" y="275"/>
                  </a:cubicBezTo>
                  <a:cubicBezTo>
                    <a:pt x="198" y="275"/>
                    <a:pt x="313" y="172"/>
                    <a:pt x="390" y="118"/>
                  </a:cubicBezTo>
                  <a:cubicBezTo>
                    <a:pt x="445" y="73"/>
                    <a:pt x="413" y="0"/>
                    <a:pt x="3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1542325" y="1582700"/>
              <a:ext cx="10600" cy="11800"/>
            </a:xfrm>
            <a:custGeom>
              <a:avLst/>
              <a:gdLst/>
              <a:ahLst/>
              <a:cxnLst/>
              <a:rect l="l" t="t" r="r" b="b"/>
              <a:pathLst>
                <a:path w="424" h="472" extrusionOk="0">
                  <a:moveTo>
                    <a:pt x="329" y="0"/>
                  </a:moveTo>
                  <a:cubicBezTo>
                    <a:pt x="304" y="0"/>
                    <a:pt x="278" y="10"/>
                    <a:pt x="261" y="31"/>
                  </a:cubicBezTo>
                  <a:cubicBezTo>
                    <a:pt x="198" y="132"/>
                    <a:pt x="111" y="232"/>
                    <a:pt x="48" y="332"/>
                  </a:cubicBezTo>
                  <a:cubicBezTo>
                    <a:pt x="1" y="399"/>
                    <a:pt x="67" y="472"/>
                    <a:pt x="135" y="472"/>
                  </a:cubicBezTo>
                  <a:cubicBezTo>
                    <a:pt x="157" y="472"/>
                    <a:pt x="180" y="464"/>
                    <a:pt x="198" y="445"/>
                  </a:cubicBezTo>
                  <a:cubicBezTo>
                    <a:pt x="299" y="345"/>
                    <a:pt x="349" y="219"/>
                    <a:pt x="399" y="94"/>
                  </a:cubicBezTo>
                  <a:cubicBezTo>
                    <a:pt x="424" y="36"/>
                    <a:pt x="378" y="0"/>
                    <a:pt x="3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1543200" y="1575250"/>
              <a:ext cx="5050" cy="7375"/>
            </a:xfrm>
            <a:custGeom>
              <a:avLst/>
              <a:gdLst/>
              <a:ahLst/>
              <a:cxnLst/>
              <a:rect l="l" t="t" r="r" b="b"/>
              <a:pathLst>
                <a:path w="202" h="295" extrusionOk="0">
                  <a:moveTo>
                    <a:pt x="134" y="0"/>
                  </a:moveTo>
                  <a:cubicBezTo>
                    <a:pt x="107" y="0"/>
                    <a:pt x="79" y="13"/>
                    <a:pt x="63" y="41"/>
                  </a:cubicBezTo>
                  <a:cubicBezTo>
                    <a:pt x="25" y="91"/>
                    <a:pt x="0" y="154"/>
                    <a:pt x="0" y="229"/>
                  </a:cubicBezTo>
                  <a:cubicBezTo>
                    <a:pt x="9" y="265"/>
                    <a:pt x="44" y="294"/>
                    <a:pt x="77" y="294"/>
                  </a:cubicBezTo>
                  <a:cubicBezTo>
                    <a:pt x="90" y="294"/>
                    <a:pt x="103" y="290"/>
                    <a:pt x="113" y="279"/>
                  </a:cubicBezTo>
                  <a:cubicBezTo>
                    <a:pt x="176" y="216"/>
                    <a:pt x="188" y="154"/>
                    <a:pt x="201" y="66"/>
                  </a:cubicBezTo>
                  <a:cubicBezTo>
                    <a:pt x="201" y="23"/>
                    <a:pt x="16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1538800" y="1582425"/>
              <a:ext cx="7875" cy="12750"/>
            </a:xfrm>
            <a:custGeom>
              <a:avLst/>
              <a:gdLst/>
              <a:ahLst/>
              <a:cxnLst/>
              <a:rect l="l" t="t" r="r" b="b"/>
              <a:pathLst>
                <a:path w="315" h="510" extrusionOk="0">
                  <a:moveTo>
                    <a:pt x="169" y="1"/>
                  </a:moveTo>
                  <a:cubicBezTo>
                    <a:pt x="118" y="1"/>
                    <a:pt x="72" y="57"/>
                    <a:pt x="101" y="105"/>
                  </a:cubicBezTo>
                  <a:cubicBezTo>
                    <a:pt x="164" y="218"/>
                    <a:pt x="1" y="331"/>
                    <a:pt x="13" y="444"/>
                  </a:cubicBezTo>
                  <a:cubicBezTo>
                    <a:pt x="13" y="476"/>
                    <a:pt x="41" y="509"/>
                    <a:pt x="82" y="509"/>
                  </a:cubicBezTo>
                  <a:cubicBezTo>
                    <a:pt x="88" y="509"/>
                    <a:pt x="94" y="508"/>
                    <a:pt x="101" y="507"/>
                  </a:cubicBezTo>
                  <a:cubicBezTo>
                    <a:pt x="264" y="469"/>
                    <a:pt x="314" y="130"/>
                    <a:pt x="214" y="17"/>
                  </a:cubicBezTo>
                  <a:cubicBezTo>
                    <a:pt x="200" y="6"/>
                    <a:pt x="184" y="1"/>
                    <a:pt x="1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37"/>
            <p:cNvSpPr/>
            <p:nvPr/>
          </p:nvSpPr>
          <p:spPr>
            <a:xfrm>
              <a:off x="1538500" y="1591975"/>
              <a:ext cx="12700" cy="5400"/>
            </a:xfrm>
            <a:custGeom>
              <a:avLst/>
              <a:gdLst/>
              <a:ahLst/>
              <a:cxnLst/>
              <a:rect l="l" t="t" r="r" b="b"/>
              <a:pathLst>
                <a:path w="508" h="216" extrusionOk="0">
                  <a:moveTo>
                    <a:pt x="175" y="0"/>
                  </a:moveTo>
                  <a:cubicBezTo>
                    <a:pt x="115" y="0"/>
                    <a:pt x="60" y="19"/>
                    <a:pt x="25" y="74"/>
                  </a:cubicBezTo>
                  <a:cubicBezTo>
                    <a:pt x="0" y="99"/>
                    <a:pt x="25" y="137"/>
                    <a:pt x="50" y="150"/>
                  </a:cubicBezTo>
                  <a:cubicBezTo>
                    <a:pt x="80" y="172"/>
                    <a:pt x="106" y="177"/>
                    <a:pt x="135" y="177"/>
                  </a:cubicBezTo>
                  <a:cubicBezTo>
                    <a:pt x="155" y="177"/>
                    <a:pt x="176" y="175"/>
                    <a:pt x="201" y="175"/>
                  </a:cubicBezTo>
                  <a:cubicBezTo>
                    <a:pt x="264" y="175"/>
                    <a:pt x="326" y="187"/>
                    <a:pt x="389" y="212"/>
                  </a:cubicBezTo>
                  <a:cubicBezTo>
                    <a:pt x="396" y="215"/>
                    <a:pt x="402" y="216"/>
                    <a:pt x="409" y="216"/>
                  </a:cubicBezTo>
                  <a:cubicBezTo>
                    <a:pt x="472" y="216"/>
                    <a:pt x="508" y="109"/>
                    <a:pt x="439" y="74"/>
                  </a:cubicBezTo>
                  <a:cubicBezTo>
                    <a:pt x="371" y="44"/>
                    <a:pt x="267" y="0"/>
                    <a:pt x="1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37"/>
            <p:cNvSpPr/>
            <p:nvPr/>
          </p:nvSpPr>
          <p:spPr>
            <a:xfrm>
              <a:off x="1538800" y="1593950"/>
              <a:ext cx="12100" cy="9150"/>
            </a:xfrm>
            <a:custGeom>
              <a:avLst/>
              <a:gdLst/>
              <a:ahLst/>
              <a:cxnLst/>
              <a:rect l="l" t="t" r="r" b="b"/>
              <a:pathLst>
                <a:path w="484" h="366" extrusionOk="0">
                  <a:moveTo>
                    <a:pt x="120" y="0"/>
                  </a:moveTo>
                  <a:cubicBezTo>
                    <a:pt x="101" y="0"/>
                    <a:pt x="82" y="3"/>
                    <a:pt x="63" y="8"/>
                  </a:cubicBezTo>
                  <a:cubicBezTo>
                    <a:pt x="26" y="20"/>
                    <a:pt x="1" y="83"/>
                    <a:pt x="38" y="121"/>
                  </a:cubicBezTo>
                  <a:cubicBezTo>
                    <a:pt x="88" y="171"/>
                    <a:pt x="151" y="171"/>
                    <a:pt x="214" y="209"/>
                  </a:cubicBezTo>
                  <a:cubicBezTo>
                    <a:pt x="289" y="246"/>
                    <a:pt x="339" y="284"/>
                    <a:pt x="390" y="347"/>
                  </a:cubicBezTo>
                  <a:cubicBezTo>
                    <a:pt x="399" y="360"/>
                    <a:pt x="411" y="365"/>
                    <a:pt x="422" y="365"/>
                  </a:cubicBezTo>
                  <a:cubicBezTo>
                    <a:pt x="454" y="365"/>
                    <a:pt x="483" y="321"/>
                    <a:pt x="465" y="284"/>
                  </a:cubicBezTo>
                  <a:cubicBezTo>
                    <a:pt x="420" y="172"/>
                    <a:pt x="275" y="0"/>
                    <a:pt x="1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1273700" y="1606075"/>
              <a:ext cx="117375" cy="116625"/>
            </a:xfrm>
            <a:custGeom>
              <a:avLst/>
              <a:gdLst/>
              <a:ahLst/>
              <a:cxnLst/>
              <a:rect l="l" t="t" r="r" b="b"/>
              <a:pathLst>
                <a:path w="4695" h="4665" extrusionOk="0">
                  <a:moveTo>
                    <a:pt x="2578" y="0"/>
                  </a:moveTo>
                  <a:cubicBezTo>
                    <a:pt x="2402" y="0"/>
                    <a:pt x="2221" y="54"/>
                    <a:pt x="2084" y="163"/>
                  </a:cubicBezTo>
                  <a:cubicBezTo>
                    <a:pt x="1733" y="439"/>
                    <a:pt x="1883" y="1581"/>
                    <a:pt x="1883" y="1581"/>
                  </a:cubicBezTo>
                  <a:cubicBezTo>
                    <a:pt x="1883" y="1581"/>
                    <a:pt x="1607" y="1054"/>
                    <a:pt x="1168" y="853"/>
                  </a:cubicBezTo>
                  <a:cubicBezTo>
                    <a:pt x="1051" y="795"/>
                    <a:pt x="932" y="757"/>
                    <a:pt x="815" y="757"/>
                  </a:cubicBezTo>
                  <a:cubicBezTo>
                    <a:pt x="655" y="757"/>
                    <a:pt x="497" y="828"/>
                    <a:pt x="352" y="1016"/>
                  </a:cubicBezTo>
                  <a:cubicBezTo>
                    <a:pt x="89" y="1317"/>
                    <a:pt x="202" y="1769"/>
                    <a:pt x="465" y="1995"/>
                  </a:cubicBezTo>
                  <a:cubicBezTo>
                    <a:pt x="842" y="2309"/>
                    <a:pt x="1381" y="2397"/>
                    <a:pt x="1381" y="2397"/>
                  </a:cubicBezTo>
                  <a:cubicBezTo>
                    <a:pt x="1381" y="2397"/>
                    <a:pt x="1" y="2848"/>
                    <a:pt x="591" y="3727"/>
                  </a:cubicBezTo>
                  <a:cubicBezTo>
                    <a:pt x="705" y="3891"/>
                    <a:pt x="878" y="3967"/>
                    <a:pt x="1071" y="3967"/>
                  </a:cubicBezTo>
                  <a:cubicBezTo>
                    <a:pt x="1452" y="3967"/>
                    <a:pt x="1909" y="3674"/>
                    <a:pt x="2134" y="3200"/>
                  </a:cubicBezTo>
                  <a:cubicBezTo>
                    <a:pt x="2159" y="3526"/>
                    <a:pt x="2347" y="4091"/>
                    <a:pt x="2536" y="4354"/>
                  </a:cubicBezTo>
                  <a:cubicBezTo>
                    <a:pt x="2657" y="4536"/>
                    <a:pt x="2886" y="4664"/>
                    <a:pt x="3103" y="4664"/>
                  </a:cubicBezTo>
                  <a:cubicBezTo>
                    <a:pt x="3200" y="4664"/>
                    <a:pt x="3295" y="4638"/>
                    <a:pt x="3376" y="4580"/>
                  </a:cubicBezTo>
                  <a:cubicBezTo>
                    <a:pt x="3552" y="4455"/>
                    <a:pt x="3627" y="4216"/>
                    <a:pt x="3640" y="4003"/>
                  </a:cubicBezTo>
                  <a:cubicBezTo>
                    <a:pt x="3690" y="3513"/>
                    <a:pt x="3339" y="3112"/>
                    <a:pt x="3075" y="2710"/>
                  </a:cubicBezTo>
                  <a:lnTo>
                    <a:pt x="3075" y="2710"/>
                  </a:lnTo>
                  <a:cubicBezTo>
                    <a:pt x="3272" y="2780"/>
                    <a:pt x="3517" y="2831"/>
                    <a:pt x="3751" y="2831"/>
                  </a:cubicBezTo>
                  <a:cubicBezTo>
                    <a:pt x="4024" y="2831"/>
                    <a:pt x="4282" y="2761"/>
                    <a:pt x="4431" y="2572"/>
                  </a:cubicBezTo>
                  <a:cubicBezTo>
                    <a:pt x="4694" y="2233"/>
                    <a:pt x="4569" y="1669"/>
                    <a:pt x="4205" y="1443"/>
                  </a:cubicBezTo>
                  <a:cubicBezTo>
                    <a:pt x="4062" y="1357"/>
                    <a:pt x="3912" y="1313"/>
                    <a:pt x="3751" y="1313"/>
                  </a:cubicBezTo>
                  <a:cubicBezTo>
                    <a:pt x="3487" y="1313"/>
                    <a:pt x="3192" y="1432"/>
                    <a:pt x="2849" y="1681"/>
                  </a:cubicBezTo>
                  <a:cubicBezTo>
                    <a:pt x="3151" y="1317"/>
                    <a:pt x="3289" y="903"/>
                    <a:pt x="3201" y="426"/>
                  </a:cubicBezTo>
                  <a:cubicBezTo>
                    <a:pt x="3146" y="145"/>
                    <a:pt x="2868" y="0"/>
                    <a:pt x="2578"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37"/>
            <p:cNvSpPr/>
            <p:nvPr/>
          </p:nvSpPr>
          <p:spPr>
            <a:xfrm>
              <a:off x="1329700" y="1672600"/>
              <a:ext cx="11800" cy="12275"/>
            </a:xfrm>
            <a:custGeom>
              <a:avLst/>
              <a:gdLst/>
              <a:ahLst/>
              <a:cxnLst/>
              <a:rect l="l" t="t" r="r" b="b"/>
              <a:pathLst>
                <a:path w="472" h="491" extrusionOk="0">
                  <a:moveTo>
                    <a:pt x="135" y="1"/>
                  </a:moveTo>
                  <a:cubicBezTo>
                    <a:pt x="63" y="1"/>
                    <a:pt x="1" y="91"/>
                    <a:pt x="70" y="150"/>
                  </a:cubicBezTo>
                  <a:cubicBezTo>
                    <a:pt x="170" y="250"/>
                    <a:pt x="258" y="338"/>
                    <a:pt x="333" y="451"/>
                  </a:cubicBezTo>
                  <a:cubicBezTo>
                    <a:pt x="345" y="479"/>
                    <a:pt x="365" y="490"/>
                    <a:pt x="385" y="490"/>
                  </a:cubicBezTo>
                  <a:cubicBezTo>
                    <a:pt x="428" y="490"/>
                    <a:pt x="472" y="439"/>
                    <a:pt x="446" y="388"/>
                  </a:cubicBezTo>
                  <a:cubicBezTo>
                    <a:pt x="396" y="250"/>
                    <a:pt x="308" y="112"/>
                    <a:pt x="195" y="24"/>
                  </a:cubicBezTo>
                  <a:cubicBezTo>
                    <a:pt x="176" y="8"/>
                    <a:pt x="15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37"/>
            <p:cNvSpPr/>
            <p:nvPr/>
          </p:nvSpPr>
          <p:spPr>
            <a:xfrm>
              <a:off x="1329550" y="1668025"/>
              <a:ext cx="16425" cy="5950"/>
            </a:xfrm>
            <a:custGeom>
              <a:avLst/>
              <a:gdLst/>
              <a:ahLst/>
              <a:cxnLst/>
              <a:rect l="l" t="t" r="r" b="b"/>
              <a:pathLst>
                <a:path w="657" h="238" extrusionOk="0">
                  <a:moveTo>
                    <a:pt x="218" y="1"/>
                  </a:moveTo>
                  <a:cubicBezTo>
                    <a:pt x="135" y="1"/>
                    <a:pt x="50" y="20"/>
                    <a:pt x="13" y="94"/>
                  </a:cubicBezTo>
                  <a:cubicBezTo>
                    <a:pt x="0" y="132"/>
                    <a:pt x="13" y="157"/>
                    <a:pt x="38" y="170"/>
                  </a:cubicBezTo>
                  <a:cubicBezTo>
                    <a:pt x="57" y="176"/>
                    <a:pt x="76" y="178"/>
                    <a:pt x="95" y="178"/>
                  </a:cubicBezTo>
                  <a:cubicBezTo>
                    <a:pt x="151" y="178"/>
                    <a:pt x="208" y="157"/>
                    <a:pt x="264" y="157"/>
                  </a:cubicBezTo>
                  <a:cubicBezTo>
                    <a:pt x="364" y="157"/>
                    <a:pt x="452" y="182"/>
                    <a:pt x="540" y="232"/>
                  </a:cubicBezTo>
                  <a:cubicBezTo>
                    <a:pt x="547" y="236"/>
                    <a:pt x="554" y="237"/>
                    <a:pt x="562" y="237"/>
                  </a:cubicBezTo>
                  <a:cubicBezTo>
                    <a:pt x="608" y="237"/>
                    <a:pt x="657" y="177"/>
                    <a:pt x="603" y="144"/>
                  </a:cubicBezTo>
                  <a:cubicBezTo>
                    <a:pt x="515" y="69"/>
                    <a:pt x="415" y="19"/>
                    <a:pt x="302" y="6"/>
                  </a:cubicBezTo>
                  <a:cubicBezTo>
                    <a:pt x="275" y="3"/>
                    <a:pt x="247" y="1"/>
                    <a:pt x="2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37"/>
            <p:cNvSpPr/>
            <p:nvPr/>
          </p:nvSpPr>
          <p:spPr>
            <a:xfrm>
              <a:off x="1340525" y="1658725"/>
              <a:ext cx="18100" cy="6375"/>
            </a:xfrm>
            <a:custGeom>
              <a:avLst/>
              <a:gdLst/>
              <a:ahLst/>
              <a:cxnLst/>
              <a:rect l="l" t="t" r="r" b="b"/>
              <a:pathLst>
                <a:path w="724" h="255" extrusionOk="0">
                  <a:moveTo>
                    <a:pt x="627" y="1"/>
                  </a:moveTo>
                  <a:cubicBezTo>
                    <a:pt x="623" y="1"/>
                    <a:pt x="620" y="1"/>
                    <a:pt x="616" y="2"/>
                  </a:cubicBezTo>
                  <a:cubicBezTo>
                    <a:pt x="503" y="27"/>
                    <a:pt x="402" y="40"/>
                    <a:pt x="289" y="65"/>
                  </a:cubicBezTo>
                  <a:cubicBezTo>
                    <a:pt x="201" y="77"/>
                    <a:pt x="101" y="77"/>
                    <a:pt x="38" y="140"/>
                  </a:cubicBezTo>
                  <a:cubicBezTo>
                    <a:pt x="1" y="178"/>
                    <a:pt x="26" y="228"/>
                    <a:pt x="63" y="240"/>
                  </a:cubicBezTo>
                  <a:cubicBezTo>
                    <a:pt x="87" y="250"/>
                    <a:pt x="111" y="254"/>
                    <a:pt x="135" y="254"/>
                  </a:cubicBezTo>
                  <a:cubicBezTo>
                    <a:pt x="203" y="254"/>
                    <a:pt x="272" y="225"/>
                    <a:pt x="327" y="215"/>
                  </a:cubicBezTo>
                  <a:cubicBezTo>
                    <a:pt x="440" y="190"/>
                    <a:pt x="540" y="153"/>
                    <a:pt x="641" y="127"/>
                  </a:cubicBezTo>
                  <a:cubicBezTo>
                    <a:pt x="724" y="104"/>
                    <a:pt x="694" y="1"/>
                    <a:pt x="6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37"/>
            <p:cNvSpPr/>
            <p:nvPr/>
          </p:nvSpPr>
          <p:spPr>
            <a:xfrm>
              <a:off x="1327350" y="1655275"/>
              <a:ext cx="17525" cy="15100"/>
            </a:xfrm>
            <a:custGeom>
              <a:avLst/>
              <a:gdLst/>
              <a:ahLst/>
              <a:cxnLst/>
              <a:rect l="l" t="t" r="r" b="b"/>
              <a:pathLst>
                <a:path w="701" h="604" extrusionOk="0">
                  <a:moveTo>
                    <a:pt x="604" y="0"/>
                  </a:moveTo>
                  <a:cubicBezTo>
                    <a:pt x="587" y="0"/>
                    <a:pt x="568" y="8"/>
                    <a:pt x="553" y="27"/>
                  </a:cubicBezTo>
                  <a:cubicBezTo>
                    <a:pt x="452" y="127"/>
                    <a:pt x="339" y="215"/>
                    <a:pt x="239" y="303"/>
                  </a:cubicBezTo>
                  <a:cubicBezTo>
                    <a:pt x="151" y="366"/>
                    <a:pt x="13" y="429"/>
                    <a:pt x="1" y="542"/>
                  </a:cubicBezTo>
                  <a:cubicBezTo>
                    <a:pt x="1" y="567"/>
                    <a:pt x="26" y="592"/>
                    <a:pt x="38" y="592"/>
                  </a:cubicBezTo>
                  <a:cubicBezTo>
                    <a:pt x="56" y="600"/>
                    <a:pt x="75" y="603"/>
                    <a:pt x="93" y="603"/>
                  </a:cubicBezTo>
                  <a:cubicBezTo>
                    <a:pt x="190" y="603"/>
                    <a:pt x="289" y="504"/>
                    <a:pt x="352" y="441"/>
                  </a:cubicBezTo>
                  <a:cubicBezTo>
                    <a:pt x="465" y="353"/>
                    <a:pt x="565" y="240"/>
                    <a:pt x="653" y="127"/>
                  </a:cubicBezTo>
                  <a:cubicBezTo>
                    <a:pt x="700" y="71"/>
                    <a:pt x="656" y="0"/>
                    <a:pt x="6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37"/>
            <p:cNvSpPr/>
            <p:nvPr/>
          </p:nvSpPr>
          <p:spPr>
            <a:xfrm>
              <a:off x="1332425" y="1640775"/>
              <a:ext cx="8300" cy="9400"/>
            </a:xfrm>
            <a:custGeom>
              <a:avLst/>
              <a:gdLst/>
              <a:ahLst/>
              <a:cxnLst/>
              <a:rect l="l" t="t" r="r" b="b"/>
              <a:pathLst>
                <a:path w="332" h="376" extrusionOk="0">
                  <a:moveTo>
                    <a:pt x="243" y="1"/>
                  </a:moveTo>
                  <a:cubicBezTo>
                    <a:pt x="229" y="1"/>
                    <a:pt x="214" y="6"/>
                    <a:pt x="199" y="17"/>
                  </a:cubicBezTo>
                  <a:cubicBezTo>
                    <a:pt x="124" y="93"/>
                    <a:pt x="36" y="193"/>
                    <a:pt x="11" y="293"/>
                  </a:cubicBezTo>
                  <a:cubicBezTo>
                    <a:pt x="1" y="334"/>
                    <a:pt x="41" y="375"/>
                    <a:pt x="83" y="375"/>
                  </a:cubicBezTo>
                  <a:cubicBezTo>
                    <a:pt x="93" y="375"/>
                    <a:pt x="102" y="373"/>
                    <a:pt x="111" y="369"/>
                  </a:cubicBezTo>
                  <a:cubicBezTo>
                    <a:pt x="199" y="318"/>
                    <a:pt x="262" y="205"/>
                    <a:pt x="312" y="105"/>
                  </a:cubicBezTo>
                  <a:cubicBezTo>
                    <a:pt x="331" y="57"/>
                    <a:pt x="291" y="1"/>
                    <a:pt x="2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37"/>
            <p:cNvSpPr/>
            <p:nvPr/>
          </p:nvSpPr>
          <p:spPr>
            <a:xfrm>
              <a:off x="1319550" y="1651375"/>
              <a:ext cx="12850" cy="18125"/>
            </a:xfrm>
            <a:custGeom>
              <a:avLst/>
              <a:gdLst/>
              <a:ahLst/>
              <a:cxnLst/>
              <a:rect l="l" t="t" r="r" b="b"/>
              <a:pathLst>
                <a:path w="514" h="725" extrusionOk="0">
                  <a:moveTo>
                    <a:pt x="392" y="1"/>
                  </a:moveTo>
                  <a:cubicBezTo>
                    <a:pt x="351" y="1"/>
                    <a:pt x="309" y="34"/>
                    <a:pt x="325" y="83"/>
                  </a:cubicBezTo>
                  <a:cubicBezTo>
                    <a:pt x="388" y="321"/>
                    <a:pt x="87" y="459"/>
                    <a:pt x="11" y="635"/>
                  </a:cubicBezTo>
                  <a:cubicBezTo>
                    <a:pt x="0" y="669"/>
                    <a:pt x="30" y="724"/>
                    <a:pt x="64" y="724"/>
                  </a:cubicBezTo>
                  <a:cubicBezTo>
                    <a:pt x="68" y="724"/>
                    <a:pt x="71" y="724"/>
                    <a:pt x="74" y="723"/>
                  </a:cubicBezTo>
                  <a:cubicBezTo>
                    <a:pt x="225" y="710"/>
                    <a:pt x="325" y="559"/>
                    <a:pt x="388" y="447"/>
                  </a:cubicBezTo>
                  <a:cubicBezTo>
                    <a:pt x="463" y="321"/>
                    <a:pt x="513" y="170"/>
                    <a:pt x="451" y="32"/>
                  </a:cubicBezTo>
                  <a:cubicBezTo>
                    <a:pt x="437" y="10"/>
                    <a:pt x="415" y="1"/>
                    <a:pt x="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37"/>
            <p:cNvSpPr/>
            <p:nvPr/>
          </p:nvSpPr>
          <p:spPr>
            <a:xfrm>
              <a:off x="1318575" y="1667425"/>
              <a:ext cx="17900" cy="9300"/>
            </a:xfrm>
            <a:custGeom>
              <a:avLst/>
              <a:gdLst/>
              <a:ahLst/>
              <a:cxnLst/>
              <a:rect l="l" t="t" r="r" b="b"/>
              <a:pathLst>
                <a:path w="716" h="372" extrusionOk="0">
                  <a:moveTo>
                    <a:pt x="151" y="1"/>
                  </a:moveTo>
                  <a:cubicBezTo>
                    <a:pt x="111" y="1"/>
                    <a:pt x="72" y="9"/>
                    <a:pt x="38" y="30"/>
                  </a:cubicBezTo>
                  <a:cubicBezTo>
                    <a:pt x="13" y="43"/>
                    <a:pt x="0" y="106"/>
                    <a:pt x="25" y="131"/>
                  </a:cubicBezTo>
                  <a:cubicBezTo>
                    <a:pt x="101" y="181"/>
                    <a:pt x="188" y="181"/>
                    <a:pt x="276" y="206"/>
                  </a:cubicBezTo>
                  <a:cubicBezTo>
                    <a:pt x="377" y="231"/>
                    <a:pt x="477" y="281"/>
                    <a:pt x="565" y="357"/>
                  </a:cubicBezTo>
                  <a:cubicBezTo>
                    <a:pt x="578" y="367"/>
                    <a:pt x="593" y="372"/>
                    <a:pt x="607" y="372"/>
                  </a:cubicBezTo>
                  <a:cubicBezTo>
                    <a:pt x="662" y="372"/>
                    <a:pt x="715" y="306"/>
                    <a:pt x="665" y="256"/>
                  </a:cubicBezTo>
                  <a:cubicBezTo>
                    <a:pt x="578" y="168"/>
                    <a:pt x="477" y="106"/>
                    <a:pt x="364" y="56"/>
                  </a:cubicBezTo>
                  <a:cubicBezTo>
                    <a:pt x="306" y="31"/>
                    <a:pt x="227"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37"/>
            <p:cNvSpPr/>
            <p:nvPr/>
          </p:nvSpPr>
          <p:spPr>
            <a:xfrm>
              <a:off x="1318575" y="1670375"/>
              <a:ext cx="15275" cy="16925"/>
            </a:xfrm>
            <a:custGeom>
              <a:avLst/>
              <a:gdLst/>
              <a:ahLst/>
              <a:cxnLst/>
              <a:rect l="l" t="t" r="r" b="b"/>
              <a:pathLst>
                <a:path w="611" h="677" extrusionOk="0">
                  <a:moveTo>
                    <a:pt x="88" y="0"/>
                  </a:moveTo>
                  <a:cubicBezTo>
                    <a:pt x="25" y="0"/>
                    <a:pt x="0" y="63"/>
                    <a:pt x="38" y="113"/>
                  </a:cubicBezTo>
                  <a:cubicBezTo>
                    <a:pt x="113" y="201"/>
                    <a:pt x="226" y="239"/>
                    <a:pt x="301" y="327"/>
                  </a:cubicBezTo>
                  <a:cubicBezTo>
                    <a:pt x="389" y="414"/>
                    <a:pt x="452" y="515"/>
                    <a:pt x="502" y="640"/>
                  </a:cubicBezTo>
                  <a:cubicBezTo>
                    <a:pt x="512" y="666"/>
                    <a:pt x="533" y="677"/>
                    <a:pt x="553" y="677"/>
                  </a:cubicBezTo>
                  <a:cubicBezTo>
                    <a:pt x="582" y="677"/>
                    <a:pt x="610" y="653"/>
                    <a:pt x="603" y="615"/>
                  </a:cubicBezTo>
                  <a:cubicBezTo>
                    <a:pt x="565" y="477"/>
                    <a:pt x="515" y="339"/>
                    <a:pt x="427" y="226"/>
                  </a:cubicBezTo>
                  <a:cubicBezTo>
                    <a:pt x="339" y="126"/>
                    <a:pt x="214" y="0"/>
                    <a:pt x="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37"/>
            <p:cNvSpPr/>
            <p:nvPr/>
          </p:nvSpPr>
          <p:spPr>
            <a:xfrm>
              <a:off x="1148775" y="1519650"/>
              <a:ext cx="113975" cy="116000"/>
            </a:xfrm>
            <a:custGeom>
              <a:avLst/>
              <a:gdLst/>
              <a:ahLst/>
              <a:cxnLst/>
              <a:rect l="l" t="t" r="r" b="b"/>
              <a:pathLst>
                <a:path w="4559" h="4640" extrusionOk="0">
                  <a:moveTo>
                    <a:pt x="1403" y="1"/>
                  </a:moveTo>
                  <a:cubicBezTo>
                    <a:pt x="1314" y="1"/>
                    <a:pt x="1216" y="22"/>
                    <a:pt x="1108" y="69"/>
                  </a:cubicBezTo>
                  <a:cubicBezTo>
                    <a:pt x="744" y="219"/>
                    <a:pt x="631" y="683"/>
                    <a:pt x="769" y="997"/>
                  </a:cubicBezTo>
                  <a:cubicBezTo>
                    <a:pt x="944" y="1449"/>
                    <a:pt x="1384" y="1775"/>
                    <a:pt x="1384" y="1775"/>
                  </a:cubicBezTo>
                  <a:cubicBezTo>
                    <a:pt x="1384" y="1775"/>
                    <a:pt x="1246" y="1752"/>
                    <a:pt x="1060" y="1752"/>
                  </a:cubicBezTo>
                  <a:cubicBezTo>
                    <a:pt x="649" y="1752"/>
                    <a:pt x="1" y="1865"/>
                    <a:pt x="79" y="2591"/>
                  </a:cubicBezTo>
                  <a:cubicBezTo>
                    <a:pt x="116" y="2938"/>
                    <a:pt x="444" y="3124"/>
                    <a:pt x="838" y="3124"/>
                  </a:cubicBezTo>
                  <a:cubicBezTo>
                    <a:pt x="1113" y="3124"/>
                    <a:pt x="1421" y="3033"/>
                    <a:pt x="1685" y="2842"/>
                  </a:cubicBezTo>
                  <a:lnTo>
                    <a:pt x="1685" y="2842"/>
                  </a:lnTo>
                  <a:cubicBezTo>
                    <a:pt x="1559" y="3143"/>
                    <a:pt x="1459" y="3720"/>
                    <a:pt x="1509" y="4034"/>
                  </a:cubicBezTo>
                  <a:cubicBezTo>
                    <a:pt x="1545" y="4342"/>
                    <a:pt x="1804" y="4639"/>
                    <a:pt x="2098" y="4639"/>
                  </a:cubicBezTo>
                  <a:cubicBezTo>
                    <a:pt x="2115" y="4639"/>
                    <a:pt x="2132" y="4638"/>
                    <a:pt x="2149" y="4636"/>
                  </a:cubicBezTo>
                  <a:cubicBezTo>
                    <a:pt x="2363" y="4599"/>
                    <a:pt x="2538" y="4423"/>
                    <a:pt x="2651" y="4235"/>
                  </a:cubicBezTo>
                  <a:cubicBezTo>
                    <a:pt x="2915" y="3833"/>
                    <a:pt x="2789" y="3319"/>
                    <a:pt x="2739" y="2829"/>
                  </a:cubicBezTo>
                  <a:lnTo>
                    <a:pt x="2739" y="2829"/>
                  </a:lnTo>
                  <a:cubicBezTo>
                    <a:pt x="2995" y="3106"/>
                    <a:pt x="3410" y="3391"/>
                    <a:pt x="3772" y="3391"/>
                  </a:cubicBezTo>
                  <a:cubicBezTo>
                    <a:pt x="3854" y="3391"/>
                    <a:pt x="3933" y="3376"/>
                    <a:pt x="4006" y="3344"/>
                  </a:cubicBezTo>
                  <a:cubicBezTo>
                    <a:pt x="4395" y="3156"/>
                    <a:pt x="4559" y="2603"/>
                    <a:pt x="4333" y="2240"/>
                  </a:cubicBezTo>
                  <a:cubicBezTo>
                    <a:pt x="4154" y="1942"/>
                    <a:pt x="3867" y="1794"/>
                    <a:pt x="3420" y="1794"/>
                  </a:cubicBezTo>
                  <a:cubicBezTo>
                    <a:pt x="3301" y="1794"/>
                    <a:pt x="3170" y="1804"/>
                    <a:pt x="3028" y="1825"/>
                  </a:cubicBezTo>
                  <a:cubicBezTo>
                    <a:pt x="3454" y="1637"/>
                    <a:pt x="3768" y="1336"/>
                    <a:pt x="3906" y="872"/>
                  </a:cubicBezTo>
                  <a:cubicBezTo>
                    <a:pt x="4031" y="474"/>
                    <a:pt x="3600" y="107"/>
                    <a:pt x="3182" y="107"/>
                  </a:cubicBezTo>
                  <a:cubicBezTo>
                    <a:pt x="3138" y="107"/>
                    <a:pt x="3095" y="111"/>
                    <a:pt x="3053" y="119"/>
                  </a:cubicBezTo>
                  <a:cubicBezTo>
                    <a:pt x="2601" y="207"/>
                    <a:pt x="2212" y="1286"/>
                    <a:pt x="2212" y="1286"/>
                  </a:cubicBezTo>
                  <a:cubicBezTo>
                    <a:pt x="2212" y="1286"/>
                    <a:pt x="2212" y="683"/>
                    <a:pt x="1923" y="307"/>
                  </a:cubicBezTo>
                  <a:cubicBezTo>
                    <a:pt x="1789" y="128"/>
                    <a:pt x="1624" y="1"/>
                    <a:pt x="1403"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37"/>
            <p:cNvSpPr/>
            <p:nvPr/>
          </p:nvSpPr>
          <p:spPr>
            <a:xfrm>
              <a:off x="1198725" y="1580950"/>
              <a:ext cx="6625" cy="14475"/>
            </a:xfrm>
            <a:custGeom>
              <a:avLst/>
              <a:gdLst/>
              <a:ahLst/>
              <a:cxnLst/>
              <a:rect l="l" t="t" r="r" b="b"/>
              <a:pathLst>
                <a:path w="265" h="579" extrusionOk="0">
                  <a:moveTo>
                    <a:pt x="101" y="1"/>
                  </a:moveTo>
                  <a:cubicBezTo>
                    <a:pt x="76" y="1"/>
                    <a:pt x="63" y="13"/>
                    <a:pt x="38" y="26"/>
                  </a:cubicBezTo>
                  <a:cubicBezTo>
                    <a:pt x="13" y="51"/>
                    <a:pt x="1" y="89"/>
                    <a:pt x="13" y="126"/>
                  </a:cubicBezTo>
                  <a:cubicBezTo>
                    <a:pt x="63" y="252"/>
                    <a:pt x="101" y="365"/>
                    <a:pt x="114" y="503"/>
                  </a:cubicBezTo>
                  <a:cubicBezTo>
                    <a:pt x="114" y="553"/>
                    <a:pt x="145" y="578"/>
                    <a:pt x="178" y="578"/>
                  </a:cubicBezTo>
                  <a:cubicBezTo>
                    <a:pt x="211" y="578"/>
                    <a:pt x="245" y="553"/>
                    <a:pt x="252" y="503"/>
                  </a:cubicBezTo>
                  <a:cubicBezTo>
                    <a:pt x="264" y="365"/>
                    <a:pt x="252" y="214"/>
                    <a:pt x="201" y="76"/>
                  </a:cubicBezTo>
                  <a:cubicBezTo>
                    <a:pt x="189" y="38"/>
                    <a:pt x="151"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37"/>
            <p:cNvSpPr/>
            <p:nvPr/>
          </p:nvSpPr>
          <p:spPr>
            <a:xfrm>
              <a:off x="1199675" y="1577200"/>
              <a:ext cx="13925" cy="10450"/>
            </a:xfrm>
            <a:custGeom>
              <a:avLst/>
              <a:gdLst/>
              <a:ahLst/>
              <a:cxnLst/>
              <a:rect l="l" t="t" r="r" b="b"/>
              <a:pathLst>
                <a:path w="557" h="418" extrusionOk="0">
                  <a:moveTo>
                    <a:pt x="139" y="0"/>
                  </a:moveTo>
                  <a:cubicBezTo>
                    <a:pt x="100" y="0"/>
                    <a:pt x="61" y="12"/>
                    <a:pt x="25" y="38"/>
                  </a:cubicBezTo>
                  <a:cubicBezTo>
                    <a:pt x="0" y="50"/>
                    <a:pt x="13" y="88"/>
                    <a:pt x="25" y="113"/>
                  </a:cubicBezTo>
                  <a:cubicBezTo>
                    <a:pt x="76" y="163"/>
                    <a:pt x="163" y="176"/>
                    <a:pt x="239" y="201"/>
                  </a:cubicBezTo>
                  <a:cubicBezTo>
                    <a:pt x="314" y="251"/>
                    <a:pt x="389" y="314"/>
                    <a:pt x="439" y="389"/>
                  </a:cubicBezTo>
                  <a:cubicBezTo>
                    <a:pt x="451" y="409"/>
                    <a:pt x="468" y="418"/>
                    <a:pt x="485" y="418"/>
                  </a:cubicBezTo>
                  <a:cubicBezTo>
                    <a:pt x="521" y="418"/>
                    <a:pt x="557" y="378"/>
                    <a:pt x="540" y="327"/>
                  </a:cubicBezTo>
                  <a:cubicBezTo>
                    <a:pt x="489" y="205"/>
                    <a:pt x="307" y="0"/>
                    <a:pt x="1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37"/>
            <p:cNvSpPr/>
            <p:nvPr/>
          </p:nvSpPr>
          <p:spPr>
            <a:xfrm>
              <a:off x="1213475" y="1576050"/>
              <a:ext cx="17475" cy="6525"/>
            </a:xfrm>
            <a:custGeom>
              <a:avLst/>
              <a:gdLst/>
              <a:ahLst/>
              <a:cxnLst/>
              <a:rect l="l" t="t" r="r" b="b"/>
              <a:pathLst>
                <a:path w="699" h="261" extrusionOk="0">
                  <a:moveTo>
                    <a:pt x="112" y="0"/>
                  </a:moveTo>
                  <a:cubicBezTo>
                    <a:pt x="91" y="0"/>
                    <a:pt x="71" y="3"/>
                    <a:pt x="51" y="9"/>
                  </a:cubicBezTo>
                  <a:cubicBezTo>
                    <a:pt x="0" y="9"/>
                    <a:pt x="0" y="59"/>
                    <a:pt x="25" y="96"/>
                  </a:cubicBezTo>
                  <a:cubicBezTo>
                    <a:pt x="88" y="172"/>
                    <a:pt x="189" y="172"/>
                    <a:pt x="276" y="197"/>
                  </a:cubicBezTo>
                  <a:cubicBezTo>
                    <a:pt x="377" y="222"/>
                    <a:pt x="490" y="247"/>
                    <a:pt x="590" y="260"/>
                  </a:cubicBezTo>
                  <a:cubicBezTo>
                    <a:pt x="595" y="260"/>
                    <a:pt x="600" y="261"/>
                    <a:pt x="605" y="261"/>
                  </a:cubicBezTo>
                  <a:cubicBezTo>
                    <a:pt x="681" y="261"/>
                    <a:pt x="699" y="170"/>
                    <a:pt x="628" y="147"/>
                  </a:cubicBezTo>
                  <a:cubicBezTo>
                    <a:pt x="527" y="109"/>
                    <a:pt x="415" y="84"/>
                    <a:pt x="314" y="46"/>
                  </a:cubicBezTo>
                  <a:cubicBezTo>
                    <a:pt x="247" y="27"/>
                    <a:pt x="179"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37"/>
            <p:cNvSpPr/>
            <p:nvPr/>
          </p:nvSpPr>
          <p:spPr>
            <a:xfrm>
              <a:off x="1198725" y="1570200"/>
              <a:ext cx="21825" cy="8025"/>
            </a:xfrm>
            <a:custGeom>
              <a:avLst/>
              <a:gdLst/>
              <a:ahLst/>
              <a:cxnLst/>
              <a:rect l="l" t="t" r="r" b="b"/>
              <a:pathLst>
                <a:path w="873" h="321" extrusionOk="0">
                  <a:moveTo>
                    <a:pt x="764" y="1"/>
                  </a:moveTo>
                  <a:cubicBezTo>
                    <a:pt x="756" y="1"/>
                    <a:pt x="749" y="2"/>
                    <a:pt x="741" y="4"/>
                  </a:cubicBezTo>
                  <a:cubicBezTo>
                    <a:pt x="615" y="42"/>
                    <a:pt x="477" y="67"/>
                    <a:pt x="352" y="92"/>
                  </a:cubicBezTo>
                  <a:cubicBezTo>
                    <a:pt x="239" y="117"/>
                    <a:pt x="101" y="105"/>
                    <a:pt x="26" y="192"/>
                  </a:cubicBezTo>
                  <a:cubicBezTo>
                    <a:pt x="1" y="230"/>
                    <a:pt x="13" y="255"/>
                    <a:pt x="38" y="280"/>
                  </a:cubicBezTo>
                  <a:cubicBezTo>
                    <a:pt x="78" y="310"/>
                    <a:pt x="125" y="320"/>
                    <a:pt x="174" y="320"/>
                  </a:cubicBezTo>
                  <a:cubicBezTo>
                    <a:pt x="251" y="320"/>
                    <a:pt x="334" y="296"/>
                    <a:pt x="402" y="280"/>
                  </a:cubicBezTo>
                  <a:cubicBezTo>
                    <a:pt x="540" y="243"/>
                    <a:pt x="666" y="192"/>
                    <a:pt x="804" y="142"/>
                  </a:cubicBezTo>
                  <a:cubicBezTo>
                    <a:pt x="872" y="108"/>
                    <a:pt x="837" y="1"/>
                    <a:pt x="7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37"/>
            <p:cNvSpPr/>
            <p:nvPr/>
          </p:nvSpPr>
          <p:spPr>
            <a:xfrm>
              <a:off x="1212900" y="1555525"/>
              <a:ext cx="10875" cy="6675"/>
            </a:xfrm>
            <a:custGeom>
              <a:avLst/>
              <a:gdLst/>
              <a:ahLst/>
              <a:cxnLst/>
              <a:rect l="l" t="t" r="r" b="b"/>
              <a:pathLst>
                <a:path w="435" h="267" extrusionOk="0">
                  <a:moveTo>
                    <a:pt x="324" y="0"/>
                  </a:moveTo>
                  <a:cubicBezTo>
                    <a:pt x="320" y="0"/>
                    <a:pt x="316" y="1"/>
                    <a:pt x="312" y="1"/>
                  </a:cubicBezTo>
                  <a:cubicBezTo>
                    <a:pt x="212" y="26"/>
                    <a:pt x="86" y="77"/>
                    <a:pt x="23" y="165"/>
                  </a:cubicBezTo>
                  <a:cubicBezTo>
                    <a:pt x="0" y="199"/>
                    <a:pt x="9" y="266"/>
                    <a:pt x="60" y="266"/>
                  </a:cubicBezTo>
                  <a:cubicBezTo>
                    <a:pt x="64" y="266"/>
                    <a:pt x="69" y="266"/>
                    <a:pt x="74" y="265"/>
                  </a:cubicBezTo>
                  <a:cubicBezTo>
                    <a:pt x="187" y="265"/>
                    <a:pt x="299" y="190"/>
                    <a:pt x="387" y="127"/>
                  </a:cubicBezTo>
                  <a:cubicBezTo>
                    <a:pt x="434" y="80"/>
                    <a:pt x="382" y="0"/>
                    <a:pt x="3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37"/>
            <p:cNvSpPr/>
            <p:nvPr/>
          </p:nvSpPr>
          <p:spPr>
            <a:xfrm>
              <a:off x="1192150" y="1560550"/>
              <a:ext cx="17575" cy="13225"/>
            </a:xfrm>
            <a:custGeom>
              <a:avLst/>
              <a:gdLst/>
              <a:ahLst/>
              <a:cxnLst/>
              <a:rect l="l" t="t" r="r" b="b"/>
              <a:pathLst>
                <a:path w="703" h="529" extrusionOk="0">
                  <a:moveTo>
                    <a:pt x="630" y="1"/>
                  </a:moveTo>
                  <a:cubicBezTo>
                    <a:pt x="600" y="1"/>
                    <a:pt x="571" y="17"/>
                    <a:pt x="565" y="51"/>
                  </a:cubicBezTo>
                  <a:cubicBezTo>
                    <a:pt x="552" y="164"/>
                    <a:pt x="414" y="240"/>
                    <a:pt x="326" y="277"/>
                  </a:cubicBezTo>
                  <a:cubicBezTo>
                    <a:pt x="239" y="327"/>
                    <a:pt x="126" y="327"/>
                    <a:pt x="50" y="403"/>
                  </a:cubicBezTo>
                  <a:cubicBezTo>
                    <a:pt x="0" y="440"/>
                    <a:pt x="25" y="503"/>
                    <a:pt x="75" y="516"/>
                  </a:cubicBezTo>
                  <a:cubicBezTo>
                    <a:pt x="97" y="524"/>
                    <a:pt x="121" y="528"/>
                    <a:pt x="146" y="528"/>
                  </a:cubicBezTo>
                  <a:cubicBezTo>
                    <a:pt x="264" y="528"/>
                    <a:pt x="407" y="442"/>
                    <a:pt x="489" y="390"/>
                  </a:cubicBezTo>
                  <a:cubicBezTo>
                    <a:pt x="602" y="302"/>
                    <a:pt x="703" y="215"/>
                    <a:pt x="703" y="64"/>
                  </a:cubicBezTo>
                  <a:cubicBezTo>
                    <a:pt x="703" y="23"/>
                    <a:pt x="666" y="1"/>
                    <a:pt x="6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37"/>
            <p:cNvSpPr/>
            <p:nvPr/>
          </p:nvSpPr>
          <p:spPr>
            <a:xfrm>
              <a:off x="1190875" y="1571200"/>
              <a:ext cx="13300" cy="14475"/>
            </a:xfrm>
            <a:custGeom>
              <a:avLst/>
              <a:gdLst/>
              <a:ahLst/>
              <a:cxnLst/>
              <a:rect l="l" t="t" r="r" b="b"/>
              <a:pathLst>
                <a:path w="532" h="579" extrusionOk="0">
                  <a:moveTo>
                    <a:pt x="94" y="1"/>
                  </a:moveTo>
                  <a:cubicBezTo>
                    <a:pt x="88" y="1"/>
                    <a:pt x="82" y="1"/>
                    <a:pt x="76" y="2"/>
                  </a:cubicBezTo>
                  <a:cubicBezTo>
                    <a:pt x="39" y="2"/>
                    <a:pt x="1" y="39"/>
                    <a:pt x="13" y="77"/>
                  </a:cubicBezTo>
                  <a:cubicBezTo>
                    <a:pt x="51" y="165"/>
                    <a:pt x="139" y="203"/>
                    <a:pt x="214" y="278"/>
                  </a:cubicBezTo>
                  <a:cubicBezTo>
                    <a:pt x="290" y="353"/>
                    <a:pt x="352" y="441"/>
                    <a:pt x="390" y="541"/>
                  </a:cubicBezTo>
                  <a:cubicBezTo>
                    <a:pt x="403" y="568"/>
                    <a:pt x="425" y="579"/>
                    <a:pt x="448" y="579"/>
                  </a:cubicBezTo>
                  <a:cubicBezTo>
                    <a:pt x="490" y="579"/>
                    <a:pt x="532" y="540"/>
                    <a:pt x="515" y="491"/>
                  </a:cubicBezTo>
                  <a:cubicBezTo>
                    <a:pt x="478" y="378"/>
                    <a:pt x="428" y="278"/>
                    <a:pt x="352" y="178"/>
                  </a:cubicBezTo>
                  <a:cubicBezTo>
                    <a:pt x="293" y="106"/>
                    <a:pt x="199" y="1"/>
                    <a:pt x="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37"/>
            <p:cNvSpPr/>
            <p:nvPr/>
          </p:nvSpPr>
          <p:spPr>
            <a:xfrm>
              <a:off x="1189750" y="1573275"/>
              <a:ext cx="8700" cy="20850"/>
            </a:xfrm>
            <a:custGeom>
              <a:avLst/>
              <a:gdLst/>
              <a:ahLst/>
              <a:cxnLst/>
              <a:rect l="l" t="t" r="r" b="b"/>
              <a:pathLst>
                <a:path w="348" h="834" extrusionOk="0">
                  <a:moveTo>
                    <a:pt x="85" y="0"/>
                  </a:moveTo>
                  <a:cubicBezTo>
                    <a:pt x="47" y="0"/>
                    <a:pt x="0" y="43"/>
                    <a:pt x="21" y="95"/>
                  </a:cubicBezTo>
                  <a:cubicBezTo>
                    <a:pt x="46" y="195"/>
                    <a:pt x="121" y="283"/>
                    <a:pt x="146" y="383"/>
                  </a:cubicBezTo>
                  <a:cubicBezTo>
                    <a:pt x="196" y="509"/>
                    <a:pt x="196" y="647"/>
                    <a:pt x="184" y="772"/>
                  </a:cubicBezTo>
                  <a:cubicBezTo>
                    <a:pt x="176" y="810"/>
                    <a:pt x="205" y="834"/>
                    <a:pt x="234" y="834"/>
                  </a:cubicBezTo>
                  <a:cubicBezTo>
                    <a:pt x="254" y="834"/>
                    <a:pt x="274" y="823"/>
                    <a:pt x="284" y="797"/>
                  </a:cubicBezTo>
                  <a:cubicBezTo>
                    <a:pt x="347" y="559"/>
                    <a:pt x="347" y="170"/>
                    <a:pt x="109" y="7"/>
                  </a:cubicBezTo>
                  <a:cubicBezTo>
                    <a:pt x="102" y="2"/>
                    <a:pt x="94"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37"/>
            <p:cNvSpPr/>
            <p:nvPr/>
          </p:nvSpPr>
          <p:spPr>
            <a:xfrm>
              <a:off x="1301000" y="1494050"/>
              <a:ext cx="87250" cy="81300"/>
            </a:xfrm>
            <a:custGeom>
              <a:avLst/>
              <a:gdLst/>
              <a:ahLst/>
              <a:cxnLst/>
              <a:rect l="l" t="t" r="r" b="b"/>
              <a:pathLst>
                <a:path w="3490" h="3252" extrusionOk="0">
                  <a:moveTo>
                    <a:pt x="1656" y="0"/>
                  </a:moveTo>
                  <a:cubicBezTo>
                    <a:pt x="1467" y="0"/>
                    <a:pt x="1261" y="96"/>
                    <a:pt x="1155" y="252"/>
                  </a:cubicBezTo>
                  <a:cubicBezTo>
                    <a:pt x="967" y="540"/>
                    <a:pt x="1343" y="1318"/>
                    <a:pt x="1343" y="1318"/>
                  </a:cubicBezTo>
                  <a:cubicBezTo>
                    <a:pt x="1343" y="1318"/>
                    <a:pt x="1017" y="1005"/>
                    <a:pt x="666" y="955"/>
                  </a:cubicBezTo>
                  <a:cubicBezTo>
                    <a:pt x="631" y="951"/>
                    <a:pt x="598" y="949"/>
                    <a:pt x="565" y="949"/>
                  </a:cubicBezTo>
                  <a:cubicBezTo>
                    <a:pt x="371" y="949"/>
                    <a:pt x="210" y="1021"/>
                    <a:pt x="113" y="1268"/>
                  </a:cubicBezTo>
                  <a:cubicBezTo>
                    <a:pt x="1" y="1544"/>
                    <a:pt x="189" y="1833"/>
                    <a:pt x="427" y="1933"/>
                  </a:cubicBezTo>
                  <a:cubicBezTo>
                    <a:pt x="623" y="2013"/>
                    <a:pt x="841" y="2030"/>
                    <a:pt x="989" y="2030"/>
                  </a:cubicBezTo>
                  <a:cubicBezTo>
                    <a:pt x="1096" y="2030"/>
                    <a:pt x="1168" y="2021"/>
                    <a:pt x="1168" y="2021"/>
                  </a:cubicBezTo>
                  <a:lnTo>
                    <a:pt x="1168" y="2021"/>
                  </a:lnTo>
                  <a:cubicBezTo>
                    <a:pt x="1168" y="2021"/>
                    <a:pt x="289" y="2649"/>
                    <a:pt x="917" y="3138"/>
                  </a:cubicBezTo>
                  <a:cubicBezTo>
                    <a:pt x="993" y="3198"/>
                    <a:pt x="1078" y="3226"/>
                    <a:pt x="1166" y="3226"/>
                  </a:cubicBezTo>
                  <a:cubicBezTo>
                    <a:pt x="1481" y="3226"/>
                    <a:pt x="1827" y="2872"/>
                    <a:pt x="1895" y="2410"/>
                  </a:cubicBezTo>
                  <a:cubicBezTo>
                    <a:pt x="1983" y="2636"/>
                    <a:pt x="2247" y="2987"/>
                    <a:pt x="2435" y="3138"/>
                  </a:cubicBezTo>
                  <a:cubicBezTo>
                    <a:pt x="2532" y="3211"/>
                    <a:pt x="2655" y="3251"/>
                    <a:pt x="2773" y="3251"/>
                  </a:cubicBezTo>
                  <a:cubicBezTo>
                    <a:pt x="2900" y="3251"/>
                    <a:pt x="3022" y="3204"/>
                    <a:pt x="3100" y="3100"/>
                  </a:cubicBezTo>
                  <a:cubicBezTo>
                    <a:pt x="3188" y="2975"/>
                    <a:pt x="3188" y="2787"/>
                    <a:pt x="3150" y="2636"/>
                  </a:cubicBezTo>
                  <a:cubicBezTo>
                    <a:pt x="3062" y="2272"/>
                    <a:pt x="2724" y="2071"/>
                    <a:pt x="2448" y="1846"/>
                  </a:cubicBezTo>
                  <a:lnTo>
                    <a:pt x="2448" y="1846"/>
                  </a:lnTo>
                  <a:cubicBezTo>
                    <a:pt x="2464" y="1846"/>
                    <a:pt x="2481" y="1846"/>
                    <a:pt x="2499" y="1846"/>
                  </a:cubicBezTo>
                  <a:cubicBezTo>
                    <a:pt x="2832" y="1846"/>
                    <a:pt x="3269" y="1730"/>
                    <a:pt x="3376" y="1431"/>
                  </a:cubicBezTo>
                  <a:cubicBezTo>
                    <a:pt x="3489" y="1130"/>
                    <a:pt x="3276" y="754"/>
                    <a:pt x="2962" y="678"/>
                  </a:cubicBezTo>
                  <a:cubicBezTo>
                    <a:pt x="2910" y="666"/>
                    <a:pt x="2859" y="660"/>
                    <a:pt x="2808" y="660"/>
                  </a:cubicBezTo>
                  <a:cubicBezTo>
                    <a:pt x="2549" y="660"/>
                    <a:pt x="2298" y="822"/>
                    <a:pt x="2046" y="1168"/>
                  </a:cubicBezTo>
                  <a:cubicBezTo>
                    <a:pt x="2184" y="842"/>
                    <a:pt x="2184" y="503"/>
                    <a:pt x="2008" y="189"/>
                  </a:cubicBezTo>
                  <a:cubicBezTo>
                    <a:pt x="1937" y="58"/>
                    <a:pt x="1802" y="0"/>
                    <a:pt x="1656"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37"/>
            <p:cNvSpPr/>
            <p:nvPr/>
          </p:nvSpPr>
          <p:spPr>
            <a:xfrm>
              <a:off x="1346650" y="1542675"/>
              <a:ext cx="12050" cy="8425"/>
            </a:xfrm>
            <a:custGeom>
              <a:avLst/>
              <a:gdLst/>
              <a:ahLst/>
              <a:cxnLst/>
              <a:rect l="l" t="t" r="r" b="b"/>
              <a:pathLst>
                <a:path w="482" h="337" extrusionOk="0">
                  <a:moveTo>
                    <a:pt x="134" y="0"/>
                  </a:moveTo>
                  <a:cubicBezTo>
                    <a:pt x="48" y="0"/>
                    <a:pt x="0" y="134"/>
                    <a:pt x="107" y="177"/>
                  </a:cubicBezTo>
                  <a:cubicBezTo>
                    <a:pt x="195" y="214"/>
                    <a:pt x="270" y="252"/>
                    <a:pt x="333" y="315"/>
                  </a:cubicBezTo>
                  <a:cubicBezTo>
                    <a:pt x="351" y="330"/>
                    <a:pt x="370" y="336"/>
                    <a:pt x="387" y="336"/>
                  </a:cubicBezTo>
                  <a:cubicBezTo>
                    <a:pt x="442" y="336"/>
                    <a:pt x="481" y="271"/>
                    <a:pt x="433" y="214"/>
                  </a:cubicBezTo>
                  <a:cubicBezTo>
                    <a:pt x="371" y="126"/>
                    <a:pt x="283" y="64"/>
                    <a:pt x="182" y="13"/>
                  </a:cubicBezTo>
                  <a:cubicBezTo>
                    <a:pt x="166" y="4"/>
                    <a:pt x="14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37"/>
            <p:cNvSpPr/>
            <p:nvPr/>
          </p:nvSpPr>
          <p:spPr>
            <a:xfrm>
              <a:off x="1345975" y="1538675"/>
              <a:ext cx="12975" cy="5375"/>
            </a:xfrm>
            <a:custGeom>
              <a:avLst/>
              <a:gdLst/>
              <a:ahLst/>
              <a:cxnLst/>
              <a:rect l="l" t="t" r="r" b="b"/>
              <a:pathLst>
                <a:path w="519" h="215" extrusionOk="0">
                  <a:moveTo>
                    <a:pt x="285" y="0"/>
                  </a:moveTo>
                  <a:cubicBezTo>
                    <a:pt x="150" y="0"/>
                    <a:pt x="0" y="37"/>
                    <a:pt x="9" y="161"/>
                  </a:cubicBezTo>
                  <a:cubicBezTo>
                    <a:pt x="21" y="186"/>
                    <a:pt x="34" y="199"/>
                    <a:pt x="46" y="211"/>
                  </a:cubicBezTo>
                  <a:cubicBezTo>
                    <a:pt x="58" y="213"/>
                    <a:pt x="68" y="214"/>
                    <a:pt x="78" y="214"/>
                  </a:cubicBezTo>
                  <a:cubicBezTo>
                    <a:pt x="123" y="214"/>
                    <a:pt x="156" y="194"/>
                    <a:pt x="197" y="173"/>
                  </a:cubicBezTo>
                  <a:cubicBezTo>
                    <a:pt x="253" y="145"/>
                    <a:pt x="310" y="131"/>
                    <a:pt x="366" y="131"/>
                  </a:cubicBezTo>
                  <a:cubicBezTo>
                    <a:pt x="385" y="131"/>
                    <a:pt x="404" y="133"/>
                    <a:pt x="423" y="136"/>
                  </a:cubicBezTo>
                  <a:cubicBezTo>
                    <a:pt x="428" y="137"/>
                    <a:pt x="432" y="137"/>
                    <a:pt x="437" y="137"/>
                  </a:cubicBezTo>
                  <a:cubicBezTo>
                    <a:pt x="501" y="137"/>
                    <a:pt x="519" y="58"/>
                    <a:pt x="460" y="23"/>
                  </a:cubicBezTo>
                  <a:cubicBezTo>
                    <a:pt x="422" y="10"/>
                    <a:pt x="355" y="0"/>
                    <a:pt x="2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37"/>
            <p:cNvSpPr/>
            <p:nvPr/>
          </p:nvSpPr>
          <p:spPr>
            <a:xfrm>
              <a:off x="1352450" y="1527425"/>
              <a:ext cx="12650" cy="8450"/>
            </a:xfrm>
            <a:custGeom>
              <a:avLst/>
              <a:gdLst/>
              <a:ahLst/>
              <a:cxnLst/>
              <a:rect l="l" t="t" r="r" b="b"/>
              <a:pathLst>
                <a:path w="506" h="338" extrusionOk="0">
                  <a:moveTo>
                    <a:pt x="422" y="0"/>
                  </a:moveTo>
                  <a:cubicBezTo>
                    <a:pt x="412" y="0"/>
                    <a:pt x="401" y="3"/>
                    <a:pt x="390" y="9"/>
                  </a:cubicBezTo>
                  <a:cubicBezTo>
                    <a:pt x="314" y="59"/>
                    <a:pt x="252" y="96"/>
                    <a:pt x="176" y="134"/>
                  </a:cubicBezTo>
                  <a:cubicBezTo>
                    <a:pt x="101" y="172"/>
                    <a:pt x="38" y="184"/>
                    <a:pt x="13" y="260"/>
                  </a:cubicBezTo>
                  <a:cubicBezTo>
                    <a:pt x="1" y="285"/>
                    <a:pt x="1" y="335"/>
                    <a:pt x="38" y="335"/>
                  </a:cubicBezTo>
                  <a:cubicBezTo>
                    <a:pt x="50" y="337"/>
                    <a:pt x="61" y="338"/>
                    <a:pt x="72" y="338"/>
                  </a:cubicBezTo>
                  <a:cubicBezTo>
                    <a:pt x="213" y="338"/>
                    <a:pt x="359" y="203"/>
                    <a:pt x="452" y="121"/>
                  </a:cubicBezTo>
                  <a:cubicBezTo>
                    <a:pt x="505" y="79"/>
                    <a:pt x="478" y="0"/>
                    <a:pt x="4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37"/>
            <p:cNvSpPr/>
            <p:nvPr/>
          </p:nvSpPr>
          <p:spPr>
            <a:xfrm>
              <a:off x="1342725" y="1528275"/>
              <a:ext cx="12050" cy="14775"/>
            </a:xfrm>
            <a:custGeom>
              <a:avLst/>
              <a:gdLst/>
              <a:ahLst/>
              <a:cxnLst/>
              <a:rect l="l" t="t" r="r" b="b"/>
              <a:pathLst>
                <a:path w="482" h="591" extrusionOk="0">
                  <a:moveTo>
                    <a:pt x="386" y="1"/>
                  </a:moveTo>
                  <a:cubicBezTo>
                    <a:pt x="363" y="1"/>
                    <a:pt x="340" y="12"/>
                    <a:pt x="327" y="37"/>
                  </a:cubicBezTo>
                  <a:cubicBezTo>
                    <a:pt x="264" y="150"/>
                    <a:pt x="189" y="263"/>
                    <a:pt x="113" y="376"/>
                  </a:cubicBezTo>
                  <a:cubicBezTo>
                    <a:pt x="76" y="426"/>
                    <a:pt x="1" y="527"/>
                    <a:pt x="88" y="577"/>
                  </a:cubicBezTo>
                  <a:cubicBezTo>
                    <a:pt x="105" y="586"/>
                    <a:pt x="121" y="591"/>
                    <a:pt x="138" y="591"/>
                  </a:cubicBezTo>
                  <a:cubicBezTo>
                    <a:pt x="294" y="591"/>
                    <a:pt x="431" y="191"/>
                    <a:pt x="465" y="100"/>
                  </a:cubicBezTo>
                  <a:cubicBezTo>
                    <a:pt x="481" y="42"/>
                    <a:pt x="432" y="1"/>
                    <a:pt x="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37"/>
            <p:cNvSpPr/>
            <p:nvPr/>
          </p:nvSpPr>
          <p:spPr>
            <a:xfrm>
              <a:off x="1342725" y="1518900"/>
              <a:ext cx="5550" cy="8675"/>
            </a:xfrm>
            <a:custGeom>
              <a:avLst/>
              <a:gdLst/>
              <a:ahLst/>
              <a:cxnLst/>
              <a:rect l="l" t="t" r="r" b="b"/>
              <a:pathLst>
                <a:path w="222" h="347" extrusionOk="0">
                  <a:moveTo>
                    <a:pt x="151" y="0"/>
                  </a:moveTo>
                  <a:cubicBezTo>
                    <a:pt x="127" y="0"/>
                    <a:pt x="103" y="11"/>
                    <a:pt x="88" y="36"/>
                  </a:cubicBezTo>
                  <a:cubicBezTo>
                    <a:pt x="38" y="111"/>
                    <a:pt x="1" y="212"/>
                    <a:pt x="26" y="299"/>
                  </a:cubicBezTo>
                  <a:cubicBezTo>
                    <a:pt x="26" y="330"/>
                    <a:pt x="53" y="346"/>
                    <a:pt x="81" y="346"/>
                  </a:cubicBezTo>
                  <a:cubicBezTo>
                    <a:pt x="98" y="346"/>
                    <a:pt x="116" y="339"/>
                    <a:pt x="126" y="324"/>
                  </a:cubicBezTo>
                  <a:cubicBezTo>
                    <a:pt x="189" y="262"/>
                    <a:pt x="214" y="161"/>
                    <a:pt x="214" y="73"/>
                  </a:cubicBezTo>
                  <a:cubicBezTo>
                    <a:pt x="222" y="28"/>
                    <a:pt x="187"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37"/>
            <p:cNvSpPr/>
            <p:nvPr/>
          </p:nvSpPr>
          <p:spPr>
            <a:xfrm>
              <a:off x="1338325" y="1528600"/>
              <a:ext cx="7250" cy="15750"/>
            </a:xfrm>
            <a:custGeom>
              <a:avLst/>
              <a:gdLst/>
              <a:ahLst/>
              <a:cxnLst/>
              <a:rect l="l" t="t" r="r" b="b"/>
              <a:pathLst>
                <a:path w="290" h="630" extrusionOk="0">
                  <a:moveTo>
                    <a:pt x="154" y="1"/>
                  </a:moveTo>
                  <a:cubicBezTo>
                    <a:pt x="108" y="1"/>
                    <a:pt x="61" y="54"/>
                    <a:pt x="89" y="100"/>
                  </a:cubicBezTo>
                  <a:cubicBezTo>
                    <a:pt x="189" y="250"/>
                    <a:pt x="1" y="413"/>
                    <a:pt x="1" y="551"/>
                  </a:cubicBezTo>
                  <a:cubicBezTo>
                    <a:pt x="1" y="595"/>
                    <a:pt x="39" y="629"/>
                    <a:pt x="73" y="629"/>
                  </a:cubicBezTo>
                  <a:cubicBezTo>
                    <a:pt x="79" y="629"/>
                    <a:pt x="84" y="628"/>
                    <a:pt x="89" y="627"/>
                  </a:cubicBezTo>
                  <a:cubicBezTo>
                    <a:pt x="202" y="576"/>
                    <a:pt x="252" y="438"/>
                    <a:pt x="264" y="325"/>
                  </a:cubicBezTo>
                  <a:cubicBezTo>
                    <a:pt x="289" y="213"/>
                    <a:pt x="289" y="100"/>
                    <a:pt x="202" y="24"/>
                  </a:cubicBezTo>
                  <a:cubicBezTo>
                    <a:pt x="188" y="8"/>
                    <a:pt x="171" y="1"/>
                    <a:pt x="1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37"/>
            <p:cNvSpPr/>
            <p:nvPr/>
          </p:nvSpPr>
          <p:spPr>
            <a:xfrm>
              <a:off x="1337700" y="1541100"/>
              <a:ext cx="15550" cy="5450"/>
            </a:xfrm>
            <a:custGeom>
              <a:avLst/>
              <a:gdLst/>
              <a:ahLst/>
              <a:cxnLst/>
              <a:rect l="l" t="t" r="r" b="b"/>
              <a:pathLst>
                <a:path w="622" h="218" extrusionOk="0">
                  <a:moveTo>
                    <a:pt x="216" y="0"/>
                  </a:moveTo>
                  <a:cubicBezTo>
                    <a:pt x="137" y="0"/>
                    <a:pt x="66" y="23"/>
                    <a:pt x="26" y="89"/>
                  </a:cubicBezTo>
                  <a:cubicBezTo>
                    <a:pt x="1" y="114"/>
                    <a:pt x="13" y="152"/>
                    <a:pt x="51" y="164"/>
                  </a:cubicBezTo>
                  <a:cubicBezTo>
                    <a:pt x="78" y="180"/>
                    <a:pt x="105" y="185"/>
                    <a:pt x="133" y="185"/>
                  </a:cubicBezTo>
                  <a:cubicBezTo>
                    <a:pt x="170" y="185"/>
                    <a:pt x="209" y="177"/>
                    <a:pt x="252" y="177"/>
                  </a:cubicBezTo>
                  <a:cubicBezTo>
                    <a:pt x="340" y="177"/>
                    <a:pt x="415" y="189"/>
                    <a:pt x="490" y="214"/>
                  </a:cubicBezTo>
                  <a:cubicBezTo>
                    <a:pt x="497" y="217"/>
                    <a:pt x="504" y="218"/>
                    <a:pt x="510" y="218"/>
                  </a:cubicBezTo>
                  <a:cubicBezTo>
                    <a:pt x="576" y="218"/>
                    <a:pt x="621" y="112"/>
                    <a:pt x="553" y="89"/>
                  </a:cubicBezTo>
                  <a:cubicBezTo>
                    <a:pt x="470" y="51"/>
                    <a:pt x="334" y="0"/>
                    <a:pt x="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37"/>
            <p:cNvSpPr/>
            <p:nvPr/>
          </p:nvSpPr>
          <p:spPr>
            <a:xfrm>
              <a:off x="1338325" y="1543800"/>
              <a:ext cx="15250" cy="10675"/>
            </a:xfrm>
            <a:custGeom>
              <a:avLst/>
              <a:gdLst/>
              <a:ahLst/>
              <a:cxnLst/>
              <a:rect l="l" t="t" r="r" b="b"/>
              <a:pathLst>
                <a:path w="610" h="427" extrusionOk="0">
                  <a:moveTo>
                    <a:pt x="112" y="0"/>
                  </a:moveTo>
                  <a:cubicBezTo>
                    <a:pt x="96" y="0"/>
                    <a:pt x="79" y="2"/>
                    <a:pt x="64" y="6"/>
                  </a:cubicBezTo>
                  <a:cubicBezTo>
                    <a:pt x="13" y="31"/>
                    <a:pt x="1" y="94"/>
                    <a:pt x="51" y="132"/>
                  </a:cubicBezTo>
                  <a:cubicBezTo>
                    <a:pt x="126" y="182"/>
                    <a:pt x="214" y="182"/>
                    <a:pt x="302" y="232"/>
                  </a:cubicBezTo>
                  <a:cubicBezTo>
                    <a:pt x="377" y="270"/>
                    <a:pt x="453" y="332"/>
                    <a:pt x="515" y="408"/>
                  </a:cubicBezTo>
                  <a:cubicBezTo>
                    <a:pt x="525" y="421"/>
                    <a:pt x="537" y="426"/>
                    <a:pt x="548" y="426"/>
                  </a:cubicBezTo>
                  <a:cubicBezTo>
                    <a:pt x="580" y="426"/>
                    <a:pt x="609" y="382"/>
                    <a:pt x="591" y="345"/>
                  </a:cubicBezTo>
                  <a:cubicBezTo>
                    <a:pt x="540" y="245"/>
                    <a:pt x="465" y="157"/>
                    <a:pt x="377" y="94"/>
                  </a:cubicBezTo>
                  <a:cubicBezTo>
                    <a:pt x="303" y="52"/>
                    <a:pt x="202"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37"/>
            <p:cNvSpPr/>
            <p:nvPr/>
          </p:nvSpPr>
          <p:spPr>
            <a:xfrm>
              <a:off x="1395125" y="1542900"/>
              <a:ext cx="74050" cy="70050"/>
            </a:xfrm>
            <a:custGeom>
              <a:avLst/>
              <a:gdLst/>
              <a:ahLst/>
              <a:cxnLst/>
              <a:rect l="l" t="t" r="r" b="b"/>
              <a:pathLst>
                <a:path w="2962" h="2802" extrusionOk="0">
                  <a:moveTo>
                    <a:pt x="1088" y="1"/>
                  </a:moveTo>
                  <a:cubicBezTo>
                    <a:pt x="899" y="1"/>
                    <a:pt x="689" y="154"/>
                    <a:pt x="628" y="356"/>
                  </a:cubicBezTo>
                  <a:cubicBezTo>
                    <a:pt x="540" y="632"/>
                    <a:pt x="1042" y="1171"/>
                    <a:pt x="1042" y="1171"/>
                  </a:cubicBezTo>
                  <a:cubicBezTo>
                    <a:pt x="1042" y="1171"/>
                    <a:pt x="773" y="1037"/>
                    <a:pt x="504" y="1037"/>
                  </a:cubicBezTo>
                  <a:cubicBezTo>
                    <a:pt x="465" y="1037"/>
                    <a:pt x="427" y="1040"/>
                    <a:pt x="389" y="1046"/>
                  </a:cubicBezTo>
                  <a:cubicBezTo>
                    <a:pt x="201" y="1084"/>
                    <a:pt x="38" y="1171"/>
                    <a:pt x="13" y="1435"/>
                  </a:cubicBezTo>
                  <a:cubicBezTo>
                    <a:pt x="0" y="1699"/>
                    <a:pt x="226" y="1887"/>
                    <a:pt x="439" y="1912"/>
                  </a:cubicBezTo>
                  <a:cubicBezTo>
                    <a:pt x="466" y="1914"/>
                    <a:pt x="492" y="1915"/>
                    <a:pt x="518" y="1915"/>
                  </a:cubicBezTo>
                  <a:cubicBezTo>
                    <a:pt x="803" y="1915"/>
                    <a:pt x="1067" y="1799"/>
                    <a:pt x="1067" y="1799"/>
                  </a:cubicBezTo>
                  <a:lnTo>
                    <a:pt x="1067" y="1799"/>
                  </a:lnTo>
                  <a:cubicBezTo>
                    <a:pt x="1067" y="1799"/>
                    <a:pt x="502" y="2527"/>
                    <a:pt x="1130" y="2778"/>
                  </a:cubicBezTo>
                  <a:cubicBezTo>
                    <a:pt x="1173" y="2794"/>
                    <a:pt x="1216" y="2802"/>
                    <a:pt x="1258" y="2802"/>
                  </a:cubicBezTo>
                  <a:cubicBezTo>
                    <a:pt x="1568" y="2802"/>
                    <a:pt x="1823" y="2379"/>
                    <a:pt x="1757" y="1937"/>
                  </a:cubicBezTo>
                  <a:lnTo>
                    <a:pt x="1757" y="1937"/>
                  </a:lnTo>
                  <a:cubicBezTo>
                    <a:pt x="1895" y="2100"/>
                    <a:pt x="2184" y="2326"/>
                    <a:pt x="2384" y="2401"/>
                  </a:cubicBezTo>
                  <a:cubicBezTo>
                    <a:pt x="2436" y="2421"/>
                    <a:pt x="2492" y="2430"/>
                    <a:pt x="2548" y="2430"/>
                  </a:cubicBezTo>
                  <a:cubicBezTo>
                    <a:pt x="2708" y="2430"/>
                    <a:pt x="2865" y="2353"/>
                    <a:pt x="2912" y="2213"/>
                  </a:cubicBezTo>
                  <a:cubicBezTo>
                    <a:pt x="2962" y="2075"/>
                    <a:pt x="2912" y="1937"/>
                    <a:pt x="2849" y="1811"/>
                  </a:cubicBezTo>
                  <a:cubicBezTo>
                    <a:pt x="2686" y="1535"/>
                    <a:pt x="2359" y="1460"/>
                    <a:pt x="2071" y="1335"/>
                  </a:cubicBezTo>
                  <a:cubicBezTo>
                    <a:pt x="2359" y="1259"/>
                    <a:pt x="2723" y="1046"/>
                    <a:pt x="2736" y="770"/>
                  </a:cubicBezTo>
                  <a:cubicBezTo>
                    <a:pt x="2748" y="500"/>
                    <a:pt x="2497" y="255"/>
                    <a:pt x="2229" y="255"/>
                  </a:cubicBezTo>
                  <a:cubicBezTo>
                    <a:pt x="2222" y="255"/>
                    <a:pt x="2215" y="255"/>
                    <a:pt x="2209" y="255"/>
                  </a:cubicBezTo>
                  <a:cubicBezTo>
                    <a:pt x="1933" y="268"/>
                    <a:pt x="1732" y="469"/>
                    <a:pt x="1581" y="883"/>
                  </a:cubicBezTo>
                  <a:cubicBezTo>
                    <a:pt x="1606" y="582"/>
                    <a:pt x="1531" y="306"/>
                    <a:pt x="1305" y="92"/>
                  </a:cubicBezTo>
                  <a:cubicBezTo>
                    <a:pt x="1245" y="28"/>
                    <a:pt x="1168" y="1"/>
                    <a:pt x="1088"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37"/>
            <p:cNvSpPr/>
            <p:nvPr/>
          </p:nvSpPr>
          <p:spPr>
            <a:xfrm>
              <a:off x="1435150" y="1580900"/>
              <a:ext cx="11550" cy="6225"/>
            </a:xfrm>
            <a:custGeom>
              <a:avLst/>
              <a:gdLst/>
              <a:ahLst/>
              <a:cxnLst/>
              <a:rect l="l" t="t" r="r" b="b"/>
              <a:pathLst>
                <a:path w="462" h="249" extrusionOk="0">
                  <a:moveTo>
                    <a:pt x="135" y="1"/>
                  </a:moveTo>
                  <a:cubicBezTo>
                    <a:pt x="27" y="1"/>
                    <a:pt x="1" y="179"/>
                    <a:pt x="131" y="191"/>
                  </a:cubicBezTo>
                  <a:cubicBezTo>
                    <a:pt x="206" y="191"/>
                    <a:pt x="282" y="216"/>
                    <a:pt x="357" y="241"/>
                  </a:cubicBezTo>
                  <a:cubicBezTo>
                    <a:pt x="366" y="246"/>
                    <a:pt x="375" y="248"/>
                    <a:pt x="384" y="248"/>
                  </a:cubicBezTo>
                  <a:cubicBezTo>
                    <a:pt x="440" y="248"/>
                    <a:pt x="462" y="149"/>
                    <a:pt x="407" y="116"/>
                  </a:cubicBezTo>
                  <a:cubicBezTo>
                    <a:pt x="332" y="66"/>
                    <a:pt x="244" y="28"/>
                    <a:pt x="156" y="3"/>
                  </a:cubicBezTo>
                  <a:cubicBezTo>
                    <a:pt x="149" y="1"/>
                    <a:pt x="142"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37"/>
            <p:cNvSpPr/>
            <p:nvPr/>
          </p:nvSpPr>
          <p:spPr>
            <a:xfrm>
              <a:off x="1434025" y="1576525"/>
              <a:ext cx="11000" cy="6775"/>
            </a:xfrm>
            <a:custGeom>
              <a:avLst/>
              <a:gdLst/>
              <a:ahLst/>
              <a:cxnLst/>
              <a:rect l="l" t="t" r="r" b="b"/>
              <a:pathLst>
                <a:path w="440" h="271" extrusionOk="0">
                  <a:moveTo>
                    <a:pt x="314" y="0"/>
                  </a:moveTo>
                  <a:cubicBezTo>
                    <a:pt x="199" y="0"/>
                    <a:pt x="81" y="51"/>
                    <a:pt x="13" y="153"/>
                  </a:cubicBezTo>
                  <a:cubicBezTo>
                    <a:pt x="0" y="178"/>
                    <a:pt x="0" y="215"/>
                    <a:pt x="13" y="241"/>
                  </a:cubicBezTo>
                  <a:cubicBezTo>
                    <a:pt x="27" y="261"/>
                    <a:pt x="48" y="271"/>
                    <a:pt x="71" y="271"/>
                  </a:cubicBezTo>
                  <a:cubicBezTo>
                    <a:pt x="89" y="271"/>
                    <a:pt x="109" y="264"/>
                    <a:pt x="126" y="253"/>
                  </a:cubicBezTo>
                  <a:cubicBezTo>
                    <a:pt x="163" y="241"/>
                    <a:pt x="188" y="190"/>
                    <a:pt x="226" y="178"/>
                  </a:cubicBezTo>
                  <a:cubicBezTo>
                    <a:pt x="276" y="140"/>
                    <a:pt x="327" y="128"/>
                    <a:pt x="377" y="115"/>
                  </a:cubicBezTo>
                  <a:cubicBezTo>
                    <a:pt x="439" y="115"/>
                    <a:pt x="414" y="15"/>
                    <a:pt x="352" y="2"/>
                  </a:cubicBezTo>
                  <a:cubicBezTo>
                    <a:pt x="339" y="1"/>
                    <a:pt x="326"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37"/>
            <p:cNvSpPr/>
            <p:nvPr/>
          </p:nvSpPr>
          <p:spPr>
            <a:xfrm>
              <a:off x="1437475" y="1565475"/>
              <a:ext cx="9775" cy="9600"/>
            </a:xfrm>
            <a:custGeom>
              <a:avLst/>
              <a:gdLst/>
              <a:ahLst/>
              <a:cxnLst/>
              <a:rect l="l" t="t" r="r" b="b"/>
              <a:pathLst>
                <a:path w="391" h="384" extrusionOk="0">
                  <a:moveTo>
                    <a:pt x="303" y="1"/>
                  </a:moveTo>
                  <a:cubicBezTo>
                    <a:pt x="289" y="1"/>
                    <a:pt x="275" y="6"/>
                    <a:pt x="264" y="18"/>
                  </a:cubicBezTo>
                  <a:cubicBezTo>
                    <a:pt x="201" y="80"/>
                    <a:pt x="151" y="130"/>
                    <a:pt x="88" y="181"/>
                  </a:cubicBezTo>
                  <a:cubicBezTo>
                    <a:pt x="38" y="231"/>
                    <a:pt x="13" y="256"/>
                    <a:pt x="0" y="331"/>
                  </a:cubicBezTo>
                  <a:cubicBezTo>
                    <a:pt x="0" y="353"/>
                    <a:pt x="19" y="384"/>
                    <a:pt x="40" y="384"/>
                  </a:cubicBezTo>
                  <a:cubicBezTo>
                    <a:pt x="44" y="384"/>
                    <a:pt x="47" y="383"/>
                    <a:pt x="50" y="381"/>
                  </a:cubicBezTo>
                  <a:cubicBezTo>
                    <a:pt x="189" y="369"/>
                    <a:pt x="289" y="193"/>
                    <a:pt x="352" y="93"/>
                  </a:cubicBezTo>
                  <a:cubicBezTo>
                    <a:pt x="390" y="54"/>
                    <a:pt x="347" y="1"/>
                    <a:pt x="3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37"/>
            <p:cNvSpPr/>
            <p:nvPr/>
          </p:nvSpPr>
          <p:spPr>
            <a:xfrm>
              <a:off x="1431500" y="1568750"/>
              <a:ext cx="7100" cy="14225"/>
            </a:xfrm>
            <a:custGeom>
              <a:avLst/>
              <a:gdLst/>
              <a:ahLst/>
              <a:cxnLst/>
              <a:rect l="l" t="t" r="r" b="b"/>
              <a:pathLst>
                <a:path w="284" h="569" extrusionOk="0">
                  <a:moveTo>
                    <a:pt x="205" y="0"/>
                  </a:moveTo>
                  <a:cubicBezTo>
                    <a:pt x="175" y="0"/>
                    <a:pt x="144" y="16"/>
                    <a:pt x="139" y="50"/>
                  </a:cubicBezTo>
                  <a:cubicBezTo>
                    <a:pt x="101" y="188"/>
                    <a:pt x="38" y="313"/>
                    <a:pt x="13" y="451"/>
                  </a:cubicBezTo>
                  <a:cubicBezTo>
                    <a:pt x="1" y="489"/>
                    <a:pt x="13" y="539"/>
                    <a:pt x="51" y="564"/>
                  </a:cubicBezTo>
                  <a:lnTo>
                    <a:pt x="76" y="564"/>
                  </a:lnTo>
                  <a:cubicBezTo>
                    <a:pt x="86" y="567"/>
                    <a:pt x="96" y="569"/>
                    <a:pt x="106" y="569"/>
                  </a:cubicBezTo>
                  <a:cubicBezTo>
                    <a:pt x="137" y="569"/>
                    <a:pt x="167" y="555"/>
                    <a:pt x="177" y="526"/>
                  </a:cubicBezTo>
                  <a:cubicBezTo>
                    <a:pt x="252" y="388"/>
                    <a:pt x="277" y="225"/>
                    <a:pt x="277" y="75"/>
                  </a:cubicBezTo>
                  <a:cubicBezTo>
                    <a:pt x="284" y="26"/>
                    <a:pt x="244" y="0"/>
                    <a:pt x="2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37"/>
            <p:cNvSpPr/>
            <p:nvPr/>
          </p:nvSpPr>
          <p:spPr>
            <a:xfrm>
              <a:off x="1426800" y="1562525"/>
              <a:ext cx="4725" cy="8000"/>
            </a:xfrm>
            <a:custGeom>
              <a:avLst/>
              <a:gdLst/>
              <a:ahLst/>
              <a:cxnLst/>
              <a:rect l="l" t="t" r="r" b="b"/>
              <a:pathLst>
                <a:path w="189" h="320" extrusionOk="0">
                  <a:moveTo>
                    <a:pt x="99" y="1"/>
                  </a:moveTo>
                  <a:cubicBezTo>
                    <a:pt x="70" y="1"/>
                    <a:pt x="38" y="16"/>
                    <a:pt x="26" y="48"/>
                  </a:cubicBezTo>
                  <a:cubicBezTo>
                    <a:pt x="13" y="123"/>
                    <a:pt x="1" y="211"/>
                    <a:pt x="38" y="286"/>
                  </a:cubicBezTo>
                  <a:cubicBezTo>
                    <a:pt x="50" y="309"/>
                    <a:pt x="70" y="319"/>
                    <a:pt x="90" y="319"/>
                  </a:cubicBezTo>
                  <a:cubicBezTo>
                    <a:pt x="114" y="319"/>
                    <a:pt x="138" y="306"/>
                    <a:pt x="151" y="286"/>
                  </a:cubicBezTo>
                  <a:cubicBezTo>
                    <a:pt x="189" y="211"/>
                    <a:pt x="189" y="123"/>
                    <a:pt x="164" y="48"/>
                  </a:cubicBezTo>
                  <a:cubicBezTo>
                    <a:pt x="157" y="16"/>
                    <a:pt x="129"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37"/>
            <p:cNvSpPr/>
            <p:nvPr/>
          </p:nvSpPr>
          <p:spPr>
            <a:xfrm>
              <a:off x="1425700" y="1571425"/>
              <a:ext cx="8350" cy="14025"/>
            </a:xfrm>
            <a:custGeom>
              <a:avLst/>
              <a:gdLst/>
              <a:ahLst/>
              <a:cxnLst/>
              <a:rect l="l" t="t" r="r" b="b"/>
              <a:pathLst>
                <a:path w="334" h="561" extrusionOk="0">
                  <a:moveTo>
                    <a:pt x="109" y="1"/>
                  </a:moveTo>
                  <a:cubicBezTo>
                    <a:pt x="53" y="1"/>
                    <a:pt x="0" y="74"/>
                    <a:pt x="45" y="118"/>
                  </a:cubicBezTo>
                  <a:cubicBezTo>
                    <a:pt x="158" y="219"/>
                    <a:pt x="45" y="394"/>
                    <a:pt x="82" y="507"/>
                  </a:cubicBezTo>
                  <a:cubicBezTo>
                    <a:pt x="91" y="534"/>
                    <a:pt x="119" y="561"/>
                    <a:pt x="148" y="561"/>
                  </a:cubicBezTo>
                  <a:cubicBezTo>
                    <a:pt x="160" y="561"/>
                    <a:pt x="172" y="556"/>
                    <a:pt x="183" y="545"/>
                  </a:cubicBezTo>
                  <a:cubicBezTo>
                    <a:pt x="333" y="445"/>
                    <a:pt x="296" y="93"/>
                    <a:pt x="132" y="5"/>
                  </a:cubicBezTo>
                  <a:cubicBezTo>
                    <a:pt x="125" y="2"/>
                    <a:pt x="117" y="1"/>
                    <a:pt x="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37"/>
            <p:cNvSpPr/>
            <p:nvPr/>
          </p:nvSpPr>
          <p:spPr>
            <a:xfrm>
              <a:off x="1427750" y="1580975"/>
              <a:ext cx="13500" cy="5750"/>
            </a:xfrm>
            <a:custGeom>
              <a:avLst/>
              <a:gdLst/>
              <a:ahLst/>
              <a:cxnLst/>
              <a:rect l="l" t="t" r="r" b="b"/>
              <a:pathLst>
                <a:path w="540" h="230" extrusionOk="0">
                  <a:moveTo>
                    <a:pt x="319" y="0"/>
                  </a:moveTo>
                  <a:cubicBezTo>
                    <a:pt x="190" y="0"/>
                    <a:pt x="40" y="33"/>
                    <a:pt x="13" y="150"/>
                  </a:cubicBezTo>
                  <a:cubicBezTo>
                    <a:pt x="0" y="176"/>
                    <a:pt x="25" y="213"/>
                    <a:pt x="50" y="226"/>
                  </a:cubicBezTo>
                  <a:cubicBezTo>
                    <a:pt x="62" y="228"/>
                    <a:pt x="73" y="229"/>
                    <a:pt x="83" y="229"/>
                  </a:cubicBezTo>
                  <a:cubicBezTo>
                    <a:pt x="127" y="229"/>
                    <a:pt x="160" y="209"/>
                    <a:pt x="201" y="188"/>
                  </a:cubicBezTo>
                  <a:cubicBezTo>
                    <a:pt x="276" y="163"/>
                    <a:pt x="352" y="150"/>
                    <a:pt x="439" y="150"/>
                  </a:cubicBezTo>
                  <a:cubicBezTo>
                    <a:pt x="515" y="150"/>
                    <a:pt x="540" y="25"/>
                    <a:pt x="452" y="12"/>
                  </a:cubicBezTo>
                  <a:cubicBezTo>
                    <a:pt x="417" y="5"/>
                    <a:pt x="369" y="0"/>
                    <a:pt x="3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37"/>
            <p:cNvSpPr/>
            <p:nvPr/>
          </p:nvSpPr>
          <p:spPr>
            <a:xfrm>
              <a:off x="1428375" y="1583725"/>
              <a:ext cx="15225" cy="6925"/>
            </a:xfrm>
            <a:custGeom>
              <a:avLst/>
              <a:gdLst/>
              <a:ahLst/>
              <a:cxnLst/>
              <a:rect l="l" t="t" r="r" b="b"/>
              <a:pathLst>
                <a:path w="609" h="277" extrusionOk="0">
                  <a:moveTo>
                    <a:pt x="181" y="0"/>
                  </a:moveTo>
                  <a:cubicBezTo>
                    <a:pt x="133" y="0"/>
                    <a:pt x="88" y="12"/>
                    <a:pt x="51" y="40"/>
                  </a:cubicBezTo>
                  <a:cubicBezTo>
                    <a:pt x="0" y="78"/>
                    <a:pt x="13" y="141"/>
                    <a:pt x="63" y="166"/>
                  </a:cubicBezTo>
                  <a:cubicBezTo>
                    <a:pt x="91" y="175"/>
                    <a:pt x="119" y="178"/>
                    <a:pt x="147" y="178"/>
                  </a:cubicBezTo>
                  <a:cubicBezTo>
                    <a:pt x="177" y="178"/>
                    <a:pt x="207" y="175"/>
                    <a:pt x="238" y="175"/>
                  </a:cubicBezTo>
                  <a:cubicBezTo>
                    <a:pt x="255" y="175"/>
                    <a:pt x="272" y="176"/>
                    <a:pt x="289" y="178"/>
                  </a:cubicBezTo>
                  <a:cubicBezTo>
                    <a:pt x="364" y="191"/>
                    <a:pt x="440" y="229"/>
                    <a:pt x="515" y="266"/>
                  </a:cubicBezTo>
                  <a:cubicBezTo>
                    <a:pt x="524" y="274"/>
                    <a:pt x="534" y="277"/>
                    <a:pt x="543" y="277"/>
                  </a:cubicBezTo>
                  <a:cubicBezTo>
                    <a:pt x="581" y="277"/>
                    <a:pt x="608" y="221"/>
                    <a:pt x="578" y="191"/>
                  </a:cubicBezTo>
                  <a:cubicBezTo>
                    <a:pt x="493" y="106"/>
                    <a:pt x="323" y="0"/>
                    <a:pt x="1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37"/>
            <p:cNvSpPr/>
            <p:nvPr/>
          </p:nvSpPr>
          <p:spPr>
            <a:xfrm>
              <a:off x="1082975" y="2229725"/>
              <a:ext cx="86300" cy="102900"/>
            </a:xfrm>
            <a:custGeom>
              <a:avLst/>
              <a:gdLst/>
              <a:ahLst/>
              <a:cxnLst/>
              <a:rect l="l" t="t" r="r" b="b"/>
              <a:pathLst>
                <a:path w="3452" h="4116" extrusionOk="0">
                  <a:moveTo>
                    <a:pt x="816" y="1"/>
                  </a:moveTo>
                  <a:lnTo>
                    <a:pt x="364" y="277"/>
                  </a:lnTo>
                  <a:cubicBezTo>
                    <a:pt x="113" y="666"/>
                    <a:pt x="0" y="1105"/>
                    <a:pt x="75" y="1569"/>
                  </a:cubicBezTo>
                  <a:cubicBezTo>
                    <a:pt x="201" y="2260"/>
                    <a:pt x="552" y="3075"/>
                    <a:pt x="1054" y="3602"/>
                  </a:cubicBezTo>
                  <a:cubicBezTo>
                    <a:pt x="1352" y="3923"/>
                    <a:pt x="1842" y="4115"/>
                    <a:pt x="2299" y="4115"/>
                  </a:cubicBezTo>
                  <a:cubicBezTo>
                    <a:pt x="2861" y="4115"/>
                    <a:pt x="3372" y="3825"/>
                    <a:pt x="3413" y="3125"/>
                  </a:cubicBezTo>
                  <a:cubicBezTo>
                    <a:pt x="3451" y="2448"/>
                    <a:pt x="3037" y="1845"/>
                    <a:pt x="2660" y="1331"/>
                  </a:cubicBezTo>
                  <a:cubicBezTo>
                    <a:pt x="2196" y="704"/>
                    <a:pt x="1631" y="89"/>
                    <a:pt x="816"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37"/>
            <p:cNvSpPr/>
            <p:nvPr/>
          </p:nvSpPr>
          <p:spPr>
            <a:xfrm>
              <a:off x="1082650" y="2226025"/>
              <a:ext cx="38300" cy="31750"/>
            </a:xfrm>
            <a:custGeom>
              <a:avLst/>
              <a:gdLst/>
              <a:ahLst/>
              <a:cxnLst/>
              <a:rect l="l" t="t" r="r" b="b"/>
              <a:pathLst>
                <a:path w="1532" h="1270" extrusionOk="0">
                  <a:moveTo>
                    <a:pt x="820" y="1"/>
                  </a:moveTo>
                  <a:cubicBezTo>
                    <a:pt x="735" y="1"/>
                    <a:pt x="643" y="22"/>
                    <a:pt x="540" y="74"/>
                  </a:cubicBezTo>
                  <a:cubicBezTo>
                    <a:pt x="452" y="99"/>
                    <a:pt x="377" y="149"/>
                    <a:pt x="314" y="212"/>
                  </a:cubicBezTo>
                  <a:cubicBezTo>
                    <a:pt x="214" y="312"/>
                    <a:pt x="164" y="450"/>
                    <a:pt x="113" y="588"/>
                  </a:cubicBezTo>
                  <a:cubicBezTo>
                    <a:pt x="63" y="726"/>
                    <a:pt x="1" y="864"/>
                    <a:pt x="1" y="1015"/>
                  </a:cubicBezTo>
                  <a:cubicBezTo>
                    <a:pt x="1" y="1115"/>
                    <a:pt x="38" y="1241"/>
                    <a:pt x="139" y="1266"/>
                  </a:cubicBezTo>
                  <a:cubicBezTo>
                    <a:pt x="149" y="1268"/>
                    <a:pt x="160" y="1270"/>
                    <a:pt x="170" y="1270"/>
                  </a:cubicBezTo>
                  <a:cubicBezTo>
                    <a:pt x="257" y="1270"/>
                    <a:pt x="332" y="1180"/>
                    <a:pt x="377" y="1090"/>
                  </a:cubicBezTo>
                  <a:cubicBezTo>
                    <a:pt x="477" y="927"/>
                    <a:pt x="528" y="739"/>
                    <a:pt x="540" y="550"/>
                  </a:cubicBezTo>
                  <a:cubicBezTo>
                    <a:pt x="628" y="714"/>
                    <a:pt x="753" y="852"/>
                    <a:pt x="917" y="939"/>
                  </a:cubicBezTo>
                  <a:cubicBezTo>
                    <a:pt x="944" y="958"/>
                    <a:pt x="972" y="969"/>
                    <a:pt x="999" y="969"/>
                  </a:cubicBezTo>
                  <a:cubicBezTo>
                    <a:pt x="1009" y="969"/>
                    <a:pt x="1019" y="968"/>
                    <a:pt x="1030" y="964"/>
                  </a:cubicBezTo>
                  <a:cubicBezTo>
                    <a:pt x="1080" y="952"/>
                    <a:pt x="1105" y="889"/>
                    <a:pt x="1105" y="839"/>
                  </a:cubicBezTo>
                  <a:cubicBezTo>
                    <a:pt x="1092" y="776"/>
                    <a:pt x="1067" y="739"/>
                    <a:pt x="1030" y="688"/>
                  </a:cubicBezTo>
                  <a:lnTo>
                    <a:pt x="841" y="437"/>
                  </a:lnTo>
                  <a:lnTo>
                    <a:pt x="841" y="437"/>
                  </a:lnTo>
                  <a:cubicBezTo>
                    <a:pt x="967" y="488"/>
                    <a:pt x="1080" y="538"/>
                    <a:pt x="1205" y="601"/>
                  </a:cubicBezTo>
                  <a:cubicBezTo>
                    <a:pt x="1256" y="621"/>
                    <a:pt x="1308" y="642"/>
                    <a:pt x="1359" y="642"/>
                  </a:cubicBezTo>
                  <a:cubicBezTo>
                    <a:pt x="1370" y="642"/>
                    <a:pt x="1382" y="641"/>
                    <a:pt x="1393" y="638"/>
                  </a:cubicBezTo>
                  <a:cubicBezTo>
                    <a:pt x="1456" y="638"/>
                    <a:pt x="1519" y="588"/>
                    <a:pt x="1531" y="525"/>
                  </a:cubicBezTo>
                  <a:cubicBezTo>
                    <a:pt x="1531" y="475"/>
                    <a:pt x="1494" y="425"/>
                    <a:pt x="1456" y="387"/>
                  </a:cubicBezTo>
                  <a:cubicBezTo>
                    <a:pt x="1275" y="216"/>
                    <a:pt x="1087" y="1"/>
                    <a:pt x="8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37"/>
            <p:cNvSpPr/>
            <p:nvPr/>
          </p:nvSpPr>
          <p:spPr>
            <a:xfrm>
              <a:off x="976300" y="2222525"/>
              <a:ext cx="65900" cy="102025"/>
            </a:xfrm>
            <a:custGeom>
              <a:avLst/>
              <a:gdLst/>
              <a:ahLst/>
              <a:cxnLst/>
              <a:rect l="l" t="t" r="r" b="b"/>
              <a:pathLst>
                <a:path w="2636" h="4081" extrusionOk="0">
                  <a:moveTo>
                    <a:pt x="1406" y="0"/>
                  </a:moveTo>
                  <a:lnTo>
                    <a:pt x="929" y="63"/>
                  </a:lnTo>
                  <a:cubicBezTo>
                    <a:pt x="565" y="289"/>
                    <a:pt x="302" y="603"/>
                    <a:pt x="189" y="1004"/>
                  </a:cubicBezTo>
                  <a:cubicBezTo>
                    <a:pt x="26" y="1632"/>
                    <a:pt x="0" y="2435"/>
                    <a:pt x="214" y="3062"/>
                  </a:cubicBezTo>
                  <a:cubicBezTo>
                    <a:pt x="399" y="3602"/>
                    <a:pt x="999" y="4080"/>
                    <a:pt x="1550" y="4080"/>
                  </a:cubicBezTo>
                  <a:cubicBezTo>
                    <a:pt x="1857" y="4080"/>
                    <a:pt x="2150" y="3932"/>
                    <a:pt x="2347" y="3564"/>
                  </a:cubicBezTo>
                  <a:cubicBezTo>
                    <a:pt x="2636" y="3024"/>
                    <a:pt x="2523" y="2372"/>
                    <a:pt x="2410" y="1795"/>
                  </a:cubicBezTo>
                  <a:cubicBezTo>
                    <a:pt x="2272" y="1104"/>
                    <a:pt x="2033" y="389"/>
                    <a:pt x="1406"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37"/>
            <p:cNvSpPr/>
            <p:nvPr/>
          </p:nvSpPr>
          <p:spPr>
            <a:xfrm>
              <a:off x="984450" y="2218000"/>
              <a:ext cx="38300" cy="23425"/>
            </a:xfrm>
            <a:custGeom>
              <a:avLst/>
              <a:gdLst/>
              <a:ahLst/>
              <a:cxnLst/>
              <a:rect l="l" t="t" r="r" b="b"/>
              <a:pathLst>
                <a:path w="1532" h="937" extrusionOk="0">
                  <a:moveTo>
                    <a:pt x="804" y="1"/>
                  </a:moveTo>
                  <a:cubicBezTo>
                    <a:pt x="745" y="1"/>
                    <a:pt x="683" y="12"/>
                    <a:pt x="628" y="31"/>
                  </a:cubicBezTo>
                  <a:cubicBezTo>
                    <a:pt x="503" y="81"/>
                    <a:pt x="415" y="181"/>
                    <a:pt x="314" y="269"/>
                  </a:cubicBezTo>
                  <a:cubicBezTo>
                    <a:pt x="214" y="369"/>
                    <a:pt x="114" y="457"/>
                    <a:pt x="63" y="583"/>
                  </a:cubicBezTo>
                  <a:cubicBezTo>
                    <a:pt x="13" y="658"/>
                    <a:pt x="1" y="771"/>
                    <a:pt x="76" y="834"/>
                  </a:cubicBezTo>
                  <a:cubicBezTo>
                    <a:pt x="101" y="855"/>
                    <a:pt x="130" y="863"/>
                    <a:pt x="161" y="863"/>
                  </a:cubicBezTo>
                  <a:cubicBezTo>
                    <a:pt x="222" y="863"/>
                    <a:pt x="289" y="830"/>
                    <a:pt x="340" y="796"/>
                  </a:cubicBezTo>
                  <a:cubicBezTo>
                    <a:pt x="490" y="683"/>
                    <a:pt x="603" y="558"/>
                    <a:pt x="691" y="407"/>
                  </a:cubicBezTo>
                  <a:cubicBezTo>
                    <a:pt x="691" y="570"/>
                    <a:pt x="741" y="733"/>
                    <a:pt x="842" y="871"/>
                  </a:cubicBezTo>
                  <a:cubicBezTo>
                    <a:pt x="867" y="896"/>
                    <a:pt x="892" y="934"/>
                    <a:pt x="929" y="934"/>
                  </a:cubicBezTo>
                  <a:cubicBezTo>
                    <a:pt x="935" y="935"/>
                    <a:pt x="940" y="936"/>
                    <a:pt x="945" y="936"/>
                  </a:cubicBezTo>
                  <a:cubicBezTo>
                    <a:pt x="987" y="936"/>
                    <a:pt x="1020" y="892"/>
                    <a:pt x="1042" y="859"/>
                  </a:cubicBezTo>
                  <a:cubicBezTo>
                    <a:pt x="1055" y="809"/>
                    <a:pt x="1042" y="758"/>
                    <a:pt x="1030" y="708"/>
                  </a:cubicBezTo>
                  <a:cubicBezTo>
                    <a:pt x="1017" y="608"/>
                    <a:pt x="992" y="520"/>
                    <a:pt x="980" y="432"/>
                  </a:cubicBezTo>
                  <a:lnTo>
                    <a:pt x="980" y="432"/>
                  </a:lnTo>
                  <a:cubicBezTo>
                    <a:pt x="1055" y="520"/>
                    <a:pt x="1130" y="608"/>
                    <a:pt x="1218" y="696"/>
                  </a:cubicBezTo>
                  <a:cubicBezTo>
                    <a:pt x="1256" y="733"/>
                    <a:pt x="1293" y="784"/>
                    <a:pt x="1356" y="809"/>
                  </a:cubicBezTo>
                  <a:cubicBezTo>
                    <a:pt x="1368" y="812"/>
                    <a:pt x="1381" y="813"/>
                    <a:pt x="1395" y="813"/>
                  </a:cubicBezTo>
                  <a:cubicBezTo>
                    <a:pt x="1439" y="813"/>
                    <a:pt x="1487" y="797"/>
                    <a:pt x="1507" y="758"/>
                  </a:cubicBezTo>
                  <a:cubicBezTo>
                    <a:pt x="1532" y="721"/>
                    <a:pt x="1519" y="658"/>
                    <a:pt x="1494" y="620"/>
                  </a:cubicBezTo>
                  <a:cubicBezTo>
                    <a:pt x="1395" y="349"/>
                    <a:pt x="1297" y="5"/>
                    <a:pt x="889" y="5"/>
                  </a:cubicBezTo>
                  <a:cubicBezTo>
                    <a:pt x="881" y="5"/>
                    <a:pt x="874" y="5"/>
                    <a:pt x="867" y="6"/>
                  </a:cubicBezTo>
                  <a:cubicBezTo>
                    <a:pt x="846" y="2"/>
                    <a:pt x="825" y="1"/>
                    <a:pt x="80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37"/>
            <p:cNvSpPr/>
            <p:nvPr/>
          </p:nvSpPr>
          <p:spPr>
            <a:xfrm>
              <a:off x="858225" y="2152875"/>
              <a:ext cx="66650" cy="92250"/>
            </a:xfrm>
            <a:custGeom>
              <a:avLst/>
              <a:gdLst/>
              <a:ahLst/>
              <a:cxnLst/>
              <a:rect l="l" t="t" r="r" b="b"/>
              <a:pathLst>
                <a:path w="2666" h="3690" extrusionOk="0">
                  <a:moveTo>
                    <a:pt x="1862" y="0"/>
                  </a:moveTo>
                  <a:cubicBezTo>
                    <a:pt x="1473" y="38"/>
                    <a:pt x="1122" y="214"/>
                    <a:pt x="871" y="502"/>
                  </a:cubicBezTo>
                  <a:cubicBezTo>
                    <a:pt x="482" y="954"/>
                    <a:pt x="143" y="1632"/>
                    <a:pt x="80" y="2234"/>
                  </a:cubicBezTo>
                  <a:cubicBezTo>
                    <a:pt x="1" y="2879"/>
                    <a:pt x="495" y="3689"/>
                    <a:pt x="1133" y="3689"/>
                  </a:cubicBezTo>
                  <a:cubicBezTo>
                    <a:pt x="1302" y="3689"/>
                    <a:pt x="1481" y="3633"/>
                    <a:pt x="1662" y="3501"/>
                  </a:cubicBezTo>
                  <a:cubicBezTo>
                    <a:pt x="2113" y="3163"/>
                    <a:pt x="2289" y="2560"/>
                    <a:pt x="2414" y="2046"/>
                  </a:cubicBezTo>
                  <a:cubicBezTo>
                    <a:pt x="2565" y="1406"/>
                    <a:pt x="2665" y="716"/>
                    <a:pt x="2276" y="138"/>
                  </a:cubicBezTo>
                  <a:lnTo>
                    <a:pt x="1862" y="0"/>
                  </a:ln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37"/>
            <p:cNvSpPr/>
            <p:nvPr/>
          </p:nvSpPr>
          <p:spPr>
            <a:xfrm>
              <a:off x="886900" y="2148750"/>
              <a:ext cx="34825" cy="24375"/>
            </a:xfrm>
            <a:custGeom>
              <a:avLst/>
              <a:gdLst/>
              <a:ahLst/>
              <a:cxnLst/>
              <a:rect l="l" t="t" r="r" b="b"/>
              <a:pathLst>
                <a:path w="1393" h="975" extrusionOk="0">
                  <a:moveTo>
                    <a:pt x="776" y="0"/>
                  </a:moveTo>
                  <a:cubicBezTo>
                    <a:pt x="666" y="0"/>
                    <a:pt x="565" y="44"/>
                    <a:pt x="464" y="78"/>
                  </a:cubicBezTo>
                  <a:cubicBezTo>
                    <a:pt x="339" y="115"/>
                    <a:pt x="226" y="153"/>
                    <a:pt x="126" y="228"/>
                  </a:cubicBezTo>
                  <a:cubicBezTo>
                    <a:pt x="63" y="291"/>
                    <a:pt x="0" y="379"/>
                    <a:pt x="38" y="454"/>
                  </a:cubicBezTo>
                  <a:cubicBezTo>
                    <a:pt x="64" y="506"/>
                    <a:pt x="127" y="528"/>
                    <a:pt x="192" y="528"/>
                  </a:cubicBezTo>
                  <a:cubicBezTo>
                    <a:pt x="221" y="528"/>
                    <a:pt x="250" y="524"/>
                    <a:pt x="276" y="517"/>
                  </a:cubicBezTo>
                  <a:cubicBezTo>
                    <a:pt x="439" y="492"/>
                    <a:pt x="590" y="429"/>
                    <a:pt x="715" y="328"/>
                  </a:cubicBezTo>
                  <a:lnTo>
                    <a:pt x="715" y="328"/>
                  </a:lnTo>
                  <a:cubicBezTo>
                    <a:pt x="653" y="479"/>
                    <a:pt x="640" y="630"/>
                    <a:pt x="665" y="793"/>
                  </a:cubicBezTo>
                  <a:cubicBezTo>
                    <a:pt x="678" y="818"/>
                    <a:pt x="678" y="856"/>
                    <a:pt x="715" y="868"/>
                  </a:cubicBezTo>
                  <a:cubicBezTo>
                    <a:pt x="728" y="881"/>
                    <a:pt x="743" y="887"/>
                    <a:pt x="758" y="887"/>
                  </a:cubicBezTo>
                  <a:cubicBezTo>
                    <a:pt x="786" y="887"/>
                    <a:pt x="816" y="868"/>
                    <a:pt x="841" y="843"/>
                  </a:cubicBezTo>
                  <a:cubicBezTo>
                    <a:pt x="866" y="818"/>
                    <a:pt x="878" y="768"/>
                    <a:pt x="891" y="718"/>
                  </a:cubicBezTo>
                  <a:cubicBezTo>
                    <a:pt x="916" y="642"/>
                    <a:pt x="929" y="554"/>
                    <a:pt x="954" y="467"/>
                  </a:cubicBezTo>
                  <a:cubicBezTo>
                    <a:pt x="979" y="579"/>
                    <a:pt x="1016" y="680"/>
                    <a:pt x="1042" y="780"/>
                  </a:cubicBezTo>
                  <a:cubicBezTo>
                    <a:pt x="1067" y="830"/>
                    <a:pt x="1079" y="893"/>
                    <a:pt x="1117" y="931"/>
                  </a:cubicBezTo>
                  <a:cubicBezTo>
                    <a:pt x="1141" y="955"/>
                    <a:pt x="1177" y="975"/>
                    <a:pt x="1212" y="975"/>
                  </a:cubicBezTo>
                  <a:cubicBezTo>
                    <a:pt x="1231" y="975"/>
                    <a:pt x="1250" y="969"/>
                    <a:pt x="1267" y="956"/>
                  </a:cubicBezTo>
                  <a:cubicBezTo>
                    <a:pt x="1305" y="931"/>
                    <a:pt x="1305" y="881"/>
                    <a:pt x="1318" y="830"/>
                  </a:cubicBezTo>
                  <a:cubicBezTo>
                    <a:pt x="1330" y="554"/>
                    <a:pt x="1393" y="228"/>
                    <a:pt x="1029" y="78"/>
                  </a:cubicBezTo>
                  <a:cubicBezTo>
                    <a:pt x="966" y="27"/>
                    <a:pt x="891" y="15"/>
                    <a:pt x="816" y="2"/>
                  </a:cubicBezTo>
                  <a:cubicBezTo>
                    <a:pt x="802" y="1"/>
                    <a:pt x="789" y="0"/>
                    <a:pt x="77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37"/>
            <p:cNvSpPr/>
            <p:nvPr/>
          </p:nvSpPr>
          <p:spPr>
            <a:xfrm>
              <a:off x="1059425" y="2077500"/>
              <a:ext cx="99275" cy="77325"/>
            </a:xfrm>
            <a:custGeom>
              <a:avLst/>
              <a:gdLst/>
              <a:ahLst/>
              <a:cxnLst/>
              <a:rect l="l" t="t" r="r" b="b"/>
              <a:pathLst>
                <a:path w="3971" h="3093" extrusionOk="0">
                  <a:moveTo>
                    <a:pt x="838" y="1"/>
                  </a:moveTo>
                  <a:cubicBezTo>
                    <a:pt x="670" y="1"/>
                    <a:pt x="499" y="25"/>
                    <a:pt x="327" y="79"/>
                  </a:cubicBezTo>
                  <a:lnTo>
                    <a:pt x="64" y="480"/>
                  </a:lnTo>
                  <a:cubicBezTo>
                    <a:pt x="1" y="895"/>
                    <a:pt x="64" y="1309"/>
                    <a:pt x="302" y="1660"/>
                  </a:cubicBezTo>
                  <a:cubicBezTo>
                    <a:pt x="653" y="2187"/>
                    <a:pt x="1256" y="2739"/>
                    <a:pt x="1871" y="2990"/>
                  </a:cubicBezTo>
                  <a:cubicBezTo>
                    <a:pt x="2036" y="3059"/>
                    <a:pt x="2224" y="3092"/>
                    <a:pt x="2416" y="3092"/>
                  </a:cubicBezTo>
                  <a:cubicBezTo>
                    <a:pt x="3168" y="3092"/>
                    <a:pt x="3970" y="2581"/>
                    <a:pt x="3640" y="1710"/>
                  </a:cubicBezTo>
                  <a:cubicBezTo>
                    <a:pt x="3427" y="1146"/>
                    <a:pt x="2862" y="794"/>
                    <a:pt x="2348" y="506"/>
                  </a:cubicBezTo>
                  <a:cubicBezTo>
                    <a:pt x="1880" y="239"/>
                    <a:pt x="1370" y="1"/>
                    <a:pt x="838"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37"/>
            <p:cNvSpPr/>
            <p:nvPr/>
          </p:nvSpPr>
          <p:spPr>
            <a:xfrm>
              <a:off x="1056600" y="2075625"/>
              <a:ext cx="29525" cy="33450"/>
            </a:xfrm>
            <a:custGeom>
              <a:avLst/>
              <a:gdLst/>
              <a:ahLst/>
              <a:cxnLst/>
              <a:rect l="l" t="t" r="r" b="b"/>
              <a:pathLst>
                <a:path w="1181" h="1338" extrusionOk="0">
                  <a:moveTo>
                    <a:pt x="569" y="0"/>
                  </a:moveTo>
                  <a:cubicBezTo>
                    <a:pt x="434" y="0"/>
                    <a:pt x="302" y="51"/>
                    <a:pt x="177" y="204"/>
                  </a:cubicBezTo>
                  <a:cubicBezTo>
                    <a:pt x="114" y="254"/>
                    <a:pt x="76" y="317"/>
                    <a:pt x="51" y="392"/>
                  </a:cubicBezTo>
                  <a:cubicBezTo>
                    <a:pt x="1" y="518"/>
                    <a:pt x="1" y="656"/>
                    <a:pt x="14" y="794"/>
                  </a:cubicBezTo>
                  <a:cubicBezTo>
                    <a:pt x="14" y="919"/>
                    <a:pt x="26" y="1057"/>
                    <a:pt x="76" y="1183"/>
                  </a:cubicBezTo>
                  <a:cubicBezTo>
                    <a:pt x="109" y="1260"/>
                    <a:pt x="172" y="1338"/>
                    <a:pt x="246" y="1338"/>
                  </a:cubicBezTo>
                  <a:cubicBezTo>
                    <a:pt x="256" y="1338"/>
                    <a:pt x="267" y="1336"/>
                    <a:pt x="277" y="1334"/>
                  </a:cubicBezTo>
                  <a:cubicBezTo>
                    <a:pt x="377" y="1321"/>
                    <a:pt x="415" y="1208"/>
                    <a:pt x="428" y="1108"/>
                  </a:cubicBezTo>
                  <a:cubicBezTo>
                    <a:pt x="440" y="932"/>
                    <a:pt x="415" y="756"/>
                    <a:pt x="352" y="593"/>
                  </a:cubicBezTo>
                  <a:lnTo>
                    <a:pt x="352" y="593"/>
                  </a:lnTo>
                  <a:cubicBezTo>
                    <a:pt x="490" y="706"/>
                    <a:pt x="641" y="769"/>
                    <a:pt x="817" y="781"/>
                  </a:cubicBezTo>
                  <a:cubicBezTo>
                    <a:pt x="854" y="781"/>
                    <a:pt x="892" y="781"/>
                    <a:pt x="917" y="769"/>
                  </a:cubicBezTo>
                  <a:cubicBezTo>
                    <a:pt x="955" y="731"/>
                    <a:pt x="955" y="668"/>
                    <a:pt x="930" y="631"/>
                  </a:cubicBezTo>
                  <a:cubicBezTo>
                    <a:pt x="904" y="581"/>
                    <a:pt x="854" y="555"/>
                    <a:pt x="817" y="530"/>
                  </a:cubicBezTo>
                  <a:cubicBezTo>
                    <a:pt x="729" y="493"/>
                    <a:pt x="654" y="443"/>
                    <a:pt x="566" y="392"/>
                  </a:cubicBezTo>
                  <a:lnTo>
                    <a:pt x="917" y="392"/>
                  </a:lnTo>
                  <a:cubicBezTo>
                    <a:pt x="980" y="392"/>
                    <a:pt x="1043" y="392"/>
                    <a:pt x="1093" y="355"/>
                  </a:cubicBezTo>
                  <a:cubicBezTo>
                    <a:pt x="1143" y="330"/>
                    <a:pt x="1181" y="267"/>
                    <a:pt x="1168" y="217"/>
                  </a:cubicBezTo>
                  <a:cubicBezTo>
                    <a:pt x="1143" y="166"/>
                    <a:pt x="1093" y="141"/>
                    <a:pt x="1055" y="129"/>
                  </a:cubicBezTo>
                  <a:cubicBezTo>
                    <a:pt x="897" y="74"/>
                    <a:pt x="732" y="0"/>
                    <a:pt x="56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37"/>
            <p:cNvSpPr/>
            <p:nvPr/>
          </p:nvSpPr>
          <p:spPr>
            <a:xfrm>
              <a:off x="922350" y="1777350"/>
              <a:ext cx="176825" cy="463375"/>
            </a:xfrm>
            <a:custGeom>
              <a:avLst/>
              <a:gdLst/>
              <a:ahLst/>
              <a:cxnLst/>
              <a:rect l="l" t="t" r="r" b="b"/>
              <a:pathLst>
                <a:path w="7073" h="18535" extrusionOk="0">
                  <a:moveTo>
                    <a:pt x="163" y="0"/>
                  </a:moveTo>
                  <a:cubicBezTo>
                    <a:pt x="126" y="0"/>
                    <a:pt x="88" y="26"/>
                    <a:pt x="88" y="76"/>
                  </a:cubicBezTo>
                  <a:cubicBezTo>
                    <a:pt x="0" y="3426"/>
                    <a:pt x="753" y="6865"/>
                    <a:pt x="1920" y="9989"/>
                  </a:cubicBezTo>
                  <a:cubicBezTo>
                    <a:pt x="3087" y="13089"/>
                    <a:pt x="4781" y="16038"/>
                    <a:pt x="6990" y="18522"/>
                  </a:cubicBezTo>
                  <a:cubicBezTo>
                    <a:pt x="6998" y="18531"/>
                    <a:pt x="7007" y="18534"/>
                    <a:pt x="7015" y="18534"/>
                  </a:cubicBezTo>
                  <a:cubicBezTo>
                    <a:pt x="7046" y="18534"/>
                    <a:pt x="7072" y="18489"/>
                    <a:pt x="7053" y="18460"/>
                  </a:cubicBezTo>
                  <a:cubicBezTo>
                    <a:pt x="4944" y="15824"/>
                    <a:pt x="3225" y="12938"/>
                    <a:pt x="2058" y="9763"/>
                  </a:cubicBezTo>
                  <a:cubicBezTo>
                    <a:pt x="904" y="6626"/>
                    <a:pt x="402" y="3401"/>
                    <a:pt x="238" y="76"/>
                  </a:cubicBezTo>
                  <a:cubicBezTo>
                    <a:pt x="238" y="26"/>
                    <a:pt x="201" y="0"/>
                    <a:pt x="16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37"/>
            <p:cNvSpPr/>
            <p:nvPr/>
          </p:nvSpPr>
          <p:spPr>
            <a:xfrm>
              <a:off x="970975" y="2020050"/>
              <a:ext cx="37975" cy="207800"/>
            </a:xfrm>
            <a:custGeom>
              <a:avLst/>
              <a:gdLst/>
              <a:ahLst/>
              <a:cxnLst/>
              <a:rect l="l" t="t" r="r" b="b"/>
              <a:pathLst>
                <a:path w="1519" h="8312" extrusionOk="0">
                  <a:moveTo>
                    <a:pt x="24" y="0"/>
                  </a:moveTo>
                  <a:cubicBezTo>
                    <a:pt x="12" y="0"/>
                    <a:pt x="0" y="10"/>
                    <a:pt x="0" y="30"/>
                  </a:cubicBezTo>
                  <a:cubicBezTo>
                    <a:pt x="176" y="1373"/>
                    <a:pt x="502" y="2703"/>
                    <a:pt x="715" y="4033"/>
                  </a:cubicBezTo>
                  <a:cubicBezTo>
                    <a:pt x="828" y="4711"/>
                    <a:pt x="929" y="5376"/>
                    <a:pt x="1029" y="6041"/>
                  </a:cubicBezTo>
                  <a:cubicBezTo>
                    <a:pt x="1130" y="6769"/>
                    <a:pt x="1142" y="7547"/>
                    <a:pt x="1343" y="8262"/>
                  </a:cubicBezTo>
                  <a:cubicBezTo>
                    <a:pt x="1354" y="8296"/>
                    <a:pt x="1385" y="8312"/>
                    <a:pt x="1416" y="8312"/>
                  </a:cubicBezTo>
                  <a:cubicBezTo>
                    <a:pt x="1454" y="8312"/>
                    <a:pt x="1493" y="8286"/>
                    <a:pt x="1493" y="8237"/>
                  </a:cubicBezTo>
                  <a:cubicBezTo>
                    <a:pt x="1519" y="7597"/>
                    <a:pt x="1355" y="6920"/>
                    <a:pt x="1268" y="6292"/>
                  </a:cubicBezTo>
                  <a:cubicBezTo>
                    <a:pt x="1167" y="5589"/>
                    <a:pt x="1054" y="4887"/>
                    <a:pt x="929" y="4184"/>
                  </a:cubicBezTo>
                  <a:cubicBezTo>
                    <a:pt x="690" y="2804"/>
                    <a:pt x="477" y="1360"/>
                    <a:pt x="50" y="18"/>
                  </a:cubicBezTo>
                  <a:cubicBezTo>
                    <a:pt x="45" y="6"/>
                    <a:pt x="34" y="0"/>
                    <a:pt x="2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37"/>
            <p:cNvSpPr/>
            <p:nvPr/>
          </p:nvSpPr>
          <p:spPr>
            <a:xfrm>
              <a:off x="944100" y="1932900"/>
              <a:ext cx="125375" cy="160150"/>
            </a:xfrm>
            <a:custGeom>
              <a:avLst/>
              <a:gdLst/>
              <a:ahLst/>
              <a:cxnLst/>
              <a:rect l="l" t="t" r="r" b="b"/>
              <a:pathLst>
                <a:path w="5015" h="6406" extrusionOk="0">
                  <a:moveTo>
                    <a:pt x="59" y="0"/>
                  </a:moveTo>
                  <a:cubicBezTo>
                    <a:pt x="31" y="0"/>
                    <a:pt x="1" y="22"/>
                    <a:pt x="8" y="53"/>
                  </a:cubicBezTo>
                  <a:cubicBezTo>
                    <a:pt x="335" y="1370"/>
                    <a:pt x="987" y="2512"/>
                    <a:pt x="1853" y="3541"/>
                  </a:cubicBezTo>
                  <a:cubicBezTo>
                    <a:pt x="2719" y="4570"/>
                    <a:pt x="3748" y="5599"/>
                    <a:pt x="4840" y="6390"/>
                  </a:cubicBezTo>
                  <a:cubicBezTo>
                    <a:pt x="4855" y="6401"/>
                    <a:pt x="4871" y="6406"/>
                    <a:pt x="4887" y="6406"/>
                  </a:cubicBezTo>
                  <a:cubicBezTo>
                    <a:pt x="4958" y="6406"/>
                    <a:pt x="5015" y="6304"/>
                    <a:pt x="4953" y="6252"/>
                  </a:cubicBezTo>
                  <a:cubicBezTo>
                    <a:pt x="4049" y="5323"/>
                    <a:pt x="3008" y="4558"/>
                    <a:pt x="2154" y="3579"/>
                  </a:cubicBezTo>
                  <a:cubicBezTo>
                    <a:pt x="1238" y="2550"/>
                    <a:pt x="498" y="1358"/>
                    <a:pt x="96" y="28"/>
                  </a:cubicBezTo>
                  <a:cubicBezTo>
                    <a:pt x="92" y="9"/>
                    <a:pt x="76" y="0"/>
                    <a:pt x="5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37"/>
            <p:cNvSpPr/>
            <p:nvPr/>
          </p:nvSpPr>
          <p:spPr>
            <a:xfrm>
              <a:off x="950250" y="1943550"/>
              <a:ext cx="45525" cy="20025"/>
            </a:xfrm>
            <a:custGeom>
              <a:avLst/>
              <a:gdLst/>
              <a:ahLst/>
              <a:cxnLst/>
              <a:rect l="l" t="t" r="r" b="b"/>
              <a:pathLst>
                <a:path w="1821" h="801" extrusionOk="0">
                  <a:moveTo>
                    <a:pt x="467" y="0"/>
                  </a:moveTo>
                  <a:cubicBezTo>
                    <a:pt x="309" y="0"/>
                    <a:pt x="152" y="21"/>
                    <a:pt x="1" y="66"/>
                  </a:cubicBezTo>
                  <a:cubicBezTo>
                    <a:pt x="328" y="513"/>
                    <a:pt x="854" y="801"/>
                    <a:pt x="1295" y="801"/>
                  </a:cubicBezTo>
                  <a:cubicBezTo>
                    <a:pt x="1498" y="801"/>
                    <a:pt x="1682" y="740"/>
                    <a:pt x="1820" y="606"/>
                  </a:cubicBezTo>
                  <a:cubicBezTo>
                    <a:pt x="1485" y="222"/>
                    <a:pt x="974" y="0"/>
                    <a:pt x="46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37"/>
            <p:cNvSpPr/>
            <p:nvPr/>
          </p:nvSpPr>
          <p:spPr>
            <a:xfrm>
              <a:off x="938650" y="1895750"/>
              <a:ext cx="70300" cy="30650"/>
            </a:xfrm>
            <a:custGeom>
              <a:avLst/>
              <a:gdLst/>
              <a:ahLst/>
              <a:cxnLst/>
              <a:rect l="l" t="t" r="r" b="b"/>
              <a:pathLst>
                <a:path w="2812" h="1226" extrusionOk="0">
                  <a:moveTo>
                    <a:pt x="710" y="0"/>
                  </a:moveTo>
                  <a:cubicBezTo>
                    <a:pt x="470" y="0"/>
                    <a:pt x="231" y="31"/>
                    <a:pt x="1" y="96"/>
                  </a:cubicBezTo>
                  <a:cubicBezTo>
                    <a:pt x="506" y="789"/>
                    <a:pt x="1315" y="1226"/>
                    <a:pt x="1993" y="1226"/>
                  </a:cubicBezTo>
                  <a:cubicBezTo>
                    <a:pt x="2309" y="1226"/>
                    <a:pt x="2596" y="1131"/>
                    <a:pt x="2812" y="924"/>
                  </a:cubicBezTo>
                  <a:cubicBezTo>
                    <a:pt x="2292" y="337"/>
                    <a:pt x="1498" y="0"/>
                    <a:pt x="71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37"/>
            <p:cNvSpPr/>
            <p:nvPr/>
          </p:nvSpPr>
          <p:spPr>
            <a:xfrm>
              <a:off x="970025" y="1983425"/>
              <a:ext cx="65275" cy="23100"/>
            </a:xfrm>
            <a:custGeom>
              <a:avLst/>
              <a:gdLst/>
              <a:ahLst/>
              <a:cxnLst/>
              <a:rect l="l" t="t" r="r" b="b"/>
              <a:pathLst>
                <a:path w="2611" h="924" extrusionOk="0">
                  <a:moveTo>
                    <a:pt x="1170" y="0"/>
                  </a:moveTo>
                  <a:cubicBezTo>
                    <a:pt x="763" y="0"/>
                    <a:pt x="356" y="96"/>
                    <a:pt x="0" y="291"/>
                  </a:cubicBezTo>
                  <a:cubicBezTo>
                    <a:pt x="464" y="699"/>
                    <a:pt x="1072" y="924"/>
                    <a:pt x="1601" y="924"/>
                  </a:cubicBezTo>
                  <a:cubicBezTo>
                    <a:pt x="2031" y="924"/>
                    <a:pt x="2408" y="775"/>
                    <a:pt x="2611" y="454"/>
                  </a:cubicBezTo>
                  <a:cubicBezTo>
                    <a:pt x="2198" y="153"/>
                    <a:pt x="1684" y="0"/>
                    <a:pt x="117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37"/>
            <p:cNvSpPr/>
            <p:nvPr/>
          </p:nvSpPr>
          <p:spPr>
            <a:xfrm>
              <a:off x="937075" y="1989425"/>
              <a:ext cx="55550" cy="48125"/>
            </a:xfrm>
            <a:custGeom>
              <a:avLst/>
              <a:gdLst/>
              <a:ahLst/>
              <a:cxnLst/>
              <a:rect l="l" t="t" r="r" b="b"/>
              <a:pathLst>
                <a:path w="2222" h="1925" extrusionOk="0">
                  <a:moveTo>
                    <a:pt x="1" y="0"/>
                  </a:moveTo>
                  <a:lnTo>
                    <a:pt x="1" y="0"/>
                  </a:lnTo>
                  <a:cubicBezTo>
                    <a:pt x="229" y="1042"/>
                    <a:pt x="1076" y="1925"/>
                    <a:pt x="1862" y="1925"/>
                  </a:cubicBezTo>
                  <a:cubicBezTo>
                    <a:pt x="1984" y="1925"/>
                    <a:pt x="2105" y="1903"/>
                    <a:pt x="2222" y="1858"/>
                  </a:cubicBezTo>
                  <a:cubicBezTo>
                    <a:pt x="1908" y="891"/>
                    <a:pt x="1017" y="13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37"/>
            <p:cNvSpPr/>
            <p:nvPr/>
          </p:nvSpPr>
          <p:spPr>
            <a:xfrm>
              <a:off x="1012700" y="2154750"/>
              <a:ext cx="33575" cy="65275"/>
            </a:xfrm>
            <a:custGeom>
              <a:avLst/>
              <a:gdLst/>
              <a:ahLst/>
              <a:cxnLst/>
              <a:rect l="l" t="t" r="r" b="b"/>
              <a:pathLst>
                <a:path w="1343" h="2611" extrusionOk="0">
                  <a:moveTo>
                    <a:pt x="916" y="1"/>
                  </a:moveTo>
                  <a:lnTo>
                    <a:pt x="916" y="1"/>
                  </a:lnTo>
                  <a:cubicBezTo>
                    <a:pt x="163" y="829"/>
                    <a:pt x="0" y="2134"/>
                    <a:pt x="703" y="2611"/>
                  </a:cubicBezTo>
                  <a:cubicBezTo>
                    <a:pt x="1255" y="1870"/>
                    <a:pt x="1343" y="816"/>
                    <a:pt x="91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37"/>
            <p:cNvSpPr/>
            <p:nvPr/>
          </p:nvSpPr>
          <p:spPr>
            <a:xfrm>
              <a:off x="877175" y="1914450"/>
              <a:ext cx="58050" cy="70300"/>
            </a:xfrm>
            <a:custGeom>
              <a:avLst/>
              <a:gdLst/>
              <a:ahLst/>
              <a:cxnLst/>
              <a:rect l="l" t="t" r="r" b="b"/>
              <a:pathLst>
                <a:path w="2322" h="2812" extrusionOk="0">
                  <a:moveTo>
                    <a:pt x="2322" y="0"/>
                  </a:moveTo>
                  <a:lnTo>
                    <a:pt x="2322" y="0"/>
                  </a:lnTo>
                  <a:cubicBezTo>
                    <a:pt x="966" y="477"/>
                    <a:pt x="0" y="1857"/>
                    <a:pt x="502" y="2811"/>
                  </a:cubicBezTo>
                  <a:cubicBezTo>
                    <a:pt x="1569" y="2322"/>
                    <a:pt x="2309" y="1180"/>
                    <a:pt x="232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37"/>
            <p:cNvSpPr/>
            <p:nvPr/>
          </p:nvSpPr>
          <p:spPr>
            <a:xfrm>
              <a:off x="1013325" y="2035925"/>
              <a:ext cx="51150" cy="18000"/>
            </a:xfrm>
            <a:custGeom>
              <a:avLst/>
              <a:gdLst/>
              <a:ahLst/>
              <a:cxnLst/>
              <a:rect l="l" t="t" r="r" b="b"/>
              <a:pathLst>
                <a:path w="2046" h="720" extrusionOk="0">
                  <a:moveTo>
                    <a:pt x="911" y="0"/>
                  </a:moveTo>
                  <a:cubicBezTo>
                    <a:pt x="594" y="0"/>
                    <a:pt x="277" y="74"/>
                    <a:pt x="0" y="224"/>
                  </a:cubicBezTo>
                  <a:cubicBezTo>
                    <a:pt x="360" y="542"/>
                    <a:pt x="835" y="719"/>
                    <a:pt x="1249" y="719"/>
                  </a:cubicBezTo>
                  <a:cubicBezTo>
                    <a:pt x="1586" y="719"/>
                    <a:pt x="1883" y="602"/>
                    <a:pt x="2046" y="349"/>
                  </a:cubicBezTo>
                  <a:cubicBezTo>
                    <a:pt x="1716" y="118"/>
                    <a:pt x="1313" y="0"/>
                    <a:pt x="91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37"/>
            <p:cNvSpPr/>
            <p:nvPr/>
          </p:nvSpPr>
          <p:spPr>
            <a:xfrm>
              <a:off x="1055975" y="2178650"/>
              <a:ext cx="51175" cy="17875"/>
            </a:xfrm>
            <a:custGeom>
              <a:avLst/>
              <a:gdLst/>
              <a:ahLst/>
              <a:cxnLst/>
              <a:rect l="l" t="t" r="r" b="b"/>
              <a:pathLst>
                <a:path w="2047" h="715" extrusionOk="0">
                  <a:moveTo>
                    <a:pt x="912" y="1"/>
                  </a:moveTo>
                  <a:cubicBezTo>
                    <a:pt x="594" y="1"/>
                    <a:pt x="278" y="75"/>
                    <a:pt x="1" y="224"/>
                  </a:cubicBezTo>
                  <a:cubicBezTo>
                    <a:pt x="360" y="541"/>
                    <a:pt x="832" y="715"/>
                    <a:pt x="1245" y="715"/>
                  </a:cubicBezTo>
                  <a:cubicBezTo>
                    <a:pt x="1584" y="715"/>
                    <a:pt x="1882" y="598"/>
                    <a:pt x="2046" y="350"/>
                  </a:cubicBezTo>
                  <a:cubicBezTo>
                    <a:pt x="1717" y="119"/>
                    <a:pt x="1314" y="1"/>
                    <a:pt x="91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37"/>
            <p:cNvSpPr/>
            <p:nvPr/>
          </p:nvSpPr>
          <p:spPr>
            <a:xfrm>
              <a:off x="989800" y="2116175"/>
              <a:ext cx="42375" cy="30675"/>
            </a:xfrm>
            <a:custGeom>
              <a:avLst/>
              <a:gdLst/>
              <a:ahLst/>
              <a:cxnLst/>
              <a:rect l="l" t="t" r="r" b="b"/>
              <a:pathLst>
                <a:path w="1695" h="1227" extrusionOk="0">
                  <a:moveTo>
                    <a:pt x="0" y="0"/>
                  </a:moveTo>
                  <a:cubicBezTo>
                    <a:pt x="229" y="687"/>
                    <a:pt x="837" y="1227"/>
                    <a:pt x="1375" y="1227"/>
                  </a:cubicBezTo>
                  <a:cubicBezTo>
                    <a:pt x="1486" y="1227"/>
                    <a:pt x="1593" y="1204"/>
                    <a:pt x="1694" y="1155"/>
                  </a:cubicBezTo>
                  <a:cubicBezTo>
                    <a:pt x="1406" y="490"/>
                    <a:pt x="728" y="25"/>
                    <a:pt x="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37"/>
            <p:cNvSpPr/>
            <p:nvPr/>
          </p:nvSpPr>
          <p:spPr>
            <a:xfrm>
              <a:off x="929875" y="2054675"/>
              <a:ext cx="36725" cy="43425"/>
            </a:xfrm>
            <a:custGeom>
              <a:avLst/>
              <a:gdLst/>
              <a:ahLst/>
              <a:cxnLst/>
              <a:rect l="l" t="t" r="r" b="b"/>
              <a:pathLst>
                <a:path w="1469" h="1737" extrusionOk="0">
                  <a:moveTo>
                    <a:pt x="0" y="1"/>
                  </a:moveTo>
                  <a:lnTo>
                    <a:pt x="0" y="1"/>
                  </a:lnTo>
                  <a:cubicBezTo>
                    <a:pt x="47" y="895"/>
                    <a:pt x="653" y="1736"/>
                    <a:pt x="1310" y="1736"/>
                  </a:cubicBezTo>
                  <a:cubicBezTo>
                    <a:pt x="1363" y="1736"/>
                    <a:pt x="1416" y="1731"/>
                    <a:pt x="1468" y="1720"/>
                  </a:cubicBezTo>
                  <a:cubicBezTo>
                    <a:pt x="1356" y="942"/>
                    <a:pt x="766" y="239"/>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37"/>
            <p:cNvSpPr/>
            <p:nvPr/>
          </p:nvSpPr>
          <p:spPr>
            <a:xfrm>
              <a:off x="918000" y="2108625"/>
              <a:ext cx="26325" cy="38650"/>
            </a:xfrm>
            <a:custGeom>
              <a:avLst/>
              <a:gdLst/>
              <a:ahLst/>
              <a:cxnLst/>
              <a:rect l="l" t="t" r="r" b="b"/>
              <a:pathLst>
                <a:path w="1053" h="1546" extrusionOk="0">
                  <a:moveTo>
                    <a:pt x="74" y="1"/>
                  </a:moveTo>
                  <a:lnTo>
                    <a:pt x="74" y="1"/>
                  </a:lnTo>
                  <a:cubicBezTo>
                    <a:pt x="0" y="761"/>
                    <a:pt x="442" y="1546"/>
                    <a:pt x="1013" y="1546"/>
                  </a:cubicBezTo>
                  <a:cubicBezTo>
                    <a:pt x="1026" y="1546"/>
                    <a:pt x="1039" y="1545"/>
                    <a:pt x="1052" y="1544"/>
                  </a:cubicBezTo>
                  <a:cubicBezTo>
                    <a:pt x="1052" y="904"/>
                    <a:pt x="663" y="277"/>
                    <a:pt x="7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37"/>
            <p:cNvSpPr/>
            <p:nvPr/>
          </p:nvSpPr>
          <p:spPr>
            <a:xfrm>
              <a:off x="1016450" y="2056250"/>
              <a:ext cx="28575" cy="47400"/>
            </a:xfrm>
            <a:custGeom>
              <a:avLst/>
              <a:gdLst/>
              <a:ahLst/>
              <a:cxnLst/>
              <a:rect l="l" t="t" r="r" b="b"/>
              <a:pathLst>
                <a:path w="1143" h="1896" extrusionOk="0">
                  <a:moveTo>
                    <a:pt x="239" y="0"/>
                  </a:moveTo>
                  <a:lnTo>
                    <a:pt x="239" y="0"/>
                  </a:lnTo>
                  <a:cubicBezTo>
                    <a:pt x="1" y="841"/>
                    <a:pt x="365" y="1807"/>
                    <a:pt x="1017" y="1895"/>
                  </a:cubicBezTo>
                  <a:cubicBezTo>
                    <a:pt x="1143" y="1180"/>
                    <a:pt x="816" y="414"/>
                    <a:pt x="23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37"/>
            <p:cNvSpPr/>
            <p:nvPr/>
          </p:nvSpPr>
          <p:spPr>
            <a:xfrm>
              <a:off x="1047525" y="2202450"/>
              <a:ext cx="25750" cy="51150"/>
            </a:xfrm>
            <a:custGeom>
              <a:avLst/>
              <a:gdLst/>
              <a:ahLst/>
              <a:cxnLst/>
              <a:rect l="l" t="t" r="r" b="b"/>
              <a:pathLst>
                <a:path w="1030" h="2046" extrusionOk="0">
                  <a:moveTo>
                    <a:pt x="690" y="0"/>
                  </a:moveTo>
                  <a:lnTo>
                    <a:pt x="690" y="0"/>
                  </a:lnTo>
                  <a:cubicBezTo>
                    <a:pt x="113" y="653"/>
                    <a:pt x="0" y="1682"/>
                    <a:pt x="552" y="2046"/>
                  </a:cubicBezTo>
                  <a:cubicBezTo>
                    <a:pt x="979" y="1456"/>
                    <a:pt x="1029" y="628"/>
                    <a:pt x="6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37"/>
            <p:cNvSpPr/>
            <p:nvPr/>
          </p:nvSpPr>
          <p:spPr>
            <a:xfrm>
              <a:off x="1137875" y="2025175"/>
              <a:ext cx="86600" cy="105400"/>
            </a:xfrm>
            <a:custGeom>
              <a:avLst/>
              <a:gdLst/>
              <a:ahLst/>
              <a:cxnLst/>
              <a:rect l="l" t="t" r="r" b="b"/>
              <a:pathLst>
                <a:path w="3464" h="4216" extrusionOk="0">
                  <a:moveTo>
                    <a:pt x="803" y="1"/>
                  </a:moveTo>
                  <a:lnTo>
                    <a:pt x="364" y="290"/>
                  </a:lnTo>
                  <a:cubicBezTo>
                    <a:pt x="113" y="679"/>
                    <a:pt x="0" y="1130"/>
                    <a:pt x="88" y="1595"/>
                  </a:cubicBezTo>
                  <a:cubicBezTo>
                    <a:pt x="201" y="2310"/>
                    <a:pt x="565" y="3151"/>
                    <a:pt x="1067" y="3690"/>
                  </a:cubicBezTo>
                  <a:cubicBezTo>
                    <a:pt x="1371" y="4018"/>
                    <a:pt x="1867" y="4216"/>
                    <a:pt x="2325" y="4216"/>
                  </a:cubicBezTo>
                  <a:cubicBezTo>
                    <a:pt x="2886" y="4216"/>
                    <a:pt x="3391" y="3919"/>
                    <a:pt x="3426" y="3201"/>
                  </a:cubicBezTo>
                  <a:cubicBezTo>
                    <a:pt x="3464" y="2523"/>
                    <a:pt x="3049" y="1896"/>
                    <a:pt x="2660" y="1369"/>
                  </a:cubicBezTo>
                  <a:cubicBezTo>
                    <a:pt x="2196" y="729"/>
                    <a:pt x="1631" y="101"/>
                    <a:pt x="803"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37"/>
            <p:cNvSpPr/>
            <p:nvPr/>
          </p:nvSpPr>
          <p:spPr>
            <a:xfrm>
              <a:off x="1137550" y="2021525"/>
              <a:ext cx="38300" cy="32325"/>
            </a:xfrm>
            <a:custGeom>
              <a:avLst/>
              <a:gdLst/>
              <a:ahLst/>
              <a:cxnLst/>
              <a:rect l="l" t="t" r="r" b="b"/>
              <a:pathLst>
                <a:path w="1532" h="1293" extrusionOk="0">
                  <a:moveTo>
                    <a:pt x="802" y="1"/>
                  </a:moveTo>
                  <a:cubicBezTo>
                    <a:pt x="719" y="1"/>
                    <a:pt x="628" y="22"/>
                    <a:pt x="528" y="72"/>
                  </a:cubicBezTo>
                  <a:cubicBezTo>
                    <a:pt x="452" y="97"/>
                    <a:pt x="377" y="147"/>
                    <a:pt x="314" y="210"/>
                  </a:cubicBezTo>
                  <a:cubicBezTo>
                    <a:pt x="214" y="323"/>
                    <a:pt x="164" y="461"/>
                    <a:pt x="101" y="599"/>
                  </a:cubicBezTo>
                  <a:cubicBezTo>
                    <a:pt x="51" y="737"/>
                    <a:pt x="1" y="887"/>
                    <a:pt x="1" y="1038"/>
                  </a:cubicBezTo>
                  <a:cubicBezTo>
                    <a:pt x="1" y="1138"/>
                    <a:pt x="38" y="1264"/>
                    <a:pt x="139" y="1289"/>
                  </a:cubicBezTo>
                  <a:cubicBezTo>
                    <a:pt x="149" y="1292"/>
                    <a:pt x="160" y="1293"/>
                    <a:pt x="170" y="1293"/>
                  </a:cubicBezTo>
                  <a:cubicBezTo>
                    <a:pt x="257" y="1293"/>
                    <a:pt x="332" y="1203"/>
                    <a:pt x="377" y="1113"/>
                  </a:cubicBezTo>
                  <a:cubicBezTo>
                    <a:pt x="477" y="950"/>
                    <a:pt x="528" y="749"/>
                    <a:pt x="540" y="561"/>
                  </a:cubicBezTo>
                  <a:cubicBezTo>
                    <a:pt x="615" y="724"/>
                    <a:pt x="754" y="875"/>
                    <a:pt x="917" y="963"/>
                  </a:cubicBezTo>
                  <a:cubicBezTo>
                    <a:pt x="944" y="981"/>
                    <a:pt x="972" y="993"/>
                    <a:pt x="999" y="993"/>
                  </a:cubicBezTo>
                  <a:cubicBezTo>
                    <a:pt x="1009" y="993"/>
                    <a:pt x="1019" y="991"/>
                    <a:pt x="1030" y="988"/>
                  </a:cubicBezTo>
                  <a:cubicBezTo>
                    <a:pt x="1080" y="975"/>
                    <a:pt x="1105" y="912"/>
                    <a:pt x="1105" y="850"/>
                  </a:cubicBezTo>
                  <a:cubicBezTo>
                    <a:pt x="1092" y="800"/>
                    <a:pt x="1055" y="749"/>
                    <a:pt x="1030" y="712"/>
                  </a:cubicBezTo>
                  <a:cubicBezTo>
                    <a:pt x="967" y="624"/>
                    <a:pt x="904" y="536"/>
                    <a:pt x="841" y="448"/>
                  </a:cubicBezTo>
                  <a:lnTo>
                    <a:pt x="841" y="448"/>
                  </a:lnTo>
                  <a:cubicBezTo>
                    <a:pt x="967" y="498"/>
                    <a:pt x="1080" y="561"/>
                    <a:pt x="1205" y="611"/>
                  </a:cubicBezTo>
                  <a:cubicBezTo>
                    <a:pt x="1268" y="636"/>
                    <a:pt x="1331" y="661"/>
                    <a:pt x="1393" y="661"/>
                  </a:cubicBezTo>
                  <a:cubicBezTo>
                    <a:pt x="1456" y="649"/>
                    <a:pt x="1519" y="611"/>
                    <a:pt x="1519" y="536"/>
                  </a:cubicBezTo>
                  <a:cubicBezTo>
                    <a:pt x="1532" y="486"/>
                    <a:pt x="1494" y="436"/>
                    <a:pt x="1444" y="398"/>
                  </a:cubicBezTo>
                  <a:cubicBezTo>
                    <a:pt x="1271" y="225"/>
                    <a:pt x="1076" y="1"/>
                    <a:pt x="80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37"/>
            <p:cNvSpPr/>
            <p:nvPr/>
          </p:nvSpPr>
          <p:spPr>
            <a:xfrm>
              <a:off x="951050" y="1576750"/>
              <a:ext cx="202950" cy="459725"/>
            </a:xfrm>
            <a:custGeom>
              <a:avLst/>
              <a:gdLst/>
              <a:ahLst/>
              <a:cxnLst/>
              <a:rect l="l" t="t" r="r" b="b"/>
              <a:pathLst>
                <a:path w="8118" h="18389" extrusionOk="0">
                  <a:moveTo>
                    <a:pt x="69" y="1"/>
                  </a:moveTo>
                  <a:cubicBezTo>
                    <a:pt x="33" y="1"/>
                    <a:pt x="0" y="26"/>
                    <a:pt x="7" y="81"/>
                  </a:cubicBezTo>
                  <a:cubicBezTo>
                    <a:pt x="195" y="3369"/>
                    <a:pt x="1211" y="6644"/>
                    <a:pt x="2529" y="9643"/>
                  </a:cubicBezTo>
                  <a:cubicBezTo>
                    <a:pt x="3922" y="12793"/>
                    <a:pt x="5766" y="15780"/>
                    <a:pt x="8038" y="18377"/>
                  </a:cubicBezTo>
                  <a:cubicBezTo>
                    <a:pt x="8046" y="18385"/>
                    <a:pt x="8055" y="18389"/>
                    <a:pt x="8063" y="18389"/>
                  </a:cubicBezTo>
                  <a:cubicBezTo>
                    <a:pt x="8093" y="18389"/>
                    <a:pt x="8117" y="18344"/>
                    <a:pt x="8088" y="18314"/>
                  </a:cubicBezTo>
                  <a:cubicBezTo>
                    <a:pt x="6005" y="15642"/>
                    <a:pt x="4160" y="12806"/>
                    <a:pt x="2780" y="9706"/>
                  </a:cubicBezTo>
                  <a:cubicBezTo>
                    <a:pt x="1412" y="6619"/>
                    <a:pt x="596" y="3419"/>
                    <a:pt x="157" y="81"/>
                  </a:cubicBezTo>
                  <a:cubicBezTo>
                    <a:pt x="151" y="29"/>
                    <a:pt x="108" y="1"/>
                    <a:pt x="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37"/>
            <p:cNvSpPr/>
            <p:nvPr/>
          </p:nvSpPr>
          <p:spPr>
            <a:xfrm>
              <a:off x="1104300" y="1991625"/>
              <a:ext cx="25425" cy="52400"/>
            </a:xfrm>
            <a:custGeom>
              <a:avLst/>
              <a:gdLst/>
              <a:ahLst/>
              <a:cxnLst/>
              <a:rect l="l" t="t" r="r" b="b"/>
              <a:pathLst>
                <a:path w="1017" h="2096" extrusionOk="0">
                  <a:moveTo>
                    <a:pt x="678" y="0"/>
                  </a:moveTo>
                  <a:cubicBezTo>
                    <a:pt x="101" y="678"/>
                    <a:pt x="0" y="1719"/>
                    <a:pt x="553" y="2096"/>
                  </a:cubicBezTo>
                  <a:cubicBezTo>
                    <a:pt x="979" y="1494"/>
                    <a:pt x="1017" y="653"/>
                    <a:pt x="67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37"/>
            <p:cNvSpPr/>
            <p:nvPr/>
          </p:nvSpPr>
          <p:spPr>
            <a:xfrm>
              <a:off x="1062875" y="1946125"/>
              <a:ext cx="32350" cy="65900"/>
            </a:xfrm>
            <a:custGeom>
              <a:avLst/>
              <a:gdLst/>
              <a:ahLst/>
              <a:cxnLst/>
              <a:rect l="l" t="t" r="r" b="b"/>
              <a:pathLst>
                <a:path w="1294" h="2636" extrusionOk="0">
                  <a:moveTo>
                    <a:pt x="854" y="1"/>
                  </a:moveTo>
                  <a:cubicBezTo>
                    <a:pt x="126" y="841"/>
                    <a:pt x="1" y="2172"/>
                    <a:pt x="704" y="2636"/>
                  </a:cubicBezTo>
                  <a:cubicBezTo>
                    <a:pt x="1231" y="1883"/>
                    <a:pt x="1293" y="816"/>
                    <a:pt x="85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37"/>
            <p:cNvSpPr/>
            <p:nvPr/>
          </p:nvSpPr>
          <p:spPr>
            <a:xfrm>
              <a:off x="1012375" y="1866750"/>
              <a:ext cx="42700" cy="87250"/>
            </a:xfrm>
            <a:custGeom>
              <a:avLst/>
              <a:gdLst/>
              <a:ahLst/>
              <a:cxnLst/>
              <a:rect l="l" t="t" r="r" b="b"/>
              <a:pathLst>
                <a:path w="1708" h="3490" extrusionOk="0">
                  <a:moveTo>
                    <a:pt x="1130" y="1"/>
                  </a:moveTo>
                  <a:cubicBezTo>
                    <a:pt x="176" y="1118"/>
                    <a:pt x="1" y="2875"/>
                    <a:pt x="929" y="3489"/>
                  </a:cubicBezTo>
                  <a:cubicBezTo>
                    <a:pt x="1632" y="2498"/>
                    <a:pt x="1707" y="1080"/>
                    <a:pt x="113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37"/>
            <p:cNvSpPr/>
            <p:nvPr/>
          </p:nvSpPr>
          <p:spPr>
            <a:xfrm>
              <a:off x="970350" y="1794300"/>
              <a:ext cx="49575" cy="94750"/>
            </a:xfrm>
            <a:custGeom>
              <a:avLst/>
              <a:gdLst/>
              <a:ahLst/>
              <a:cxnLst/>
              <a:rect l="l" t="t" r="r" b="b"/>
              <a:pathLst>
                <a:path w="1983" h="3790" extrusionOk="0">
                  <a:moveTo>
                    <a:pt x="1418" y="0"/>
                  </a:moveTo>
                  <a:lnTo>
                    <a:pt x="1418" y="0"/>
                  </a:lnTo>
                  <a:cubicBezTo>
                    <a:pt x="289" y="1155"/>
                    <a:pt x="0" y="3062"/>
                    <a:pt x="966" y="3790"/>
                  </a:cubicBezTo>
                  <a:cubicBezTo>
                    <a:pt x="1795" y="2748"/>
                    <a:pt x="1983" y="1217"/>
                    <a:pt x="141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37"/>
            <p:cNvSpPr/>
            <p:nvPr/>
          </p:nvSpPr>
          <p:spPr>
            <a:xfrm>
              <a:off x="925150" y="1693900"/>
              <a:ext cx="62775" cy="113600"/>
            </a:xfrm>
            <a:custGeom>
              <a:avLst/>
              <a:gdLst/>
              <a:ahLst/>
              <a:cxnLst/>
              <a:rect l="l" t="t" r="r" b="b"/>
              <a:pathLst>
                <a:path w="2511" h="4544" extrusionOk="0">
                  <a:moveTo>
                    <a:pt x="1908" y="0"/>
                  </a:moveTo>
                  <a:lnTo>
                    <a:pt x="1908" y="0"/>
                  </a:lnTo>
                  <a:cubicBezTo>
                    <a:pt x="478" y="1318"/>
                    <a:pt x="1" y="3602"/>
                    <a:pt x="1130" y="4543"/>
                  </a:cubicBezTo>
                  <a:cubicBezTo>
                    <a:pt x="2197" y="3351"/>
                    <a:pt x="2511" y="1506"/>
                    <a:pt x="1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37"/>
            <p:cNvSpPr/>
            <p:nvPr/>
          </p:nvSpPr>
          <p:spPr>
            <a:xfrm>
              <a:off x="959350" y="1620175"/>
              <a:ext cx="81925" cy="81275"/>
            </a:xfrm>
            <a:custGeom>
              <a:avLst/>
              <a:gdLst/>
              <a:ahLst/>
              <a:cxnLst/>
              <a:rect l="l" t="t" r="r" b="b"/>
              <a:pathLst>
                <a:path w="3277" h="3251" extrusionOk="0">
                  <a:moveTo>
                    <a:pt x="1" y="0"/>
                  </a:moveTo>
                  <a:lnTo>
                    <a:pt x="1" y="0"/>
                  </a:lnTo>
                  <a:cubicBezTo>
                    <a:pt x="26" y="1494"/>
                    <a:pt x="1344" y="3000"/>
                    <a:pt x="3276" y="3251"/>
                  </a:cubicBezTo>
                  <a:cubicBezTo>
                    <a:pt x="2887" y="1669"/>
                    <a:pt x="1569" y="352"/>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37"/>
            <p:cNvSpPr/>
            <p:nvPr/>
          </p:nvSpPr>
          <p:spPr>
            <a:xfrm>
              <a:off x="992300" y="1757575"/>
              <a:ext cx="83150" cy="61225"/>
            </a:xfrm>
            <a:custGeom>
              <a:avLst/>
              <a:gdLst/>
              <a:ahLst/>
              <a:cxnLst/>
              <a:rect l="l" t="t" r="r" b="b"/>
              <a:pathLst>
                <a:path w="3326" h="2449" extrusionOk="0">
                  <a:moveTo>
                    <a:pt x="0" y="1"/>
                  </a:moveTo>
                  <a:lnTo>
                    <a:pt x="0" y="1"/>
                  </a:lnTo>
                  <a:cubicBezTo>
                    <a:pt x="210" y="1298"/>
                    <a:pt x="1539" y="2449"/>
                    <a:pt x="3244" y="2449"/>
                  </a:cubicBezTo>
                  <a:cubicBezTo>
                    <a:pt x="3271" y="2449"/>
                    <a:pt x="3298" y="2448"/>
                    <a:pt x="3326" y="2448"/>
                  </a:cubicBezTo>
                  <a:cubicBezTo>
                    <a:pt x="2786" y="1105"/>
                    <a:pt x="1431" y="1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37"/>
            <p:cNvSpPr/>
            <p:nvPr/>
          </p:nvSpPr>
          <p:spPr>
            <a:xfrm>
              <a:off x="1031825" y="1847200"/>
              <a:ext cx="86625" cy="39050"/>
            </a:xfrm>
            <a:custGeom>
              <a:avLst/>
              <a:gdLst/>
              <a:ahLst/>
              <a:cxnLst/>
              <a:rect l="l" t="t" r="r" b="b"/>
              <a:pathLst>
                <a:path w="3465" h="1562" extrusionOk="0">
                  <a:moveTo>
                    <a:pt x="589" y="1"/>
                  </a:moveTo>
                  <a:cubicBezTo>
                    <a:pt x="392" y="1"/>
                    <a:pt x="195" y="19"/>
                    <a:pt x="1" y="55"/>
                  </a:cubicBezTo>
                  <a:cubicBezTo>
                    <a:pt x="381" y="936"/>
                    <a:pt x="1393" y="1562"/>
                    <a:pt x="2558" y="1562"/>
                  </a:cubicBezTo>
                  <a:cubicBezTo>
                    <a:pt x="2853" y="1562"/>
                    <a:pt x="3157" y="1522"/>
                    <a:pt x="3464" y="1435"/>
                  </a:cubicBezTo>
                  <a:cubicBezTo>
                    <a:pt x="2794" y="543"/>
                    <a:pt x="1684" y="1"/>
                    <a:pt x="58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37"/>
            <p:cNvSpPr/>
            <p:nvPr/>
          </p:nvSpPr>
          <p:spPr>
            <a:xfrm>
              <a:off x="1072300" y="1921650"/>
              <a:ext cx="69675" cy="31375"/>
            </a:xfrm>
            <a:custGeom>
              <a:avLst/>
              <a:gdLst/>
              <a:ahLst/>
              <a:cxnLst/>
              <a:rect l="l" t="t" r="r" b="b"/>
              <a:pathLst>
                <a:path w="2787" h="1255" extrusionOk="0">
                  <a:moveTo>
                    <a:pt x="457" y="0"/>
                  </a:moveTo>
                  <a:cubicBezTo>
                    <a:pt x="304" y="0"/>
                    <a:pt x="151" y="13"/>
                    <a:pt x="0" y="39"/>
                  </a:cubicBezTo>
                  <a:cubicBezTo>
                    <a:pt x="311" y="751"/>
                    <a:pt x="1128" y="1255"/>
                    <a:pt x="2065" y="1255"/>
                  </a:cubicBezTo>
                  <a:cubicBezTo>
                    <a:pt x="2300" y="1255"/>
                    <a:pt x="2542" y="1223"/>
                    <a:pt x="2786" y="1155"/>
                  </a:cubicBezTo>
                  <a:cubicBezTo>
                    <a:pt x="2251" y="427"/>
                    <a:pt x="1349" y="0"/>
                    <a:pt x="45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37"/>
            <p:cNvSpPr/>
            <p:nvPr/>
          </p:nvSpPr>
          <p:spPr>
            <a:xfrm>
              <a:off x="1107750" y="1974025"/>
              <a:ext cx="68725" cy="24175"/>
            </a:xfrm>
            <a:custGeom>
              <a:avLst/>
              <a:gdLst/>
              <a:ahLst/>
              <a:cxnLst/>
              <a:rect l="l" t="t" r="r" b="b"/>
              <a:pathLst>
                <a:path w="2749" h="967" extrusionOk="0">
                  <a:moveTo>
                    <a:pt x="908" y="0"/>
                  </a:moveTo>
                  <a:cubicBezTo>
                    <a:pt x="599" y="0"/>
                    <a:pt x="290" y="54"/>
                    <a:pt x="0" y="165"/>
                  </a:cubicBezTo>
                  <a:cubicBezTo>
                    <a:pt x="339" y="661"/>
                    <a:pt x="967" y="966"/>
                    <a:pt x="1657" y="966"/>
                  </a:cubicBezTo>
                  <a:cubicBezTo>
                    <a:pt x="2015" y="966"/>
                    <a:pt x="2389" y="884"/>
                    <a:pt x="2749" y="704"/>
                  </a:cubicBezTo>
                  <a:cubicBezTo>
                    <a:pt x="2251" y="250"/>
                    <a:pt x="1577" y="0"/>
                    <a:pt x="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37"/>
            <p:cNvSpPr/>
            <p:nvPr/>
          </p:nvSpPr>
          <p:spPr>
            <a:xfrm>
              <a:off x="953075" y="2105825"/>
              <a:ext cx="35800" cy="43000"/>
            </a:xfrm>
            <a:custGeom>
              <a:avLst/>
              <a:gdLst/>
              <a:ahLst/>
              <a:cxnLst/>
              <a:rect l="l" t="t" r="r" b="b"/>
              <a:pathLst>
                <a:path w="1432" h="1720" extrusionOk="0">
                  <a:moveTo>
                    <a:pt x="1431" y="0"/>
                  </a:moveTo>
                  <a:cubicBezTo>
                    <a:pt x="603" y="289"/>
                    <a:pt x="1" y="1129"/>
                    <a:pt x="302" y="1719"/>
                  </a:cubicBezTo>
                  <a:cubicBezTo>
                    <a:pt x="967" y="1418"/>
                    <a:pt x="1419" y="728"/>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37"/>
            <p:cNvSpPr/>
            <p:nvPr/>
          </p:nvSpPr>
          <p:spPr>
            <a:xfrm>
              <a:off x="881550" y="2088550"/>
              <a:ext cx="42700" cy="31725"/>
            </a:xfrm>
            <a:custGeom>
              <a:avLst/>
              <a:gdLst/>
              <a:ahLst/>
              <a:cxnLst/>
              <a:rect l="l" t="t" r="r" b="b"/>
              <a:pathLst>
                <a:path w="1708" h="1269" extrusionOk="0">
                  <a:moveTo>
                    <a:pt x="1707" y="1"/>
                  </a:moveTo>
                  <a:lnTo>
                    <a:pt x="1707" y="1"/>
                  </a:lnTo>
                  <a:cubicBezTo>
                    <a:pt x="829" y="13"/>
                    <a:pt x="1" y="628"/>
                    <a:pt x="101" y="1268"/>
                  </a:cubicBezTo>
                  <a:cubicBezTo>
                    <a:pt x="816" y="1193"/>
                    <a:pt x="1469" y="678"/>
                    <a:pt x="170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37"/>
            <p:cNvSpPr/>
            <p:nvPr/>
          </p:nvSpPr>
          <p:spPr>
            <a:xfrm>
              <a:off x="878775" y="2022025"/>
              <a:ext cx="54575" cy="38950"/>
            </a:xfrm>
            <a:custGeom>
              <a:avLst/>
              <a:gdLst/>
              <a:ahLst/>
              <a:cxnLst/>
              <a:rect l="l" t="t" r="r" b="b"/>
              <a:pathLst>
                <a:path w="2183" h="1558" extrusionOk="0">
                  <a:moveTo>
                    <a:pt x="2128" y="1"/>
                  </a:moveTo>
                  <a:cubicBezTo>
                    <a:pt x="1043" y="1"/>
                    <a:pt x="1" y="743"/>
                    <a:pt x="112" y="1558"/>
                  </a:cubicBezTo>
                  <a:cubicBezTo>
                    <a:pt x="1015" y="1482"/>
                    <a:pt x="1856" y="842"/>
                    <a:pt x="2182" y="1"/>
                  </a:cubicBezTo>
                  <a:cubicBezTo>
                    <a:pt x="2164" y="1"/>
                    <a:pt x="2146" y="1"/>
                    <a:pt x="2128"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37"/>
            <p:cNvSpPr/>
            <p:nvPr/>
          </p:nvSpPr>
          <p:spPr>
            <a:xfrm>
              <a:off x="960925" y="2168250"/>
              <a:ext cx="35800" cy="43000"/>
            </a:xfrm>
            <a:custGeom>
              <a:avLst/>
              <a:gdLst/>
              <a:ahLst/>
              <a:cxnLst/>
              <a:rect l="l" t="t" r="r" b="b"/>
              <a:pathLst>
                <a:path w="1432" h="1720" extrusionOk="0">
                  <a:moveTo>
                    <a:pt x="1431" y="0"/>
                  </a:moveTo>
                  <a:lnTo>
                    <a:pt x="1431" y="0"/>
                  </a:lnTo>
                  <a:cubicBezTo>
                    <a:pt x="603" y="289"/>
                    <a:pt x="1" y="1130"/>
                    <a:pt x="314" y="1719"/>
                  </a:cubicBezTo>
                  <a:cubicBezTo>
                    <a:pt x="967" y="1418"/>
                    <a:pt x="1419" y="716"/>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37"/>
            <p:cNvSpPr/>
            <p:nvPr/>
          </p:nvSpPr>
          <p:spPr>
            <a:xfrm>
              <a:off x="904100" y="1870400"/>
              <a:ext cx="35525" cy="290525"/>
            </a:xfrm>
            <a:custGeom>
              <a:avLst/>
              <a:gdLst/>
              <a:ahLst/>
              <a:cxnLst/>
              <a:rect l="l" t="t" r="r" b="b"/>
              <a:pathLst>
                <a:path w="1421" h="11621" extrusionOk="0">
                  <a:moveTo>
                    <a:pt x="1161" y="1"/>
                  </a:moveTo>
                  <a:cubicBezTo>
                    <a:pt x="1142" y="1"/>
                    <a:pt x="1126" y="13"/>
                    <a:pt x="1132" y="43"/>
                  </a:cubicBezTo>
                  <a:cubicBezTo>
                    <a:pt x="1245" y="1950"/>
                    <a:pt x="1245" y="3870"/>
                    <a:pt x="1081" y="5765"/>
                  </a:cubicBezTo>
                  <a:cubicBezTo>
                    <a:pt x="906" y="7735"/>
                    <a:pt x="504" y="9630"/>
                    <a:pt x="15" y="11550"/>
                  </a:cubicBezTo>
                  <a:cubicBezTo>
                    <a:pt x="0" y="11594"/>
                    <a:pt x="36" y="11621"/>
                    <a:pt x="74" y="11621"/>
                  </a:cubicBezTo>
                  <a:cubicBezTo>
                    <a:pt x="102" y="11621"/>
                    <a:pt x="130" y="11607"/>
                    <a:pt x="140" y="11575"/>
                  </a:cubicBezTo>
                  <a:cubicBezTo>
                    <a:pt x="805" y="9793"/>
                    <a:pt x="1094" y="7848"/>
                    <a:pt x="1257" y="5954"/>
                  </a:cubicBezTo>
                  <a:cubicBezTo>
                    <a:pt x="1420" y="3983"/>
                    <a:pt x="1408" y="2013"/>
                    <a:pt x="1207" y="43"/>
                  </a:cubicBezTo>
                  <a:cubicBezTo>
                    <a:pt x="1207" y="17"/>
                    <a:pt x="1182" y="1"/>
                    <a:pt x="11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37"/>
            <p:cNvSpPr/>
            <p:nvPr/>
          </p:nvSpPr>
          <p:spPr>
            <a:xfrm>
              <a:off x="841075" y="1636450"/>
              <a:ext cx="621200" cy="344275"/>
            </a:xfrm>
            <a:custGeom>
              <a:avLst/>
              <a:gdLst/>
              <a:ahLst/>
              <a:cxnLst/>
              <a:rect l="l" t="t" r="r" b="b"/>
              <a:pathLst>
                <a:path w="24848" h="13771" extrusionOk="0">
                  <a:moveTo>
                    <a:pt x="3356" y="0"/>
                  </a:moveTo>
                  <a:cubicBezTo>
                    <a:pt x="2100" y="0"/>
                    <a:pt x="931" y="50"/>
                    <a:pt x="1" y="153"/>
                  </a:cubicBezTo>
                  <a:cubicBezTo>
                    <a:pt x="1055" y="5787"/>
                    <a:pt x="4669" y="9928"/>
                    <a:pt x="9262" y="11999"/>
                  </a:cubicBezTo>
                  <a:cubicBezTo>
                    <a:pt x="12028" y="13242"/>
                    <a:pt x="15134" y="13771"/>
                    <a:pt x="18370" y="13771"/>
                  </a:cubicBezTo>
                  <a:cubicBezTo>
                    <a:pt x="20492" y="13771"/>
                    <a:pt x="22671" y="13543"/>
                    <a:pt x="24848" y="13141"/>
                  </a:cubicBezTo>
                  <a:cubicBezTo>
                    <a:pt x="22275" y="7732"/>
                    <a:pt x="17858" y="3566"/>
                    <a:pt x="12700" y="1144"/>
                  </a:cubicBezTo>
                  <a:cubicBezTo>
                    <a:pt x="11091" y="395"/>
                    <a:pt x="6877" y="0"/>
                    <a:pt x="3356"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37"/>
            <p:cNvSpPr/>
            <p:nvPr/>
          </p:nvSpPr>
          <p:spPr>
            <a:xfrm>
              <a:off x="838900" y="1637125"/>
              <a:ext cx="624625" cy="331300"/>
            </a:xfrm>
            <a:custGeom>
              <a:avLst/>
              <a:gdLst/>
              <a:ahLst/>
              <a:cxnLst/>
              <a:rect l="l" t="t" r="r" b="b"/>
              <a:pathLst>
                <a:path w="24985" h="13252" extrusionOk="0">
                  <a:moveTo>
                    <a:pt x="188" y="0"/>
                  </a:moveTo>
                  <a:lnTo>
                    <a:pt x="0" y="239"/>
                  </a:lnTo>
                  <a:cubicBezTo>
                    <a:pt x="9387" y="7680"/>
                    <a:pt x="24734" y="13201"/>
                    <a:pt x="24884" y="13252"/>
                  </a:cubicBezTo>
                  <a:lnTo>
                    <a:pt x="24985" y="12976"/>
                  </a:lnTo>
                  <a:cubicBezTo>
                    <a:pt x="24834" y="12913"/>
                    <a:pt x="9525" y="7416"/>
                    <a:pt x="18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37"/>
            <p:cNvSpPr/>
            <p:nvPr/>
          </p:nvSpPr>
          <p:spPr>
            <a:xfrm>
              <a:off x="1372225" y="1917275"/>
              <a:ext cx="68725" cy="16650"/>
            </a:xfrm>
            <a:custGeom>
              <a:avLst/>
              <a:gdLst/>
              <a:ahLst/>
              <a:cxnLst/>
              <a:rect l="l" t="t" r="r" b="b"/>
              <a:pathLst>
                <a:path w="2749" h="666" extrusionOk="0">
                  <a:moveTo>
                    <a:pt x="2598" y="0"/>
                  </a:moveTo>
                  <a:cubicBezTo>
                    <a:pt x="2460" y="25"/>
                    <a:pt x="2322" y="50"/>
                    <a:pt x="2196" y="75"/>
                  </a:cubicBezTo>
                  <a:cubicBezTo>
                    <a:pt x="1431" y="201"/>
                    <a:pt x="816" y="301"/>
                    <a:pt x="0" y="364"/>
                  </a:cubicBezTo>
                  <a:lnTo>
                    <a:pt x="25" y="665"/>
                  </a:lnTo>
                  <a:cubicBezTo>
                    <a:pt x="63" y="653"/>
                    <a:pt x="113" y="653"/>
                    <a:pt x="151" y="653"/>
                  </a:cubicBezTo>
                  <a:cubicBezTo>
                    <a:pt x="151" y="640"/>
                    <a:pt x="138" y="615"/>
                    <a:pt x="138" y="603"/>
                  </a:cubicBezTo>
                  <a:lnTo>
                    <a:pt x="427" y="515"/>
                  </a:lnTo>
                  <a:cubicBezTo>
                    <a:pt x="439" y="552"/>
                    <a:pt x="452" y="590"/>
                    <a:pt x="464" y="615"/>
                  </a:cubicBezTo>
                  <a:cubicBezTo>
                    <a:pt x="1092" y="552"/>
                    <a:pt x="1631" y="464"/>
                    <a:pt x="2246" y="364"/>
                  </a:cubicBezTo>
                  <a:cubicBezTo>
                    <a:pt x="2397" y="339"/>
                    <a:pt x="2573" y="314"/>
                    <a:pt x="2748" y="276"/>
                  </a:cubicBezTo>
                  <a:cubicBezTo>
                    <a:pt x="2698" y="188"/>
                    <a:pt x="2648" y="88"/>
                    <a:pt x="259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37"/>
            <p:cNvSpPr/>
            <p:nvPr/>
          </p:nvSpPr>
          <p:spPr>
            <a:xfrm>
              <a:off x="1312600" y="1888725"/>
              <a:ext cx="110775" cy="20100"/>
            </a:xfrm>
            <a:custGeom>
              <a:avLst/>
              <a:gdLst/>
              <a:ahLst/>
              <a:cxnLst/>
              <a:rect l="l" t="t" r="r" b="b"/>
              <a:pathLst>
                <a:path w="4431" h="804" extrusionOk="0">
                  <a:moveTo>
                    <a:pt x="4255" y="0"/>
                  </a:moveTo>
                  <a:cubicBezTo>
                    <a:pt x="2649" y="339"/>
                    <a:pt x="1419" y="490"/>
                    <a:pt x="1" y="502"/>
                  </a:cubicBezTo>
                  <a:lnTo>
                    <a:pt x="13" y="803"/>
                  </a:lnTo>
                  <a:lnTo>
                    <a:pt x="76" y="803"/>
                  </a:lnTo>
                  <a:lnTo>
                    <a:pt x="302" y="690"/>
                  </a:lnTo>
                  <a:cubicBezTo>
                    <a:pt x="315" y="728"/>
                    <a:pt x="340" y="766"/>
                    <a:pt x="352" y="803"/>
                  </a:cubicBezTo>
                  <a:cubicBezTo>
                    <a:pt x="1682" y="766"/>
                    <a:pt x="2875" y="603"/>
                    <a:pt x="4431" y="264"/>
                  </a:cubicBezTo>
                  <a:cubicBezTo>
                    <a:pt x="4368" y="176"/>
                    <a:pt x="4318" y="88"/>
                    <a:pt x="425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37"/>
            <p:cNvSpPr/>
            <p:nvPr/>
          </p:nvSpPr>
          <p:spPr>
            <a:xfrm>
              <a:off x="1262725" y="1885575"/>
              <a:ext cx="975" cy="1925"/>
            </a:xfrm>
            <a:custGeom>
              <a:avLst/>
              <a:gdLst/>
              <a:ahLst/>
              <a:cxnLst/>
              <a:rect l="l" t="t" r="r" b="b"/>
              <a:pathLst>
                <a:path w="39" h="77" extrusionOk="0">
                  <a:moveTo>
                    <a:pt x="1" y="1"/>
                  </a:moveTo>
                  <a:lnTo>
                    <a:pt x="1" y="76"/>
                  </a:lnTo>
                  <a:lnTo>
                    <a:pt x="38" y="76"/>
                  </a:lnTo>
                  <a:cubicBezTo>
                    <a:pt x="26" y="51"/>
                    <a:pt x="13" y="26"/>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37"/>
            <p:cNvSpPr/>
            <p:nvPr/>
          </p:nvSpPr>
          <p:spPr>
            <a:xfrm>
              <a:off x="1262425" y="1859550"/>
              <a:ext cx="140875" cy="27625"/>
            </a:xfrm>
            <a:custGeom>
              <a:avLst/>
              <a:gdLst/>
              <a:ahLst/>
              <a:cxnLst/>
              <a:rect l="l" t="t" r="r" b="b"/>
              <a:pathLst>
                <a:path w="5635" h="1105" extrusionOk="0">
                  <a:moveTo>
                    <a:pt x="5434" y="0"/>
                  </a:moveTo>
                  <a:cubicBezTo>
                    <a:pt x="3602" y="502"/>
                    <a:pt x="1782" y="778"/>
                    <a:pt x="0" y="816"/>
                  </a:cubicBezTo>
                  <a:lnTo>
                    <a:pt x="13" y="1017"/>
                  </a:lnTo>
                  <a:lnTo>
                    <a:pt x="276" y="891"/>
                  </a:lnTo>
                  <a:cubicBezTo>
                    <a:pt x="301" y="966"/>
                    <a:pt x="339" y="1029"/>
                    <a:pt x="376" y="1105"/>
                  </a:cubicBezTo>
                  <a:cubicBezTo>
                    <a:pt x="2096" y="1029"/>
                    <a:pt x="3865" y="741"/>
                    <a:pt x="5634" y="264"/>
                  </a:cubicBezTo>
                  <a:cubicBezTo>
                    <a:pt x="5572" y="176"/>
                    <a:pt x="5496" y="88"/>
                    <a:pt x="543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37"/>
            <p:cNvSpPr/>
            <p:nvPr/>
          </p:nvSpPr>
          <p:spPr>
            <a:xfrm>
              <a:off x="1199350" y="1822200"/>
              <a:ext cx="174150" cy="34225"/>
            </a:xfrm>
            <a:custGeom>
              <a:avLst/>
              <a:gdLst/>
              <a:ahLst/>
              <a:cxnLst/>
              <a:rect l="l" t="t" r="r" b="b"/>
              <a:pathLst>
                <a:path w="6966" h="1369" extrusionOk="0">
                  <a:moveTo>
                    <a:pt x="6752" y="1"/>
                  </a:moveTo>
                  <a:cubicBezTo>
                    <a:pt x="4542" y="705"/>
                    <a:pt x="2355" y="1069"/>
                    <a:pt x="215" y="1069"/>
                  </a:cubicBezTo>
                  <a:cubicBezTo>
                    <a:pt x="143" y="1069"/>
                    <a:pt x="72" y="1068"/>
                    <a:pt x="1" y="1068"/>
                  </a:cubicBezTo>
                  <a:lnTo>
                    <a:pt x="1" y="1206"/>
                  </a:lnTo>
                  <a:lnTo>
                    <a:pt x="201" y="1130"/>
                  </a:lnTo>
                  <a:cubicBezTo>
                    <a:pt x="227" y="1206"/>
                    <a:pt x="264" y="1281"/>
                    <a:pt x="302" y="1369"/>
                  </a:cubicBezTo>
                  <a:cubicBezTo>
                    <a:pt x="2485" y="1356"/>
                    <a:pt x="4719" y="980"/>
                    <a:pt x="6965" y="252"/>
                  </a:cubicBezTo>
                  <a:cubicBezTo>
                    <a:pt x="6890" y="164"/>
                    <a:pt x="6815" y="89"/>
                    <a:pt x="6752"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37"/>
            <p:cNvSpPr/>
            <p:nvPr/>
          </p:nvSpPr>
          <p:spPr>
            <a:xfrm>
              <a:off x="1148525" y="1788950"/>
              <a:ext cx="194225" cy="44900"/>
            </a:xfrm>
            <a:custGeom>
              <a:avLst/>
              <a:gdLst/>
              <a:ahLst/>
              <a:cxnLst/>
              <a:rect l="l" t="t" r="r" b="b"/>
              <a:pathLst>
                <a:path w="7769" h="1796" extrusionOk="0">
                  <a:moveTo>
                    <a:pt x="7518" y="1"/>
                  </a:moveTo>
                  <a:cubicBezTo>
                    <a:pt x="4757" y="716"/>
                    <a:pt x="2234" y="1231"/>
                    <a:pt x="1" y="1519"/>
                  </a:cubicBezTo>
                  <a:lnTo>
                    <a:pt x="26" y="1670"/>
                  </a:lnTo>
                  <a:lnTo>
                    <a:pt x="164" y="1632"/>
                  </a:lnTo>
                  <a:cubicBezTo>
                    <a:pt x="189" y="1682"/>
                    <a:pt x="202" y="1732"/>
                    <a:pt x="227" y="1795"/>
                  </a:cubicBezTo>
                  <a:cubicBezTo>
                    <a:pt x="2473" y="1494"/>
                    <a:pt x="4995" y="967"/>
                    <a:pt x="7769" y="252"/>
                  </a:cubicBezTo>
                  <a:cubicBezTo>
                    <a:pt x="7681" y="164"/>
                    <a:pt x="7605" y="76"/>
                    <a:pt x="7518"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37"/>
            <p:cNvSpPr/>
            <p:nvPr/>
          </p:nvSpPr>
          <p:spPr>
            <a:xfrm>
              <a:off x="1089550" y="1759475"/>
              <a:ext cx="221825" cy="42675"/>
            </a:xfrm>
            <a:custGeom>
              <a:avLst/>
              <a:gdLst/>
              <a:ahLst/>
              <a:cxnLst/>
              <a:rect l="l" t="t" r="r" b="b"/>
              <a:pathLst>
                <a:path w="8873" h="1707" extrusionOk="0">
                  <a:moveTo>
                    <a:pt x="8597" y="0"/>
                  </a:moveTo>
                  <a:cubicBezTo>
                    <a:pt x="5710" y="753"/>
                    <a:pt x="2824" y="1230"/>
                    <a:pt x="1" y="1406"/>
                  </a:cubicBezTo>
                  <a:lnTo>
                    <a:pt x="13" y="1707"/>
                  </a:lnTo>
                  <a:cubicBezTo>
                    <a:pt x="51" y="1707"/>
                    <a:pt x="76" y="1694"/>
                    <a:pt x="101" y="1694"/>
                  </a:cubicBezTo>
                  <a:cubicBezTo>
                    <a:pt x="101" y="1657"/>
                    <a:pt x="88" y="1631"/>
                    <a:pt x="76" y="1594"/>
                  </a:cubicBezTo>
                  <a:lnTo>
                    <a:pt x="365" y="1519"/>
                  </a:lnTo>
                  <a:cubicBezTo>
                    <a:pt x="377" y="1569"/>
                    <a:pt x="402" y="1619"/>
                    <a:pt x="415" y="1669"/>
                  </a:cubicBezTo>
                  <a:cubicBezTo>
                    <a:pt x="3188" y="1468"/>
                    <a:pt x="6037" y="991"/>
                    <a:pt x="8873" y="239"/>
                  </a:cubicBezTo>
                  <a:cubicBezTo>
                    <a:pt x="8785" y="163"/>
                    <a:pt x="8684" y="88"/>
                    <a:pt x="85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37"/>
            <p:cNvSpPr/>
            <p:nvPr/>
          </p:nvSpPr>
          <p:spPr>
            <a:xfrm>
              <a:off x="1036225" y="1722125"/>
              <a:ext cx="228400" cy="50850"/>
            </a:xfrm>
            <a:custGeom>
              <a:avLst/>
              <a:gdLst/>
              <a:ahLst/>
              <a:cxnLst/>
              <a:rect l="l" t="t" r="r" b="b"/>
              <a:pathLst>
                <a:path w="9136" h="2034" extrusionOk="0">
                  <a:moveTo>
                    <a:pt x="8810" y="1"/>
                  </a:moveTo>
                  <a:cubicBezTo>
                    <a:pt x="7040" y="390"/>
                    <a:pt x="5183" y="754"/>
                    <a:pt x="3363" y="1093"/>
                  </a:cubicBezTo>
                  <a:cubicBezTo>
                    <a:pt x="2259" y="1306"/>
                    <a:pt x="1105" y="1519"/>
                    <a:pt x="0" y="1745"/>
                  </a:cubicBezTo>
                  <a:lnTo>
                    <a:pt x="50" y="2034"/>
                  </a:lnTo>
                  <a:lnTo>
                    <a:pt x="63" y="2034"/>
                  </a:lnTo>
                  <a:cubicBezTo>
                    <a:pt x="63" y="2021"/>
                    <a:pt x="50" y="1996"/>
                    <a:pt x="50" y="1984"/>
                  </a:cubicBezTo>
                  <a:lnTo>
                    <a:pt x="339" y="1908"/>
                  </a:lnTo>
                  <a:cubicBezTo>
                    <a:pt x="339" y="1933"/>
                    <a:pt x="352" y="1958"/>
                    <a:pt x="364" y="1984"/>
                  </a:cubicBezTo>
                  <a:cubicBezTo>
                    <a:pt x="1368" y="1770"/>
                    <a:pt x="2410" y="1582"/>
                    <a:pt x="3426" y="1381"/>
                  </a:cubicBezTo>
                  <a:cubicBezTo>
                    <a:pt x="5321" y="1030"/>
                    <a:pt x="7279" y="653"/>
                    <a:pt x="9136" y="227"/>
                  </a:cubicBezTo>
                  <a:cubicBezTo>
                    <a:pt x="9023" y="151"/>
                    <a:pt x="8923" y="76"/>
                    <a:pt x="881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37"/>
            <p:cNvSpPr/>
            <p:nvPr/>
          </p:nvSpPr>
          <p:spPr>
            <a:xfrm>
              <a:off x="991050" y="1691400"/>
              <a:ext cx="225900" cy="52725"/>
            </a:xfrm>
            <a:custGeom>
              <a:avLst/>
              <a:gdLst/>
              <a:ahLst/>
              <a:cxnLst/>
              <a:rect l="l" t="t" r="r" b="b"/>
              <a:pathLst>
                <a:path w="9036" h="2109" extrusionOk="0">
                  <a:moveTo>
                    <a:pt x="8697" y="0"/>
                  </a:moveTo>
                  <a:cubicBezTo>
                    <a:pt x="5785" y="853"/>
                    <a:pt x="2874" y="1468"/>
                    <a:pt x="0" y="1820"/>
                  </a:cubicBezTo>
                  <a:cubicBezTo>
                    <a:pt x="13" y="1920"/>
                    <a:pt x="38" y="2020"/>
                    <a:pt x="50" y="2108"/>
                  </a:cubicBezTo>
                  <a:cubicBezTo>
                    <a:pt x="3025" y="1757"/>
                    <a:pt x="6036" y="1104"/>
                    <a:pt x="9035" y="201"/>
                  </a:cubicBezTo>
                  <a:cubicBezTo>
                    <a:pt x="8922" y="138"/>
                    <a:pt x="8810" y="63"/>
                    <a:pt x="86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37"/>
            <p:cNvSpPr/>
            <p:nvPr/>
          </p:nvSpPr>
          <p:spPr>
            <a:xfrm>
              <a:off x="934575" y="1659075"/>
              <a:ext cx="219625" cy="50225"/>
            </a:xfrm>
            <a:custGeom>
              <a:avLst/>
              <a:gdLst/>
              <a:ahLst/>
              <a:cxnLst/>
              <a:rect l="l" t="t" r="r" b="b"/>
              <a:pathLst>
                <a:path w="8785" h="2009" extrusionOk="0">
                  <a:moveTo>
                    <a:pt x="8295" y="1"/>
                  </a:moveTo>
                  <a:cubicBezTo>
                    <a:pt x="5522" y="779"/>
                    <a:pt x="2736" y="1368"/>
                    <a:pt x="0" y="1757"/>
                  </a:cubicBezTo>
                  <a:lnTo>
                    <a:pt x="13" y="1920"/>
                  </a:lnTo>
                  <a:lnTo>
                    <a:pt x="264" y="1858"/>
                  </a:lnTo>
                  <a:cubicBezTo>
                    <a:pt x="289" y="1908"/>
                    <a:pt x="302" y="1958"/>
                    <a:pt x="314" y="2008"/>
                  </a:cubicBezTo>
                  <a:cubicBezTo>
                    <a:pt x="3113" y="1607"/>
                    <a:pt x="5961" y="992"/>
                    <a:pt x="8785" y="176"/>
                  </a:cubicBezTo>
                  <a:cubicBezTo>
                    <a:pt x="8647" y="113"/>
                    <a:pt x="8483" y="51"/>
                    <a:pt x="829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37"/>
            <p:cNvSpPr/>
            <p:nvPr/>
          </p:nvSpPr>
          <p:spPr>
            <a:xfrm>
              <a:off x="906350" y="1643400"/>
              <a:ext cx="170375" cy="45825"/>
            </a:xfrm>
            <a:custGeom>
              <a:avLst/>
              <a:gdLst/>
              <a:ahLst/>
              <a:cxnLst/>
              <a:rect l="l" t="t" r="r" b="b"/>
              <a:pathLst>
                <a:path w="6815" h="1833" extrusionOk="0">
                  <a:moveTo>
                    <a:pt x="6074" y="0"/>
                  </a:moveTo>
                  <a:cubicBezTo>
                    <a:pt x="4041" y="602"/>
                    <a:pt x="2008" y="1117"/>
                    <a:pt x="0" y="1569"/>
                  </a:cubicBezTo>
                  <a:lnTo>
                    <a:pt x="38" y="1744"/>
                  </a:lnTo>
                  <a:lnTo>
                    <a:pt x="163" y="1719"/>
                  </a:lnTo>
                  <a:cubicBezTo>
                    <a:pt x="163" y="1757"/>
                    <a:pt x="176" y="1795"/>
                    <a:pt x="176" y="1832"/>
                  </a:cubicBezTo>
                  <a:cubicBezTo>
                    <a:pt x="2372" y="1343"/>
                    <a:pt x="4605" y="766"/>
                    <a:pt x="6814" y="100"/>
                  </a:cubicBezTo>
                  <a:cubicBezTo>
                    <a:pt x="6576" y="63"/>
                    <a:pt x="6325" y="38"/>
                    <a:pt x="607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37"/>
            <p:cNvSpPr/>
            <p:nvPr/>
          </p:nvSpPr>
          <p:spPr>
            <a:xfrm>
              <a:off x="871200" y="1637425"/>
              <a:ext cx="128025" cy="30450"/>
            </a:xfrm>
            <a:custGeom>
              <a:avLst/>
              <a:gdLst/>
              <a:ahLst/>
              <a:cxnLst/>
              <a:rect l="l" t="t" r="r" b="b"/>
              <a:pathLst>
                <a:path w="5121" h="1218" extrusionOk="0">
                  <a:moveTo>
                    <a:pt x="4217" y="1"/>
                  </a:moveTo>
                  <a:cubicBezTo>
                    <a:pt x="2799" y="402"/>
                    <a:pt x="1394" y="716"/>
                    <a:pt x="1" y="967"/>
                  </a:cubicBezTo>
                  <a:lnTo>
                    <a:pt x="1" y="1005"/>
                  </a:lnTo>
                  <a:lnTo>
                    <a:pt x="289" y="992"/>
                  </a:lnTo>
                  <a:cubicBezTo>
                    <a:pt x="289" y="1067"/>
                    <a:pt x="302" y="1143"/>
                    <a:pt x="302" y="1218"/>
                  </a:cubicBezTo>
                  <a:cubicBezTo>
                    <a:pt x="1895" y="917"/>
                    <a:pt x="3514" y="528"/>
                    <a:pt x="5121" y="51"/>
                  </a:cubicBezTo>
                  <a:cubicBezTo>
                    <a:pt x="4819" y="26"/>
                    <a:pt x="4518" y="13"/>
                    <a:pt x="421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37"/>
            <p:cNvSpPr/>
            <p:nvPr/>
          </p:nvSpPr>
          <p:spPr>
            <a:xfrm>
              <a:off x="1404225" y="1934200"/>
              <a:ext cx="46125" cy="11950"/>
            </a:xfrm>
            <a:custGeom>
              <a:avLst/>
              <a:gdLst/>
              <a:ahLst/>
              <a:cxnLst/>
              <a:rect l="l" t="t" r="r" b="b"/>
              <a:pathLst>
                <a:path w="1845" h="478" extrusionOk="0">
                  <a:moveTo>
                    <a:pt x="1694" y="1"/>
                  </a:moveTo>
                  <a:lnTo>
                    <a:pt x="0" y="202"/>
                  </a:lnTo>
                  <a:lnTo>
                    <a:pt x="13" y="352"/>
                  </a:lnTo>
                  <a:lnTo>
                    <a:pt x="151" y="302"/>
                  </a:lnTo>
                  <a:cubicBezTo>
                    <a:pt x="176" y="352"/>
                    <a:pt x="188" y="415"/>
                    <a:pt x="213" y="478"/>
                  </a:cubicBezTo>
                  <a:lnTo>
                    <a:pt x="1845" y="277"/>
                  </a:lnTo>
                  <a:cubicBezTo>
                    <a:pt x="1795" y="177"/>
                    <a:pt x="1744" y="89"/>
                    <a:pt x="169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37"/>
            <p:cNvSpPr/>
            <p:nvPr/>
          </p:nvSpPr>
          <p:spPr>
            <a:xfrm>
              <a:off x="1401075" y="1941725"/>
              <a:ext cx="20425" cy="31100"/>
            </a:xfrm>
            <a:custGeom>
              <a:avLst/>
              <a:gdLst/>
              <a:ahLst/>
              <a:cxnLst/>
              <a:rect l="l" t="t" r="r" b="b"/>
              <a:pathLst>
                <a:path w="817" h="1244" extrusionOk="0">
                  <a:moveTo>
                    <a:pt x="277" y="1"/>
                  </a:moveTo>
                  <a:lnTo>
                    <a:pt x="139" y="51"/>
                  </a:lnTo>
                  <a:lnTo>
                    <a:pt x="1" y="101"/>
                  </a:lnTo>
                  <a:cubicBezTo>
                    <a:pt x="114" y="440"/>
                    <a:pt x="314" y="867"/>
                    <a:pt x="503" y="1243"/>
                  </a:cubicBezTo>
                  <a:cubicBezTo>
                    <a:pt x="616" y="1231"/>
                    <a:pt x="716" y="1206"/>
                    <a:pt x="816" y="1193"/>
                  </a:cubicBezTo>
                  <a:cubicBezTo>
                    <a:pt x="653" y="879"/>
                    <a:pt x="465" y="503"/>
                    <a:pt x="339" y="177"/>
                  </a:cubicBezTo>
                  <a:cubicBezTo>
                    <a:pt x="314" y="114"/>
                    <a:pt x="302" y="51"/>
                    <a:pt x="27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37"/>
            <p:cNvSpPr/>
            <p:nvPr/>
          </p:nvSpPr>
          <p:spPr>
            <a:xfrm>
              <a:off x="1375675" y="1930125"/>
              <a:ext cx="23850" cy="45200"/>
            </a:xfrm>
            <a:custGeom>
              <a:avLst/>
              <a:gdLst/>
              <a:ahLst/>
              <a:cxnLst/>
              <a:rect l="l" t="t" r="r" b="b"/>
              <a:pathLst>
                <a:path w="954" h="1808" extrusionOk="0">
                  <a:moveTo>
                    <a:pt x="289" y="1"/>
                  </a:moveTo>
                  <a:lnTo>
                    <a:pt x="0" y="89"/>
                  </a:lnTo>
                  <a:cubicBezTo>
                    <a:pt x="0" y="101"/>
                    <a:pt x="13" y="126"/>
                    <a:pt x="13" y="139"/>
                  </a:cubicBezTo>
                  <a:cubicBezTo>
                    <a:pt x="201" y="703"/>
                    <a:pt x="414" y="1268"/>
                    <a:pt x="640" y="1808"/>
                  </a:cubicBezTo>
                  <a:cubicBezTo>
                    <a:pt x="741" y="1795"/>
                    <a:pt x="853" y="1783"/>
                    <a:pt x="954" y="1770"/>
                  </a:cubicBezTo>
                  <a:cubicBezTo>
                    <a:pt x="715" y="1230"/>
                    <a:pt x="515" y="678"/>
                    <a:pt x="326" y="101"/>
                  </a:cubicBezTo>
                  <a:cubicBezTo>
                    <a:pt x="314" y="76"/>
                    <a:pt x="301" y="38"/>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37"/>
            <p:cNvSpPr/>
            <p:nvPr/>
          </p:nvSpPr>
          <p:spPr>
            <a:xfrm>
              <a:off x="1313225" y="1905975"/>
              <a:ext cx="51475" cy="72800"/>
            </a:xfrm>
            <a:custGeom>
              <a:avLst/>
              <a:gdLst/>
              <a:ahLst/>
              <a:cxnLst/>
              <a:rect l="l" t="t" r="r" b="b"/>
              <a:pathLst>
                <a:path w="2059" h="2912" extrusionOk="0">
                  <a:moveTo>
                    <a:pt x="277" y="0"/>
                  </a:moveTo>
                  <a:lnTo>
                    <a:pt x="51" y="113"/>
                  </a:lnTo>
                  <a:lnTo>
                    <a:pt x="1" y="138"/>
                  </a:lnTo>
                  <a:cubicBezTo>
                    <a:pt x="490" y="1130"/>
                    <a:pt x="1068" y="2058"/>
                    <a:pt x="1708" y="2912"/>
                  </a:cubicBezTo>
                  <a:cubicBezTo>
                    <a:pt x="1821" y="2899"/>
                    <a:pt x="1946" y="2887"/>
                    <a:pt x="2059" y="2887"/>
                  </a:cubicBezTo>
                  <a:cubicBezTo>
                    <a:pt x="1406" y="2033"/>
                    <a:pt x="829" y="1105"/>
                    <a:pt x="327" y="113"/>
                  </a:cubicBezTo>
                  <a:cubicBezTo>
                    <a:pt x="315" y="76"/>
                    <a:pt x="290" y="38"/>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37"/>
            <p:cNvSpPr/>
            <p:nvPr/>
          </p:nvSpPr>
          <p:spPr>
            <a:xfrm>
              <a:off x="1262425" y="1881825"/>
              <a:ext cx="61825" cy="98850"/>
            </a:xfrm>
            <a:custGeom>
              <a:avLst/>
              <a:gdLst/>
              <a:ahLst/>
              <a:cxnLst/>
              <a:rect l="l" t="t" r="r" b="b"/>
              <a:pathLst>
                <a:path w="2473" h="3954" extrusionOk="0">
                  <a:moveTo>
                    <a:pt x="276" y="0"/>
                  </a:moveTo>
                  <a:lnTo>
                    <a:pt x="13" y="126"/>
                  </a:lnTo>
                  <a:lnTo>
                    <a:pt x="0" y="126"/>
                  </a:lnTo>
                  <a:cubicBezTo>
                    <a:pt x="0" y="138"/>
                    <a:pt x="13" y="138"/>
                    <a:pt x="13" y="151"/>
                  </a:cubicBezTo>
                  <a:cubicBezTo>
                    <a:pt x="25" y="176"/>
                    <a:pt x="38" y="201"/>
                    <a:pt x="50" y="226"/>
                  </a:cubicBezTo>
                  <a:cubicBezTo>
                    <a:pt x="653" y="1531"/>
                    <a:pt x="1355" y="2786"/>
                    <a:pt x="2121" y="3953"/>
                  </a:cubicBezTo>
                  <a:cubicBezTo>
                    <a:pt x="2246" y="3941"/>
                    <a:pt x="2359" y="3941"/>
                    <a:pt x="2472" y="3941"/>
                  </a:cubicBezTo>
                  <a:cubicBezTo>
                    <a:pt x="1694" y="2773"/>
                    <a:pt x="991" y="1519"/>
                    <a:pt x="376" y="214"/>
                  </a:cubicBezTo>
                  <a:cubicBezTo>
                    <a:pt x="339" y="138"/>
                    <a:pt x="301" y="75"/>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37"/>
            <p:cNvSpPr/>
            <p:nvPr/>
          </p:nvSpPr>
          <p:spPr>
            <a:xfrm>
              <a:off x="1197475" y="1850450"/>
              <a:ext cx="78775" cy="129900"/>
            </a:xfrm>
            <a:custGeom>
              <a:avLst/>
              <a:gdLst/>
              <a:ahLst/>
              <a:cxnLst/>
              <a:rect l="l" t="t" r="r" b="b"/>
              <a:pathLst>
                <a:path w="3151" h="5196" extrusionOk="0">
                  <a:moveTo>
                    <a:pt x="276" y="0"/>
                  </a:moveTo>
                  <a:lnTo>
                    <a:pt x="76" y="76"/>
                  </a:lnTo>
                  <a:lnTo>
                    <a:pt x="0" y="101"/>
                  </a:lnTo>
                  <a:cubicBezTo>
                    <a:pt x="716" y="1958"/>
                    <a:pt x="1644" y="3665"/>
                    <a:pt x="2774" y="5170"/>
                  </a:cubicBezTo>
                  <a:cubicBezTo>
                    <a:pt x="2899" y="5183"/>
                    <a:pt x="3025" y="5183"/>
                    <a:pt x="3150" y="5196"/>
                  </a:cubicBezTo>
                  <a:cubicBezTo>
                    <a:pt x="2033" y="3715"/>
                    <a:pt x="1105" y="2058"/>
                    <a:pt x="377" y="239"/>
                  </a:cubicBezTo>
                  <a:cubicBezTo>
                    <a:pt x="339" y="151"/>
                    <a:pt x="302" y="76"/>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37"/>
            <p:cNvSpPr/>
            <p:nvPr/>
          </p:nvSpPr>
          <p:spPr>
            <a:xfrm>
              <a:off x="1145700" y="1829750"/>
              <a:ext cx="82225" cy="147150"/>
            </a:xfrm>
            <a:custGeom>
              <a:avLst/>
              <a:gdLst/>
              <a:ahLst/>
              <a:cxnLst/>
              <a:rect l="l" t="t" r="r" b="b"/>
              <a:pathLst>
                <a:path w="3289" h="5886" extrusionOk="0">
                  <a:moveTo>
                    <a:pt x="277" y="0"/>
                  </a:moveTo>
                  <a:lnTo>
                    <a:pt x="139" y="38"/>
                  </a:lnTo>
                  <a:lnTo>
                    <a:pt x="1" y="88"/>
                  </a:lnTo>
                  <a:cubicBezTo>
                    <a:pt x="691" y="2209"/>
                    <a:pt x="1670" y="4129"/>
                    <a:pt x="2887" y="5835"/>
                  </a:cubicBezTo>
                  <a:cubicBezTo>
                    <a:pt x="3013" y="5848"/>
                    <a:pt x="3151" y="5873"/>
                    <a:pt x="3289" y="5885"/>
                  </a:cubicBezTo>
                  <a:cubicBezTo>
                    <a:pt x="2046" y="4204"/>
                    <a:pt x="1055" y="2271"/>
                    <a:pt x="340" y="163"/>
                  </a:cubicBezTo>
                  <a:cubicBezTo>
                    <a:pt x="315" y="113"/>
                    <a:pt x="302" y="50"/>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37"/>
            <p:cNvSpPr/>
            <p:nvPr/>
          </p:nvSpPr>
          <p:spPr>
            <a:xfrm>
              <a:off x="1091425" y="1797425"/>
              <a:ext cx="78775" cy="170375"/>
            </a:xfrm>
            <a:custGeom>
              <a:avLst/>
              <a:gdLst/>
              <a:ahLst/>
              <a:cxnLst/>
              <a:rect l="l" t="t" r="r" b="b"/>
              <a:pathLst>
                <a:path w="3151" h="6815" extrusionOk="0">
                  <a:moveTo>
                    <a:pt x="290" y="1"/>
                  </a:moveTo>
                  <a:lnTo>
                    <a:pt x="1" y="76"/>
                  </a:lnTo>
                  <a:cubicBezTo>
                    <a:pt x="13" y="113"/>
                    <a:pt x="26" y="139"/>
                    <a:pt x="26" y="176"/>
                  </a:cubicBezTo>
                  <a:cubicBezTo>
                    <a:pt x="628" y="2586"/>
                    <a:pt x="1532" y="4769"/>
                    <a:pt x="2749" y="6727"/>
                  </a:cubicBezTo>
                  <a:cubicBezTo>
                    <a:pt x="2875" y="6752"/>
                    <a:pt x="3013" y="6777"/>
                    <a:pt x="3151" y="6815"/>
                  </a:cubicBezTo>
                  <a:cubicBezTo>
                    <a:pt x="1896" y="4844"/>
                    <a:pt x="942" y="2611"/>
                    <a:pt x="340" y="151"/>
                  </a:cubicBezTo>
                  <a:cubicBezTo>
                    <a:pt x="327" y="101"/>
                    <a:pt x="302" y="51"/>
                    <a:pt x="29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37"/>
            <p:cNvSpPr/>
            <p:nvPr/>
          </p:nvSpPr>
          <p:spPr>
            <a:xfrm>
              <a:off x="1037475" y="1769825"/>
              <a:ext cx="74075" cy="181675"/>
            </a:xfrm>
            <a:custGeom>
              <a:avLst/>
              <a:gdLst/>
              <a:ahLst/>
              <a:cxnLst/>
              <a:rect l="l" t="t" r="r" b="b"/>
              <a:pathLst>
                <a:path w="2963" h="7267" extrusionOk="0">
                  <a:moveTo>
                    <a:pt x="289" y="0"/>
                  </a:moveTo>
                  <a:lnTo>
                    <a:pt x="0" y="76"/>
                  </a:lnTo>
                  <a:cubicBezTo>
                    <a:pt x="0" y="88"/>
                    <a:pt x="13" y="113"/>
                    <a:pt x="13" y="126"/>
                  </a:cubicBezTo>
                  <a:cubicBezTo>
                    <a:pt x="666" y="2585"/>
                    <a:pt x="1519" y="4932"/>
                    <a:pt x="2560" y="7128"/>
                  </a:cubicBezTo>
                  <a:cubicBezTo>
                    <a:pt x="2698" y="7178"/>
                    <a:pt x="2824" y="7228"/>
                    <a:pt x="2962" y="7266"/>
                  </a:cubicBezTo>
                  <a:cubicBezTo>
                    <a:pt x="1870" y="5020"/>
                    <a:pt x="979" y="2598"/>
                    <a:pt x="314" y="76"/>
                  </a:cubicBezTo>
                  <a:cubicBezTo>
                    <a:pt x="302" y="50"/>
                    <a:pt x="289" y="25"/>
                    <a:pt x="28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37"/>
            <p:cNvSpPr/>
            <p:nvPr/>
          </p:nvSpPr>
          <p:spPr>
            <a:xfrm>
              <a:off x="983525" y="1736575"/>
              <a:ext cx="82525" cy="196725"/>
            </a:xfrm>
            <a:custGeom>
              <a:avLst/>
              <a:gdLst/>
              <a:ahLst/>
              <a:cxnLst/>
              <a:rect l="l" t="t" r="r" b="b"/>
              <a:pathLst>
                <a:path w="3301" h="7869" extrusionOk="0">
                  <a:moveTo>
                    <a:pt x="301" y="0"/>
                  </a:moveTo>
                  <a:lnTo>
                    <a:pt x="0" y="50"/>
                  </a:lnTo>
                  <a:cubicBezTo>
                    <a:pt x="464" y="2899"/>
                    <a:pt x="1569" y="5346"/>
                    <a:pt x="2824" y="7642"/>
                  </a:cubicBezTo>
                  <a:cubicBezTo>
                    <a:pt x="2987" y="7718"/>
                    <a:pt x="3137" y="7793"/>
                    <a:pt x="3300" y="7868"/>
                  </a:cubicBezTo>
                  <a:cubicBezTo>
                    <a:pt x="2008" y="5572"/>
                    <a:pt x="866" y="3137"/>
                    <a:pt x="351" y="301"/>
                  </a:cubicBezTo>
                  <a:cubicBezTo>
                    <a:pt x="339" y="213"/>
                    <a:pt x="314" y="113"/>
                    <a:pt x="301" y="13"/>
                  </a:cubicBezTo>
                  <a:cubicBezTo>
                    <a:pt x="301" y="13"/>
                    <a:pt x="301" y="0"/>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37"/>
            <p:cNvSpPr/>
            <p:nvPr/>
          </p:nvSpPr>
          <p:spPr>
            <a:xfrm>
              <a:off x="933950" y="1705500"/>
              <a:ext cx="88500" cy="203950"/>
            </a:xfrm>
            <a:custGeom>
              <a:avLst/>
              <a:gdLst/>
              <a:ahLst/>
              <a:cxnLst/>
              <a:rect l="l" t="t" r="r" b="b"/>
              <a:pathLst>
                <a:path w="3540" h="8158" extrusionOk="0">
                  <a:moveTo>
                    <a:pt x="289" y="1"/>
                  </a:moveTo>
                  <a:lnTo>
                    <a:pt x="38" y="63"/>
                  </a:lnTo>
                  <a:lnTo>
                    <a:pt x="0" y="76"/>
                  </a:lnTo>
                  <a:cubicBezTo>
                    <a:pt x="716" y="2849"/>
                    <a:pt x="1732" y="5434"/>
                    <a:pt x="3012" y="7806"/>
                  </a:cubicBezTo>
                  <a:cubicBezTo>
                    <a:pt x="3188" y="7932"/>
                    <a:pt x="3363" y="8045"/>
                    <a:pt x="3539" y="8157"/>
                  </a:cubicBezTo>
                  <a:cubicBezTo>
                    <a:pt x="2171" y="5723"/>
                    <a:pt x="1092" y="3038"/>
                    <a:pt x="339" y="151"/>
                  </a:cubicBezTo>
                  <a:cubicBezTo>
                    <a:pt x="327" y="101"/>
                    <a:pt x="314" y="51"/>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37"/>
            <p:cNvSpPr/>
            <p:nvPr/>
          </p:nvSpPr>
          <p:spPr>
            <a:xfrm>
              <a:off x="902900" y="1686375"/>
              <a:ext cx="62125" cy="179150"/>
            </a:xfrm>
            <a:custGeom>
              <a:avLst/>
              <a:gdLst/>
              <a:ahLst/>
              <a:cxnLst/>
              <a:rect l="l" t="t" r="r" b="b"/>
              <a:pathLst>
                <a:path w="2485" h="7166" extrusionOk="0">
                  <a:moveTo>
                    <a:pt x="301" y="0"/>
                  </a:moveTo>
                  <a:lnTo>
                    <a:pt x="176" y="25"/>
                  </a:lnTo>
                  <a:lnTo>
                    <a:pt x="0" y="63"/>
                  </a:lnTo>
                  <a:cubicBezTo>
                    <a:pt x="414" y="2385"/>
                    <a:pt x="1054" y="4581"/>
                    <a:pt x="1907" y="6626"/>
                  </a:cubicBezTo>
                  <a:cubicBezTo>
                    <a:pt x="2096" y="6814"/>
                    <a:pt x="2284" y="6990"/>
                    <a:pt x="2485" y="7166"/>
                  </a:cubicBezTo>
                  <a:cubicBezTo>
                    <a:pt x="1493" y="4995"/>
                    <a:pt x="766" y="2623"/>
                    <a:pt x="314" y="113"/>
                  </a:cubicBezTo>
                  <a:cubicBezTo>
                    <a:pt x="314" y="76"/>
                    <a:pt x="301" y="38"/>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37"/>
            <p:cNvSpPr/>
            <p:nvPr/>
          </p:nvSpPr>
          <p:spPr>
            <a:xfrm>
              <a:off x="870900" y="1662200"/>
              <a:ext cx="53350" cy="160350"/>
            </a:xfrm>
            <a:custGeom>
              <a:avLst/>
              <a:gdLst/>
              <a:ahLst/>
              <a:cxnLst/>
              <a:rect l="l" t="t" r="r" b="b"/>
              <a:pathLst>
                <a:path w="2134" h="6414" extrusionOk="0">
                  <a:moveTo>
                    <a:pt x="301" y="1"/>
                  </a:moveTo>
                  <a:lnTo>
                    <a:pt x="13" y="14"/>
                  </a:lnTo>
                  <a:lnTo>
                    <a:pt x="0" y="14"/>
                  </a:lnTo>
                  <a:cubicBezTo>
                    <a:pt x="63" y="1946"/>
                    <a:pt x="615" y="3678"/>
                    <a:pt x="1280" y="5246"/>
                  </a:cubicBezTo>
                  <a:cubicBezTo>
                    <a:pt x="1556" y="5648"/>
                    <a:pt x="1832" y="6037"/>
                    <a:pt x="2133" y="6413"/>
                  </a:cubicBezTo>
                  <a:cubicBezTo>
                    <a:pt x="1267" y="4581"/>
                    <a:pt x="439" y="2548"/>
                    <a:pt x="314" y="227"/>
                  </a:cubicBezTo>
                  <a:cubicBezTo>
                    <a:pt x="314" y="152"/>
                    <a:pt x="301" y="76"/>
                    <a:pt x="3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37"/>
            <p:cNvSpPr/>
            <p:nvPr/>
          </p:nvSpPr>
          <p:spPr>
            <a:xfrm>
              <a:off x="782725" y="1488100"/>
              <a:ext cx="486625" cy="215550"/>
            </a:xfrm>
            <a:custGeom>
              <a:avLst/>
              <a:gdLst/>
              <a:ahLst/>
              <a:cxnLst/>
              <a:rect l="l" t="t" r="r" b="b"/>
              <a:pathLst>
                <a:path w="19465" h="8622" extrusionOk="0">
                  <a:moveTo>
                    <a:pt x="9996" y="0"/>
                  </a:moveTo>
                  <a:cubicBezTo>
                    <a:pt x="9284" y="0"/>
                    <a:pt x="8573" y="46"/>
                    <a:pt x="7869" y="138"/>
                  </a:cubicBezTo>
                  <a:cubicBezTo>
                    <a:pt x="6200" y="364"/>
                    <a:pt x="1946" y="2924"/>
                    <a:pt x="1" y="4593"/>
                  </a:cubicBezTo>
                  <a:cubicBezTo>
                    <a:pt x="2305" y="7326"/>
                    <a:pt x="5313" y="8622"/>
                    <a:pt x="8299" y="8622"/>
                  </a:cubicBezTo>
                  <a:cubicBezTo>
                    <a:pt x="8810" y="8622"/>
                    <a:pt x="9321" y="8584"/>
                    <a:pt x="9827" y="8509"/>
                  </a:cubicBezTo>
                  <a:cubicBezTo>
                    <a:pt x="13303" y="7994"/>
                    <a:pt x="16590" y="5848"/>
                    <a:pt x="19464" y="2987"/>
                  </a:cubicBezTo>
                  <a:cubicBezTo>
                    <a:pt x="16578" y="977"/>
                    <a:pt x="13269" y="0"/>
                    <a:pt x="9996"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37"/>
            <p:cNvSpPr/>
            <p:nvPr/>
          </p:nvSpPr>
          <p:spPr>
            <a:xfrm>
              <a:off x="782425" y="1559300"/>
              <a:ext cx="487850" cy="53050"/>
            </a:xfrm>
            <a:custGeom>
              <a:avLst/>
              <a:gdLst/>
              <a:ahLst/>
              <a:cxnLst/>
              <a:rect l="l" t="t" r="r" b="b"/>
              <a:pathLst>
                <a:path w="19514" h="2122" extrusionOk="0">
                  <a:moveTo>
                    <a:pt x="19451" y="1"/>
                  </a:moveTo>
                  <a:cubicBezTo>
                    <a:pt x="19357" y="22"/>
                    <a:pt x="11615" y="1847"/>
                    <a:pt x="4263" y="1847"/>
                  </a:cubicBezTo>
                  <a:cubicBezTo>
                    <a:pt x="2815" y="1847"/>
                    <a:pt x="1382" y="1777"/>
                    <a:pt x="25" y="1607"/>
                  </a:cubicBezTo>
                  <a:lnTo>
                    <a:pt x="0" y="1883"/>
                  </a:lnTo>
                  <a:cubicBezTo>
                    <a:pt x="1356" y="2046"/>
                    <a:pt x="2799" y="2122"/>
                    <a:pt x="4254" y="2122"/>
                  </a:cubicBezTo>
                  <a:cubicBezTo>
                    <a:pt x="11646" y="2122"/>
                    <a:pt x="19413" y="290"/>
                    <a:pt x="19514" y="265"/>
                  </a:cubicBezTo>
                  <a:lnTo>
                    <a:pt x="194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37"/>
            <p:cNvSpPr/>
            <p:nvPr/>
          </p:nvSpPr>
          <p:spPr>
            <a:xfrm>
              <a:off x="1201225" y="1541750"/>
              <a:ext cx="41125" cy="37350"/>
            </a:xfrm>
            <a:custGeom>
              <a:avLst/>
              <a:gdLst/>
              <a:ahLst/>
              <a:cxnLst/>
              <a:rect l="l" t="t" r="r" b="b"/>
              <a:pathLst>
                <a:path w="1645" h="1494" extrusionOk="0">
                  <a:moveTo>
                    <a:pt x="1406" y="0"/>
                  </a:moveTo>
                  <a:lnTo>
                    <a:pt x="1193" y="214"/>
                  </a:lnTo>
                  <a:cubicBezTo>
                    <a:pt x="779" y="603"/>
                    <a:pt x="465" y="904"/>
                    <a:pt x="1" y="1280"/>
                  </a:cubicBezTo>
                  <a:lnTo>
                    <a:pt x="177" y="1494"/>
                  </a:lnTo>
                  <a:cubicBezTo>
                    <a:pt x="189" y="1481"/>
                    <a:pt x="202" y="1468"/>
                    <a:pt x="227" y="1456"/>
                  </a:cubicBezTo>
                  <a:cubicBezTo>
                    <a:pt x="202" y="1431"/>
                    <a:pt x="189" y="1418"/>
                    <a:pt x="177" y="1406"/>
                  </a:cubicBezTo>
                  <a:lnTo>
                    <a:pt x="352" y="1205"/>
                  </a:lnTo>
                  <a:cubicBezTo>
                    <a:pt x="377" y="1230"/>
                    <a:pt x="415" y="1255"/>
                    <a:pt x="440" y="1280"/>
                  </a:cubicBezTo>
                  <a:cubicBezTo>
                    <a:pt x="779" y="979"/>
                    <a:pt x="1068" y="716"/>
                    <a:pt x="1381" y="402"/>
                  </a:cubicBezTo>
                  <a:lnTo>
                    <a:pt x="1645" y="151"/>
                  </a:lnTo>
                  <a:cubicBezTo>
                    <a:pt x="1570" y="101"/>
                    <a:pt x="1482" y="50"/>
                    <a:pt x="140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37"/>
            <p:cNvSpPr/>
            <p:nvPr/>
          </p:nvSpPr>
          <p:spPr>
            <a:xfrm>
              <a:off x="1157000" y="1530775"/>
              <a:ext cx="64350" cy="55850"/>
            </a:xfrm>
            <a:custGeom>
              <a:avLst/>
              <a:gdLst/>
              <a:ahLst/>
              <a:cxnLst/>
              <a:rect l="l" t="t" r="r" b="b"/>
              <a:pathLst>
                <a:path w="2574" h="2234" extrusionOk="0">
                  <a:moveTo>
                    <a:pt x="2322" y="0"/>
                  </a:moveTo>
                  <a:cubicBezTo>
                    <a:pt x="1506" y="866"/>
                    <a:pt x="829" y="1443"/>
                    <a:pt x="1" y="2020"/>
                  </a:cubicBezTo>
                  <a:lnTo>
                    <a:pt x="151" y="2234"/>
                  </a:lnTo>
                  <a:lnTo>
                    <a:pt x="289" y="2033"/>
                  </a:lnTo>
                  <a:cubicBezTo>
                    <a:pt x="314" y="2045"/>
                    <a:pt x="352" y="2071"/>
                    <a:pt x="377" y="2083"/>
                  </a:cubicBezTo>
                  <a:cubicBezTo>
                    <a:pt x="1143" y="1544"/>
                    <a:pt x="1795" y="954"/>
                    <a:pt x="2573" y="126"/>
                  </a:cubicBezTo>
                  <a:cubicBezTo>
                    <a:pt x="2485" y="75"/>
                    <a:pt x="2410" y="38"/>
                    <a:pt x="2322"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37"/>
            <p:cNvSpPr/>
            <p:nvPr/>
          </p:nvSpPr>
          <p:spPr>
            <a:xfrm>
              <a:off x="1119675" y="1520400"/>
              <a:ext cx="79075" cy="70625"/>
            </a:xfrm>
            <a:custGeom>
              <a:avLst/>
              <a:gdLst/>
              <a:ahLst/>
              <a:cxnLst/>
              <a:rect l="l" t="t" r="r" b="b"/>
              <a:pathLst>
                <a:path w="3163" h="2825" extrusionOk="0">
                  <a:moveTo>
                    <a:pt x="2899" y="1"/>
                  </a:moveTo>
                  <a:cubicBezTo>
                    <a:pt x="1996" y="1042"/>
                    <a:pt x="1029" y="1959"/>
                    <a:pt x="0" y="2699"/>
                  </a:cubicBezTo>
                  <a:lnTo>
                    <a:pt x="88" y="2824"/>
                  </a:lnTo>
                  <a:lnTo>
                    <a:pt x="226" y="2636"/>
                  </a:lnTo>
                  <a:cubicBezTo>
                    <a:pt x="276" y="2674"/>
                    <a:pt x="327" y="2711"/>
                    <a:pt x="377" y="2749"/>
                  </a:cubicBezTo>
                  <a:cubicBezTo>
                    <a:pt x="1368" y="2009"/>
                    <a:pt x="2297" y="1118"/>
                    <a:pt x="3163" y="101"/>
                  </a:cubicBezTo>
                  <a:cubicBezTo>
                    <a:pt x="3075" y="64"/>
                    <a:pt x="2987" y="39"/>
                    <a:pt x="289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37"/>
            <p:cNvSpPr/>
            <p:nvPr/>
          </p:nvSpPr>
          <p:spPr>
            <a:xfrm>
              <a:off x="1070725" y="1508500"/>
              <a:ext cx="96650" cy="87225"/>
            </a:xfrm>
            <a:custGeom>
              <a:avLst/>
              <a:gdLst/>
              <a:ahLst/>
              <a:cxnLst/>
              <a:rect l="l" t="t" r="r" b="b"/>
              <a:pathLst>
                <a:path w="3866" h="3489" extrusionOk="0">
                  <a:moveTo>
                    <a:pt x="3590" y="0"/>
                  </a:moveTo>
                  <a:cubicBezTo>
                    <a:pt x="2510" y="1380"/>
                    <a:pt x="1306" y="2510"/>
                    <a:pt x="1" y="3388"/>
                  </a:cubicBezTo>
                  <a:lnTo>
                    <a:pt x="63" y="3489"/>
                  </a:lnTo>
                  <a:lnTo>
                    <a:pt x="189" y="3351"/>
                  </a:lnTo>
                  <a:cubicBezTo>
                    <a:pt x="239" y="3388"/>
                    <a:pt x="289" y="3426"/>
                    <a:pt x="352" y="3476"/>
                  </a:cubicBezTo>
                  <a:cubicBezTo>
                    <a:pt x="1632" y="2585"/>
                    <a:pt x="2812" y="1456"/>
                    <a:pt x="3866" y="88"/>
                  </a:cubicBezTo>
                  <a:cubicBezTo>
                    <a:pt x="3765" y="63"/>
                    <a:pt x="3677" y="25"/>
                    <a:pt x="3590"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37"/>
            <p:cNvSpPr/>
            <p:nvPr/>
          </p:nvSpPr>
          <p:spPr>
            <a:xfrm>
              <a:off x="1032450" y="1499700"/>
              <a:ext cx="104500" cy="102300"/>
            </a:xfrm>
            <a:custGeom>
              <a:avLst/>
              <a:gdLst/>
              <a:ahLst/>
              <a:cxnLst/>
              <a:rect l="l" t="t" r="r" b="b"/>
              <a:pathLst>
                <a:path w="4180" h="4092" extrusionOk="0">
                  <a:moveTo>
                    <a:pt x="3878" y="1"/>
                  </a:moveTo>
                  <a:cubicBezTo>
                    <a:pt x="2523" y="1569"/>
                    <a:pt x="1218" y="2912"/>
                    <a:pt x="1" y="3991"/>
                  </a:cubicBezTo>
                  <a:lnTo>
                    <a:pt x="101" y="4092"/>
                  </a:lnTo>
                  <a:lnTo>
                    <a:pt x="189" y="3991"/>
                  </a:lnTo>
                  <a:cubicBezTo>
                    <a:pt x="227" y="4029"/>
                    <a:pt x="264" y="4054"/>
                    <a:pt x="302" y="4092"/>
                  </a:cubicBezTo>
                  <a:cubicBezTo>
                    <a:pt x="1507" y="3000"/>
                    <a:pt x="2812" y="1645"/>
                    <a:pt x="4179" y="76"/>
                  </a:cubicBezTo>
                  <a:cubicBezTo>
                    <a:pt x="4079" y="51"/>
                    <a:pt x="3979" y="26"/>
                    <a:pt x="387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37"/>
            <p:cNvSpPr/>
            <p:nvPr/>
          </p:nvSpPr>
          <p:spPr>
            <a:xfrm>
              <a:off x="985700" y="1493750"/>
              <a:ext cx="121750" cy="113900"/>
            </a:xfrm>
            <a:custGeom>
              <a:avLst/>
              <a:gdLst/>
              <a:ahLst/>
              <a:cxnLst/>
              <a:rect l="l" t="t" r="r" b="b"/>
              <a:pathLst>
                <a:path w="4870" h="4556" extrusionOk="0">
                  <a:moveTo>
                    <a:pt x="4556" y="0"/>
                  </a:moveTo>
                  <a:cubicBezTo>
                    <a:pt x="3138" y="1632"/>
                    <a:pt x="1607" y="3100"/>
                    <a:pt x="1" y="4342"/>
                  </a:cubicBezTo>
                  <a:lnTo>
                    <a:pt x="164" y="4556"/>
                  </a:lnTo>
                  <a:cubicBezTo>
                    <a:pt x="177" y="4556"/>
                    <a:pt x="189" y="4543"/>
                    <a:pt x="189" y="4543"/>
                  </a:cubicBezTo>
                  <a:cubicBezTo>
                    <a:pt x="164" y="4505"/>
                    <a:pt x="139" y="4480"/>
                    <a:pt x="114" y="4455"/>
                  </a:cubicBezTo>
                  <a:lnTo>
                    <a:pt x="315" y="4267"/>
                  </a:lnTo>
                  <a:cubicBezTo>
                    <a:pt x="340" y="4305"/>
                    <a:pt x="377" y="4330"/>
                    <a:pt x="402" y="4367"/>
                  </a:cubicBezTo>
                  <a:cubicBezTo>
                    <a:pt x="1971" y="3125"/>
                    <a:pt x="3477" y="1669"/>
                    <a:pt x="4870" y="50"/>
                  </a:cubicBezTo>
                  <a:cubicBezTo>
                    <a:pt x="4769" y="38"/>
                    <a:pt x="4669" y="13"/>
                    <a:pt x="455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37"/>
            <p:cNvSpPr/>
            <p:nvPr/>
          </p:nvSpPr>
          <p:spPr>
            <a:xfrm>
              <a:off x="943350" y="1489050"/>
              <a:ext cx="122700" cy="119550"/>
            </a:xfrm>
            <a:custGeom>
              <a:avLst/>
              <a:gdLst/>
              <a:ahLst/>
              <a:cxnLst/>
              <a:rect l="l" t="t" r="r" b="b"/>
              <a:pathLst>
                <a:path w="4908" h="4782" extrusionOk="0">
                  <a:moveTo>
                    <a:pt x="4569" y="0"/>
                  </a:moveTo>
                  <a:cubicBezTo>
                    <a:pt x="3665" y="954"/>
                    <a:pt x="2699" y="1933"/>
                    <a:pt x="1758" y="2874"/>
                  </a:cubicBezTo>
                  <a:cubicBezTo>
                    <a:pt x="1180" y="3451"/>
                    <a:pt x="578" y="4053"/>
                    <a:pt x="1" y="4643"/>
                  </a:cubicBezTo>
                  <a:lnTo>
                    <a:pt x="151" y="4781"/>
                  </a:lnTo>
                  <a:lnTo>
                    <a:pt x="315" y="4605"/>
                  </a:lnTo>
                  <a:cubicBezTo>
                    <a:pt x="340" y="4631"/>
                    <a:pt x="352" y="4643"/>
                    <a:pt x="377" y="4668"/>
                  </a:cubicBezTo>
                  <a:cubicBezTo>
                    <a:pt x="892" y="4129"/>
                    <a:pt x="1431" y="3589"/>
                    <a:pt x="1946" y="3062"/>
                  </a:cubicBezTo>
                  <a:cubicBezTo>
                    <a:pt x="2950" y="2071"/>
                    <a:pt x="3966" y="1042"/>
                    <a:pt x="4907" y="25"/>
                  </a:cubicBezTo>
                  <a:cubicBezTo>
                    <a:pt x="4794" y="13"/>
                    <a:pt x="4682" y="0"/>
                    <a:pt x="456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37"/>
            <p:cNvSpPr/>
            <p:nvPr/>
          </p:nvSpPr>
          <p:spPr>
            <a:xfrm>
              <a:off x="906025" y="1488400"/>
              <a:ext cx="120500" cy="120825"/>
            </a:xfrm>
            <a:custGeom>
              <a:avLst/>
              <a:gdLst/>
              <a:ahLst/>
              <a:cxnLst/>
              <a:rect l="l" t="t" r="r" b="b"/>
              <a:pathLst>
                <a:path w="4820" h="4833" extrusionOk="0">
                  <a:moveTo>
                    <a:pt x="4468" y="1"/>
                  </a:moveTo>
                  <a:cubicBezTo>
                    <a:pt x="3062" y="1720"/>
                    <a:pt x="1569" y="3289"/>
                    <a:pt x="1" y="4657"/>
                  </a:cubicBezTo>
                  <a:lnTo>
                    <a:pt x="13" y="4682"/>
                  </a:lnTo>
                  <a:lnTo>
                    <a:pt x="51" y="4644"/>
                  </a:lnTo>
                  <a:cubicBezTo>
                    <a:pt x="113" y="4707"/>
                    <a:pt x="164" y="4770"/>
                    <a:pt x="214" y="4832"/>
                  </a:cubicBezTo>
                  <a:cubicBezTo>
                    <a:pt x="1833" y="3414"/>
                    <a:pt x="3376" y="1783"/>
                    <a:pt x="481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37"/>
            <p:cNvSpPr/>
            <p:nvPr/>
          </p:nvSpPr>
          <p:spPr>
            <a:xfrm>
              <a:off x="860225" y="1491850"/>
              <a:ext cx="117050" cy="116425"/>
            </a:xfrm>
            <a:custGeom>
              <a:avLst/>
              <a:gdLst/>
              <a:ahLst/>
              <a:cxnLst/>
              <a:rect l="l" t="t" r="r" b="b"/>
              <a:pathLst>
                <a:path w="4682" h="4657" extrusionOk="0">
                  <a:moveTo>
                    <a:pt x="4681" y="1"/>
                  </a:moveTo>
                  <a:lnTo>
                    <a:pt x="4681" y="1"/>
                  </a:lnTo>
                  <a:cubicBezTo>
                    <a:pt x="4556" y="26"/>
                    <a:pt x="4405" y="64"/>
                    <a:pt x="4242" y="114"/>
                  </a:cubicBezTo>
                  <a:cubicBezTo>
                    <a:pt x="2899" y="1720"/>
                    <a:pt x="1481" y="3201"/>
                    <a:pt x="0" y="4544"/>
                  </a:cubicBezTo>
                  <a:lnTo>
                    <a:pt x="101" y="4657"/>
                  </a:lnTo>
                  <a:lnTo>
                    <a:pt x="251" y="4506"/>
                  </a:lnTo>
                  <a:cubicBezTo>
                    <a:pt x="289" y="4531"/>
                    <a:pt x="314" y="4569"/>
                    <a:pt x="352" y="4594"/>
                  </a:cubicBezTo>
                  <a:cubicBezTo>
                    <a:pt x="1858" y="3213"/>
                    <a:pt x="3313" y="1670"/>
                    <a:pt x="468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37"/>
            <p:cNvSpPr/>
            <p:nvPr/>
          </p:nvSpPr>
          <p:spPr>
            <a:xfrm>
              <a:off x="836075" y="1511325"/>
              <a:ext cx="89425" cy="95375"/>
            </a:xfrm>
            <a:custGeom>
              <a:avLst/>
              <a:gdLst/>
              <a:ahLst/>
              <a:cxnLst/>
              <a:rect l="l" t="t" r="r" b="b"/>
              <a:pathLst>
                <a:path w="3577" h="3815" extrusionOk="0">
                  <a:moveTo>
                    <a:pt x="3577" y="0"/>
                  </a:moveTo>
                  <a:cubicBezTo>
                    <a:pt x="3376" y="100"/>
                    <a:pt x="3175" y="201"/>
                    <a:pt x="2974" y="301"/>
                  </a:cubicBezTo>
                  <a:cubicBezTo>
                    <a:pt x="2008" y="1481"/>
                    <a:pt x="1017" y="2623"/>
                    <a:pt x="0" y="3702"/>
                  </a:cubicBezTo>
                  <a:lnTo>
                    <a:pt x="126" y="3815"/>
                  </a:lnTo>
                  <a:lnTo>
                    <a:pt x="213" y="3740"/>
                  </a:lnTo>
                  <a:cubicBezTo>
                    <a:pt x="226" y="3765"/>
                    <a:pt x="251" y="3777"/>
                    <a:pt x="276" y="3802"/>
                  </a:cubicBezTo>
                  <a:cubicBezTo>
                    <a:pt x="1393" y="2598"/>
                    <a:pt x="2497" y="1330"/>
                    <a:pt x="3577"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37"/>
            <p:cNvSpPr/>
            <p:nvPr/>
          </p:nvSpPr>
          <p:spPr>
            <a:xfrm>
              <a:off x="807525" y="1537350"/>
              <a:ext cx="69675" cy="68425"/>
            </a:xfrm>
            <a:custGeom>
              <a:avLst/>
              <a:gdLst/>
              <a:ahLst/>
              <a:cxnLst/>
              <a:rect l="l" t="t" r="r" b="b"/>
              <a:pathLst>
                <a:path w="2787" h="2737" extrusionOk="0">
                  <a:moveTo>
                    <a:pt x="2786" y="1"/>
                  </a:moveTo>
                  <a:lnTo>
                    <a:pt x="2786" y="1"/>
                  </a:lnTo>
                  <a:cubicBezTo>
                    <a:pt x="2560" y="139"/>
                    <a:pt x="2322" y="277"/>
                    <a:pt x="2096" y="427"/>
                  </a:cubicBezTo>
                  <a:cubicBezTo>
                    <a:pt x="1418" y="1230"/>
                    <a:pt x="715" y="1983"/>
                    <a:pt x="0" y="2673"/>
                  </a:cubicBezTo>
                  <a:lnTo>
                    <a:pt x="38" y="2711"/>
                  </a:lnTo>
                  <a:lnTo>
                    <a:pt x="239" y="2586"/>
                  </a:lnTo>
                  <a:cubicBezTo>
                    <a:pt x="276" y="2636"/>
                    <a:pt x="301" y="2686"/>
                    <a:pt x="339" y="2736"/>
                  </a:cubicBezTo>
                  <a:cubicBezTo>
                    <a:pt x="1192" y="1895"/>
                    <a:pt x="2008" y="979"/>
                    <a:pt x="278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37"/>
            <p:cNvSpPr/>
            <p:nvPr/>
          </p:nvSpPr>
          <p:spPr>
            <a:xfrm>
              <a:off x="1224775" y="1548950"/>
              <a:ext cx="29500" cy="22925"/>
            </a:xfrm>
            <a:custGeom>
              <a:avLst/>
              <a:gdLst/>
              <a:ahLst/>
              <a:cxnLst/>
              <a:rect l="l" t="t" r="r" b="b"/>
              <a:pathLst>
                <a:path w="1180" h="917" extrusionOk="0">
                  <a:moveTo>
                    <a:pt x="929" y="1"/>
                  </a:moveTo>
                  <a:lnTo>
                    <a:pt x="0" y="817"/>
                  </a:lnTo>
                  <a:lnTo>
                    <a:pt x="88" y="917"/>
                  </a:lnTo>
                  <a:lnTo>
                    <a:pt x="188" y="817"/>
                  </a:lnTo>
                  <a:cubicBezTo>
                    <a:pt x="226" y="842"/>
                    <a:pt x="264" y="879"/>
                    <a:pt x="301" y="917"/>
                  </a:cubicBezTo>
                  <a:lnTo>
                    <a:pt x="1180" y="151"/>
                  </a:lnTo>
                  <a:cubicBezTo>
                    <a:pt x="1092" y="89"/>
                    <a:pt x="1017" y="51"/>
                    <a:pt x="92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37"/>
            <p:cNvSpPr/>
            <p:nvPr/>
          </p:nvSpPr>
          <p:spPr>
            <a:xfrm>
              <a:off x="1224775" y="1569350"/>
              <a:ext cx="23550" cy="18225"/>
            </a:xfrm>
            <a:custGeom>
              <a:avLst/>
              <a:gdLst/>
              <a:ahLst/>
              <a:cxnLst/>
              <a:rect l="l" t="t" r="r" b="b"/>
              <a:pathLst>
                <a:path w="942" h="729" extrusionOk="0">
                  <a:moveTo>
                    <a:pt x="188" y="1"/>
                  </a:moveTo>
                  <a:lnTo>
                    <a:pt x="88" y="101"/>
                  </a:lnTo>
                  <a:lnTo>
                    <a:pt x="0" y="201"/>
                  </a:lnTo>
                  <a:cubicBezTo>
                    <a:pt x="201" y="377"/>
                    <a:pt x="477" y="578"/>
                    <a:pt x="728" y="728"/>
                  </a:cubicBezTo>
                  <a:cubicBezTo>
                    <a:pt x="803" y="666"/>
                    <a:pt x="866" y="603"/>
                    <a:pt x="941" y="540"/>
                  </a:cubicBezTo>
                  <a:cubicBezTo>
                    <a:pt x="728" y="415"/>
                    <a:pt x="490" y="252"/>
                    <a:pt x="301" y="101"/>
                  </a:cubicBezTo>
                  <a:cubicBezTo>
                    <a:pt x="264" y="63"/>
                    <a:pt x="226" y="26"/>
                    <a:pt x="18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37"/>
            <p:cNvSpPr/>
            <p:nvPr/>
          </p:nvSpPr>
          <p:spPr>
            <a:xfrm>
              <a:off x="1205625" y="1571850"/>
              <a:ext cx="30775" cy="26400"/>
            </a:xfrm>
            <a:custGeom>
              <a:avLst/>
              <a:gdLst/>
              <a:ahLst/>
              <a:cxnLst/>
              <a:rect l="l" t="t" r="r" b="b"/>
              <a:pathLst>
                <a:path w="1231" h="1056" extrusionOk="0">
                  <a:moveTo>
                    <a:pt x="176" y="1"/>
                  </a:moveTo>
                  <a:lnTo>
                    <a:pt x="1" y="202"/>
                  </a:lnTo>
                  <a:cubicBezTo>
                    <a:pt x="13" y="214"/>
                    <a:pt x="26" y="227"/>
                    <a:pt x="51" y="252"/>
                  </a:cubicBezTo>
                  <a:cubicBezTo>
                    <a:pt x="365" y="528"/>
                    <a:pt x="691" y="804"/>
                    <a:pt x="1017" y="1055"/>
                  </a:cubicBezTo>
                  <a:cubicBezTo>
                    <a:pt x="1092" y="992"/>
                    <a:pt x="1155" y="930"/>
                    <a:pt x="1230" y="867"/>
                  </a:cubicBezTo>
                  <a:cubicBezTo>
                    <a:pt x="892" y="628"/>
                    <a:pt x="578" y="352"/>
                    <a:pt x="264" y="64"/>
                  </a:cubicBezTo>
                  <a:cubicBezTo>
                    <a:pt x="239" y="51"/>
                    <a:pt x="214" y="26"/>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37"/>
            <p:cNvSpPr/>
            <p:nvPr/>
          </p:nvSpPr>
          <p:spPr>
            <a:xfrm>
              <a:off x="1160450" y="1581575"/>
              <a:ext cx="56500" cy="33300"/>
            </a:xfrm>
            <a:custGeom>
              <a:avLst/>
              <a:gdLst/>
              <a:ahLst/>
              <a:cxnLst/>
              <a:rect l="l" t="t" r="r" b="b"/>
              <a:pathLst>
                <a:path w="2260" h="1332" extrusionOk="0">
                  <a:moveTo>
                    <a:pt x="151" y="1"/>
                  </a:moveTo>
                  <a:lnTo>
                    <a:pt x="13" y="202"/>
                  </a:lnTo>
                  <a:lnTo>
                    <a:pt x="1" y="227"/>
                  </a:lnTo>
                  <a:cubicBezTo>
                    <a:pt x="653" y="666"/>
                    <a:pt x="1331" y="1030"/>
                    <a:pt x="2021" y="1331"/>
                  </a:cubicBezTo>
                  <a:cubicBezTo>
                    <a:pt x="2109" y="1268"/>
                    <a:pt x="2184" y="1193"/>
                    <a:pt x="2259" y="1130"/>
                  </a:cubicBezTo>
                  <a:cubicBezTo>
                    <a:pt x="1569" y="854"/>
                    <a:pt x="892" y="490"/>
                    <a:pt x="239" y="51"/>
                  </a:cubicBezTo>
                  <a:cubicBezTo>
                    <a:pt x="214" y="39"/>
                    <a:pt x="176" y="13"/>
                    <a:pt x="15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37"/>
            <p:cNvSpPr/>
            <p:nvPr/>
          </p:nvSpPr>
          <p:spPr>
            <a:xfrm>
              <a:off x="1121250" y="1586300"/>
              <a:ext cx="72800" cy="45825"/>
            </a:xfrm>
            <a:custGeom>
              <a:avLst/>
              <a:gdLst/>
              <a:ahLst/>
              <a:cxnLst/>
              <a:rect l="l" t="t" r="r" b="b"/>
              <a:pathLst>
                <a:path w="2912" h="1833" extrusionOk="0">
                  <a:moveTo>
                    <a:pt x="163" y="0"/>
                  </a:moveTo>
                  <a:lnTo>
                    <a:pt x="25" y="188"/>
                  </a:lnTo>
                  <a:lnTo>
                    <a:pt x="0" y="226"/>
                  </a:lnTo>
                  <a:cubicBezTo>
                    <a:pt x="866" y="841"/>
                    <a:pt x="1757" y="1381"/>
                    <a:pt x="2660" y="1832"/>
                  </a:cubicBezTo>
                  <a:cubicBezTo>
                    <a:pt x="2748" y="1770"/>
                    <a:pt x="2824" y="1707"/>
                    <a:pt x="2911" y="1657"/>
                  </a:cubicBezTo>
                  <a:cubicBezTo>
                    <a:pt x="2033" y="1217"/>
                    <a:pt x="1155" y="703"/>
                    <a:pt x="314" y="113"/>
                  </a:cubicBezTo>
                  <a:cubicBezTo>
                    <a:pt x="264" y="75"/>
                    <a:pt x="213" y="38"/>
                    <a:pt x="163"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37"/>
            <p:cNvSpPr/>
            <p:nvPr/>
          </p:nvSpPr>
          <p:spPr>
            <a:xfrm>
              <a:off x="1071050" y="1592250"/>
              <a:ext cx="94750" cy="59000"/>
            </a:xfrm>
            <a:custGeom>
              <a:avLst/>
              <a:gdLst/>
              <a:ahLst/>
              <a:cxnLst/>
              <a:rect l="l" t="t" r="r" b="b"/>
              <a:pathLst>
                <a:path w="3790" h="2360" extrusionOk="0">
                  <a:moveTo>
                    <a:pt x="176" y="1"/>
                  </a:moveTo>
                  <a:lnTo>
                    <a:pt x="50" y="139"/>
                  </a:lnTo>
                  <a:lnTo>
                    <a:pt x="0" y="201"/>
                  </a:lnTo>
                  <a:cubicBezTo>
                    <a:pt x="1105" y="1117"/>
                    <a:pt x="2284" y="1833"/>
                    <a:pt x="3501" y="2360"/>
                  </a:cubicBezTo>
                  <a:cubicBezTo>
                    <a:pt x="3602" y="2297"/>
                    <a:pt x="3690" y="2247"/>
                    <a:pt x="3790" y="2184"/>
                  </a:cubicBezTo>
                  <a:cubicBezTo>
                    <a:pt x="2585" y="1682"/>
                    <a:pt x="1431" y="992"/>
                    <a:pt x="339" y="126"/>
                  </a:cubicBezTo>
                  <a:cubicBezTo>
                    <a:pt x="276" y="76"/>
                    <a:pt x="226" y="38"/>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37"/>
            <p:cNvSpPr/>
            <p:nvPr/>
          </p:nvSpPr>
          <p:spPr>
            <a:xfrm>
              <a:off x="1032450" y="1599475"/>
              <a:ext cx="103250" cy="68725"/>
            </a:xfrm>
            <a:custGeom>
              <a:avLst/>
              <a:gdLst/>
              <a:ahLst/>
              <a:cxnLst/>
              <a:rect l="l" t="t" r="r" b="b"/>
              <a:pathLst>
                <a:path w="4130" h="2749" extrusionOk="0">
                  <a:moveTo>
                    <a:pt x="189" y="0"/>
                  </a:moveTo>
                  <a:lnTo>
                    <a:pt x="101" y="101"/>
                  </a:lnTo>
                  <a:lnTo>
                    <a:pt x="1" y="201"/>
                  </a:lnTo>
                  <a:cubicBezTo>
                    <a:pt x="1193" y="1280"/>
                    <a:pt x="2485" y="2134"/>
                    <a:pt x="3828" y="2748"/>
                  </a:cubicBezTo>
                  <a:cubicBezTo>
                    <a:pt x="3928" y="2698"/>
                    <a:pt x="4029" y="2635"/>
                    <a:pt x="4129" y="2585"/>
                  </a:cubicBezTo>
                  <a:cubicBezTo>
                    <a:pt x="2787" y="2008"/>
                    <a:pt x="1507" y="1167"/>
                    <a:pt x="302" y="101"/>
                  </a:cubicBezTo>
                  <a:cubicBezTo>
                    <a:pt x="264" y="63"/>
                    <a:pt x="227" y="38"/>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37"/>
            <p:cNvSpPr/>
            <p:nvPr/>
          </p:nvSpPr>
          <p:spPr>
            <a:xfrm>
              <a:off x="988525" y="1600400"/>
              <a:ext cx="110150" cy="84100"/>
            </a:xfrm>
            <a:custGeom>
              <a:avLst/>
              <a:gdLst/>
              <a:ahLst/>
              <a:cxnLst/>
              <a:rect l="l" t="t" r="r" b="b"/>
              <a:pathLst>
                <a:path w="4406" h="3364" extrusionOk="0">
                  <a:moveTo>
                    <a:pt x="202" y="1"/>
                  </a:moveTo>
                  <a:lnTo>
                    <a:pt x="1" y="189"/>
                  </a:lnTo>
                  <a:cubicBezTo>
                    <a:pt x="26" y="214"/>
                    <a:pt x="51" y="239"/>
                    <a:pt x="76" y="277"/>
                  </a:cubicBezTo>
                  <a:cubicBezTo>
                    <a:pt x="1306" y="1569"/>
                    <a:pt x="2649" y="2598"/>
                    <a:pt x="4067" y="3364"/>
                  </a:cubicBezTo>
                  <a:cubicBezTo>
                    <a:pt x="4180" y="3326"/>
                    <a:pt x="4293" y="3289"/>
                    <a:pt x="4406" y="3238"/>
                  </a:cubicBezTo>
                  <a:cubicBezTo>
                    <a:pt x="2937" y="2486"/>
                    <a:pt x="1557" y="1431"/>
                    <a:pt x="289" y="101"/>
                  </a:cubicBezTo>
                  <a:cubicBezTo>
                    <a:pt x="264" y="64"/>
                    <a:pt x="227" y="39"/>
                    <a:pt x="202"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37"/>
            <p:cNvSpPr/>
            <p:nvPr/>
          </p:nvSpPr>
          <p:spPr>
            <a:xfrm>
              <a:off x="946500" y="1604175"/>
              <a:ext cx="111400" cy="92575"/>
            </a:xfrm>
            <a:custGeom>
              <a:avLst/>
              <a:gdLst/>
              <a:ahLst/>
              <a:cxnLst/>
              <a:rect l="l" t="t" r="r" b="b"/>
              <a:pathLst>
                <a:path w="4456" h="3703" extrusionOk="0">
                  <a:moveTo>
                    <a:pt x="189" y="0"/>
                  </a:moveTo>
                  <a:lnTo>
                    <a:pt x="25" y="176"/>
                  </a:lnTo>
                  <a:lnTo>
                    <a:pt x="0" y="201"/>
                  </a:lnTo>
                  <a:cubicBezTo>
                    <a:pt x="1293" y="1519"/>
                    <a:pt x="2673" y="2698"/>
                    <a:pt x="4104" y="3702"/>
                  </a:cubicBezTo>
                  <a:cubicBezTo>
                    <a:pt x="4217" y="3677"/>
                    <a:pt x="4342" y="3652"/>
                    <a:pt x="4455" y="3615"/>
                  </a:cubicBezTo>
                  <a:cubicBezTo>
                    <a:pt x="2987" y="2611"/>
                    <a:pt x="1569" y="1418"/>
                    <a:pt x="251" y="63"/>
                  </a:cubicBezTo>
                  <a:cubicBezTo>
                    <a:pt x="226" y="38"/>
                    <a:pt x="214" y="26"/>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37"/>
            <p:cNvSpPr/>
            <p:nvPr/>
          </p:nvSpPr>
          <p:spPr>
            <a:xfrm>
              <a:off x="901950" y="1604500"/>
              <a:ext cx="122375" cy="97900"/>
            </a:xfrm>
            <a:custGeom>
              <a:avLst/>
              <a:gdLst/>
              <a:ahLst/>
              <a:cxnLst/>
              <a:rect l="l" t="t" r="r" b="b"/>
              <a:pathLst>
                <a:path w="4895" h="3916" extrusionOk="0">
                  <a:moveTo>
                    <a:pt x="214" y="0"/>
                  </a:moveTo>
                  <a:lnTo>
                    <a:pt x="176" y="38"/>
                  </a:lnTo>
                  <a:lnTo>
                    <a:pt x="0" y="176"/>
                  </a:lnTo>
                  <a:cubicBezTo>
                    <a:pt x="1331" y="1820"/>
                    <a:pt x="2874" y="2949"/>
                    <a:pt x="4455" y="3915"/>
                  </a:cubicBezTo>
                  <a:cubicBezTo>
                    <a:pt x="4606" y="3903"/>
                    <a:pt x="4744" y="3890"/>
                    <a:pt x="4894" y="3865"/>
                  </a:cubicBezTo>
                  <a:cubicBezTo>
                    <a:pt x="3288" y="2911"/>
                    <a:pt x="1720" y="1807"/>
                    <a:pt x="377" y="188"/>
                  </a:cubicBezTo>
                  <a:cubicBezTo>
                    <a:pt x="327" y="126"/>
                    <a:pt x="276" y="63"/>
                    <a:pt x="214"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37"/>
            <p:cNvSpPr/>
            <p:nvPr/>
          </p:nvSpPr>
          <p:spPr>
            <a:xfrm>
              <a:off x="861800" y="1604500"/>
              <a:ext cx="128325" cy="98825"/>
            </a:xfrm>
            <a:custGeom>
              <a:avLst/>
              <a:gdLst/>
              <a:ahLst/>
              <a:cxnLst/>
              <a:rect l="l" t="t" r="r" b="b"/>
              <a:pathLst>
                <a:path w="5133" h="3953" extrusionOk="0">
                  <a:moveTo>
                    <a:pt x="188" y="0"/>
                  </a:moveTo>
                  <a:lnTo>
                    <a:pt x="38" y="151"/>
                  </a:lnTo>
                  <a:lnTo>
                    <a:pt x="0" y="188"/>
                  </a:lnTo>
                  <a:cubicBezTo>
                    <a:pt x="1431" y="1669"/>
                    <a:pt x="2974" y="2936"/>
                    <a:pt x="4593" y="3940"/>
                  </a:cubicBezTo>
                  <a:cubicBezTo>
                    <a:pt x="4769" y="3953"/>
                    <a:pt x="4957" y="3953"/>
                    <a:pt x="5133" y="3953"/>
                  </a:cubicBezTo>
                  <a:cubicBezTo>
                    <a:pt x="3426" y="2949"/>
                    <a:pt x="1795" y="1644"/>
                    <a:pt x="289" y="88"/>
                  </a:cubicBezTo>
                  <a:cubicBezTo>
                    <a:pt x="251" y="63"/>
                    <a:pt x="226" y="25"/>
                    <a:pt x="188"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37"/>
            <p:cNvSpPr/>
            <p:nvPr/>
          </p:nvSpPr>
          <p:spPr>
            <a:xfrm>
              <a:off x="836075" y="1604800"/>
              <a:ext cx="103850" cy="93825"/>
            </a:xfrm>
            <a:custGeom>
              <a:avLst/>
              <a:gdLst/>
              <a:ahLst/>
              <a:cxnLst/>
              <a:rect l="l" t="t" r="r" b="b"/>
              <a:pathLst>
                <a:path w="4154" h="3753" extrusionOk="0">
                  <a:moveTo>
                    <a:pt x="213" y="1"/>
                  </a:moveTo>
                  <a:lnTo>
                    <a:pt x="126" y="76"/>
                  </a:lnTo>
                  <a:lnTo>
                    <a:pt x="0" y="164"/>
                  </a:lnTo>
                  <a:cubicBezTo>
                    <a:pt x="1079" y="1481"/>
                    <a:pt x="2246" y="2636"/>
                    <a:pt x="3501" y="3590"/>
                  </a:cubicBezTo>
                  <a:cubicBezTo>
                    <a:pt x="3715" y="3652"/>
                    <a:pt x="3940" y="3702"/>
                    <a:pt x="4154" y="3753"/>
                  </a:cubicBezTo>
                  <a:cubicBezTo>
                    <a:pt x="2773" y="2749"/>
                    <a:pt x="1468" y="1506"/>
                    <a:pt x="276" y="63"/>
                  </a:cubicBezTo>
                  <a:cubicBezTo>
                    <a:pt x="251" y="38"/>
                    <a:pt x="226" y="26"/>
                    <a:pt x="213"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37"/>
            <p:cNvSpPr/>
            <p:nvPr/>
          </p:nvSpPr>
          <p:spPr>
            <a:xfrm>
              <a:off x="807825" y="1601975"/>
              <a:ext cx="93200" cy="85675"/>
            </a:xfrm>
            <a:custGeom>
              <a:avLst/>
              <a:gdLst/>
              <a:ahLst/>
              <a:cxnLst/>
              <a:rect l="l" t="t" r="r" b="b"/>
              <a:pathLst>
                <a:path w="3728" h="3427" extrusionOk="0">
                  <a:moveTo>
                    <a:pt x="227" y="1"/>
                  </a:moveTo>
                  <a:lnTo>
                    <a:pt x="26" y="126"/>
                  </a:lnTo>
                  <a:lnTo>
                    <a:pt x="1" y="139"/>
                  </a:lnTo>
                  <a:cubicBezTo>
                    <a:pt x="716" y="1318"/>
                    <a:pt x="1632" y="2184"/>
                    <a:pt x="2573" y="2912"/>
                  </a:cubicBezTo>
                  <a:cubicBezTo>
                    <a:pt x="2950" y="3113"/>
                    <a:pt x="3339" y="3276"/>
                    <a:pt x="3728" y="3426"/>
                  </a:cubicBezTo>
                  <a:cubicBezTo>
                    <a:pt x="2536" y="2586"/>
                    <a:pt x="1268" y="1607"/>
                    <a:pt x="327" y="151"/>
                  </a:cubicBezTo>
                  <a:cubicBezTo>
                    <a:pt x="289" y="101"/>
                    <a:pt x="264" y="51"/>
                    <a:pt x="227"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37"/>
            <p:cNvSpPr/>
            <p:nvPr/>
          </p:nvSpPr>
          <p:spPr>
            <a:xfrm>
              <a:off x="915125" y="1966825"/>
              <a:ext cx="16025" cy="16025"/>
            </a:xfrm>
            <a:custGeom>
              <a:avLst/>
              <a:gdLst/>
              <a:ahLst/>
              <a:cxnLst/>
              <a:rect l="l" t="t" r="r" b="b"/>
              <a:pathLst>
                <a:path w="641" h="641" extrusionOk="0">
                  <a:moveTo>
                    <a:pt x="314" y="1"/>
                  </a:moveTo>
                  <a:cubicBezTo>
                    <a:pt x="151" y="1"/>
                    <a:pt x="0" y="151"/>
                    <a:pt x="0" y="327"/>
                  </a:cubicBezTo>
                  <a:cubicBezTo>
                    <a:pt x="0" y="503"/>
                    <a:pt x="151" y="641"/>
                    <a:pt x="314" y="641"/>
                  </a:cubicBezTo>
                  <a:cubicBezTo>
                    <a:pt x="490" y="641"/>
                    <a:pt x="640" y="503"/>
                    <a:pt x="640" y="327"/>
                  </a:cubicBezTo>
                  <a:cubicBezTo>
                    <a:pt x="640" y="151"/>
                    <a:pt x="490"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37"/>
            <p:cNvSpPr/>
            <p:nvPr/>
          </p:nvSpPr>
          <p:spPr>
            <a:xfrm>
              <a:off x="1072925" y="1983150"/>
              <a:ext cx="16025" cy="16025"/>
            </a:xfrm>
            <a:custGeom>
              <a:avLst/>
              <a:gdLst/>
              <a:ahLst/>
              <a:cxnLst/>
              <a:rect l="l" t="t" r="r" b="b"/>
              <a:pathLst>
                <a:path w="641" h="641" extrusionOk="0">
                  <a:moveTo>
                    <a:pt x="327" y="0"/>
                  </a:moveTo>
                  <a:cubicBezTo>
                    <a:pt x="151" y="0"/>
                    <a:pt x="1" y="151"/>
                    <a:pt x="1" y="327"/>
                  </a:cubicBezTo>
                  <a:cubicBezTo>
                    <a:pt x="1" y="502"/>
                    <a:pt x="151" y="640"/>
                    <a:pt x="327" y="640"/>
                  </a:cubicBezTo>
                  <a:cubicBezTo>
                    <a:pt x="490" y="640"/>
                    <a:pt x="640" y="502"/>
                    <a:pt x="640" y="327"/>
                  </a:cubicBezTo>
                  <a:cubicBezTo>
                    <a:pt x="640" y="151"/>
                    <a:pt x="490"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37"/>
            <p:cNvSpPr/>
            <p:nvPr/>
          </p:nvSpPr>
          <p:spPr>
            <a:xfrm>
              <a:off x="1166425" y="2097025"/>
              <a:ext cx="16025" cy="15725"/>
            </a:xfrm>
            <a:custGeom>
              <a:avLst/>
              <a:gdLst/>
              <a:ahLst/>
              <a:cxnLst/>
              <a:rect l="l" t="t" r="r" b="b"/>
              <a:pathLst>
                <a:path w="641" h="629" extrusionOk="0">
                  <a:moveTo>
                    <a:pt x="314" y="1"/>
                  </a:moveTo>
                  <a:cubicBezTo>
                    <a:pt x="138" y="1"/>
                    <a:pt x="0" y="139"/>
                    <a:pt x="0" y="314"/>
                  </a:cubicBezTo>
                  <a:cubicBezTo>
                    <a:pt x="0" y="490"/>
                    <a:pt x="138" y="628"/>
                    <a:pt x="314" y="628"/>
                  </a:cubicBezTo>
                  <a:cubicBezTo>
                    <a:pt x="489" y="628"/>
                    <a:pt x="640" y="490"/>
                    <a:pt x="640" y="314"/>
                  </a:cubicBezTo>
                  <a:cubicBezTo>
                    <a:pt x="640" y="139"/>
                    <a:pt x="489"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37"/>
            <p:cNvSpPr/>
            <p:nvPr/>
          </p:nvSpPr>
          <p:spPr>
            <a:xfrm>
              <a:off x="1069800" y="2199625"/>
              <a:ext cx="16025" cy="15700"/>
            </a:xfrm>
            <a:custGeom>
              <a:avLst/>
              <a:gdLst/>
              <a:ahLst/>
              <a:cxnLst/>
              <a:rect l="l" t="t" r="r" b="b"/>
              <a:pathLst>
                <a:path w="641" h="628" extrusionOk="0">
                  <a:moveTo>
                    <a:pt x="314" y="0"/>
                  </a:moveTo>
                  <a:cubicBezTo>
                    <a:pt x="138" y="0"/>
                    <a:pt x="0" y="138"/>
                    <a:pt x="0" y="314"/>
                  </a:cubicBezTo>
                  <a:cubicBezTo>
                    <a:pt x="0" y="490"/>
                    <a:pt x="138" y="628"/>
                    <a:pt x="314" y="628"/>
                  </a:cubicBezTo>
                  <a:cubicBezTo>
                    <a:pt x="489" y="628"/>
                    <a:pt x="640" y="490"/>
                    <a:pt x="640" y="314"/>
                  </a:cubicBezTo>
                  <a:cubicBezTo>
                    <a:pt x="640" y="138"/>
                    <a:pt x="489"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37"/>
            <p:cNvSpPr/>
            <p:nvPr/>
          </p:nvSpPr>
          <p:spPr>
            <a:xfrm>
              <a:off x="1133775" y="2282125"/>
              <a:ext cx="9450" cy="9425"/>
            </a:xfrm>
            <a:custGeom>
              <a:avLst/>
              <a:gdLst/>
              <a:ahLst/>
              <a:cxnLst/>
              <a:rect l="l" t="t" r="r" b="b"/>
              <a:pathLst>
                <a:path w="378" h="377" extrusionOk="0">
                  <a:moveTo>
                    <a:pt x="189" y="0"/>
                  </a:moveTo>
                  <a:cubicBezTo>
                    <a:pt x="76" y="0"/>
                    <a:pt x="1" y="88"/>
                    <a:pt x="1" y="189"/>
                  </a:cubicBezTo>
                  <a:cubicBezTo>
                    <a:pt x="1" y="302"/>
                    <a:pt x="76" y="377"/>
                    <a:pt x="189" y="377"/>
                  </a:cubicBezTo>
                  <a:cubicBezTo>
                    <a:pt x="290" y="377"/>
                    <a:pt x="377" y="302"/>
                    <a:pt x="377" y="189"/>
                  </a:cubicBezTo>
                  <a:cubicBezTo>
                    <a:pt x="377" y="88"/>
                    <a:pt x="290"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37"/>
            <p:cNvSpPr/>
            <p:nvPr/>
          </p:nvSpPr>
          <p:spPr>
            <a:xfrm>
              <a:off x="1356225" y="1752575"/>
              <a:ext cx="7550" cy="7550"/>
            </a:xfrm>
            <a:custGeom>
              <a:avLst/>
              <a:gdLst/>
              <a:ahLst/>
              <a:cxnLst/>
              <a:rect l="l" t="t" r="r" b="b"/>
              <a:pathLst>
                <a:path w="302" h="302" extrusionOk="0">
                  <a:moveTo>
                    <a:pt x="151" y="0"/>
                  </a:moveTo>
                  <a:cubicBezTo>
                    <a:pt x="75" y="0"/>
                    <a:pt x="0" y="63"/>
                    <a:pt x="0" y="151"/>
                  </a:cubicBezTo>
                  <a:cubicBezTo>
                    <a:pt x="0" y="238"/>
                    <a:pt x="75" y="301"/>
                    <a:pt x="151" y="301"/>
                  </a:cubicBezTo>
                  <a:cubicBezTo>
                    <a:pt x="239" y="301"/>
                    <a:pt x="301" y="238"/>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37"/>
            <p:cNvSpPr/>
            <p:nvPr/>
          </p:nvSpPr>
          <p:spPr>
            <a:xfrm>
              <a:off x="1171125" y="1769825"/>
              <a:ext cx="7550" cy="7550"/>
            </a:xfrm>
            <a:custGeom>
              <a:avLst/>
              <a:gdLst/>
              <a:ahLst/>
              <a:cxnLst/>
              <a:rect l="l" t="t" r="r" b="b"/>
              <a:pathLst>
                <a:path w="302" h="302" extrusionOk="0">
                  <a:moveTo>
                    <a:pt x="151" y="0"/>
                  </a:moveTo>
                  <a:cubicBezTo>
                    <a:pt x="63" y="0"/>
                    <a:pt x="0" y="76"/>
                    <a:pt x="0" y="151"/>
                  </a:cubicBezTo>
                  <a:cubicBezTo>
                    <a:pt x="0" y="239"/>
                    <a:pt x="63" y="301"/>
                    <a:pt x="151" y="301"/>
                  </a:cubicBezTo>
                  <a:cubicBezTo>
                    <a:pt x="239" y="301"/>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37"/>
            <p:cNvSpPr/>
            <p:nvPr/>
          </p:nvSpPr>
          <p:spPr>
            <a:xfrm>
              <a:off x="978175" y="1625825"/>
              <a:ext cx="7550" cy="7550"/>
            </a:xfrm>
            <a:custGeom>
              <a:avLst/>
              <a:gdLst/>
              <a:ahLst/>
              <a:cxnLst/>
              <a:rect l="l" t="t" r="r" b="b"/>
              <a:pathLst>
                <a:path w="302" h="302" extrusionOk="0">
                  <a:moveTo>
                    <a:pt x="151" y="0"/>
                  </a:moveTo>
                  <a:cubicBezTo>
                    <a:pt x="63" y="0"/>
                    <a:pt x="1" y="76"/>
                    <a:pt x="1" y="151"/>
                  </a:cubicBezTo>
                  <a:cubicBezTo>
                    <a:pt x="1" y="239"/>
                    <a:pt x="63" y="302"/>
                    <a:pt x="151" y="302"/>
                  </a:cubicBezTo>
                  <a:cubicBezTo>
                    <a:pt x="239" y="302"/>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37"/>
            <p:cNvSpPr/>
            <p:nvPr/>
          </p:nvSpPr>
          <p:spPr>
            <a:xfrm>
              <a:off x="1062250" y="1548950"/>
              <a:ext cx="7575" cy="7875"/>
            </a:xfrm>
            <a:custGeom>
              <a:avLst/>
              <a:gdLst/>
              <a:ahLst/>
              <a:cxnLst/>
              <a:rect l="l" t="t" r="r" b="b"/>
              <a:pathLst>
                <a:path w="303" h="315" extrusionOk="0">
                  <a:moveTo>
                    <a:pt x="151" y="1"/>
                  </a:moveTo>
                  <a:cubicBezTo>
                    <a:pt x="64" y="1"/>
                    <a:pt x="1" y="76"/>
                    <a:pt x="1" y="151"/>
                  </a:cubicBezTo>
                  <a:cubicBezTo>
                    <a:pt x="1" y="239"/>
                    <a:pt x="64" y="315"/>
                    <a:pt x="151" y="315"/>
                  </a:cubicBezTo>
                  <a:cubicBezTo>
                    <a:pt x="239" y="315"/>
                    <a:pt x="302" y="239"/>
                    <a:pt x="302" y="151"/>
                  </a:cubicBezTo>
                  <a:cubicBezTo>
                    <a:pt x="302" y="76"/>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37"/>
            <p:cNvSpPr/>
            <p:nvPr/>
          </p:nvSpPr>
          <p:spPr>
            <a:xfrm>
              <a:off x="916075" y="1539550"/>
              <a:ext cx="7550" cy="7550"/>
            </a:xfrm>
            <a:custGeom>
              <a:avLst/>
              <a:gdLst/>
              <a:ahLst/>
              <a:cxnLst/>
              <a:rect l="l" t="t" r="r" b="b"/>
              <a:pathLst>
                <a:path w="302" h="302" extrusionOk="0">
                  <a:moveTo>
                    <a:pt x="151" y="0"/>
                  </a:moveTo>
                  <a:cubicBezTo>
                    <a:pt x="75" y="0"/>
                    <a:pt x="0" y="76"/>
                    <a:pt x="0" y="151"/>
                  </a:cubicBezTo>
                  <a:cubicBezTo>
                    <a:pt x="0" y="239"/>
                    <a:pt x="75" y="302"/>
                    <a:pt x="151" y="302"/>
                  </a:cubicBezTo>
                  <a:cubicBezTo>
                    <a:pt x="239" y="302"/>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37"/>
            <p:cNvSpPr/>
            <p:nvPr/>
          </p:nvSpPr>
          <p:spPr>
            <a:xfrm>
              <a:off x="907275" y="2415775"/>
              <a:ext cx="9450" cy="9750"/>
            </a:xfrm>
            <a:custGeom>
              <a:avLst/>
              <a:gdLst/>
              <a:ahLst/>
              <a:cxnLst/>
              <a:rect l="l" t="t" r="r" b="b"/>
              <a:pathLst>
                <a:path w="378" h="390" extrusionOk="0">
                  <a:moveTo>
                    <a:pt x="189" y="0"/>
                  </a:moveTo>
                  <a:cubicBezTo>
                    <a:pt x="89" y="0"/>
                    <a:pt x="1" y="88"/>
                    <a:pt x="1" y="188"/>
                  </a:cubicBezTo>
                  <a:cubicBezTo>
                    <a:pt x="1" y="301"/>
                    <a:pt x="89" y="389"/>
                    <a:pt x="189" y="389"/>
                  </a:cubicBezTo>
                  <a:cubicBezTo>
                    <a:pt x="302" y="389"/>
                    <a:pt x="377" y="301"/>
                    <a:pt x="377" y="188"/>
                  </a:cubicBezTo>
                  <a:cubicBezTo>
                    <a:pt x="377"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37"/>
            <p:cNvSpPr/>
            <p:nvPr/>
          </p:nvSpPr>
          <p:spPr>
            <a:xfrm>
              <a:off x="1000775" y="2104550"/>
              <a:ext cx="9750" cy="9750"/>
            </a:xfrm>
            <a:custGeom>
              <a:avLst/>
              <a:gdLst/>
              <a:ahLst/>
              <a:cxnLst/>
              <a:rect l="l" t="t" r="r" b="b"/>
              <a:pathLst>
                <a:path w="390" h="390" extrusionOk="0">
                  <a:moveTo>
                    <a:pt x="201" y="1"/>
                  </a:moveTo>
                  <a:cubicBezTo>
                    <a:pt x="88" y="1"/>
                    <a:pt x="0" y="89"/>
                    <a:pt x="0" y="189"/>
                  </a:cubicBezTo>
                  <a:cubicBezTo>
                    <a:pt x="0" y="302"/>
                    <a:pt x="88" y="390"/>
                    <a:pt x="201" y="390"/>
                  </a:cubicBezTo>
                  <a:cubicBezTo>
                    <a:pt x="301" y="390"/>
                    <a:pt x="389" y="302"/>
                    <a:pt x="389" y="189"/>
                  </a:cubicBezTo>
                  <a:cubicBezTo>
                    <a:pt x="389" y="89"/>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37"/>
            <p:cNvSpPr/>
            <p:nvPr/>
          </p:nvSpPr>
          <p:spPr>
            <a:xfrm>
              <a:off x="1014250" y="1832875"/>
              <a:ext cx="9750" cy="9750"/>
            </a:xfrm>
            <a:custGeom>
              <a:avLst/>
              <a:gdLst/>
              <a:ahLst/>
              <a:cxnLst/>
              <a:rect l="l" t="t" r="r" b="b"/>
              <a:pathLst>
                <a:path w="390" h="390" extrusionOk="0">
                  <a:moveTo>
                    <a:pt x="189" y="1"/>
                  </a:moveTo>
                  <a:cubicBezTo>
                    <a:pt x="89" y="1"/>
                    <a:pt x="1" y="88"/>
                    <a:pt x="1" y="189"/>
                  </a:cubicBezTo>
                  <a:cubicBezTo>
                    <a:pt x="1" y="302"/>
                    <a:pt x="89" y="390"/>
                    <a:pt x="189" y="390"/>
                  </a:cubicBezTo>
                  <a:cubicBezTo>
                    <a:pt x="302" y="390"/>
                    <a:pt x="390" y="302"/>
                    <a:pt x="390" y="189"/>
                  </a:cubicBezTo>
                  <a:cubicBezTo>
                    <a:pt x="390" y="88"/>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37"/>
            <p:cNvSpPr/>
            <p:nvPr/>
          </p:nvSpPr>
          <p:spPr>
            <a:xfrm>
              <a:off x="910425" y="2285250"/>
              <a:ext cx="9750" cy="9750"/>
            </a:xfrm>
            <a:custGeom>
              <a:avLst/>
              <a:gdLst/>
              <a:ahLst/>
              <a:cxnLst/>
              <a:rect l="l" t="t" r="r" b="b"/>
              <a:pathLst>
                <a:path w="390" h="390" extrusionOk="0">
                  <a:moveTo>
                    <a:pt x="188" y="1"/>
                  </a:moveTo>
                  <a:cubicBezTo>
                    <a:pt x="88" y="1"/>
                    <a:pt x="0" y="89"/>
                    <a:pt x="0" y="189"/>
                  </a:cubicBezTo>
                  <a:cubicBezTo>
                    <a:pt x="0" y="302"/>
                    <a:pt x="88" y="390"/>
                    <a:pt x="188" y="390"/>
                  </a:cubicBezTo>
                  <a:cubicBezTo>
                    <a:pt x="301" y="390"/>
                    <a:pt x="389" y="302"/>
                    <a:pt x="389" y="189"/>
                  </a:cubicBezTo>
                  <a:cubicBezTo>
                    <a:pt x="389" y="89"/>
                    <a:pt x="301" y="1"/>
                    <a:pt x="1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37"/>
            <p:cNvSpPr/>
            <p:nvPr/>
          </p:nvSpPr>
          <p:spPr>
            <a:xfrm>
              <a:off x="1488600" y="1673825"/>
              <a:ext cx="9750" cy="9750"/>
            </a:xfrm>
            <a:custGeom>
              <a:avLst/>
              <a:gdLst/>
              <a:ahLst/>
              <a:cxnLst/>
              <a:rect l="l" t="t" r="r" b="b"/>
              <a:pathLst>
                <a:path w="390" h="390" extrusionOk="0">
                  <a:moveTo>
                    <a:pt x="189" y="0"/>
                  </a:moveTo>
                  <a:cubicBezTo>
                    <a:pt x="89" y="0"/>
                    <a:pt x="1" y="88"/>
                    <a:pt x="1" y="189"/>
                  </a:cubicBezTo>
                  <a:cubicBezTo>
                    <a:pt x="1" y="301"/>
                    <a:pt x="89" y="389"/>
                    <a:pt x="189" y="389"/>
                  </a:cubicBezTo>
                  <a:cubicBezTo>
                    <a:pt x="302" y="389"/>
                    <a:pt x="390" y="301"/>
                    <a:pt x="390" y="189"/>
                  </a:cubicBezTo>
                  <a:cubicBezTo>
                    <a:pt x="390"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37"/>
            <p:cNvSpPr/>
            <p:nvPr/>
          </p:nvSpPr>
          <p:spPr>
            <a:xfrm>
              <a:off x="1291600" y="1943625"/>
              <a:ext cx="9750" cy="9750"/>
            </a:xfrm>
            <a:custGeom>
              <a:avLst/>
              <a:gdLst/>
              <a:ahLst/>
              <a:cxnLst/>
              <a:rect l="l" t="t" r="r" b="b"/>
              <a:pathLst>
                <a:path w="390" h="390" extrusionOk="0">
                  <a:moveTo>
                    <a:pt x="201" y="0"/>
                  </a:moveTo>
                  <a:cubicBezTo>
                    <a:pt x="88" y="0"/>
                    <a:pt x="0" y="88"/>
                    <a:pt x="0" y="189"/>
                  </a:cubicBezTo>
                  <a:cubicBezTo>
                    <a:pt x="0" y="301"/>
                    <a:pt x="88" y="389"/>
                    <a:pt x="201" y="389"/>
                  </a:cubicBezTo>
                  <a:cubicBezTo>
                    <a:pt x="301" y="389"/>
                    <a:pt x="389" y="301"/>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37"/>
            <p:cNvSpPr/>
            <p:nvPr/>
          </p:nvSpPr>
          <p:spPr>
            <a:xfrm>
              <a:off x="1824300" y="1623950"/>
              <a:ext cx="9425" cy="9750"/>
            </a:xfrm>
            <a:custGeom>
              <a:avLst/>
              <a:gdLst/>
              <a:ahLst/>
              <a:cxnLst/>
              <a:rect l="l" t="t" r="r" b="b"/>
              <a:pathLst>
                <a:path w="377" h="390" extrusionOk="0">
                  <a:moveTo>
                    <a:pt x="188" y="0"/>
                  </a:moveTo>
                  <a:cubicBezTo>
                    <a:pt x="75" y="0"/>
                    <a:pt x="0" y="88"/>
                    <a:pt x="0" y="201"/>
                  </a:cubicBezTo>
                  <a:cubicBezTo>
                    <a:pt x="0" y="301"/>
                    <a:pt x="75" y="389"/>
                    <a:pt x="188" y="389"/>
                  </a:cubicBezTo>
                  <a:cubicBezTo>
                    <a:pt x="289" y="389"/>
                    <a:pt x="376" y="301"/>
                    <a:pt x="376" y="201"/>
                  </a:cubicBezTo>
                  <a:cubicBezTo>
                    <a:pt x="376" y="88"/>
                    <a:pt x="289" y="0"/>
                    <a:pt x="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37"/>
            <p:cNvSpPr/>
            <p:nvPr/>
          </p:nvSpPr>
          <p:spPr>
            <a:xfrm>
              <a:off x="1232300" y="1612325"/>
              <a:ext cx="9750" cy="9750"/>
            </a:xfrm>
            <a:custGeom>
              <a:avLst/>
              <a:gdLst/>
              <a:ahLst/>
              <a:cxnLst/>
              <a:rect l="l" t="t" r="r" b="b"/>
              <a:pathLst>
                <a:path w="390" h="390" extrusionOk="0">
                  <a:moveTo>
                    <a:pt x="189" y="1"/>
                  </a:moveTo>
                  <a:cubicBezTo>
                    <a:pt x="88" y="1"/>
                    <a:pt x="0" y="89"/>
                    <a:pt x="0" y="189"/>
                  </a:cubicBezTo>
                  <a:cubicBezTo>
                    <a:pt x="0" y="302"/>
                    <a:pt x="88" y="390"/>
                    <a:pt x="189" y="390"/>
                  </a:cubicBezTo>
                  <a:cubicBezTo>
                    <a:pt x="301" y="390"/>
                    <a:pt x="389" y="302"/>
                    <a:pt x="389" y="189"/>
                  </a:cubicBezTo>
                  <a:cubicBezTo>
                    <a:pt x="389" y="89"/>
                    <a:pt x="301"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37"/>
            <p:cNvSpPr/>
            <p:nvPr/>
          </p:nvSpPr>
          <p:spPr>
            <a:xfrm>
              <a:off x="1724525" y="1776400"/>
              <a:ext cx="9425" cy="9750"/>
            </a:xfrm>
            <a:custGeom>
              <a:avLst/>
              <a:gdLst/>
              <a:ahLst/>
              <a:cxnLst/>
              <a:rect l="l" t="t" r="r" b="b"/>
              <a:pathLst>
                <a:path w="377" h="390" extrusionOk="0">
                  <a:moveTo>
                    <a:pt x="189" y="1"/>
                  </a:moveTo>
                  <a:cubicBezTo>
                    <a:pt x="88" y="1"/>
                    <a:pt x="0" y="89"/>
                    <a:pt x="0" y="189"/>
                  </a:cubicBezTo>
                  <a:cubicBezTo>
                    <a:pt x="0" y="302"/>
                    <a:pt x="88" y="390"/>
                    <a:pt x="189" y="390"/>
                  </a:cubicBezTo>
                  <a:cubicBezTo>
                    <a:pt x="302" y="390"/>
                    <a:pt x="377" y="302"/>
                    <a:pt x="377" y="189"/>
                  </a:cubicBezTo>
                  <a:cubicBezTo>
                    <a:pt x="377" y="89"/>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37"/>
            <p:cNvSpPr/>
            <p:nvPr/>
          </p:nvSpPr>
          <p:spPr>
            <a:xfrm>
              <a:off x="1452850" y="1905975"/>
              <a:ext cx="9750" cy="9750"/>
            </a:xfrm>
            <a:custGeom>
              <a:avLst/>
              <a:gdLst/>
              <a:ahLst/>
              <a:cxnLst/>
              <a:rect l="l" t="t" r="r" b="b"/>
              <a:pathLst>
                <a:path w="390" h="390" extrusionOk="0">
                  <a:moveTo>
                    <a:pt x="201" y="0"/>
                  </a:moveTo>
                  <a:cubicBezTo>
                    <a:pt x="88" y="0"/>
                    <a:pt x="0" y="88"/>
                    <a:pt x="0" y="189"/>
                  </a:cubicBezTo>
                  <a:cubicBezTo>
                    <a:pt x="0" y="302"/>
                    <a:pt x="88" y="389"/>
                    <a:pt x="201" y="389"/>
                  </a:cubicBezTo>
                  <a:cubicBezTo>
                    <a:pt x="301" y="389"/>
                    <a:pt x="389" y="302"/>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37"/>
            <p:cNvSpPr/>
            <p:nvPr/>
          </p:nvSpPr>
          <p:spPr>
            <a:xfrm>
              <a:off x="1572375" y="1829425"/>
              <a:ext cx="9750" cy="9750"/>
            </a:xfrm>
            <a:custGeom>
              <a:avLst/>
              <a:gdLst/>
              <a:ahLst/>
              <a:cxnLst/>
              <a:rect l="l" t="t" r="r" b="b"/>
              <a:pathLst>
                <a:path w="390" h="390" extrusionOk="0">
                  <a:moveTo>
                    <a:pt x="201" y="1"/>
                  </a:moveTo>
                  <a:cubicBezTo>
                    <a:pt x="88" y="1"/>
                    <a:pt x="0" y="88"/>
                    <a:pt x="0" y="189"/>
                  </a:cubicBezTo>
                  <a:cubicBezTo>
                    <a:pt x="0" y="302"/>
                    <a:pt x="88" y="390"/>
                    <a:pt x="201" y="390"/>
                  </a:cubicBezTo>
                  <a:cubicBezTo>
                    <a:pt x="301" y="390"/>
                    <a:pt x="389" y="302"/>
                    <a:pt x="389" y="189"/>
                  </a:cubicBezTo>
                  <a:cubicBezTo>
                    <a:pt x="389" y="88"/>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ackgroundRemoval t="2635" b="98323" l="6087" r="98261"/>
                    </a14:imgEffect>
                    <a14:imgEffect>
                      <a14:saturation sat="300000"/>
                    </a14:imgEffect>
                  </a14:imgLayer>
                </a14:imgProps>
              </a:ext>
              <a:ext uri="{28A0092B-C50C-407E-A947-70E740481C1C}">
                <a14:useLocalDpi xmlns:a14="http://schemas.microsoft.com/office/drawing/2010/main" val="0"/>
              </a:ext>
            </a:extLst>
          </a:blip>
          <a:stretch>
            <a:fillRect/>
          </a:stretch>
        </p:blipFill>
        <p:spPr>
          <a:xfrm flipH="1">
            <a:off x="1557452" y="1071372"/>
            <a:ext cx="2241973" cy="2034834"/>
          </a:xfrm>
          <a:prstGeom prst="rect">
            <a:avLst/>
          </a:prstGeom>
        </p:spPr>
      </p:pic>
      <p:sp>
        <p:nvSpPr>
          <p:cNvPr id="11" name="TextBox 10"/>
          <p:cNvSpPr txBox="1"/>
          <p:nvPr/>
        </p:nvSpPr>
        <p:spPr>
          <a:xfrm>
            <a:off x="4366135" y="565029"/>
            <a:ext cx="4856558" cy="769441"/>
          </a:xfrm>
          <a:prstGeom prst="rect">
            <a:avLst/>
          </a:prstGeom>
          <a:noFill/>
        </p:spPr>
        <p:txBody>
          <a:bodyPr wrap="square" rtlCol="0">
            <a:spAutoFit/>
          </a:bodyPr>
          <a:lstStyle/>
          <a:p>
            <a:r>
              <a:rPr lang="id-ID" sz="44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ooper Black" panose="0208090404030B020404" pitchFamily="18" charset="0"/>
              </a:rPr>
              <a:t>ETIKA</a:t>
            </a: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ooper Black" panose="0208090404030B020404" pitchFamily="18" charset="0"/>
            </a:endParaRPr>
          </a:p>
        </p:txBody>
      </p:sp>
      <p:sp>
        <p:nvSpPr>
          <p:cNvPr id="242" name="Google Shape;370;p44"/>
          <p:cNvSpPr txBox="1">
            <a:spLocks noGrp="1"/>
          </p:cNvSpPr>
          <p:nvPr>
            <p:ph type="title"/>
          </p:nvPr>
        </p:nvSpPr>
        <p:spPr>
          <a:xfrm>
            <a:off x="3825415" y="1424220"/>
            <a:ext cx="4430673" cy="2754631"/>
          </a:xfrm>
          <a:prstGeom prst="rect">
            <a:avLst/>
          </a:prstGeom>
        </p:spPr>
        <p:txBody>
          <a:bodyPr spcFirstLastPara="1" wrap="square" lIns="91425" tIns="91425" rIns="91425" bIns="91425" anchor="b" anchorCtr="0">
            <a:noAutofit/>
          </a:bodyPr>
          <a:lstStyle/>
          <a:p>
            <a:pPr indent="358775" algn="just"/>
            <a:r>
              <a:rPr lang="en-US" sz="1600" dirty="0" err="1">
                <a:solidFill>
                  <a:schemeClr val="tx1"/>
                </a:solidFill>
              </a:rPr>
              <a:t>Etika</a:t>
            </a:r>
            <a:r>
              <a:rPr lang="en-US" sz="1600" dirty="0">
                <a:solidFill>
                  <a:schemeClr val="tx1"/>
                </a:solidFill>
              </a:rPr>
              <a:t> </a:t>
            </a:r>
            <a:r>
              <a:rPr lang="en-US" sz="1600" dirty="0" err="1">
                <a:solidFill>
                  <a:schemeClr val="tx1"/>
                </a:solidFill>
              </a:rPr>
              <a:t>berasal</a:t>
            </a:r>
            <a:r>
              <a:rPr lang="en-US" sz="1600" dirty="0">
                <a:solidFill>
                  <a:schemeClr val="tx1"/>
                </a:solidFill>
              </a:rPr>
              <a:t> </a:t>
            </a:r>
            <a:r>
              <a:rPr lang="en-US" sz="1600" dirty="0" err="1">
                <a:solidFill>
                  <a:schemeClr val="tx1"/>
                </a:solidFill>
              </a:rPr>
              <a:t>dari</a:t>
            </a:r>
            <a:r>
              <a:rPr lang="en-US" sz="1600" dirty="0">
                <a:solidFill>
                  <a:schemeClr val="tx1"/>
                </a:solidFill>
              </a:rPr>
              <a:t> </a:t>
            </a:r>
            <a:r>
              <a:rPr lang="en-US" sz="1600" dirty="0" err="1">
                <a:solidFill>
                  <a:schemeClr val="tx1"/>
                </a:solidFill>
              </a:rPr>
              <a:t>bahasa</a:t>
            </a:r>
            <a:r>
              <a:rPr lang="en-US" sz="1600" dirty="0">
                <a:solidFill>
                  <a:schemeClr val="tx1"/>
                </a:solidFill>
              </a:rPr>
              <a:t> </a:t>
            </a:r>
            <a:r>
              <a:rPr lang="en-US" sz="1600" dirty="0" err="1">
                <a:solidFill>
                  <a:schemeClr val="tx1"/>
                </a:solidFill>
              </a:rPr>
              <a:t>Yunani</a:t>
            </a:r>
            <a:r>
              <a:rPr lang="en-US" sz="1600" dirty="0">
                <a:solidFill>
                  <a:schemeClr val="tx1"/>
                </a:solidFill>
              </a:rPr>
              <a:t> </a:t>
            </a:r>
            <a:r>
              <a:rPr lang="en-US" sz="1600" dirty="0" err="1">
                <a:solidFill>
                  <a:schemeClr val="tx1"/>
                </a:solidFill>
              </a:rPr>
              <a:t>Kuno</a:t>
            </a:r>
            <a:r>
              <a:rPr lang="en-US" sz="1600" dirty="0">
                <a:solidFill>
                  <a:schemeClr val="tx1"/>
                </a:solidFill>
              </a:rPr>
              <a:t> “</a:t>
            </a:r>
            <a:r>
              <a:rPr lang="en-US" sz="1600" i="1" dirty="0">
                <a:solidFill>
                  <a:schemeClr val="tx1"/>
                </a:solidFill>
              </a:rPr>
              <a:t>ethos</a:t>
            </a:r>
            <a:r>
              <a:rPr lang="en-US" sz="1600" dirty="0">
                <a:solidFill>
                  <a:schemeClr val="tx1"/>
                </a:solidFill>
              </a:rPr>
              <a:t>” </a:t>
            </a:r>
            <a:r>
              <a:rPr lang="id-ID" sz="1600" dirty="0" smtClean="0">
                <a:solidFill>
                  <a:schemeClr val="tx1"/>
                </a:solidFill>
              </a:rPr>
              <a:t>berarti </a:t>
            </a:r>
            <a:r>
              <a:rPr lang="en-US" sz="1600" dirty="0" err="1" smtClean="0">
                <a:solidFill>
                  <a:schemeClr val="tx1"/>
                </a:solidFill>
              </a:rPr>
              <a:t>tempat</a:t>
            </a:r>
            <a:r>
              <a:rPr lang="en-US" sz="1600" dirty="0" smtClean="0">
                <a:solidFill>
                  <a:schemeClr val="tx1"/>
                </a:solidFill>
              </a:rPr>
              <a:t> </a:t>
            </a:r>
            <a:r>
              <a:rPr lang="en-US" sz="1600" dirty="0" err="1">
                <a:solidFill>
                  <a:schemeClr val="tx1"/>
                </a:solidFill>
              </a:rPr>
              <a:t>tinggal</a:t>
            </a:r>
            <a:r>
              <a:rPr lang="en-US" sz="1600" dirty="0">
                <a:solidFill>
                  <a:schemeClr val="tx1"/>
                </a:solidFill>
              </a:rPr>
              <a:t> yang </a:t>
            </a:r>
            <a:r>
              <a:rPr lang="en-US" sz="1600" dirty="0" err="1">
                <a:solidFill>
                  <a:schemeClr val="tx1"/>
                </a:solidFill>
              </a:rPr>
              <a:t>biasa</a:t>
            </a:r>
            <a:r>
              <a:rPr lang="en-US" sz="1600" dirty="0">
                <a:solidFill>
                  <a:schemeClr val="tx1"/>
                </a:solidFill>
              </a:rPr>
              <a:t>, </a:t>
            </a:r>
            <a:r>
              <a:rPr lang="en-US" sz="1600" dirty="0" err="1" smtClean="0">
                <a:solidFill>
                  <a:schemeClr val="tx1"/>
                </a:solidFill>
              </a:rPr>
              <a:t>padang</a:t>
            </a:r>
            <a:r>
              <a:rPr lang="id-ID" sz="1600" dirty="0">
                <a:solidFill>
                  <a:schemeClr val="tx1"/>
                </a:solidFill>
              </a:rPr>
              <a:t> </a:t>
            </a:r>
            <a:r>
              <a:rPr lang="en-US" sz="1600" dirty="0" err="1" smtClean="0">
                <a:solidFill>
                  <a:schemeClr val="tx1"/>
                </a:solidFill>
              </a:rPr>
              <a:t>rumput</a:t>
            </a:r>
            <a:r>
              <a:rPr lang="en-US" sz="1600" dirty="0">
                <a:solidFill>
                  <a:schemeClr val="tx1"/>
                </a:solidFill>
              </a:rPr>
              <a:t>, </a:t>
            </a:r>
            <a:r>
              <a:rPr lang="en-US" sz="1600" dirty="0" err="1">
                <a:solidFill>
                  <a:schemeClr val="tx1"/>
                </a:solidFill>
              </a:rPr>
              <a:t>kandang</a:t>
            </a:r>
            <a:r>
              <a:rPr lang="en-US" sz="1600" dirty="0">
                <a:solidFill>
                  <a:schemeClr val="tx1"/>
                </a:solidFill>
              </a:rPr>
              <a:t>, </a:t>
            </a:r>
            <a:r>
              <a:rPr lang="en-US" sz="1600" dirty="0" err="1">
                <a:solidFill>
                  <a:schemeClr val="tx1"/>
                </a:solidFill>
              </a:rPr>
              <a:t>kebiasaan</a:t>
            </a:r>
            <a:r>
              <a:rPr lang="en-US" sz="1600" dirty="0">
                <a:solidFill>
                  <a:schemeClr val="tx1"/>
                </a:solidFill>
              </a:rPr>
              <a:t>, </a:t>
            </a:r>
            <a:r>
              <a:rPr lang="en-US" sz="1600" dirty="0" err="1">
                <a:solidFill>
                  <a:schemeClr val="tx1"/>
                </a:solidFill>
              </a:rPr>
              <a:t>adat</a:t>
            </a:r>
            <a:r>
              <a:rPr lang="en-US" sz="1600" dirty="0">
                <a:solidFill>
                  <a:schemeClr val="tx1"/>
                </a:solidFill>
              </a:rPr>
              <a:t>, </a:t>
            </a:r>
            <a:r>
              <a:rPr lang="en-US" sz="1600" dirty="0" err="1" smtClean="0">
                <a:solidFill>
                  <a:schemeClr val="tx1"/>
                </a:solidFill>
              </a:rPr>
              <a:t>akhlak</a:t>
            </a:r>
            <a:r>
              <a:rPr lang="en-US" sz="1600" dirty="0" smtClean="0">
                <a:solidFill>
                  <a:schemeClr val="tx1"/>
                </a:solidFill>
              </a:rPr>
              <a:t>,</a:t>
            </a:r>
            <a:r>
              <a:rPr lang="id-ID" sz="1600" dirty="0" smtClean="0">
                <a:solidFill>
                  <a:schemeClr val="tx1"/>
                </a:solidFill>
              </a:rPr>
              <a:t> </a:t>
            </a:r>
            <a:r>
              <a:rPr lang="en-US" sz="1600" dirty="0" err="1" smtClean="0">
                <a:solidFill>
                  <a:schemeClr val="tx1"/>
                </a:solidFill>
              </a:rPr>
              <a:t>watak</a:t>
            </a:r>
            <a:r>
              <a:rPr lang="en-US" sz="1600" dirty="0">
                <a:solidFill>
                  <a:schemeClr val="tx1"/>
                </a:solidFill>
              </a:rPr>
              <a:t>, </a:t>
            </a:r>
            <a:r>
              <a:rPr lang="en-US" sz="1600" dirty="0" err="1">
                <a:solidFill>
                  <a:schemeClr val="tx1"/>
                </a:solidFill>
              </a:rPr>
              <a:t>perasaan</a:t>
            </a:r>
            <a:r>
              <a:rPr lang="en-US" sz="1600" dirty="0">
                <a:solidFill>
                  <a:schemeClr val="tx1"/>
                </a:solidFill>
              </a:rPr>
              <a:t>, </a:t>
            </a:r>
            <a:r>
              <a:rPr lang="en-US" sz="1600" dirty="0" err="1">
                <a:solidFill>
                  <a:schemeClr val="tx1"/>
                </a:solidFill>
              </a:rPr>
              <a:t>sikap</a:t>
            </a:r>
            <a:r>
              <a:rPr lang="en-US" sz="1600" dirty="0">
                <a:solidFill>
                  <a:schemeClr val="tx1"/>
                </a:solidFill>
              </a:rPr>
              <a:t>, </a:t>
            </a:r>
            <a:r>
              <a:rPr lang="en-US" sz="1600" dirty="0" err="1">
                <a:solidFill>
                  <a:schemeClr val="tx1"/>
                </a:solidFill>
              </a:rPr>
              <a:t>cara</a:t>
            </a:r>
            <a:r>
              <a:rPr lang="en-US" sz="1600" dirty="0">
                <a:solidFill>
                  <a:schemeClr val="tx1"/>
                </a:solidFill>
              </a:rPr>
              <a:t> </a:t>
            </a:r>
            <a:r>
              <a:rPr lang="en-US" sz="1600" dirty="0" err="1" smtClean="0">
                <a:solidFill>
                  <a:schemeClr val="tx1"/>
                </a:solidFill>
              </a:rPr>
              <a:t>berpikir</a:t>
            </a:r>
            <a:r>
              <a:rPr lang="id-ID" sz="1600" dirty="0" smtClean="0">
                <a:solidFill>
                  <a:schemeClr val="tx1"/>
                </a:solidFill>
              </a:rPr>
              <a:t>. </a:t>
            </a:r>
            <a:r>
              <a:rPr lang="id-ID" sz="1600" dirty="0" smtClean="0">
                <a:solidFill>
                  <a:schemeClr val="tx1"/>
                </a:solidFill>
              </a:rPr>
              <a:t>Dalam bentuk jamak ‘</a:t>
            </a:r>
            <a:r>
              <a:rPr lang="id-ID" sz="1600" i="1" dirty="0" smtClean="0">
                <a:solidFill>
                  <a:schemeClr val="tx1"/>
                </a:solidFill>
              </a:rPr>
              <a:t>ta etha’ </a:t>
            </a:r>
            <a:r>
              <a:rPr lang="id-ID" sz="1600" dirty="0" smtClean="0">
                <a:solidFill>
                  <a:schemeClr val="tx1"/>
                </a:solidFill>
              </a:rPr>
              <a:t>memiliki arti adat kebiasaan. </a:t>
            </a:r>
            <a:r>
              <a:rPr lang="id-ID" sz="1600" dirty="0">
                <a:solidFill>
                  <a:schemeClr val="tx1"/>
                </a:solidFill>
              </a:rPr>
              <a:t/>
            </a:r>
            <a:br>
              <a:rPr lang="id-ID" sz="1600" dirty="0">
                <a:solidFill>
                  <a:schemeClr val="tx1"/>
                </a:solidFill>
              </a:rPr>
            </a:br>
            <a:r>
              <a:rPr lang="id-ID" sz="1800" dirty="0" smtClean="0">
                <a:solidFill>
                  <a:schemeClr val="tx1"/>
                </a:solidFill>
              </a:rPr>
              <a:t/>
            </a:r>
            <a:br>
              <a:rPr lang="id-ID" sz="1800" dirty="0" smtClean="0">
                <a:solidFill>
                  <a:schemeClr val="tx1"/>
                </a:solidFill>
              </a:rPr>
            </a:br>
            <a:r>
              <a:rPr lang="en-US" sz="1800" dirty="0" err="1" smtClean="0">
                <a:solidFill>
                  <a:schemeClr val="tx1"/>
                </a:solidFill>
              </a:rPr>
              <a:t>Etika</a:t>
            </a:r>
            <a:r>
              <a:rPr lang="en-US" sz="1800" dirty="0" smtClean="0">
                <a:solidFill>
                  <a:schemeClr val="tx1"/>
                </a:solidFill>
              </a:rPr>
              <a:t> </a:t>
            </a:r>
            <a:r>
              <a:rPr lang="en-US" sz="1800" dirty="0" err="1">
                <a:solidFill>
                  <a:schemeClr val="tx1"/>
                </a:solidFill>
              </a:rPr>
              <a:t>adalah</a:t>
            </a:r>
            <a:r>
              <a:rPr lang="en-US" sz="1800" dirty="0">
                <a:solidFill>
                  <a:schemeClr val="tx1"/>
                </a:solidFill>
              </a:rPr>
              <a:t> </a:t>
            </a:r>
            <a:r>
              <a:rPr lang="en-US" sz="1800" dirty="0" err="1">
                <a:solidFill>
                  <a:schemeClr val="tx1"/>
                </a:solidFill>
              </a:rPr>
              <a:t>ilmu</a:t>
            </a:r>
            <a:r>
              <a:rPr lang="en-US" sz="1800" dirty="0">
                <a:solidFill>
                  <a:schemeClr val="tx1"/>
                </a:solidFill>
              </a:rPr>
              <a:t> </a:t>
            </a:r>
            <a:r>
              <a:rPr lang="en-US" sz="1800" dirty="0" err="1">
                <a:solidFill>
                  <a:schemeClr val="tx1"/>
                </a:solidFill>
              </a:rPr>
              <a:t>tentang</a:t>
            </a:r>
            <a:r>
              <a:rPr lang="en-US" sz="1800" dirty="0">
                <a:solidFill>
                  <a:schemeClr val="tx1"/>
                </a:solidFill>
              </a:rPr>
              <a:t> </a:t>
            </a:r>
            <a:r>
              <a:rPr lang="en-US" sz="1800" dirty="0" err="1">
                <a:solidFill>
                  <a:schemeClr val="tx1"/>
                </a:solidFill>
              </a:rPr>
              <a:t>apa</a:t>
            </a:r>
            <a:r>
              <a:rPr lang="en-US" sz="1800" dirty="0">
                <a:solidFill>
                  <a:schemeClr val="tx1"/>
                </a:solidFill>
              </a:rPr>
              <a:t> yang </a:t>
            </a:r>
            <a:r>
              <a:rPr lang="en-US" sz="1800" dirty="0" err="1">
                <a:solidFill>
                  <a:schemeClr val="tx1"/>
                </a:solidFill>
              </a:rPr>
              <a:t>biasa</a:t>
            </a:r>
            <a:r>
              <a:rPr lang="en-US" sz="1800" dirty="0">
                <a:solidFill>
                  <a:schemeClr val="tx1"/>
                </a:solidFill>
              </a:rPr>
              <a:t> </a:t>
            </a:r>
            <a:r>
              <a:rPr lang="en-US" sz="1800" dirty="0" err="1">
                <a:solidFill>
                  <a:schemeClr val="tx1"/>
                </a:solidFill>
              </a:rPr>
              <a:t>dilakukan</a:t>
            </a:r>
            <a:r>
              <a:rPr lang="en-US" sz="1800" dirty="0">
                <a:solidFill>
                  <a:schemeClr val="tx1"/>
                </a:solidFill>
              </a:rPr>
              <a:t> </a:t>
            </a:r>
            <a:r>
              <a:rPr lang="en-US" sz="1800" dirty="0" err="1">
                <a:solidFill>
                  <a:schemeClr val="tx1"/>
                </a:solidFill>
              </a:rPr>
              <a:t>atau</a:t>
            </a:r>
            <a:r>
              <a:rPr lang="en-US" sz="1800" dirty="0">
                <a:solidFill>
                  <a:schemeClr val="tx1"/>
                </a:solidFill>
              </a:rPr>
              <a:t> </a:t>
            </a:r>
            <a:r>
              <a:rPr lang="en-US" sz="1800" dirty="0" err="1">
                <a:solidFill>
                  <a:schemeClr val="tx1"/>
                </a:solidFill>
              </a:rPr>
              <a:t>ilmu</a:t>
            </a:r>
            <a:r>
              <a:rPr lang="en-US" sz="1800" dirty="0">
                <a:solidFill>
                  <a:schemeClr val="tx1"/>
                </a:solidFill>
              </a:rPr>
              <a:t> </a:t>
            </a:r>
            <a:r>
              <a:rPr lang="en-US" sz="1800" dirty="0" err="1">
                <a:solidFill>
                  <a:schemeClr val="tx1"/>
                </a:solidFill>
              </a:rPr>
              <a:t>tentang</a:t>
            </a:r>
            <a:r>
              <a:rPr lang="en-US" sz="1800" dirty="0">
                <a:solidFill>
                  <a:schemeClr val="tx1"/>
                </a:solidFill>
              </a:rPr>
              <a:t> </a:t>
            </a:r>
            <a:r>
              <a:rPr lang="en-US" sz="1800" dirty="0" err="1">
                <a:solidFill>
                  <a:schemeClr val="tx1"/>
                </a:solidFill>
              </a:rPr>
              <a:t>adat</a:t>
            </a:r>
            <a:r>
              <a:rPr lang="en-US" sz="1800" dirty="0">
                <a:solidFill>
                  <a:schemeClr val="tx1"/>
                </a:solidFill>
              </a:rPr>
              <a:t/>
            </a:r>
            <a:br>
              <a:rPr lang="en-US" sz="1800" dirty="0">
                <a:solidFill>
                  <a:schemeClr val="tx1"/>
                </a:solidFill>
              </a:rPr>
            </a:br>
            <a:r>
              <a:rPr lang="en-US" sz="1800" dirty="0" err="1">
                <a:solidFill>
                  <a:schemeClr val="tx1"/>
                </a:solidFill>
              </a:rPr>
              <a:t>kebiasaan</a:t>
            </a:r>
            <a:r>
              <a:rPr lang="en-US" sz="1800" dirty="0">
                <a:solidFill>
                  <a:schemeClr val="bg1"/>
                </a:solidFill>
                <a:latin typeface="Arial"/>
                <a:ea typeface="Arial"/>
                <a:cs typeface="Arial"/>
                <a:sym typeface="Arial"/>
              </a:rPr>
              <a:t/>
            </a:r>
            <a:br>
              <a:rPr lang="en-US" sz="1800" dirty="0">
                <a:solidFill>
                  <a:schemeClr val="bg1"/>
                </a:solidFill>
                <a:latin typeface="Arial"/>
                <a:ea typeface="Arial"/>
                <a:cs typeface="Arial"/>
                <a:sym typeface="Arial"/>
              </a:rPr>
            </a:br>
            <a:r>
              <a:rPr lang="en-US" sz="1800" dirty="0">
                <a:solidFill>
                  <a:schemeClr val="bg1"/>
                </a:solidFill>
                <a:latin typeface="Arial"/>
                <a:ea typeface="Arial"/>
                <a:cs typeface="Arial"/>
                <a:sym typeface="Arial"/>
              </a:rPr>
              <a:t/>
            </a:r>
            <a:br>
              <a:rPr lang="en-US" sz="1800" dirty="0">
                <a:solidFill>
                  <a:schemeClr val="bg1"/>
                </a:solidFill>
                <a:latin typeface="Arial"/>
                <a:ea typeface="Arial"/>
                <a:cs typeface="Arial"/>
                <a:sym typeface="Arial"/>
              </a:rPr>
            </a:br>
            <a:r>
              <a:rPr lang="en-US" sz="1800" dirty="0" smtClean="0">
                <a:solidFill>
                  <a:schemeClr val="bg1"/>
                </a:solidFill>
                <a:latin typeface="Arial"/>
                <a:ea typeface="Arial"/>
                <a:cs typeface="Arial"/>
                <a:sym typeface="Arial"/>
              </a:rPr>
              <a:t/>
            </a:r>
            <a:br>
              <a:rPr lang="en-US" sz="1800" dirty="0" smtClean="0">
                <a:solidFill>
                  <a:schemeClr val="bg1"/>
                </a:solidFill>
                <a:latin typeface="Arial"/>
                <a:ea typeface="Arial"/>
                <a:cs typeface="Arial"/>
                <a:sym typeface="Arial"/>
              </a:rPr>
            </a:br>
            <a:endParaRPr sz="1400" dirty="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37"/>
        <p:cNvGrpSpPr/>
        <p:nvPr/>
      </p:nvGrpSpPr>
      <p:grpSpPr>
        <a:xfrm>
          <a:off x="0" y="0"/>
          <a:ext cx="0" cy="0"/>
          <a:chOff x="0" y="0"/>
          <a:chExt cx="0" cy="0"/>
        </a:xfrm>
      </p:grpSpPr>
      <p:grpSp>
        <p:nvGrpSpPr>
          <p:cNvPr id="1438" name="Google Shape;1438;p39"/>
          <p:cNvGrpSpPr/>
          <p:nvPr/>
        </p:nvGrpSpPr>
        <p:grpSpPr>
          <a:xfrm>
            <a:off x="5156035" y="858938"/>
            <a:ext cx="1063894" cy="1059111"/>
            <a:chOff x="4857644" y="1636567"/>
            <a:chExt cx="1063894" cy="1059111"/>
          </a:xfrm>
        </p:grpSpPr>
        <p:grpSp>
          <p:nvGrpSpPr>
            <p:cNvPr id="1439" name="Google Shape;1439;p39"/>
            <p:cNvGrpSpPr/>
            <p:nvPr/>
          </p:nvGrpSpPr>
          <p:grpSpPr>
            <a:xfrm>
              <a:off x="4857644" y="1636567"/>
              <a:ext cx="1063894" cy="982835"/>
              <a:chOff x="5375175" y="3430300"/>
              <a:chExt cx="819325" cy="756900"/>
            </a:xfrm>
          </p:grpSpPr>
          <p:sp>
            <p:nvSpPr>
              <p:cNvPr id="1440" name="Google Shape;1440;p39"/>
              <p:cNvSpPr/>
              <p:nvPr/>
            </p:nvSpPr>
            <p:spPr>
              <a:xfrm>
                <a:off x="5378000" y="3435025"/>
                <a:ext cx="813375" cy="748725"/>
              </a:xfrm>
              <a:custGeom>
                <a:avLst/>
                <a:gdLst/>
                <a:ahLst/>
                <a:cxnLst/>
                <a:rect l="l" t="t" r="r" b="b"/>
                <a:pathLst>
                  <a:path w="32535" h="29949" extrusionOk="0">
                    <a:moveTo>
                      <a:pt x="32534" y="0"/>
                    </a:moveTo>
                    <a:lnTo>
                      <a:pt x="30890" y="151"/>
                    </a:lnTo>
                    <a:lnTo>
                      <a:pt x="27639" y="578"/>
                    </a:lnTo>
                    <a:lnTo>
                      <a:pt x="24476" y="1180"/>
                    </a:lnTo>
                    <a:lnTo>
                      <a:pt x="21401" y="1983"/>
                    </a:lnTo>
                    <a:lnTo>
                      <a:pt x="19179" y="2711"/>
                    </a:lnTo>
                    <a:lnTo>
                      <a:pt x="17736" y="3251"/>
                    </a:lnTo>
                    <a:lnTo>
                      <a:pt x="16318" y="3854"/>
                    </a:lnTo>
                    <a:lnTo>
                      <a:pt x="14949" y="4506"/>
                    </a:lnTo>
                    <a:lnTo>
                      <a:pt x="13606" y="5209"/>
                    </a:lnTo>
                    <a:lnTo>
                      <a:pt x="12314" y="5975"/>
                    </a:lnTo>
                    <a:lnTo>
                      <a:pt x="11071" y="6791"/>
                    </a:lnTo>
                    <a:lnTo>
                      <a:pt x="9879" y="7682"/>
                    </a:lnTo>
                    <a:lnTo>
                      <a:pt x="9289" y="8146"/>
                    </a:lnTo>
                    <a:lnTo>
                      <a:pt x="8724" y="8623"/>
                    </a:lnTo>
                    <a:lnTo>
                      <a:pt x="7632" y="9627"/>
                    </a:lnTo>
                    <a:lnTo>
                      <a:pt x="6590" y="10682"/>
                    </a:lnTo>
                    <a:lnTo>
                      <a:pt x="5624" y="11811"/>
                    </a:lnTo>
                    <a:lnTo>
                      <a:pt x="4720" y="12991"/>
                    </a:lnTo>
                    <a:lnTo>
                      <a:pt x="3879" y="14234"/>
                    </a:lnTo>
                    <a:lnTo>
                      <a:pt x="3126" y="15527"/>
                    </a:lnTo>
                    <a:lnTo>
                      <a:pt x="2435" y="16857"/>
                    </a:lnTo>
                    <a:lnTo>
                      <a:pt x="1820" y="18250"/>
                    </a:lnTo>
                    <a:lnTo>
                      <a:pt x="1293" y="19681"/>
                    </a:lnTo>
                    <a:lnTo>
                      <a:pt x="854" y="21162"/>
                    </a:lnTo>
                    <a:lnTo>
                      <a:pt x="502" y="22668"/>
                    </a:lnTo>
                    <a:lnTo>
                      <a:pt x="239" y="24225"/>
                    </a:lnTo>
                    <a:lnTo>
                      <a:pt x="63" y="25819"/>
                    </a:lnTo>
                    <a:lnTo>
                      <a:pt x="0" y="27451"/>
                    </a:lnTo>
                    <a:lnTo>
                      <a:pt x="26" y="29107"/>
                    </a:lnTo>
                    <a:lnTo>
                      <a:pt x="88" y="29948"/>
                    </a:lnTo>
                    <a:lnTo>
                      <a:pt x="1155" y="29760"/>
                    </a:lnTo>
                    <a:lnTo>
                      <a:pt x="3628" y="29220"/>
                    </a:lnTo>
                    <a:lnTo>
                      <a:pt x="6326" y="28505"/>
                    </a:lnTo>
                    <a:lnTo>
                      <a:pt x="9125" y="27651"/>
                    </a:lnTo>
                    <a:lnTo>
                      <a:pt x="11887" y="26698"/>
                    </a:lnTo>
                    <a:lnTo>
                      <a:pt x="14435" y="25693"/>
                    </a:lnTo>
                    <a:lnTo>
                      <a:pt x="16644" y="24677"/>
                    </a:lnTo>
                    <a:lnTo>
                      <a:pt x="17974" y="23924"/>
                    </a:lnTo>
                    <a:lnTo>
                      <a:pt x="18690" y="23447"/>
                    </a:lnTo>
                    <a:lnTo>
                      <a:pt x="18978" y="23221"/>
                    </a:lnTo>
                    <a:lnTo>
                      <a:pt x="19619" y="22668"/>
                    </a:lnTo>
                    <a:lnTo>
                      <a:pt x="20849" y="21526"/>
                    </a:lnTo>
                    <a:lnTo>
                      <a:pt x="22041" y="20346"/>
                    </a:lnTo>
                    <a:lnTo>
                      <a:pt x="23196" y="19104"/>
                    </a:lnTo>
                    <a:lnTo>
                      <a:pt x="24288" y="17811"/>
                    </a:lnTo>
                    <a:lnTo>
                      <a:pt x="25330" y="16468"/>
                    </a:lnTo>
                    <a:lnTo>
                      <a:pt x="26309" y="15087"/>
                    </a:lnTo>
                    <a:lnTo>
                      <a:pt x="27237" y="13656"/>
                    </a:lnTo>
                    <a:lnTo>
                      <a:pt x="28116" y="12188"/>
                    </a:lnTo>
                    <a:lnTo>
                      <a:pt x="28919" y="10669"/>
                    </a:lnTo>
                    <a:lnTo>
                      <a:pt x="29660" y="9125"/>
                    </a:lnTo>
                    <a:lnTo>
                      <a:pt x="30338" y="7544"/>
                    </a:lnTo>
                    <a:lnTo>
                      <a:pt x="30953" y="5925"/>
                    </a:lnTo>
                    <a:lnTo>
                      <a:pt x="31492" y="4268"/>
                    </a:lnTo>
                    <a:lnTo>
                      <a:pt x="31969" y="2586"/>
                    </a:lnTo>
                    <a:lnTo>
                      <a:pt x="32358" y="879"/>
                    </a:lnTo>
                    <a:lnTo>
                      <a:pt x="32534" y="0"/>
                    </a:ln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39"/>
              <p:cNvSpPr/>
              <p:nvPr/>
            </p:nvSpPr>
            <p:spPr>
              <a:xfrm>
                <a:off x="5375175" y="3430300"/>
                <a:ext cx="819325" cy="756900"/>
              </a:xfrm>
              <a:custGeom>
                <a:avLst/>
                <a:gdLst/>
                <a:ahLst/>
                <a:cxnLst/>
                <a:rect l="l" t="t" r="r" b="b"/>
                <a:pathLst>
                  <a:path w="32773" h="30276" extrusionOk="0">
                    <a:moveTo>
                      <a:pt x="32509" y="1"/>
                    </a:moveTo>
                    <a:lnTo>
                      <a:pt x="31781" y="516"/>
                    </a:lnTo>
                    <a:lnTo>
                      <a:pt x="27175" y="3930"/>
                    </a:lnTo>
                    <a:lnTo>
                      <a:pt x="22857" y="7331"/>
                    </a:lnTo>
                    <a:lnTo>
                      <a:pt x="19117" y="10431"/>
                    </a:lnTo>
                    <a:lnTo>
                      <a:pt x="16493" y="12691"/>
                    </a:lnTo>
                    <a:lnTo>
                      <a:pt x="13820" y="15088"/>
                    </a:lnTo>
                    <a:lnTo>
                      <a:pt x="11121" y="17623"/>
                    </a:lnTo>
                    <a:lnTo>
                      <a:pt x="8460" y="20259"/>
                    </a:lnTo>
                    <a:lnTo>
                      <a:pt x="5862" y="22970"/>
                    </a:lnTo>
                    <a:lnTo>
                      <a:pt x="3389" y="25757"/>
                    </a:lnTo>
                    <a:lnTo>
                      <a:pt x="1080" y="28568"/>
                    </a:lnTo>
                    <a:lnTo>
                      <a:pt x="0" y="29999"/>
                    </a:lnTo>
                    <a:lnTo>
                      <a:pt x="390" y="30275"/>
                    </a:lnTo>
                    <a:lnTo>
                      <a:pt x="1456" y="28857"/>
                    </a:lnTo>
                    <a:lnTo>
                      <a:pt x="3753" y="26046"/>
                    </a:lnTo>
                    <a:lnTo>
                      <a:pt x="6213" y="23284"/>
                    </a:lnTo>
                    <a:lnTo>
                      <a:pt x="8799" y="20573"/>
                    </a:lnTo>
                    <a:lnTo>
                      <a:pt x="11460" y="17950"/>
                    </a:lnTo>
                    <a:lnTo>
                      <a:pt x="14146" y="15427"/>
                    </a:lnTo>
                    <a:lnTo>
                      <a:pt x="16820" y="13030"/>
                    </a:lnTo>
                    <a:lnTo>
                      <a:pt x="19430" y="10783"/>
                    </a:lnTo>
                    <a:lnTo>
                      <a:pt x="23146" y="7695"/>
                    </a:lnTo>
                    <a:lnTo>
                      <a:pt x="27463" y="4306"/>
                    </a:lnTo>
                    <a:lnTo>
                      <a:pt x="32045" y="892"/>
                    </a:lnTo>
                    <a:lnTo>
                      <a:pt x="32773" y="390"/>
                    </a:lnTo>
                    <a:lnTo>
                      <a:pt x="32509"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39"/>
              <p:cNvSpPr/>
              <p:nvPr/>
            </p:nvSpPr>
            <p:spPr>
              <a:xfrm>
                <a:off x="6067700" y="3505625"/>
                <a:ext cx="107675" cy="25125"/>
              </a:xfrm>
              <a:custGeom>
                <a:avLst/>
                <a:gdLst/>
                <a:ahLst/>
                <a:cxnLst/>
                <a:rect l="l" t="t" r="r" b="b"/>
                <a:pathLst>
                  <a:path w="4307" h="1005" extrusionOk="0">
                    <a:moveTo>
                      <a:pt x="4306" y="0"/>
                    </a:moveTo>
                    <a:lnTo>
                      <a:pt x="3892" y="51"/>
                    </a:lnTo>
                    <a:lnTo>
                      <a:pt x="3503" y="88"/>
                    </a:lnTo>
                    <a:lnTo>
                      <a:pt x="2084" y="226"/>
                    </a:lnTo>
                    <a:lnTo>
                      <a:pt x="691" y="427"/>
                    </a:lnTo>
                    <a:lnTo>
                      <a:pt x="679" y="515"/>
                    </a:lnTo>
                    <a:lnTo>
                      <a:pt x="679" y="603"/>
                    </a:lnTo>
                    <a:lnTo>
                      <a:pt x="202" y="578"/>
                    </a:lnTo>
                    <a:lnTo>
                      <a:pt x="202" y="540"/>
                    </a:lnTo>
                    <a:lnTo>
                      <a:pt x="214" y="502"/>
                    </a:lnTo>
                    <a:lnTo>
                      <a:pt x="101" y="528"/>
                    </a:lnTo>
                    <a:lnTo>
                      <a:pt x="1" y="540"/>
                    </a:lnTo>
                    <a:lnTo>
                      <a:pt x="89" y="1004"/>
                    </a:lnTo>
                    <a:lnTo>
                      <a:pt x="1005" y="841"/>
                    </a:lnTo>
                    <a:lnTo>
                      <a:pt x="2662" y="640"/>
                    </a:lnTo>
                    <a:lnTo>
                      <a:pt x="3540" y="553"/>
                    </a:lnTo>
                    <a:lnTo>
                      <a:pt x="3854" y="528"/>
                    </a:lnTo>
                    <a:lnTo>
                      <a:pt x="4181" y="490"/>
                    </a:lnTo>
                    <a:lnTo>
                      <a:pt x="4243" y="251"/>
                    </a:lnTo>
                    <a:lnTo>
                      <a:pt x="4306"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39"/>
              <p:cNvSpPr/>
              <p:nvPr/>
            </p:nvSpPr>
            <p:spPr>
              <a:xfrm>
                <a:off x="5986750" y="3557075"/>
                <a:ext cx="173875" cy="36125"/>
              </a:xfrm>
              <a:custGeom>
                <a:avLst/>
                <a:gdLst/>
                <a:ahLst/>
                <a:cxnLst/>
                <a:rect l="l" t="t" r="r" b="b"/>
                <a:pathLst>
                  <a:path w="6955" h="1445" extrusionOk="0">
                    <a:moveTo>
                      <a:pt x="6954" y="1"/>
                    </a:moveTo>
                    <a:lnTo>
                      <a:pt x="6038" y="38"/>
                    </a:lnTo>
                    <a:lnTo>
                      <a:pt x="4356" y="189"/>
                    </a:lnTo>
                    <a:lnTo>
                      <a:pt x="2800" y="390"/>
                    </a:lnTo>
                    <a:lnTo>
                      <a:pt x="1293" y="679"/>
                    </a:lnTo>
                    <a:lnTo>
                      <a:pt x="528" y="854"/>
                    </a:lnTo>
                    <a:lnTo>
                      <a:pt x="515" y="942"/>
                    </a:lnTo>
                    <a:lnTo>
                      <a:pt x="490" y="1043"/>
                    </a:lnTo>
                    <a:lnTo>
                      <a:pt x="114" y="967"/>
                    </a:lnTo>
                    <a:lnTo>
                      <a:pt x="51" y="980"/>
                    </a:lnTo>
                    <a:lnTo>
                      <a:pt x="1" y="992"/>
                    </a:lnTo>
                    <a:lnTo>
                      <a:pt x="126" y="1444"/>
                    </a:lnTo>
                    <a:lnTo>
                      <a:pt x="929" y="1243"/>
                    </a:lnTo>
                    <a:lnTo>
                      <a:pt x="2498" y="917"/>
                    </a:lnTo>
                    <a:lnTo>
                      <a:pt x="4117" y="691"/>
                    </a:lnTo>
                    <a:lnTo>
                      <a:pt x="5850" y="528"/>
                    </a:lnTo>
                    <a:lnTo>
                      <a:pt x="6791" y="478"/>
                    </a:lnTo>
                    <a:lnTo>
                      <a:pt x="6879" y="239"/>
                    </a:lnTo>
                    <a:lnTo>
                      <a:pt x="6954"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39"/>
              <p:cNvSpPr/>
              <p:nvPr/>
            </p:nvSpPr>
            <p:spPr>
              <a:xfrm>
                <a:off x="5919600" y="3634275"/>
                <a:ext cx="1275" cy="3475"/>
              </a:xfrm>
              <a:custGeom>
                <a:avLst/>
                <a:gdLst/>
                <a:ahLst/>
                <a:cxnLst/>
                <a:rect l="l" t="t" r="r" b="b"/>
                <a:pathLst>
                  <a:path w="51" h="139" extrusionOk="0">
                    <a:moveTo>
                      <a:pt x="51" y="1"/>
                    </a:moveTo>
                    <a:lnTo>
                      <a:pt x="26" y="13"/>
                    </a:lnTo>
                    <a:lnTo>
                      <a:pt x="0" y="13"/>
                    </a:lnTo>
                    <a:lnTo>
                      <a:pt x="26" y="139"/>
                    </a:lnTo>
                    <a:lnTo>
                      <a:pt x="38" y="76"/>
                    </a:lnTo>
                    <a:lnTo>
                      <a:pt x="51"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39"/>
              <p:cNvSpPr/>
              <p:nvPr/>
            </p:nvSpPr>
            <p:spPr>
              <a:xfrm>
                <a:off x="5920550" y="3609800"/>
                <a:ext cx="221250" cy="36425"/>
              </a:xfrm>
              <a:custGeom>
                <a:avLst/>
                <a:gdLst/>
                <a:ahLst/>
                <a:cxnLst/>
                <a:rect l="l" t="t" r="r" b="b"/>
                <a:pathLst>
                  <a:path w="8850" h="1457" extrusionOk="0">
                    <a:moveTo>
                      <a:pt x="7770" y="0"/>
                    </a:moveTo>
                    <a:lnTo>
                      <a:pt x="5648" y="113"/>
                    </a:lnTo>
                    <a:lnTo>
                      <a:pt x="3552" y="327"/>
                    </a:lnTo>
                    <a:lnTo>
                      <a:pt x="1506" y="653"/>
                    </a:lnTo>
                    <a:lnTo>
                      <a:pt x="515" y="867"/>
                    </a:lnTo>
                    <a:lnTo>
                      <a:pt x="477" y="1042"/>
                    </a:lnTo>
                    <a:lnTo>
                      <a:pt x="452" y="1231"/>
                    </a:lnTo>
                    <a:lnTo>
                      <a:pt x="0" y="1155"/>
                    </a:lnTo>
                    <a:lnTo>
                      <a:pt x="0" y="1155"/>
                    </a:lnTo>
                    <a:lnTo>
                      <a:pt x="63" y="1456"/>
                    </a:lnTo>
                    <a:lnTo>
                      <a:pt x="1092" y="1218"/>
                    </a:lnTo>
                    <a:lnTo>
                      <a:pt x="3201" y="841"/>
                    </a:lnTo>
                    <a:lnTo>
                      <a:pt x="5360" y="603"/>
                    </a:lnTo>
                    <a:lnTo>
                      <a:pt x="7556" y="477"/>
                    </a:lnTo>
                    <a:lnTo>
                      <a:pt x="8673" y="465"/>
                    </a:lnTo>
                    <a:lnTo>
                      <a:pt x="8761" y="239"/>
                    </a:lnTo>
                    <a:lnTo>
                      <a:pt x="8849"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39"/>
              <p:cNvSpPr/>
              <p:nvPr/>
            </p:nvSpPr>
            <p:spPr>
              <a:xfrm>
                <a:off x="5837700" y="3677900"/>
                <a:ext cx="274275" cy="41425"/>
              </a:xfrm>
              <a:custGeom>
                <a:avLst/>
                <a:gdLst/>
                <a:ahLst/>
                <a:cxnLst/>
                <a:rect l="l" t="t" r="r" b="b"/>
                <a:pathLst>
                  <a:path w="10971" h="1657" extrusionOk="0">
                    <a:moveTo>
                      <a:pt x="9590" y="0"/>
                    </a:moveTo>
                    <a:lnTo>
                      <a:pt x="6866" y="50"/>
                    </a:lnTo>
                    <a:lnTo>
                      <a:pt x="4205" y="314"/>
                    </a:lnTo>
                    <a:lnTo>
                      <a:pt x="1632" y="766"/>
                    </a:lnTo>
                    <a:lnTo>
                      <a:pt x="377" y="1080"/>
                    </a:lnTo>
                    <a:lnTo>
                      <a:pt x="352" y="1280"/>
                    </a:lnTo>
                    <a:lnTo>
                      <a:pt x="327" y="1494"/>
                    </a:lnTo>
                    <a:lnTo>
                      <a:pt x="1" y="1456"/>
                    </a:lnTo>
                    <a:lnTo>
                      <a:pt x="1" y="1456"/>
                    </a:lnTo>
                    <a:lnTo>
                      <a:pt x="51" y="1657"/>
                    </a:lnTo>
                    <a:lnTo>
                      <a:pt x="1318" y="1318"/>
                    </a:lnTo>
                    <a:lnTo>
                      <a:pt x="3917" y="829"/>
                    </a:lnTo>
                    <a:lnTo>
                      <a:pt x="6590" y="540"/>
                    </a:lnTo>
                    <a:lnTo>
                      <a:pt x="9339" y="465"/>
                    </a:lnTo>
                    <a:lnTo>
                      <a:pt x="10745" y="515"/>
                    </a:lnTo>
                    <a:lnTo>
                      <a:pt x="10858" y="276"/>
                    </a:lnTo>
                    <a:lnTo>
                      <a:pt x="10971" y="50"/>
                    </a:lnTo>
                    <a:lnTo>
                      <a:pt x="9590"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39"/>
              <p:cNvSpPr/>
              <p:nvPr/>
            </p:nvSpPr>
            <p:spPr>
              <a:xfrm>
                <a:off x="5769925" y="3742225"/>
                <a:ext cx="309100" cy="31075"/>
              </a:xfrm>
              <a:custGeom>
                <a:avLst/>
                <a:gdLst/>
                <a:ahLst/>
                <a:cxnLst/>
                <a:rect l="l" t="t" r="r" b="b"/>
                <a:pathLst>
                  <a:path w="12364" h="1243" extrusionOk="0">
                    <a:moveTo>
                      <a:pt x="12364" y="0"/>
                    </a:moveTo>
                    <a:lnTo>
                      <a:pt x="10694" y="25"/>
                    </a:lnTo>
                    <a:lnTo>
                      <a:pt x="7481" y="126"/>
                    </a:lnTo>
                    <a:lnTo>
                      <a:pt x="4444" y="314"/>
                    </a:lnTo>
                    <a:lnTo>
                      <a:pt x="1594" y="578"/>
                    </a:lnTo>
                    <a:lnTo>
                      <a:pt x="251" y="741"/>
                    </a:lnTo>
                    <a:lnTo>
                      <a:pt x="251" y="891"/>
                    </a:lnTo>
                    <a:lnTo>
                      <a:pt x="239" y="1029"/>
                    </a:lnTo>
                    <a:lnTo>
                      <a:pt x="0" y="1017"/>
                    </a:lnTo>
                    <a:lnTo>
                      <a:pt x="38" y="1243"/>
                    </a:lnTo>
                    <a:lnTo>
                      <a:pt x="1369" y="1080"/>
                    </a:lnTo>
                    <a:lnTo>
                      <a:pt x="4205" y="804"/>
                    </a:lnTo>
                    <a:lnTo>
                      <a:pt x="7218" y="615"/>
                    </a:lnTo>
                    <a:lnTo>
                      <a:pt x="10418" y="502"/>
                    </a:lnTo>
                    <a:lnTo>
                      <a:pt x="12088" y="477"/>
                    </a:lnTo>
                    <a:lnTo>
                      <a:pt x="12226" y="239"/>
                    </a:lnTo>
                    <a:lnTo>
                      <a:pt x="12364"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39"/>
              <p:cNvSpPr/>
              <p:nvPr/>
            </p:nvSpPr>
            <p:spPr>
              <a:xfrm>
                <a:off x="5692100" y="3800275"/>
                <a:ext cx="351475" cy="46775"/>
              </a:xfrm>
              <a:custGeom>
                <a:avLst/>
                <a:gdLst/>
                <a:ahLst/>
                <a:cxnLst/>
                <a:rect l="l" t="t" r="r" b="b"/>
                <a:pathLst>
                  <a:path w="14059" h="1871" extrusionOk="0">
                    <a:moveTo>
                      <a:pt x="14058" y="0"/>
                    </a:moveTo>
                    <a:lnTo>
                      <a:pt x="12326" y="25"/>
                    </a:lnTo>
                    <a:lnTo>
                      <a:pt x="8900" y="189"/>
                    </a:lnTo>
                    <a:lnTo>
                      <a:pt x="5536" y="515"/>
                    </a:lnTo>
                    <a:lnTo>
                      <a:pt x="2222" y="992"/>
                    </a:lnTo>
                    <a:lnTo>
                      <a:pt x="603" y="1293"/>
                    </a:lnTo>
                    <a:lnTo>
                      <a:pt x="603" y="1419"/>
                    </a:lnTo>
                    <a:lnTo>
                      <a:pt x="603" y="1532"/>
                    </a:lnTo>
                    <a:lnTo>
                      <a:pt x="126" y="1544"/>
                    </a:lnTo>
                    <a:lnTo>
                      <a:pt x="126" y="1469"/>
                    </a:lnTo>
                    <a:lnTo>
                      <a:pt x="126" y="1381"/>
                    </a:lnTo>
                    <a:lnTo>
                      <a:pt x="63" y="1394"/>
                    </a:lnTo>
                    <a:lnTo>
                      <a:pt x="1" y="1406"/>
                    </a:lnTo>
                    <a:lnTo>
                      <a:pt x="88" y="1870"/>
                    </a:lnTo>
                    <a:lnTo>
                      <a:pt x="1733" y="1544"/>
                    </a:lnTo>
                    <a:lnTo>
                      <a:pt x="5084" y="1042"/>
                    </a:lnTo>
                    <a:lnTo>
                      <a:pt x="8511" y="691"/>
                    </a:lnTo>
                    <a:lnTo>
                      <a:pt x="11987" y="502"/>
                    </a:lnTo>
                    <a:lnTo>
                      <a:pt x="13745" y="477"/>
                    </a:lnTo>
                    <a:lnTo>
                      <a:pt x="13895" y="239"/>
                    </a:lnTo>
                    <a:lnTo>
                      <a:pt x="14058"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39"/>
              <p:cNvSpPr/>
              <p:nvPr/>
            </p:nvSpPr>
            <p:spPr>
              <a:xfrm>
                <a:off x="5624000" y="3876525"/>
                <a:ext cx="363725" cy="36100"/>
              </a:xfrm>
              <a:custGeom>
                <a:avLst/>
                <a:gdLst/>
                <a:ahLst/>
                <a:cxnLst/>
                <a:rect l="l" t="t" r="r" b="b"/>
                <a:pathLst>
                  <a:path w="14549" h="1444" extrusionOk="0">
                    <a:moveTo>
                      <a:pt x="14548" y="0"/>
                    </a:moveTo>
                    <a:lnTo>
                      <a:pt x="12301" y="113"/>
                    </a:lnTo>
                    <a:lnTo>
                      <a:pt x="7695" y="415"/>
                    </a:lnTo>
                    <a:lnTo>
                      <a:pt x="5398" y="590"/>
                    </a:lnTo>
                    <a:lnTo>
                      <a:pt x="2951" y="779"/>
                    </a:lnTo>
                    <a:lnTo>
                      <a:pt x="490" y="942"/>
                    </a:lnTo>
                    <a:lnTo>
                      <a:pt x="490" y="1004"/>
                    </a:lnTo>
                    <a:lnTo>
                      <a:pt x="490" y="1067"/>
                    </a:lnTo>
                    <a:lnTo>
                      <a:pt x="26" y="1067"/>
                    </a:lnTo>
                    <a:lnTo>
                      <a:pt x="26" y="1017"/>
                    </a:lnTo>
                    <a:lnTo>
                      <a:pt x="26" y="979"/>
                    </a:lnTo>
                    <a:lnTo>
                      <a:pt x="1" y="979"/>
                    </a:lnTo>
                    <a:lnTo>
                      <a:pt x="39" y="1444"/>
                    </a:lnTo>
                    <a:lnTo>
                      <a:pt x="2725" y="1268"/>
                    </a:lnTo>
                    <a:lnTo>
                      <a:pt x="5436" y="1055"/>
                    </a:lnTo>
                    <a:lnTo>
                      <a:pt x="7620" y="892"/>
                    </a:lnTo>
                    <a:lnTo>
                      <a:pt x="12000" y="590"/>
                    </a:lnTo>
                    <a:lnTo>
                      <a:pt x="14159" y="490"/>
                    </a:lnTo>
                    <a:lnTo>
                      <a:pt x="14360" y="251"/>
                    </a:lnTo>
                    <a:lnTo>
                      <a:pt x="14548"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39"/>
              <p:cNvSpPr/>
              <p:nvPr/>
            </p:nvSpPr>
            <p:spPr>
              <a:xfrm>
                <a:off x="5567225" y="3942725"/>
                <a:ext cx="361500" cy="32350"/>
              </a:xfrm>
              <a:custGeom>
                <a:avLst/>
                <a:gdLst/>
                <a:ahLst/>
                <a:cxnLst/>
                <a:rect l="l" t="t" r="r" b="b"/>
                <a:pathLst>
                  <a:path w="14460" h="1294" extrusionOk="0">
                    <a:moveTo>
                      <a:pt x="12614" y="1"/>
                    </a:moveTo>
                    <a:lnTo>
                      <a:pt x="8937" y="51"/>
                    </a:lnTo>
                    <a:lnTo>
                      <a:pt x="5322" y="239"/>
                    </a:lnTo>
                    <a:lnTo>
                      <a:pt x="1757" y="591"/>
                    </a:lnTo>
                    <a:lnTo>
                      <a:pt x="0" y="829"/>
                    </a:lnTo>
                    <a:lnTo>
                      <a:pt x="13" y="1068"/>
                    </a:lnTo>
                    <a:lnTo>
                      <a:pt x="38" y="1294"/>
                    </a:lnTo>
                    <a:lnTo>
                      <a:pt x="1732" y="1068"/>
                    </a:lnTo>
                    <a:lnTo>
                      <a:pt x="5184" y="729"/>
                    </a:lnTo>
                    <a:lnTo>
                      <a:pt x="8686" y="528"/>
                    </a:lnTo>
                    <a:lnTo>
                      <a:pt x="12225" y="465"/>
                    </a:lnTo>
                    <a:lnTo>
                      <a:pt x="14020" y="503"/>
                    </a:lnTo>
                    <a:lnTo>
                      <a:pt x="14246" y="277"/>
                    </a:lnTo>
                    <a:lnTo>
                      <a:pt x="14459" y="38"/>
                    </a:lnTo>
                    <a:lnTo>
                      <a:pt x="12614"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39"/>
              <p:cNvSpPr/>
              <p:nvPr/>
            </p:nvSpPr>
            <p:spPr>
              <a:xfrm>
                <a:off x="5495350" y="4019600"/>
                <a:ext cx="351150" cy="30150"/>
              </a:xfrm>
              <a:custGeom>
                <a:avLst/>
                <a:gdLst/>
                <a:ahLst/>
                <a:cxnLst/>
                <a:rect l="l" t="t" r="r" b="b"/>
                <a:pathLst>
                  <a:path w="14046" h="1206" extrusionOk="0">
                    <a:moveTo>
                      <a:pt x="12314" y="1"/>
                    </a:moveTo>
                    <a:lnTo>
                      <a:pt x="8862" y="51"/>
                    </a:lnTo>
                    <a:lnTo>
                      <a:pt x="5448" y="227"/>
                    </a:lnTo>
                    <a:lnTo>
                      <a:pt x="2072" y="503"/>
                    </a:lnTo>
                    <a:lnTo>
                      <a:pt x="402" y="691"/>
                    </a:lnTo>
                    <a:lnTo>
                      <a:pt x="402" y="829"/>
                    </a:lnTo>
                    <a:lnTo>
                      <a:pt x="402" y="955"/>
                    </a:lnTo>
                    <a:lnTo>
                      <a:pt x="1" y="955"/>
                    </a:lnTo>
                    <a:lnTo>
                      <a:pt x="26" y="1206"/>
                    </a:lnTo>
                    <a:lnTo>
                      <a:pt x="1658" y="1018"/>
                    </a:lnTo>
                    <a:lnTo>
                      <a:pt x="4959" y="729"/>
                    </a:lnTo>
                    <a:lnTo>
                      <a:pt x="8297" y="541"/>
                    </a:lnTo>
                    <a:lnTo>
                      <a:pt x="11674" y="478"/>
                    </a:lnTo>
                    <a:lnTo>
                      <a:pt x="13381" y="478"/>
                    </a:lnTo>
                    <a:lnTo>
                      <a:pt x="13745" y="252"/>
                    </a:lnTo>
                    <a:lnTo>
                      <a:pt x="14046" y="13"/>
                    </a:lnTo>
                    <a:lnTo>
                      <a:pt x="12314"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39"/>
              <p:cNvSpPr/>
              <p:nvPr/>
            </p:nvSpPr>
            <p:spPr>
              <a:xfrm>
                <a:off x="5461150" y="4077025"/>
                <a:ext cx="274600" cy="15400"/>
              </a:xfrm>
              <a:custGeom>
                <a:avLst/>
                <a:gdLst/>
                <a:ahLst/>
                <a:cxnLst/>
                <a:rect l="l" t="t" r="r" b="b"/>
                <a:pathLst>
                  <a:path w="10984" h="616" extrusionOk="0">
                    <a:moveTo>
                      <a:pt x="8260" y="1"/>
                    </a:moveTo>
                    <a:lnTo>
                      <a:pt x="2850" y="38"/>
                    </a:lnTo>
                    <a:lnTo>
                      <a:pt x="189" y="139"/>
                    </a:lnTo>
                    <a:lnTo>
                      <a:pt x="189" y="227"/>
                    </a:lnTo>
                    <a:lnTo>
                      <a:pt x="201" y="315"/>
                    </a:lnTo>
                    <a:lnTo>
                      <a:pt x="1" y="327"/>
                    </a:lnTo>
                    <a:lnTo>
                      <a:pt x="13" y="616"/>
                    </a:lnTo>
                    <a:lnTo>
                      <a:pt x="2461" y="515"/>
                    </a:lnTo>
                    <a:lnTo>
                      <a:pt x="7406" y="465"/>
                    </a:lnTo>
                    <a:lnTo>
                      <a:pt x="9891" y="503"/>
                    </a:lnTo>
                    <a:lnTo>
                      <a:pt x="10444" y="277"/>
                    </a:lnTo>
                    <a:lnTo>
                      <a:pt x="10983" y="64"/>
                    </a:lnTo>
                    <a:lnTo>
                      <a:pt x="8260"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39"/>
              <p:cNvSpPr/>
              <p:nvPr/>
            </p:nvSpPr>
            <p:spPr>
              <a:xfrm>
                <a:off x="5416600" y="4120025"/>
                <a:ext cx="204600" cy="18850"/>
              </a:xfrm>
              <a:custGeom>
                <a:avLst/>
                <a:gdLst/>
                <a:ahLst/>
                <a:cxnLst/>
                <a:rect l="l" t="t" r="r" b="b"/>
                <a:pathLst>
                  <a:path w="8184" h="754" extrusionOk="0">
                    <a:moveTo>
                      <a:pt x="6201" y="0"/>
                    </a:moveTo>
                    <a:lnTo>
                      <a:pt x="2285" y="113"/>
                    </a:lnTo>
                    <a:lnTo>
                      <a:pt x="364" y="251"/>
                    </a:lnTo>
                    <a:lnTo>
                      <a:pt x="402" y="427"/>
                    </a:lnTo>
                    <a:lnTo>
                      <a:pt x="440" y="603"/>
                    </a:lnTo>
                    <a:lnTo>
                      <a:pt x="0" y="703"/>
                    </a:lnTo>
                    <a:lnTo>
                      <a:pt x="13" y="753"/>
                    </a:lnTo>
                    <a:lnTo>
                      <a:pt x="1682" y="615"/>
                    </a:lnTo>
                    <a:lnTo>
                      <a:pt x="5084" y="490"/>
                    </a:lnTo>
                    <a:lnTo>
                      <a:pt x="6816" y="490"/>
                    </a:lnTo>
                    <a:lnTo>
                      <a:pt x="7506" y="277"/>
                    </a:lnTo>
                    <a:lnTo>
                      <a:pt x="8184" y="51"/>
                    </a:lnTo>
                    <a:lnTo>
                      <a:pt x="6201"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39"/>
              <p:cNvSpPr/>
              <p:nvPr/>
            </p:nvSpPr>
            <p:spPr>
              <a:xfrm>
                <a:off x="6112275" y="3476125"/>
                <a:ext cx="70625" cy="22000"/>
              </a:xfrm>
              <a:custGeom>
                <a:avLst/>
                <a:gdLst/>
                <a:ahLst/>
                <a:cxnLst/>
                <a:rect l="l" t="t" r="r" b="b"/>
                <a:pathLst>
                  <a:path w="2825" h="880" extrusionOk="0">
                    <a:moveTo>
                      <a:pt x="2824" y="0"/>
                    </a:moveTo>
                    <a:lnTo>
                      <a:pt x="264" y="377"/>
                    </a:lnTo>
                    <a:lnTo>
                      <a:pt x="251" y="515"/>
                    </a:lnTo>
                    <a:lnTo>
                      <a:pt x="239" y="666"/>
                    </a:lnTo>
                    <a:lnTo>
                      <a:pt x="0" y="653"/>
                    </a:lnTo>
                    <a:lnTo>
                      <a:pt x="38" y="879"/>
                    </a:lnTo>
                    <a:lnTo>
                      <a:pt x="2699" y="503"/>
                    </a:lnTo>
                    <a:lnTo>
                      <a:pt x="2762" y="252"/>
                    </a:lnTo>
                    <a:lnTo>
                      <a:pt x="2824"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39"/>
              <p:cNvSpPr/>
              <p:nvPr/>
            </p:nvSpPr>
            <p:spPr>
              <a:xfrm>
                <a:off x="6106300" y="3441600"/>
                <a:ext cx="20425" cy="50875"/>
              </a:xfrm>
              <a:custGeom>
                <a:avLst/>
                <a:gdLst/>
                <a:ahLst/>
                <a:cxnLst/>
                <a:rect l="l" t="t" r="r" b="b"/>
                <a:pathLst>
                  <a:path w="817" h="2035" extrusionOk="0">
                    <a:moveTo>
                      <a:pt x="817" y="1"/>
                    </a:moveTo>
                    <a:lnTo>
                      <a:pt x="566" y="38"/>
                    </a:lnTo>
                    <a:lnTo>
                      <a:pt x="314" y="64"/>
                    </a:lnTo>
                    <a:lnTo>
                      <a:pt x="214" y="553"/>
                    </a:lnTo>
                    <a:lnTo>
                      <a:pt x="38" y="1557"/>
                    </a:lnTo>
                    <a:lnTo>
                      <a:pt x="1" y="2009"/>
                    </a:lnTo>
                    <a:lnTo>
                      <a:pt x="239" y="2034"/>
                    </a:lnTo>
                    <a:lnTo>
                      <a:pt x="202" y="1796"/>
                    </a:lnTo>
                    <a:lnTo>
                      <a:pt x="503" y="1758"/>
                    </a:lnTo>
                    <a:lnTo>
                      <a:pt x="628" y="879"/>
                    </a:lnTo>
                    <a:lnTo>
                      <a:pt x="817"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39"/>
              <p:cNvSpPr/>
              <p:nvPr/>
            </p:nvSpPr>
            <p:spPr>
              <a:xfrm>
                <a:off x="6111325" y="3485550"/>
                <a:ext cx="7550" cy="7225"/>
              </a:xfrm>
              <a:custGeom>
                <a:avLst/>
                <a:gdLst/>
                <a:ahLst/>
                <a:cxnLst/>
                <a:rect l="l" t="t" r="r" b="b"/>
                <a:pathLst>
                  <a:path w="302" h="289" extrusionOk="0">
                    <a:moveTo>
                      <a:pt x="302" y="0"/>
                    </a:moveTo>
                    <a:lnTo>
                      <a:pt x="1" y="38"/>
                    </a:lnTo>
                    <a:lnTo>
                      <a:pt x="38" y="276"/>
                    </a:lnTo>
                    <a:lnTo>
                      <a:pt x="277" y="289"/>
                    </a:lnTo>
                    <a:lnTo>
                      <a:pt x="289" y="138"/>
                    </a:lnTo>
                    <a:lnTo>
                      <a:pt x="302"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39"/>
              <p:cNvSpPr/>
              <p:nvPr/>
            </p:nvSpPr>
            <p:spPr>
              <a:xfrm>
                <a:off x="6073050" y="3446325"/>
                <a:ext cx="18525" cy="71875"/>
              </a:xfrm>
              <a:custGeom>
                <a:avLst/>
                <a:gdLst/>
                <a:ahLst/>
                <a:cxnLst/>
                <a:rect l="l" t="t" r="r" b="b"/>
                <a:pathLst>
                  <a:path w="741" h="2875" extrusionOk="0">
                    <a:moveTo>
                      <a:pt x="741" y="0"/>
                    </a:moveTo>
                    <a:lnTo>
                      <a:pt x="502" y="38"/>
                    </a:lnTo>
                    <a:lnTo>
                      <a:pt x="264" y="75"/>
                    </a:lnTo>
                    <a:lnTo>
                      <a:pt x="88" y="1469"/>
                    </a:lnTo>
                    <a:lnTo>
                      <a:pt x="0" y="2874"/>
                    </a:lnTo>
                    <a:lnTo>
                      <a:pt x="239" y="2837"/>
                    </a:lnTo>
                    <a:lnTo>
                      <a:pt x="477" y="2799"/>
                    </a:lnTo>
                    <a:lnTo>
                      <a:pt x="565" y="1381"/>
                    </a:lnTo>
                    <a:lnTo>
                      <a:pt x="741"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39"/>
              <p:cNvSpPr/>
              <p:nvPr/>
            </p:nvSpPr>
            <p:spPr>
              <a:xfrm>
                <a:off x="6072725" y="3516300"/>
                <a:ext cx="12275" cy="4400"/>
              </a:xfrm>
              <a:custGeom>
                <a:avLst/>
                <a:gdLst/>
                <a:ahLst/>
                <a:cxnLst/>
                <a:rect l="l" t="t" r="r" b="b"/>
                <a:pathLst>
                  <a:path w="491" h="176" extrusionOk="0">
                    <a:moveTo>
                      <a:pt x="490" y="0"/>
                    </a:moveTo>
                    <a:lnTo>
                      <a:pt x="252" y="38"/>
                    </a:lnTo>
                    <a:lnTo>
                      <a:pt x="13" y="75"/>
                    </a:lnTo>
                    <a:lnTo>
                      <a:pt x="1" y="113"/>
                    </a:lnTo>
                    <a:lnTo>
                      <a:pt x="1" y="151"/>
                    </a:lnTo>
                    <a:lnTo>
                      <a:pt x="478" y="176"/>
                    </a:lnTo>
                    <a:lnTo>
                      <a:pt x="478" y="88"/>
                    </a:lnTo>
                    <a:lnTo>
                      <a:pt x="490"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39"/>
              <p:cNvSpPr/>
              <p:nvPr/>
            </p:nvSpPr>
            <p:spPr>
              <a:xfrm>
                <a:off x="5987375" y="3455100"/>
                <a:ext cx="49925" cy="126175"/>
              </a:xfrm>
              <a:custGeom>
                <a:avLst/>
                <a:gdLst/>
                <a:ahLst/>
                <a:cxnLst/>
                <a:rect l="l" t="t" r="r" b="b"/>
                <a:pathLst>
                  <a:path w="1997" h="5047" extrusionOk="0">
                    <a:moveTo>
                      <a:pt x="1996" y="1"/>
                    </a:moveTo>
                    <a:lnTo>
                      <a:pt x="1720" y="63"/>
                    </a:lnTo>
                    <a:lnTo>
                      <a:pt x="1444" y="114"/>
                    </a:lnTo>
                    <a:lnTo>
                      <a:pt x="1218" y="703"/>
                    </a:lnTo>
                    <a:lnTo>
                      <a:pt x="804" y="1896"/>
                    </a:lnTo>
                    <a:lnTo>
                      <a:pt x="440" y="3138"/>
                    </a:lnTo>
                    <a:lnTo>
                      <a:pt x="139" y="4394"/>
                    </a:lnTo>
                    <a:lnTo>
                      <a:pt x="1" y="5021"/>
                    </a:lnTo>
                    <a:lnTo>
                      <a:pt x="89" y="5046"/>
                    </a:lnTo>
                    <a:lnTo>
                      <a:pt x="289" y="4984"/>
                    </a:lnTo>
                    <a:lnTo>
                      <a:pt x="503" y="4933"/>
                    </a:lnTo>
                    <a:lnTo>
                      <a:pt x="641" y="4293"/>
                    </a:lnTo>
                    <a:lnTo>
                      <a:pt x="955" y="3038"/>
                    </a:lnTo>
                    <a:lnTo>
                      <a:pt x="1331" y="1795"/>
                    </a:lnTo>
                    <a:lnTo>
                      <a:pt x="1758" y="590"/>
                    </a:lnTo>
                    <a:lnTo>
                      <a:pt x="1996"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39"/>
              <p:cNvSpPr/>
              <p:nvPr/>
            </p:nvSpPr>
            <p:spPr>
              <a:xfrm>
                <a:off x="5989575" y="3578425"/>
                <a:ext cx="10375" cy="4725"/>
              </a:xfrm>
              <a:custGeom>
                <a:avLst/>
                <a:gdLst/>
                <a:ahLst/>
                <a:cxnLst/>
                <a:rect l="l" t="t" r="r" b="b"/>
                <a:pathLst>
                  <a:path w="415" h="189" extrusionOk="0">
                    <a:moveTo>
                      <a:pt x="415" y="0"/>
                    </a:moveTo>
                    <a:lnTo>
                      <a:pt x="201" y="51"/>
                    </a:lnTo>
                    <a:lnTo>
                      <a:pt x="1" y="113"/>
                    </a:lnTo>
                    <a:lnTo>
                      <a:pt x="377" y="189"/>
                    </a:lnTo>
                    <a:lnTo>
                      <a:pt x="402" y="88"/>
                    </a:lnTo>
                    <a:lnTo>
                      <a:pt x="415"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39"/>
              <p:cNvSpPr/>
              <p:nvPr/>
            </p:nvSpPr>
            <p:spPr>
              <a:xfrm>
                <a:off x="5920225" y="3637725"/>
                <a:ext cx="350" cy="975"/>
              </a:xfrm>
              <a:custGeom>
                <a:avLst/>
                <a:gdLst/>
                <a:ahLst/>
                <a:cxnLst/>
                <a:rect l="l" t="t" r="r" b="b"/>
                <a:pathLst>
                  <a:path w="14" h="39" extrusionOk="0">
                    <a:moveTo>
                      <a:pt x="1" y="1"/>
                    </a:moveTo>
                    <a:lnTo>
                      <a:pt x="1" y="13"/>
                    </a:lnTo>
                    <a:lnTo>
                      <a:pt x="1" y="26"/>
                    </a:lnTo>
                    <a:lnTo>
                      <a:pt x="13" y="38"/>
                    </a:lnTo>
                    <a:lnTo>
                      <a:pt x="1"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39"/>
              <p:cNvSpPr/>
              <p:nvPr/>
            </p:nvSpPr>
            <p:spPr>
              <a:xfrm>
                <a:off x="5920850" y="3468275"/>
                <a:ext cx="54325" cy="166025"/>
              </a:xfrm>
              <a:custGeom>
                <a:avLst/>
                <a:gdLst/>
                <a:ahLst/>
                <a:cxnLst/>
                <a:rect l="l" t="t" r="r" b="b"/>
                <a:pathLst>
                  <a:path w="2173" h="6641" extrusionOk="0">
                    <a:moveTo>
                      <a:pt x="2172" y="1"/>
                    </a:moveTo>
                    <a:lnTo>
                      <a:pt x="1896" y="63"/>
                    </a:lnTo>
                    <a:lnTo>
                      <a:pt x="1632" y="126"/>
                    </a:lnTo>
                    <a:lnTo>
                      <a:pt x="1381" y="917"/>
                    </a:lnTo>
                    <a:lnTo>
                      <a:pt x="904" y="2524"/>
                    </a:lnTo>
                    <a:lnTo>
                      <a:pt x="503" y="4155"/>
                    </a:lnTo>
                    <a:lnTo>
                      <a:pt x="151" y="5800"/>
                    </a:lnTo>
                    <a:lnTo>
                      <a:pt x="1" y="6641"/>
                    </a:lnTo>
                    <a:lnTo>
                      <a:pt x="252" y="6590"/>
                    </a:lnTo>
                    <a:lnTo>
                      <a:pt x="503" y="6528"/>
                    </a:lnTo>
                    <a:lnTo>
                      <a:pt x="653" y="5687"/>
                    </a:lnTo>
                    <a:lnTo>
                      <a:pt x="1017" y="4030"/>
                    </a:lnTo>
                    <a:lnTo>
                      <a:pt x="1432" y="2398"/>
                    </a:lnTo>
                    <a:lnTo>
                      <a:pt x="1909" y="791"/>
                    </a:lnTo>
                    <a:lnTo>
                      <a:pt x="2172"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39"/>
              <p:cNvSpPr/>
              <p:nvPr/>
            </p:nvSpPr>
            <p:spPr>
              <a:xfrm>
                <a:off x="5920225" y="3631450"/>
                <a:ext cx="13200" cy="9125"/>
              </a:xfrm>
              <a:custGeom>
                <a:avLst/>
                <a:gdLst/>
                <a:ahLst/>
                <a:cxnLst/>
                <a:rect l="l" t="t" r="r" b="b"/>
                <a:pathLst>
                  <a:path w="528" h="365" extrusionOk="0">
                    <a:moveTo>
                      <a:pt x="528" y="1"/>
                    </a:moveTo>
                    <a:lnTo>
                      <a:pt x="277" y="63"/>
                    </a:lnTo>
                    <a:lnTo>
                      <a:pt x="26" y="114"/>
                    </a:lnTo>
                    <a:lnTo>
                      <a:pt x="13" y="189"/>
                    </a:lnTo>
                    <a:lnTo>
                      <a:pt x="1" y="252"/>
                    </a:lnTo>
                    <a:lnTo>
                      <a:pt x="13" y="289"/>
                    </a:lnTo>
                    <a:lnTo>
                      <a:pt x="465" y="365"/>
                    </a:lnTo>
                    <a:lnTo>
                      <a:pt x="490" y="176"/>
                    </a:lnTo>
                    <a:lnTo>
                      <a:pt x="528"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39"/>
              <p:cNvSpPr/>
              <p:nvPr/>
            </p:nvSpPr>
            <p:spPr>
              <a:xfrm>
                <a:off x="5834250" y="3488050"/>
                <a:ext cx="67800" cy="226275"/>
              </a:xfrm>
              <a:custGeom>
                <a:avLst/>
                <a:gdLst/>
                <a:ahLst/>
                <a:cxnLst/>
                <a:rect l="l" t="t" r="r" b="b"/>
                <a:pathLst>
                  <a:path w="2712" h="9051" extrusionOk="0">
                    <a:moveTo>
                      <a:pt x="2712" y="0"/>
                    </a:moveTo>
                    <a:lnTo>
                      <a:pt x="2423" y="88"/>
                    </a:lnTo>
                    <a:lnTo>
                      <a:pt x="2134" y="176"/>
                    </a:lnTo>
                    <a:lnTo>
                      <a:pt x="1745" y="1218"/>
                    </a:lnTo>
                    <a:lnTo>
                      <a:pt x="1067" y="3377"/>
                    </a:lnTo>
                    <a:lnTo>
                      <a:pt x="528" y="5586"/>
                    </a:lnTo>
                    <a:lnTo>
                      <a:pt x="139" y="7870"/>
                    </a:lnTo>
                    <a:lnTo>
                      <a:pt x="0" y="9038"/>
                    </a:lnTo>
                    <a:lnTo>
                      <a:pt x="139" y="9050"/>
                    </a:lnTo>
                    <a:lnTo>
                      <a:pt x="139" y="9050"/>
                    </a:lnTo>
                    <a:lnTo>
                      <a:pt x="63" y="8799"/>
                    </a:lnTo>
                    <a:lnTo>
                      <a:pt x="289" y="8736"/>
                    </a:lnTo>
                    <a:lnTo>
                      <a:pt x="515" y="8674"/>
                    </a:lnTo>
                    <a:lnTo>
                      <a:pt x="666" y="7531"/>
                    </a:lnTo>
                    <a:lnTo>
                      <a:pt x="1080" y="5297"/>
                    </a:lnTo>
                    <a:lnTo>
                      <a:pt x="1620" y="3126"/>
                    </a:lnTo>
                    <a:lnTo>
                      <a:pt x="2310" y="1017"/>
                    </a:lnTo>
                    <a:lnTo>
                      <a:pt x="2712"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39"/>
              <p:cNvSpPr/>
              <p:nvPr/>
            </p:nvSpPr>
            <p:spPr>
              <a:xfrm>
                <a:off x="5835825" y="3704875"/>
                <a:ext cx="11325" cy="10375"/>
              </a:xfrm>
              <a:custGeom>
                <a:avLst/>
                <a:gdLst/>
                <a:ahLst/>
                <a:cxnLst/>
                <a:rect l="l" t="t" r="r" b="b"/>
                <a:pathLst>
                  <a:path w="453" h="415" extrusionOk="0">
                    <a:moveTo>
                      <a:pt x="452" y="1"/>
                    </a:moveTo>
                    <a:lnTo>
                      <a:pt x="226" y="63"/>
                    </a:lnTo>
                    <a:lnTo>
                      <a:pt x="0" y="126"/>
                    </a:lnTo>
                    <a:lnTo>
                      <a:pt x="76" y="377"/>
                    </a:lnTo>
                    <a:lnTo>
                      <a:pt x="402" y="415"/>
                    </a:lnTo>
                    <a:lnTo>
                      <a:pt x="427" y="201"/>
                    </a:lnTo>
                    <a:lnTo>
                      <a:pt x="452"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39"/>
              <p:cNvSpPr/>
              <p:nvPr/>
            </p:nvSpPr>
            <p:spPr>
              <a:xfrm>
                <a:off x="5764275" y="3513150"/>
                <a:ext cx="65600" cy="254500"/>
              </a:xfrm>
              <a:custGeom>
                <a:avLst/>
                <a:gdLst/>
                <a:ahLst/>
                <a:cxnLst/>
                <a:rect l="l" t="t" r="r" b="b"/>
                <a:pathLst>
                  <a:path w="2624" h="10180" extrusionOk="0">
                    <a:moveTo>
                      <a:pt x="2624" y="1"/>
                    </a:moveTo>
                    <a:lnTo>
                      <a:pt x="2322" y="114"/>
                    </a:lnTo>
                    <a:lnTo>
                      <a:pt x="2021" y="239"/>
                    </a:lnTo>
                    <a:lnTo>
                      <a:pt x="1607" y="1406"/>
                    </a:lnTo>
                    <a:lnTo>
                      <a:pt x="929" y="3804"/>
                    </a:lnTo>
                    <a:lnTo>
                      <a:pt x="415" y="6289"/>
                    </a:lnTo>
                    <a:lnTo>
                      <a:pt x="88" y="8849"/>
                    </a:lnTo>
                    <a:lnTo>
                      <a:pt x="0" y="10167"/>
                    </a:lnTo>
                    <a:lnTo>
                      <a:pt x="226" y="10180"/>
                    </a:lnTo>
                    <a:lnTo>
                      <a:pt x="201" y="9941"/>
                    </a:lnTo>
                    <a:lnTo>
                      <a:pt x="339" y="9929"/>
                    </a:lnTo>
                    <a:lnTo>
                      <a:pt x="477" y="9904"/>
                    </a:lnTo>
                    <a:lnTo>
                      <a:pt x="578" y="8598"/>
                    </a:lnTo>
                    <a:lnTo>
                      <a:pt x="942" y="6038"/>
                    </a:lnTo>
                    <a:lnTo>
                      <a:pt x="1469" y="3553"/>
                    </a:lnTo>
                    <a:lnTo>
                      <a:pt x="2184" y="1155"/>
                    </a:lnTo>
                    <a:lnTo>
                      <a:pt x="2624"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39"/>
              <p:cNvSpPr/>
              <p:nvPr/>
            </p:nvSpPr>
            <p:spPr>
              <a:xfrm>
                <a:off x="5769300" y="3760725"/>
                <a:ext cx="6925" cy="7250"/>
              </a:xfrm>
              <a:custGeom>
                <a:avLst/>
                <a:gdLst/>
                <a:ahLst/>
                <a:cxnLst/>
                <a:rect l="l" t="t" r="r" b="b"/>
                <a:pathLst>
                  <a:path w="277" h="290" extrusionOk="0">
                    <a:moveTo>
                      <a:pt x="276" y="1"/>
                    </a:moveTo>
                    <a:lnTo>
                      <a:pt x="138" y="26"/>
                    </a:lnTo>
                    <a:lnTo>
                      <a:pt x="0" y="38"/>
                    </a:lnTo>
                    <a:lnTo>
                      <a:pt x="25" y="277"/>
                    </a:lnTo>
                    <a:lnTo>
                      <a:pt x="264" y="289"/>
                    </a:lnTo>
                    <a:lnTo>
                      <a:pt x="276" y="151"/>
                    </a:lnTo>
                    <a:lnTo>
                      <a:pt x="276"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39"/>
              <p:cNvSpPr/>
              <p:nvPr/>
            </p:nvSpPr>
            <p:spPr>
              <a:xfrm>
                <a:off x="5694925" y="3550500"/>
                <a:ext cx="51175" cy="284300"/>
              </a:xfrm>
              <a:custGeom>
                <a:avLst/>
                <a:gdLst/>
                <a:ahLst/>
                <a:cxnLst/>
                <a:rect l="l" t="t" r="r" b="b"/>
                <a:pathLst>
                  <a:path w="2047" h="11372" extrusionOk="0">
                    <a:moveTo>
                      <a:pt x="2046" y="0"/>
                    </a:moveTo>
                    <a:lnTo>
                      <a:pt x="1745" y="151"/>
                    </a:lnTo>
                    <a:lnTo>
                      <a:pt x="1457" y="314"/>
                    </a:lnTo>
                    <a:lnTo>
                      <a:pt x="1080" y="1619"/>
                    </a:lnTo>
                    <a:lnTo>
                      <a:pt x="515" y="4305"/>
                    </a:lnTo>
                    <a:lnTo>
                      <a:pt x="151" y="7067"/>
                    </a:lnTo>
                    <a:lnTo>
                      <a:pt x="1" y="9916"/>
                    </a:lnTo>
                    <a:lnTo>
                      <a:pt x="13" y="11372"/>
                    </a:lnTo>
                    <a:lnTo>
                      <a:pt x="252" y="11322"/>
                    </a:lnTo>
                    <a:lnTo>
                      <a:pt x="490" y="11284"/>
                    </a:lnTo>
                    <a:lnTo>
                      <a:pt x="478" y="9790"/>
                    </a:lnTo>
                    <a:lnTo>
                      <a:pt x="641" y="6891"/>
                    </a:lnTo>
                    <a:lnTo>
                      <a:pt x="1030" y="4067"/>
                    </a:lnTo>
                    <a:lnTo>
                      <a:pt x="1482" y="2008"/>
                    </a:lnTo>
                    <a:lnTo>
                      <a:pt x="1833" y="665"/>
                    </a:lnTo>
                    <a:lnTo>
                      <a:pt x="2046"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39"/>
              <p:cNvSpPr/>
              <p:nvPr/>
            </p:nvSpPr>
            <p:spPr>
              <a:xfrm>
                <a:off x="5695250" y="3832600"/>
                <a:ext cx="11950" cy="6300"/>
              </a:xfrm>
              <a:custGeom>
                <a:avLst/>
                <a:gdLst/>
                <a:ahLst/>
                <a:cxnLst/>
                <a:rect l="l" t="t" r="r" b="b"/>
                <a:pathLst>
                  <a:path w="478" h="252" extrusionOk="0">
                    <a:moveTo>
                      <a:pt x="477" y="0"/>
                    </a:moveTo>
                    <a:lnTo>
                      <a:pt x="239" y="38"/>
                    </a:lnTo>
                    <a:lnTo>
                      <a:pt x="0" y="88"/>
                    </a:lnTo>
                    <a:lnTo>
                      <a:pt x="0" y="176"/>
                    </a:lnTo>
                    <a:lnTo>
                      <a:pt x="0" y="251"/>
                    </a:lnTo>
                    <a:lnTo>
                      <a:pt x="477" y="239"/>
                    </a:lnTo>
                    <a:lnTo>
                      <a:pt x="477" y="126"/>
                    </a:lnTo>
                    <a:lnTo>
                      <a:pt x="477"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39"/>
              <p:cNvSpPr/>
              <p:nvPr/>
            </p:nvSpPr>
            <p:spPr>
              <a:xfrm>
                <a:off x="5624625" y="3599450"/>
                <a:ext cx="38625" cy="301575"/>
              </a:xfrm>
              <a:custGeom>
                <a:avLst/>
                <a:gdLst/>
                <a:ahLst/>
                <a:cxnLst/>
                <a:rect l="l" t="t" r="r" b="b"/>
                <a:pathLst>
                  <a:path w="1545" h="12063" extrusionOk="0">
                    <a:moveTo>
                      <a:pt x="1545" y="0"/>
                    </a:moveTo>
                    <a:lnTo>
                      <a:pt x="1269" y="189"/>
                    </a:lnTo>
                    <a:lnTo>
                      <a:pt x="993" y="377"/>
                    </a:lnTo>
                    <a:lnTo>
                      <a:pt x="754" y="1795"/>
                    </a:lnTo>
                    <a:lnTo>
                      <a:pt x="378" y="4669"/>
                    </a:lnTo>
                    <a:lnTo>
                      <a:pt x="126" y="7594"/>
                    </a:lnTo>
                    <a:lnTo>
                      <a:pt x="1" y="10569"/>
                    </a:lnTo>
                    <a:lnTo>
                      <a:pt x="1" y="12062"/>
                    </a:lnTo>
                    <a:lnTo>
                      <a:pt x="227" y="12050"/>
                    </a:lnTo>
                    <a:lnTo>
                      <a:pt x="465" y="12025"/>
                    </a:lnTo>
                    <a:lnTo>
                      <a:pt x="478" y="10481"/>
                    </a:lnTo>
                    <a:lnTo>
                      <a:pt x="603" y="7431"/>
                    </a:lnTo>
                    <a:lnTo>
                      <a:pt x="880" y="4418"/>
                    </a:lnTo>
                    <a:lnTo>
                      <a:pt x="1281" y="1456"/>
                    </a:lnTo>
                    <a:lnTo>
                      <a:pt x="1545"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39"/>
              <p:cNvSpPr/>
              <p:nvPr/>
            </p:nvSpPr>
            <p:spPr>
              <a:xfrm>
                <a:off x="5624625" y="3900050"/>
                <a:ext cx="11650" cy="3175"/>
              </a:xfrm>
              <a:custGeom>
                <a:avLst/>
                <a:gdLst/>
                <a:ahLst/>
                <a:cxnLst/>
                <a:rect l="l" t="t" r="r" b="b"/>
                <a:pathLst>
                  <a:path w="466" h="127" extrusionOk="0">
                    <a:moveTo>
                      <a:pt x="465" y="1"/>
                    </a:moveTo>
                    <a:lnTo>
                      <a:pt x="227" y="26"/>
                    </a:lnTo>
                    <a:lnTo>
                      <a:pt x="1" y="38"/>
                    </a:lnTo>
                    <a:lnTo>
                      <a:pt x="1" y="76"/>
                    </a:lnTo>
                    <a:lnTo>
                      <a:pt x="1" y="126"/>
                    </a:lnTo>
                    <a:lnTo>
                      <a:pt x="465" y="126"/>
                    </a:lnTo>
                    <a:lnTo>
                      <a:pt x="465" y="63"/>
                    </a:lnTo>
                    <a:lnTo>
                      <a:pt x="465"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39"/>
              <p:cNvSpPr/>
              <p:nvPr/>
            </p:nvSpPr>
            <p:spPr>
              <a:xfrm>
                <a:off x="5552775" y="3645875"/>
                <a:ext cx="48675" cy="331075"/>
              </a:xfrm>
              <a:custGeom>
                <a:avLst/>
                <a:gdLst/>
                <a:ahLst/>
                <a:cxnLst/>
                <a:rect l="l" t="t" r="r" b="b"/>
                <a:pathLst>
                  <a:path w="1947" h="13243" extrusionOk="0">
                    <a:moveTo>
                      <a:pt x="1946" y="1"/>
                    </a:moveTo>
                    <a:lnTo>
                      <a:pt x="1645" y="277"/>
                    </a:lnTo>
                    <a:lnTo>
                      <a:pt x="1331" y="541"/>
                    </a:lnTo>
                    <a:lnTo>
                      <a:pt x="980" y="2047"/>
                    </a:lnTo>
                    <a:lnTo>
                      <a:pt x="528" y="4344"/>
                    </a:lnTo>
                    <a:lnTo>
                      <a:pt x="289" y="5913"/>
                    </a:lnTo>
                    <a:lnTo>
                      <a:pt x="126" y="7482"/>
                    </a:lnTo>
                    <a:lnTo>
                      <a:pt x="26" y="9101"/>
                    </a:lnTo>
                    <a:lnTo>
                      <a:pt x="1" y="10733"/>
                    </a:lnTo>
                    <a:lnTo>
                      <a:pt x="76" y="12389"/>
                    </a:lnTo>
                    <a:lnTo>
                      <a:pt x="151" y="13243"/>
                    </a:lnTo>
                    <a:lnTo>
                      <a:pt x="616" y="13193"/>
                    </a:lnTo>
                    <a:lnTo>
                      <a:pt x="616" y="13180"/>
                    </a:lnTo>
                    <a:lnTo>
                      <a:pt x="616" y="13168"/>
                    </a:lnTo>
                    <a:lnTo>
                      <a:pt x="603" y="13168"/>
                    </a:lnTo>
                    <a:lnTo>
                      <a:pt x="591" y="13180"/>
                    </a:lnTo>
                    <a:lnTo>
                      <a:pt x="528" y="12703"/>
                    </a:lnTo>
                    <a:lnTo>
                      <a:pt x="578" y="12703"/>
                    </a:lnTo>
                    <a:lnTo>
                      <a:pt x="515" y="11862"/>
                    </a:lnTo>
                    <a:lnTo>
                      <a:pt x="465" y="10193"/>
                    </a:lnTo>
                    <a:lnTo>
                      <a:pt x="515" y="8561"/>
                    </a:lnTo>
                    <a:lnTo>
                      <a:pt x="641" y="6955"/>
                    </a:lnTo>
                    <a:lnTo>
                      <a:pt x="955" y="4595"/>
                    </a:lnTo>
                    <a:lnTo>
                      <a:pt x="1582" y="1520"/>
                    </a:lnTo>
                    <a:lnTo>
                      <a:pt x="1946"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39"/>
              <p:cNvSpPr/>
              <p:nvPr/>
            </p:nvSpPr>
            <p:spPr>
              <a:xfrm>
                <a:off x="5565950" y="3963450"/>
                <a:ext cx="2225" cy="11950"/>
              </a:xfrm>
              <a:custGeom>
                <a:avLst/>
                <a:gdLst/>
                <a:ahLst/>
                <a:cxnLst/>
                <a:rect l="l" t="t" r="r" b="b"/>
                <a:pathLst>
                  <a:path w="89" h="478" extrusionOk="0">
                    <a:moveTo>
                      <a:pt x="1" y="0"/>
                    </a:moveTo>
                    <a:lnTo>
                      <a:pt x="64" y="477"/>
                    </a:lnTo>
                    <a:lnTo>
                      <a:pt x="76" y="465"/>
                    </a:lnTo>
                    <a:lnTo>
                      <a:pt x="89" y="465"/>
                    </a:lnTo>
                    <a:lnTo>
                      <a:pt x="64" y="239"/>
                    </a:lnTo>
                    <a:lnTo>
                      <a:pt x="51"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39"/>
              <p:cNvSpPr/>
              <p:nvPr/>
            </p:nvSpPr>
            <p:spPr>
              <a:xfrm>
                <a:off x="5493775" y="3699850"/>
                <a:ext cx="51500" cy="343625"/>
              </a:xfrm>
              <a:custGeom>
                <a:avLst/>
                <a:gdLst/>
                <a:ahLst/>
                <a:cxnLst/>
                <a:rect l="l" t="t" r="r" b="b"/>
                <a:pathLst>
                  <a:path w="2060" h="13745" extrusionOk="0">
                    <a:moveTo>
                      <a:pt x="2059" y="1"/>
                    </a:moveTo>
                    <a:lnTo>
                      <a:pt x="1721" y="377"/>
                    </a:lnTo>
                    <a:lnTo>
                      <a:pt x="1382" y="754"/>
                    </a:lnTo>
                    <a:lnTo>
                      <a:pt x="1043" y="2310"/>
                    </a:lnTo>
                    <a:lnTo>
                      <a:pt x="490" y="5486"/>
                    </a:lnTo>
                    <a:lnTo>
                      <a:pt x="152" y="8749"/>
                    </a:lnTo>
                    <a:lnTo>
                      <a:pt x="1" y="12063"/>
                    </a:lnTo>
                    <a:lnTo>
                      <a:pt x="1" y="13745"/>
                    </a:lnTo>
                    <a:lnTo>
                      <a:pt x="64" y="13745"/>
                    </a:lnTo>
                    <a:lnTo>
                      <a:pt x="39" y="13531"/>
                    </a:lnTo>
                    <a:lnTo>
                      <a:pt x="252" y="13506"/>
                    </a:lnTo>
                    <a:lnTo>
                      <a:pt x="465" y="13481"/>
                    </a:lnTo>
                    <a:lnTo>
                      <a:pt x="478" y="11737"/>
                    </a:lnTo>
                    <a:lnTo>
                      <a:pt x="654" y="8285"/>
                    </a:lnTo>
                    <a:lnTo>
                      <a:pt x="1055" y="4908"/>
                    </a:lnTo>
                    <a:lnTo>
                      <a:pt x="1670" y="1607"/>
                    </a:lnTo>
                    <a:lnTo>
                      <a:pt x="2059"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39"/>
              <p:cNvSpPr/>
              <p:nvPr/>
            </p:nvSpPr>
            <p:spPr>
              <a:xfrm>
                <a:off x="5494725" y="4036875"/>
                <a:ext cx="10700" cy="6600"/>
              </a:xfrm>
              <a:custGeom>
                <a:avLst/>
                <a:gdLst/>
                <a:ahLst/>
                <a:cxnLst/>
                <a:rect l="l" t="t" r="r" b="b"/>
                <a:pathLst>
                  <a:path w="428" h="264" extrusionOk="0">
                    <a:moveTo>
                      <a:pt x="427" y="0"/>
                    </a:moveTo>
                    <a:lnTo>
                      <a:pt x="214" y="25"/>
                    </a:lnTo>
                    <a:lnTo>
                      <a:pt x="1" y="50"/>
                    </a:lnTo>
                    <a:lnTo>
                      <a:pt x="26" y="264"/>
                    </a:lnTo>
                    <a:lnTo>
                      <a:pt x="427" y="264"/>
                    </a:lnTo>
                    <a:lnTo>
                      <a:pt x="427" y="138"/>
                    </a:lnTo>
                    <a:lnTo>
                      <a:pt x="427"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39"/>
              <p:cNvSpPr/>
              <p:nvPr/>
            </p:nvSpPr>
            <p:spPr>
              <a:xfrm>
                <a:off x="5449225" y="3790225"/>
                <a:ext cx="26375" cy="295625"/>
              </a:xfrm>
              <a:custGeom>
                <a:avLst/>
                <a:gdLst/>
                <a:ahLst/>
                <a:cxnLst/>
                <a:rect l="l" t="t" r="r" b="b"/>
                <a:pathLst>
                  <a:path w="1055" h="11825" extrusionOk="0">
                    <a:moveTo>
                      <a:pt x="1055" y="1"/>
                    </a:moveTo>
                    <a:lnTo>
                      <a:pt x="729" y="528"/>
                    </a:lnTo>
                    <a:lnTo>
                      <a:pt x="415" y="1068"/>
                    </a:lnTo>
                    <a:lnTo>
                      <a:pt x="252" y="2373"/>
                    </a:lnTo>
                    <a:lnTo>
                      <a:pt x="51" y="5021"/>
                    </a:lnTo>
                    <a:lnTo>
                      <a:pt x="1" y="7707"/>
                    </a:lnTo>
                    <a:lnTo>
                      <a:pt x="101" y="10444"/>
                    </a:lnTo>
                    <a:lnTo>
                      <a:pt x="214" y="11824"/>
                    </a:lnTo>
                    <a:lnTo>
                      <a:pt x="478" y="11799"/>
                    </a:lnTo>
                    <a:lnTo>
                      <a:pt x="465" y="11623"/>
                    </a:lnTo>
                    <a:lnTo>
                      <a:pt x="565" y="11611"/>
                    </a:lnTo>
                    <a:lnTo>
                      <a:pt x="666" y="11611"/>
                    </a:lnTo>
                    <a:lnTo>
                      <a:pt x="553" y="10117"/>
                    </a:lnTo>
                    <a:lnTo>
                      <a:pt x="465" y="7155"/>
                    </a:lnTo>
                    <a:lnTo>
                      <a:pt x="565" y="4256"/>
                    </a:lnTo>
                    <a:lnTo>
                      <a:pt x="842" y="1406"/>
                    </a:lnTo>
                    <a:lnTo>
                      <a:pt x="1055"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39"/>
              <p:cNvSpPr/>
              <p:nvPr/>
            </p:nvSpPr>
            <p:spPr>
              <a:xfrm>
                <a:off x="5460850" y="4080475"/>
                <a:ext cx="5350" cy="4750"/>
              </a:xfrm>
              <a:custGeom>
                <a:avLst/>
                <a:gdLst/>
                <a:ahLst/>
                <a:cxnLst/>
                <a:rect l="l" t="t" r="r" b="b"/>
                <a:pathLst>
                  <a:path w="214" h="190" extrusionOk="0">
                    <a:moveTo>
                      <a:pt x="100" y="1"/>
                    </a:moveTo>
                    <a:lnTo>
                      <a:pt x="0" y="13"/>
                    </a:lnTo>
                    <a:lnTo>
                      <a:pt x="13" y="189"/>
                    </a:lnTo>
                    <a:lnTo>
                      <a:pt x="213" y="177"/>
                    </a:lnTo>
                    <a:lnTo>
                      <a:pt x="201" y="89"/>
                    </a:lnTo>
                    <a:lnTo>
                      <a:pt x="201"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39"/>
              <p:cNvSpPr/>
              <p:nvPr/>
            </p:nvSpPr>
            <p:spPr>
              <a:xfrm>
                <a:off x="5403725" y="3872450"/>
                <a:ext cx="27950" cy="265175"/>
              </a:xfrm>
              <a:custGeom>
                <a:avLst/>
                <a:gdLst/>
                <a:ahLst/>
                <a:cxnLst/>
                <a:rect l="l" t="t" r="r" b="b"/>
                <a:pathLst>
                  <a:path w="1118" h="10607" extrusionOk="0">
                    <a:moveTo>
                      <a:pt x="1118" y="0"/>
                    </a:moveTo>
                    <a:lnTo>
                      <a:pt x="678" y="1042"/>
                    </a:lnTo>
                    <a:lnTo>
                      <a:pt x="302" y="2109"/>
                    </a:lnTo>
                    <a:lnTo>
                      <a:pt x="164" y="3126"/>
                    </a:lnTo>
                    <a:lnTo>
                      <a:pt x="1" y="5184"/>
                    </a:lnTo>
                    <a:lnTo>
                      <a:pt x="13" y="7318"/>
                    </a:lnTo>
                    <a:lnTo>
                      <a:pt x="189" y="8949"/>
                    </a:lnTo>
                    <a:lnTo>
                      <a:pt x="377" y="10054"/>
                    </a:lnTo>
                    <a:lnTo>
                      <a:pt x="503" y="10606"/>
                    </a:lnTo>
                    <a:lnTo>
                      <a:pt x="515" y="10606"/>
                    </a:lnTo>
                    <a:lnTo>
                      <a:pt x="478" y="10192"/>
                    </a:lnTo>
                    <a:lnTo>
                      <a:pt x="678" y="10167"/>
                    </a:lnTo>
                    <a:lnTo>
                      <a:pt x="879" y="10154"/>
                    </a:lnTo>
                    <a:lnTo>
                      <a:pt x="741" y="9489"/>
                    </a:lnTo>
                    <a:lnTo>
                      <a:pt x="565" y="8159"/>
                    </a:lnTo>
                    <a:lnTo>
                      <a:pt x="478" y="6841"/>
                    </a:lnTo>
                    <a:lnTo>
                      <a:pt x="478" y="5548"/>
                    </a:lnTo>
                    <a:lnTo>
                      <a:pt x="578" y="3640"/>
                    </a:lnTo>
                    <a:lnTo>
                      <a:pt x="904" y="1193"/>
                    </a:lnTo>
                    <a:lnTo>
                      <a:pt x="1118"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39"/>
              <p:cNvSpPr/>
              <p:nvPr/>
            </p:nvSpPr>
            <p:spPr>
              <a:xfrm>
                <a:off x="5415650" y="4126300"/>
                <a:ext cx="11950" cy="11325"/>
              </a:xfrm>
              <a:custGeom>
                <a:avLst/>
                <a:gdLst/>
                <a:ahLst/>
                <a:cxnLst/>
                <a:rect l="l" t="t" r="r" b="b"/>
                <a:pathLst>
                  <a:path w="478" h="453" extrusionOk="0">
                    <a:moveTo>
                      <a:pt x="402" y="0"/>
                    </a:moveTo>
                    <a:lnTo>
                      <a:pt x="201" y="13"/>
                    </a:lnTo>
                    <a:lnTo>
                      <a:pt x="1" y="38"/>
                    </a:lnTo>
                    <a:lnTo>
                      <a:pt x="38" y="452"/>
                    </a:lnTo>
                    <a:lnTo>
                      <a:pt x="478" y="352"/>
                    </a:lnTo>
                    <a:lnTo>
                      <a:pt x="440" y="176"/>
                    </a:lnTo>
                    <a:lnTo>
                      <a:pt x="402"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0" name="Google Shape;1480;p39"/>
            <p:cNvGrpSpPr/>
            <p:nvPr/>
          </p:nvGrpSpPr>
          <p:grpSpPr>
            <a:xfrm>
              <a:off x="5024424" y="2366365"/>
              <a:ext cx="730324" cy="329313"/>
              <a:chOff x="5451750" y="3954350"/>
              <a:chExt cx="620075" cy="279600"/>
            </a:xfrm>
          </p:grpSpPr>
          <p:sp>
            <p:nvSpPr>
              <p:cNvPr id="1481" name="Google Shape;1481;p39"/>
              <p:cNvSpPr/>
              <p:nvPr/>
            </p:nvSpPr>
            <p:spPr>
              <a:xfrm>
                <a:off x="5453300" y="3954650"/>
                <a:ext cx="618525" cy="279300"/>
              </a:xfrm>
              <a:custGeom>
                <a:avLst/>
                <a:gdLst/>
                <a:ahLst/>
                <a:cxnLst/>
                <a:rect l="l" t="t" r="r" b="b"/>
                <a:pathLst>
                  <a:path w="24741" h="11172" extrusionOk="0">
                    <a:moveTo>
                      <a:pt x="11749" y="1"/>
                    </a:moveTo>
                    <a:lnTo>
                      <a:pt x="10908" y="89"/>
                    </a:lnTo>
                    <a:lnTo>
                      <a:pt x="10067" y="202"/>
                    </a:lnTo>
                    <a:lnTo>
                      <a:pt x="8423" y="603"/>
                    </a:lnTo>
                    <a:lnTo>
                      <a:pt x="6841" y="1218"/>
                    </a:lnTo>
                    <a:lnTo>
                      <a:pt x="5335" y="2034"/>
                    </a:lnTo>
                    <a:lnTo>
                      <a:pt x="3929" y="3063"/>
                    </a:lnTo>
                    <a:lnTo>
                      <a:pt x="2637" y="4281"/>
                    </a:lnTo>
                    <a:lnTo>
                      <a:pt x="1745" y="5348"/>
                    </a:lnTo>
                    <a:lnTo>
                      <a:pt x="1193" y="6113"/>
                    </a:lnTo>
                    <a:lnTo>
                      <a:pt x="691" y="6929"/>
                    </a:lnTo>
                    <a:lnTo>
                      <a:pt x="214" y="7795"/>
                    </a:lnTo>
                    <a:lnTo>
                      <a:pt x="1" y="8247"/>
                    </a:lnTo>
                    <a:lnTo>
                      <a:pt x="591" y="8511"/>
                    </a:lnTo>
                    <a:lnTo>
                      <a:pt x="1959" y="9063"/>
                    </a:lnTo>
                    <a:lnTo>
                      <a:pt x="3503" y="9603"/>
                    </a:lnTo>
                    <a:lnTo>
                      <a:pt x="5134" y="10105"/>
                    </a:lnTo>
                    <a:lnTo>
                      <a:pt x="6766" y="10544"/>
                    </a:lnTo>
                    <a:lnTo>
                      <a:pt x="8323" y="10883"/>
                    </a:lnTo>
                    <a:lnTo>
                      <a:pt x="9703" y="11109"/>
                    </a:lnTo>
                    <a:lnTo>
                      <a:pt x="10845" y="11172"/>
                    </a:lnTo>
                    <a:lnTo>
                      <a:pt x="11285" y="11134"/>
                    </a:lnTo>
                    <a:lnTo>
                      <a:pt x="12226" y="10996"/>
                    </a:lnTo>
                    <a:lnTo>
                      <a:pt x="14096" y="10569"/>
                    </a:lnTo>
                    <a:lnTo>
                      <a:pt x="15929" y="9967"/>
                    </a:lnTo>
                    <a:lnTo>
                      <a:pt x="17711" y="9201"/>
                    </a:lnTo>
                    <a:lnTo>
                      <a:pt x="19431" y="8272"/>
                    </a:lnTo>
                    <a:lnTo>
                      <a:pt x="21062" y="7168"/>
                    </a:lnTo>
                    <a:lnTo>
                      <a:pt x="22619" y="5913"/>
                    </a:lnTo>
                    <a:lnTo>
                      <a:pt x="24062" y="4494"/>
                    </a:lnTo>
                    <a:lnTo>
                      <a:pt x="24740" y="3716"/>
                    </a:lnTo>
                    <a:lnTo>
                      <a:pt x="23887" y="3239"/>
                    </a:lnTo>
                    <a:lnTo>
                      <a:pt x="22167" y="2360"/>
                    </a:lnTo>
                    <a:lnTo>
                      <a:pt x="20422" y="1607"/>
                    </a:lnTo>
                    <a:lnTo>
                      <a:pt x="18678" y="980"/>
                    </a:lnTo>
                    <a:lnTo>
                      <a:pt x="16933" y="503"/>
                    </a:lnTo>
                    <a:lnTo>
                      <a:pt x="15188" y="164"/>
                    </a:lnTo>
                    <a:lnTo>
                      <a:pt x="13456" y="1"/>
                    </a:ln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39"/>
              <p:cNvSpPr/>
              <p:nvPr/>
            </p:nvSpPr>
            <p:spPr>
              <a:xfrm>
                <a:off x="5451750" y="4043150"/>
                <a:ext cx="620075" cy="121775"/>
              </a:xfrm>
              <a:custGeom>
                <a:avLst/>
                <a:gdLst/>
                <a:ahLst/>
                <a:cxnLst/>
                <a:rect l="l" t="t" r="r" b="b"/>
                <a:pathLst>
                  <a:path w="24803" h="4871" extrusionOk="0">
                    <a:moveTo>
                      <a:pt x="24789" y="0"/>
                    </a:moveTo>
                    <a:lnTo>
                      <a:pt x="24287" y="13"/>
                    </a:lnTo>
                    <a:lnTo>
                      <a:pt x="21024" y="226"/>
                    </a:lnTo>
                    <a:lnTo>
                      <a:pt x="17886" y="527"/>
                    </a:lnTo>
                    <a:lnTo>
                      <a:pt x="14183" y="1004"/>
                    </a:lnTo>
                    <a:lnTo>
                      <a:pt x="10142" y="1682"/>
                    </a:lnTo>
                    <a:lnTo>
                      <a:pt x="7016" y="2360"/>
                    </a:lnTo>
                    <a:lnTo>
                      <a:pt x="4945" y="2887"/>
                    </a:lnTo>
                    <a:lnTo>
                      <a:pt x="2912" y="3490"/>
                    </a:lnTo>
                    <a:lnTo>
                      <a:pt x="941" y="4167"/>
                    </a:lnTo>
                    <a:lnTo>
                      <a:pt x="0" y="4544"/>
                    </a:lnTo>
                    <a:lnTo>
                      <a:pt x="126" y="4870"/>
                    </a:lnTo>
                    <a:lnTo>
                      <a:pt x="1067" y="4494"/>
                    </a:lnTo>
                    <a:lnTo>
                      <a:pt x="3025" y="3816"/>
                    </a:lnTo>
                    <a:lnTo>
                      <a:pt x="5046" y="3226"/>
                    </a:lnTo>
                    <a:lnTo>
                      <a:pt x="7104" y="2699"/>
                    </a:lnTo>
                    <a:lnTo>
                      <a:pt x="10217" y="2021"/>
                    </a:lnTo>
                    <a:lnTo>
                      <a:pt x="14246" y="1343"/>
                    </a:lnTo>
                    <a:lnTo>
                      <a:pt x="17936" y="879"/>
                    </a:lnTo>
                    <a:lnTo>
                      <a:pt x="21049" y="578"/>
                    </a:lnTo>
                    <a:lnTo>
                      <a:pt x="24300" y="364"/>
                    </a:lnTo>
                    <a:lnTo>
                      <a:pt x="24802" y="352"/>
                    </a:lnTo>
                    <a:lnTo>
                      <a:pt x="24789"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39"/>
              <p:cNvSpPr/>
              <p:nvPr/>
            </p:nvSpPr>
            <p:spPr>
              <a:xfrm>
                <a:off x="5983300" y="4048475"/>
                <a:ext cx="60575" cy="36125"/>
              </a:xfrm>
              <a:custGeom>
                <a:avLst/>
                <a:gdLst/>
                <a:ahLst/>
                <a:cxnLst/>
                <a:rect l="l" t="t" r="r" b="b"/>
                <a:pathLst>
                  <a:path w="2423" h="1445" extrusionOk="0">
                    <a:moveTo>
                      <a:pt x="139" y="1"/>
                    </a:moveTo>
                    <a:lnTo>
                      <a:pt x="0" y="327"/>
                    </a:lnTo>
                    <a:lnTo>
                      <a:pt x="954" y="766"/>
                    </a:lnTo>
                    <a:lnTo>
                      <a:pt x="1833" y="1256"/>
                    </a:lnTo>
                    <a:lnTo>
                      <a:pt x="1996" y="1344"/>
                    </a:lnTo>
                    <a:lnTo>
                      <a:pt x="2172" y="1444"/>
                    </a:lnTo>
                    <a:lnTo>
                      <a:pt x="2297" y="1306"/>
                    </a:lnTo>
                    <a:lnTo>
                      <a:pt x="2423" y="1180"/>
                    </a:lnTo>
                    <a:lnTo>
                      <a:pt x="2210" y="1068"/>
                    </a:lnTo>
                    <a:lnTo>
                      <a:pt x="2009" y="955"/>
                    </a:lnTo>
                    <a:lnTo>
                      <a:pt x="1293" y="553"/>
                    </a:lnTo>
                    <a:lnTo>
                      <a:pt x="540" y="189"/>
                    </a:lnTo>
                    <a:lnTo>
                      <a:pt x="503" y="239"/>
                    </a:lnTo>
                    <a:lnTo>
                      <a:pt x="465" y="302"/>
                    </a:lnTo>
                    <a:lnTo>
                      <a:pt x="176" y="114"/>
                    </a:lnTo>
                    <a:lnTo>
                      <a:pt x="201" y="76"/>
                    </a:lnTo>
                    <a:lnTo>
                      <a:pt x="214" y="38"/>
                    </a:lnTo>
                    <a:lnTo>
                      <a:pt x="176" y="26"/>
                    </a:lnTo>
                    <a:lnTo>
                      <a:pt x="139"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39"/>
              <p:cNvSpPr/>
              <p:nvPr/>
            </p:nvSpPr>
            <p:spPr>
              <a:xfrm>
                <a:off x="5925875" y="4054125"/>
                <a:ext cx="95725" cy="51500"/>
              </a:xfrm>
              <a:custGeom>
                <a:avLst/>
                <a:gdLst/>
                <a:ahLst/>
                <a:cxnLst/>
                <a:rect l="l" t="t" r="r" b="b"/>
                <a:pathLst>
                  <a:path w="3829" h="2060" extrusionOk="0">
                    <a:moveTo>
                      <a:pt x="101" y="1"/>
                    </a:moveTo>
                    <a:lnTo>
                      <a:pt x="1" y="314"/>
                    </a:lnTo>
                    <a:lnTo>
                      <a:pt x="892" y="653"/>
                    </a:lnTo>
                    <a:lnTo>
                      <a:pt x="2611" y="1494"/>
                    </a:lnTo>
                    <a:lnTo>
                      <a:pt x="3553" y="2059"/>
                    </a:lnTo>
                    <a:lnTo>
                      <a:pt x="3691" y="1934"/>
                    </a:lnTo>
                    <a:lnTo>
                      <a:pt x="3829" y="1808"/>
                    </a:lnTo>
                    <a:lnTo>
                      <a:pt x="2925" y="1268"/>
                    </a:lnTo>
                    <a:lnTo>
                      <a:pt x="1281" y="440"/>
                    </a:lnTo>
                    <a:lnTo>
                      <a:pt x="452" y="101"/>
                    </a:lnTo>
                    <a:lnTo>
                      <a:pt x="402" y="164"/>
                    </a:lnTo>
                    <a:lnTo>
                      <a:pt x="352" y="214"/>
                    </a:lnTo>
                    <a:lnTo>
                      <a:pt x="10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39"/>
              <p:cNvSpPr/>
              <p:nvPr/>
            </p:nvSpPr>
            <p:spPr>
              <a:xfrm>
                <a:off x="5876925" y="4061650"/>
                <a:ext cx="120200" cy="64350"/>
              </a:xfrm>
              <a:custGeom>
                <a:avLst/>
                <a:gdLst/>
                <a:ahLst/>
                <a:cxnLst/>
                <a:rect l="l" t="t" r="r" b="b"/>
                <a:pathLst>
                  <a:path w="4808" h="2574" extrusionOk="0">
                    <a:moveTo>
                      <a:pt x="76" y="1"/>
                    </a:moveTo>
                    <a:lnTo>
                      <a:pt x="0" y="189"/>
                    </a:lnTo>
                    <a:lnTo>
                      <a:pt x="578" y="415"/>
                    </a:lnTo>
                    <a:lnTo>
                      <a:pt x="1720" y="930"/>
                    </a:lnTo>
                    <a:lnTo>
                      <a:pt x="2850" y="1532"/>
                    </a:lnTo>
                    <a:lnTo>
                      <a:pt x="3967" y="2210"/>
                    </a:lnTo>
                    <a:lnTo>
                      <a:pt x="4519" y="2574"/>
                    </a:lnTo>
                    <a:lnTo>
                      <a:pt x="4657" y="2461"/>
                    </a:lnTo>
                    <a:lnTo>
                      <a:pt x="4808" y="2348"/>
                    </a:lnTo>
                    <a:lnTo>
                      <a:pt x="4281" y="1996"/>
                    </a:lnTo>
                    <a:lnTo>
                      <a:pt x="3201" y="1331"/>
                    </a:lnTo>
                    <a:lnTo>
                      <a:pt x="2122" y="741"/>
                    </a:lnTo>
                    <a:lnTo>
                      <a:pt x="1017" y="227"/>
                    </a:lnTo>
                    <a:lnTo>
                      <a:pt x="465" y="1"/>
                    </a:lnTo>
                    <a:lnTo>
                      <a:pt x="390" y="101"/>
                    </a:lnTo>
                    <a:lnTo>
                      <a:pt x="314" y="189"/>
                    </a:lnTo>
                    <a:lnTo>
                      <a:pt x="76"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39"/>
              <p:cNvSpPr/>
              <p:nvPr/>
            </p:nvSpPr>
            <p:spPr>
              <a:xfrm>
                <a:off x="5814800" y="4070750"/>
                <a:ext cx="147500" cy="80675"/>
              </a:xfrm>
              <a:custGeom>
                <a:avLst/>
                <a:gdLst/>
                <a:ahLst/>
                <a:cxnLst/>
                <a:rect l="l" t="t" r="r" b="b"/>
                <a:pathLst>
                  <a:path w="5900" h="3227" extrusionOk="0">
                    <a:moveTo>
                      <a:pt x="389" y="1"/>
                    </a:moveTo>
                    <a:lnTo>
                      <a:pt x="314" y="101"/>
                    </a:lnTo>
                    <a:lnTo>
                      <a:pt x="239" y="214"/>
                    </a:lnTo>
                    <a:lnTo>
                      <a:pt x="50" y="76"/>
                    </a:lnTo>
                    <a:lnTo>
                      <a:pt x="0" y="227"/>
                    </a:lnTo>
                    <a:lnTo>
                      <a:pt x="716" y="478"/>
                    </a:lnTo>
                    <a:lnTo>
                      <a:pt x="2134" y="1093"/>
                    </a:lnTo>
                    <a:lnTo>
                      <a:pt x="3527" y="1846"/>
                    </a:lnTo>
                    <a:lnTo>
                      <a:pt x="4908" y="2724"/>
                    </a:lnTo>
                    <a:lnTo>
                      <a:pt x="5586" y="3227"/>
                    </a:lnTo>
                    <a:lnTo>
                      <a:pt x="5736" y="3126"/>
                    </a:lnTo>
                    <a:lnTo>
                      <a:pt x="5900" y="3026"/>
                    </a:lnTo>
                    <a:lnTo>
                      <a:pt x="5234" y="2524"/>
                    </a:lnTo>
                    <a:lnTo>
                      <a:pt x="3879" y="1645"/>
                    </a:lnTo>
                    <a:lnTo>
                      <a:pt x="2498" y="892"/>
                    </a:lnTo>
                    <a:lnTo>
                      <a:pt x="1105" y="252"/>
                    </a:lnTo>
                    <a:lnTo>
                      <a:pt x="389"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39"/>
              <p:cNvSpPr/>
              <p:nvPr/>
            </p:nvSpPr>
            <p:spPr>
              <a:xfrm>
                <a:off x="5765225" y="4075475"/>
                <a:ext cx="162250" cy="97300"/>
              </a:xfrm>
              <a:custGeom>
                <a:avLst/>
                <a:gdLst/>
                <a:ahLst/>
                <a:cxnLst/>
                <a:rect l="l" t="t" r="r" b="b"/>
                <a:pathLst>
                  <a:path w="6490" h="3892" extrusionOk="0">
                    <a:moveTo>
                      <a:pt x="326" y="0"/>
                    </a:moveTo>
                    <a:lnTo>
                      <a:pt x="276" y="88"/>
                    </a:lnTo>
                    <a:lnTo>
                      <a:pt x="226" y="163"/>
                    </a:lnTo>
                    <a:lnTo>
                      <a:pt x="75" y="75"/>
                    </a:lnTo>
                    <a:lnTo>
                      <a:pt x="0" y="226"/>
                    </a:lnTo>
                    <a:lnTo>
                      <a:pt x="1418" y="967"/>
                    </a:lnTo>
                    <a:lnTo>
                      <a:pt x="4506" y="2799"/>
                    </a:lnTo>
                    <a:lnTo>
                      <a:pt x="6150" y="3891"/>
                    </a:lnTo>
                    <a:lnTo>
                      <a:pt x="6326" y="3791"/>
                    </a:lnTo>
                    <a:lnTo>
                      <a:pt x="6489" y="3690"/>
                    </a:lnTo>
                    <a:lnTo>
                      <a:pt x="4845" y="2598"/>
                    </a:lnTo>
                    <a:lnTo>
                      <a:pt x="1757" y="753"/>
                    </a:lnTo>
                    <a:lnTo>
                      <a:pt x="326"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39"/>
              <p:cNvSpPr/>
              <p:nvPr/>
            </p:nvSpPr>
            <p:spPr>
              <a:xfrm>
                <a:off x="5705900" y="4085500"/>
                <a:ext cx="187375" cy="104525"/>
              </a:xfrm>
              <a:custGeom>
                <a:avLst/>
                <a:gdLst/>
                <a:ahLst/>
                <a:cxnLst/>
                <a:rect l="l" t="t" r="r" b="b"/>
                <a:pathLst>
                  <a:path w="7495" h="4181" extrusionOk="0">
                    <a:moveTo>
                      <a:pt x="139" y="1"/>
                    </a:moveTo>
                    <a:lnTo>
                      <a:pt x="1" y="315"/>
                    </a:lnTo>
                    <a:lnTo>
                      <a:pt x="905" y="704"/>
                    </a:lnTo>
                    <a:lnTo>
                      <a:pt x="2699" y="1570"/>
                    </a:lnTo>
                    <a:lnTo>
                      <a:pt x="4482" y="2536"/>
                    </a:lnTo>
                    <a:lnTo>
                      <a:pt x="6252" y="3616"/>
                    </a:lnTo>
                    <a:lnTo>
                      <a:pt x="7118" y="4180"/>
                    </a:lnTo>
                    <a:lnTo>
                      <a:pt x="7306" y="4105"/>
                    </a:lnTo>
                    <a:lnTo>
                      <a:pt x="7494" y="4017"/>
                    </a:lnTo>
                    <a:lnTo>
                      <a:pt x="6641" y="3440"/>
                    </a:lnTo>
                    <a:lnTo>
                      <a:pt x="4896" y="2386"/>
                    </a:lnTo>
                    <a:lnTo>
                      <a:pt x="3151" y="1406"/>
                    </a:lnTo>
                    <a:lnTo>
                      <a:pt x="1382" y="540"/>
                    </a:lnTo>
                    <a:lnTo>
                      <a:pt x="490" y="151"/>
                    </a:lnTo>
                    <a:lnTo>
                      <a:pt x="453" y="227"/>
                    </a:lnTo>
                    <a:lnTo>
                      <a:pt x="415" y="302"/>
                    </a:lnTo>
                    <a:lnTo>
                      <a:pt x="101" y="139"/>
                    </a:lnTo>
                    <a:lnTo>
                      <a:pt x="139" y="76"/>
                    </a:lnTo>
                    <a:lnTo>
                      <a:pt x="177" y="13"/>
                    </a:lnTo>
                    <a:lnTo>
                      <a:pt x="1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39"/>
              <p:cNvSpPr/>
              <p:nvPr/>
            </p:nvSpPr>
            <p:spPr>
              <a:xfrm>
                <a:off x="5652575" y="4098675"/>
                <a:ext cx="191100" cy="111425"/>
              </a:xfrm>
              <a:custGeom>
                <a:avLst/>
                <a:gdLst/>
                <a:ahLst/>
                <a:cxnLst/>
                <a:rect l="l" t="t" r="r" b="b"/>
                <a:pathLst>
                  <a:path w="7644" h="4457" extrusionOk="0">
                    <a:moveTo>
                      <a:pt x="126" y="1"/>
                    </a:moveTo>
                    <a:lnTo>
                      <a:pt x="0" y="214"/>
                    </a:lnTo>
                    <a:lnTo>
                      <a:pt x="1381" y="1030"/>
                    </a:lnTo>
                    <a:lnTo>
                      <a:pt x="2774" y="1833"/>
                    </a:lnTo>
                    <a:lnTo>
                      <a:pt x="5021" y="3126"/>
                    </a:lnTo>
                    <a:lnTo>
                      <a:pt x="7217" y="4457"/>
                    </a:lnTo>
                    <a:lnTo>
                      <a:pt x="7431" y="4394"/>
                    </a:lnTo>
                    <a:lnTo>
                      <a:pt x="7644" y="4319"/>
                    </a:lnTo>
                    <a:lnTo>
                      <a:pt x="5322" y="2900"/>
                    </a:lnTo>
                    <a:lnTo>
                      <a:pt x="2937" y="1520"/>
                    </a:lnTo>
                    <a:lnTo>
                      <a:pt x="1695" y="804"/>
                    </a:lnTo>
                    <a:lnTo>
                      <a:pt x="439" y="64"/>
                    </a:lnTo>
                    <a:lnTo>
                      <a:pt x="414" y="114"/>
                    </a:lnTo>
                    <a:lnTo>
                      <a:pt x="402" y="152"/>
                    </a:lnTo>
                    <a:lnTo>
                      <a:pt x="126"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39"/>
              <p:cNvSpPr/>
              <p:nvPr/>
            </p:nvSpPr>
            <p:spPr>
              <a:xfrm>
                <a:off x="5606125" y="4109675"/>
                <a:ext cx="188600" cy="114550"/>
              </a:xfrm>
              <a:custGeom>
                <a:avLst/>
                <a:gdLst/>
                <a:ahLst/>
                <a:cxnLst/>
                <a:rect l="l" t="t" r="r" b="b"/>
                <a:pathLst>
                  <a:path w="7544" h="4582" extrusionOk="0">
                    <a:moveTo>
                      <a:pt x="201" y="0"/>
                    </a:moveTo>
                    <a:lnTo>
                      <a:pt x="139" y="151"/>
                    </a:lnTo>
                    <a:lnTo>
                      <a:pt x="63" y="289"/>
                    </a:lnTo>
                    <a:lnTo>
                      <a:pt x="13" y="264"/>
                    </a:lnTo>
                    <a:lnTo>
                      <a:pt x="0" y="289"/>
                    </a:lnTo>
                    <a:lnTo>
                      <a:pt x="904" y="741"/>
                    </a:lnTo>
                    <a:lnTo>
                      <a:pt x="2699" y="1732"/>
                    </a:lnTo>
                    <a:lnTo>
                      <a:pt x="4469" y="2799"/>
                    </a:lnTo>
                    <a:lnTo>
                      <a:pt x="6239" y="3966"/>
                    </a:lnTo>
                    <a:lnTo>
                      <a:pt x="7105" y="4582"/>
                    </a:lnTo>
                    <a:lnTo>
                      <a:pt x="7331" y="4531"/>
                    </a:lnTo>
                    <a:lnTo>
                      <a:pt x="7544" y="4469"/>
                    </a:lnTo>
                    <a:lnTo>
                      <a:pt x="6653" y="3828"/>
                    </a:lnTo>
                    <a:lnTo>
                      <a:pt x="4833" y="2611"/>
                    </a:lnTo>
                    <a:lnTo>
                      <a:pt x="2988" y="1494"/>
                    </a:lnTo>
                    <a:lnTo>
                      <a:pt x="1130" y="477"/>
                    </a:lnTo>
                    <a:lnTo>
                      <a:pt x="201"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39"/>
              <p:cNvSpPr/>
              <p:nvPr/>
            </p:nvSpPr>
            <p:spPr>
              <a:xfrm>
                <a:off x="5549025" y="4126925"/>
                <a:ext cx="183575" cy="107025"/>
              </a:xfrm>
              <a:custGeom>
                <a:avLst/>
                <a:gdLst/>
                <a:ahLst/>
                <a:cxnLst/>
                <a:rect l="l" t="t" r="r" b="b"/>
                <a:pathLst>
                  <a:path w="7343" h="4281" extrusionOk="0">
                    <a:moveTo>
                      <a:pt x="414" y="1"/>
                    </a:moveTo>
                    <a:lnTo>
                      <a:pt x="364" y="76"/>
                    </a:lnTo>
                    <a:lnTo>
                      <a:pt x="326" y="151"/>
                    </a:lnTo>
                    <a:lnTo>
                      <a:pt x="75" y="26"/>
                    </a:lnTo>
                    <a:lnTo>
                      <a:pt x="0" y="176"/>
                    </a:lnTo>
                    <a:lnTo>
                      <a:pt x="854" y="628"/>
                    </a:lnTo>
                    <a:lnTo>
                      <a:pt x="2548" y="1582"/>
                    </a:lnTo>
                    <a:lnTo>
                      <a:pt x="4242" y="2611"/>
                    </a:lnTo>
                    <a:lnTo>
                      <a:pt x="5924" y="3703"/>
                    </a:lnTo>
                    <a:lnTo>
                      <a:pt x="6753" y="4281"/>
                    </a:lnTo>
                    <a:lnTo>
                      <a:pt x="7067" y="4281"/>
                    </a:lnTo>
                    <a:lnTo>
                      <a:pt x="7343" y="4256"/>
                    </a:lnTo>
                    <a:lnTo>
                      <a:pt x="6489" y="3666"/>
                    </a:lnTo>
                    <a:lnTo>
                      <a:pt x="4770" y="2523"/>
                    </a:lnTo>
                    <a:lnTo>
                      <a:pt x="3038" y="1457"/>
                    </a:lnTo>
                    <a:lnTo>
                      <a:pt x="1293" y="465"/>
                    </a:lnTo>
                    <a:lnTo>
                      <a:pt x="414"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39"/>
              <p:cNvSpPr/>
              <p:nvPr/>
            </p:nvSpPr>
            <p:spPr>
              <a:xfrm>
                <a:off x="5519525" y="4136025"/>
                <a:ext cx="141850" cy="90700"/>
              </a:xfrm>
              <a:custGeom>
                <a:avLst/>
                <a:gdLst/>
                <a:ahLst/>
                <a:cxnLst/>
                <a:rect l="l" t="t" r="r" b="b"/>
                <a:pathLst>
                  <a:path w="5674" h="3628" extrusionOk="0">
                    <a:moveTo>
                      <a:pt x="301" y="1"/>
                    </a:moveTo>
                    <a:lnTo>
                      <a:pt x="264" y="63"/>
                    </a:lnTo>
                    <a:lnTo>
                      <a:pt x="239" y="113"/>
                    </a:lnTo>
                    <a:lnTo>
                      <a:pt x="101" y="51"/>
                    </a:lnTo>
                    <a:lnTo>
                      <a:pt x="0" y="226"/>
                    </a:lnTo>
                    <a:lnTo>
                      <a:pt x="1218" y="992"/>
                    </a:lnTo>
                    <a:lnTo>
                      <a:pt x="3640" y="2611"/>
                    </a:lnTo>
                    <a:lnTo>
                      <a:pt x="4833" y="3452"/>
                    </a:lnTo>
                    <a:lnTo>
                      <a:pt x="5259" y="3540"/>
                    </a:lnTo>
                    <a:lnTo>
                      <a:pt x="5674" y="3628"/>
                    </a:lnTo>
                    <a:lnTo>
                      <a:pt x="4343" y="2674"/>
                    </a:lnTo>
                    <a:lnTo>
                      <a:pt x="1644" y="854"/>
                    </a:lnTo>
                    <a:lnTo>
                      <a:pt x="30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39"/>
              <p:cNvSpPr/>
              <p:nvPr/>
            </p:nvSpPr>
            <p:spPr>
              <a:xfrm>
                <a:off x="5483750" y="4146075"/>
                <a:ext cx="109225" cy="64350"/>
              </a:xfrm>
              <a:custGeom>
                <a:avLst/>
                <a:gdLst/>
                <a:ahLst/>
                <a:cxnLst/>
                <a:rect l="l" t="t" r="r" b="b"/>
                <a:pathLst>
                  <a:path w="4369" h="2574" extrusionOk="0">
                    <a:moveTo>
                      <a:pt x="402" y="0"/>
                    </a:moveTo>
                    <a:lnTo>
                      <a:pt x="364" y="113"/>
                    </a:lnTo>
                    <a:lnTo>
                      <a:pt x="327" y="226"/>
                    </a:lnTo>
                    <a:lnTo>
                      <a:pt x="25" y="138"/>
                    </a:lnTo>
                    <a:lnTo>
                      <a:pt x="0" y="176"/>
                    </a:lnTo>
                    <a:lnTo>
                      <a:pt x="854" y="665"/>
                    </a:lnTo>
                    <a:lnTo>
                      <a:pt x="2523" y="1720"/>
                    </a:lnTo>
                    <a:lnTo>
                      <a:pt x="3352" y="2285"/>
                    </a:lnTo>
                    <a:lnTo>
                      <a:pt x="3854" y="2435"/>
                    </a:lnTo>
                    <a:lnTo>
                      <a:pt x="4368" y="2573"/>
                    </a:lnTo>
                    <a:lnTo>
                      <a:pt x="3389" y="1870"/>
                    </a:lnTo>
                    <a:lnTo>
                      <a:pt x="1406" y="590"/>
                    </a:lnTo>
                    <a:lnTo>
                      <a:pt x="402"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39"/>
              <p:cNvSpPr/>
              <p:nvPr/>
            </p:nvSpPr>
            <p:spPr>
              <a:xfrm>
                <a:off x="6014050" y="4048800"/>
                <a:ext cx="42075" cy="22925"/>
              </a:xfrm>
              <a:custGeom>
                <a:avLst/>
                <a:gdLst/>
                <a:ahLst/>
                <a:cxnLst/>
                <a:rect l="l" t="t" r="r" b="b"/>
                <a:pathLst>
                  <a:path w="1683" h="917" extrusionOk="0">
                    <a:moveTo>
                      <a:pt x="339" y="0"/>
                    </a:moveTo>
                    <a:lnTo>
                      <a:pt x="289" y="75"/>
                    </a:lnTo>
                    <a:lnTo>
                      <a:pt x="226" y="163"/>
                    </a:lnTo>
                    <a:lnTo>
                      <a:pt x="88" y="63"/>
                    </a:lnTo>
                    <a:lnTo>
                      <a:pt x="1" y="226"/>
                    </a:lnTo>
                    <a:lnTo>
                      <a:pt x="1431" y="916"/>
                    </a:lnTo>
                    <a:lnTo>
                      <a:pt x="1557" y="791"/>
                    </a:lnTo>
                    <a:lnTo>
                      <a:pt x="1682" y="653"/>
                    </a:lnTo>
                    <a:lnTo>
                      <a:pt x="339"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39"/>
              <p:cNvSpPr/>
              <p:nvPr/>
            </p:nvSpPr>
            <p:spPr>
              <a:xfrm>
                <a:off x="6012475" y="4025250"/>
                <a:ext cx="26400" cy="25125"/>
              </a:xfrm>
              <a:custGeom>
                <a:avLst/>
                <a:gdLst/>
                <a:ahLst/>
                <a:cxnLst/>
                <a:rect l="l" t="t" r="r" b="b"/>
                <a:pathLst>
                  <a:path w="1056" h="1005" extrusionOk="0">
                    <a:moveTo>
                      <a:pt x="729" y="1"/>
                    </a:moveTo>
                    <a:lnTo>
                      <a:pt x="327" y="453"/>
                    </a:lnTo>
                    <a:lnTo>
                      <a:pt x="1" y="917"/>
                    </a:lnTo>
                    <a:lnTo>
                      <a:pt x="151" y="1005"/>
                    </a:lnTo>
                    <a:lnTo>
                      <a:pt x="227" y="854"/>
                    </a:lnTo>
                    <a:lnTo>
                      <a:pt x="402" y="942"/>
                    </a:lnTo>
                    <a:lnTo>
                      <a:pt x="716" y="541"/>
                    </a:lnTo>
                    <a:lnTo>
                      <a:pt x="1055" y="164"/>
                    </a:lnTo>
                    <a:lnTo>
                      <a:pt x="892" y="89"/>
                    </a:lnTo>
                    <a:lnTo>
                      <a:pt x="729"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39"/>
              <p:cNvSpPr/>
              <p:nvPr/>
            </p:nvSpPr>
            <p:spPr>
              <a:xfrm>
                <a:off x="6016250" y="4046600"/>
                <a:ext cx="6300" cy="6300"/>
              </a:xfrm>
              <a:custGeom>
                <a:avLst/>
                <a:gdLst/>
                <a:ahLst/>
                <a:cxnLst/>
                <a:rect l="l" t="t" r="r" b="b"/>
                <a:pathLst>
                  <a:path w="252" h="252" extrusionOk="0">
                    <a:moveTo>
                      <a:pt x="76" y="0"/>
                    </a:moveTo>
                    <a:lnTo>
                      <a:pt x="0" y="151"/>
                    </a:lnTo>
                    <a:lnTo>
                      <a:pt x="138" y="251"/>
                    </a:lnTo>
                    <a:lnTo>
                      <a:pt x="201" y="163"/>
                    </a:lnTo>
                    <a:lnTo>
                      <a:pt x="251" y="88"/>
                    </a:lnTo>
                    <a:lnTo>
                      <a:pt x="76"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39"/>
              <p:cNvSpPr/>
              <p:nvPr/>
            </p:nvSpPr>
            <p:spPr>
              <a:xfrm>
                <a:off x="5988625" y="4016150"/>
                <a:ext cx="31725" cy="37050"/>
              </a:xfrm>
              <a:custGeom>
                <a:avLst/>
                <a:gdLst/>
                <a:ahLst/>
                <a:cxnLst/>
                <a:rect l="l" t="t" r="r" b="b"/>
                <a:pathLst>
                  <a:path w="1269" h="1482" extrusionOk="0">
                    <a:moveTo>
                      <a:pt x="942" y="1"/>
                    </a:moveTo>
                    <a:lnTo>
                      <a:pt x="465" y="653"/>
                    </a:lnTo>
                    <a:lnTo>
                      <a:pt x="1" y="1331"/>
                    </a:lnTo>
                    <a:lnTo>
                      <a:pt x="177" y="1407"/>
                    </a:lnTo>
                    <a:lnTo>
                      <a:pt x="327" y="1482"/>
                    </a:lnTo>
                    <a:lnTo>
                      <a:pt x="779" y="804"/>
                    </a:lnTo>
                    <a:lnTo>
                      <a:pt x="1269" y="151"/>
                    </a:lnTo>
                    <a:lnTo>
                      <a:pt x="1105" y="76"/>
                    </a:lnTo>
                    <a:lnTo>
                      <a:pt x="942"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39"/>
              <p:cNvSpPr/>
              <p:nvPr/>
            </p:nvSpPr>
            <p:spPr>
              <a:xfrm>
                <a:off x="5987700" y="4049425"/>
                <a:ext cx="9125" cy="6600"/>
              </a:xfrm>
              <a:custGeom>
                <a:avLst/>
                <a:gdLst/>
                <a:ahLst/>
                <a:cxnLst/>
                <a:rect l="l" t="t" r="r" b="b"/>
                <a:pathLst>
                  <a:path w="365" h="264" extrusionOk="0">
                    <a:moveTo>
                      <a:pt x="38" y="0"/>
                    </a:moveTo>
                    <a:lnTo>
                      <a:pt x="25" y="38"/>
                    </a:lnTo>
                    <a:lnTo>
                      <a:pt x="0" y="76"/>
                    </a:lnTo>
                    <a:lnTo>
                      <a:pt x="289" y="264"/>
                    </a:lnTo>
                    <a:lnTo>
                      <a:pt x="327" y="201"/>
                    </a:lnTo>
                    <a:lnTo>
                      <a:pt x="364" y="151"/>
                    </a:lnTo>
                    <a:lnTo>
                      <a:pt x="214" y="76"/>
                    </a:lnTo>
                    <a:lnTo>
                      <a:pt x="38"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39"/>
              <p:cNvSpPr/>
              <p:nvPr/>
            </p:nvSpPr>
            <p:spPr>
              <a:xfrm>
                <a:off x="5928075" y="4002350"/>
                <a:ext cx="62775" cy="54300"/>
              </a:xfrm>
              <a:custGeom>
                <a:avLst/>
                <a:gdLst/>
                <a:ahLst/>
                <a:cxnLst/>
                <a:rect l="l" t="t" r="r" b="b"/>
                <a:pathLst>
                  <a:path w="2511" h="2172" extrusionOk="0">
                    <a:moveTo>
                      <a:pt x="2147" y="1"/>
                    </a:moveTo>
                    <a:lnTo>
                      <a:pt x="1582" y="465"/>
                    </a:lnTo>
                    <a:lnTo>
                      <a:pt x="502" y="1494"/>
                    </a:lnTo>
                    <a:lnTo>
                      <a:pt x="0" y="2059"/>
                    </a:lnTo>
                    <a:lnTo>
                      <a:pt x="13" y="2072"/>
                    </a:lnTo>
                    <a:lnTo>
                      <a:pt x="25" y="2059"/>
                    </a:lnTo>
                    <a:lnTo>
                      <a:pt x="189" y="2109"/>
                    </a:lnTo>
                    <a:lnTo>
                      <a:pt x="364" y="2172"/>
                    </a:lnTo>
                    <a:lnTo>
                      <a:pt x="866" y="1620"/>
                    </a:lnTo>
                    <a:lnTo>
                      <a:pt x="1946" y="616"/>
                    </a:lnTo>
                    <a:lnTo>
                      <a:pt x="2511" y="164"/>
                    </a:lnTo>
                    <a:lnTo>
                      <a:pt x="2335" y="76"/>
                    </a:lnTo>
                    <a:lnTo>
                      <a:pt x="2147"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39"/>
              <p:cNvSpPr/>
              <p:nvPr/>
            </p:nvSpPr>
            <p:spPr>
              <a:xfrm>
                <a:off x="5928375" y="4053825"/>
                <a:ext cx="8825" cy="5650"/>
              </a:xfrm>
              <a:custGeom>
                <a:avLst/>
                <a:gdLst/>
                <a:ahLst/>
                <a:cxnLst/>
                <a:rect l="l" t="t" r="r" b="b"/>
                <a:pathLst>
                  <a:path w="353" h="226" extrusionOk="0">
                    <a:moveTo>
                      <a:pt x="13" y="0"/>
                    </a:moveTo>
                    <a:lnTo>
                      <a:pt x="1" y="13"/>
                    </a:lnTo>
                    <a:lnTo>
                      <a:pt x="252" y="226"/>
                    </a:lnTo>
                    <a:lnTo>
                      <a:pt x="302" y="176"/>
                    </a:lnTo>
                    <a:lnTo>
                      <a:pt x="352" y="113"/>
                    </a:lnTo>
                    <a:lnTo>
                      <a:pt x="177" y="50"/>
                    </a:lnTo>
                    <a:lnTo>
                      <a:pt x="13"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39"/>
              <p:cNvSpPr/>
              <p:nvPr/>
            </p:nvSpPr>
            <p:spPr>
              <a:xfrm>
                <a:off x="5877875" y="3988550"/>
                <a:ext cx="78475" cy="73125"/>
              </a:xfrm>
              <a:custGeom>
                <a:avLst/>
                <a:gdLst/>
                <a:ahLst/>
                <a:cxnLst/>
                <a:rect l="l" t="t" r="r" b="b"/>
                <a:pathLst>
                  <a:path w="3139" h="2925" extrusionOk="0">
                    <a:moveTo>
                      <a:pt x="2774" y="0"/>
                    </a:moveTo>
                    <a:lnTo>
                      <a:pt x="2046" y="666"/>
                    </a:lnTo>
                    <a:lnTo>
                      <a:pt x="653" y="2109"/>
                    </a:lnTo>
                    <a:lnTo>
                      <a:pt x="0" y="2887"/>
                    </a:lnTo>
                    <a:lnTo>
                      <a:pt x="38" y="2925"/>
                    </a:lnTo>
                    <a:lnTo>
                      <a:pt x="88" y="2787"/>
                    </a:lnTo>
                    <a:lnTo>
                      <a:pt x="264" y="2862"/>
                    </a:lnTo>
                    <a:lnTo>
                      <a:pt x="427" y="2925"/>
                    </a:lnTo>
                    <a:lnTo>
                      <a:pt x="1067" y="2172"/>
                    </a:lnTo>
                    <a:lnTo>
                      <a:pt x="2423" y="778"/>
                    </a:lnTo>
                    <a:lnTo>
                      <a:pt x="3138" y="138"/>
                    </a:lnTo>
                    <a:lnTo>
                      <a:pt x="2950" y="76"/>
                    </a:lnTo>
                    <a:lnTo>
                      <a:pt x="2774"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39"/>
              <p:cNvSpPr/>
              <p:nvPr/>
            </p:nvSpPr>
            <p:spPr>
              <a:xfrm>
                <a:off x="5878800" y="4058200"/>
                <a:ext cx="9750" cy="8200"/>
              </a:xfrm>
              <a:custGeom>
                <a:avLst/>
                <a:gdLst/>
                <a:ahLst/>
                <a:cxnLst/>
                <a:rect l="l" t="t" r="r" b="b"/>
                <a:pathLst>
                  <a:path w="390" h="328" extrusionOk="0">
                    <a:moveTo>
                      <a:pt x="51" y="1"/>
                    </a:moveTo>
                    <a:lnTo>
                      <a:pt x="1" y="139"/>
                    </a:lnTo>
                    <a:lnTo>
                      <a:pt x="239" y="327"/>
                    </a:lnTo>
                    <a:lnTo>
                      <a:pt x="315" y="239"/>
                    </a:lnTo>
                    <a:lnTo>
                      <a:pt x="390" y="139"/>
                    </a:lnTo>
                    <a:lnTo>
                      <a:pt x="227" y="76"/>
                    </a:lnTo>
                    <a:lnTo>
                      <a:pt x="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39"/>
              <p:cNvSpPr/>
              <p:nvPr/>
            </p:nvSpPr>
            <p:spPr>
              <a:xfrm>
                <a:off x="5813550" y="3974725"/>
                <a:ext cx="101050" cy="97950"/>
              </a:xfrm>
              <a:custGeom>
                <a:avLst/>
                <a:gdLst/>
                <a:ahLst/>
                <a:cxnLst/>
                <a:rect l="l" t="t" r="r" b="b"/>
                <a:pathLst>
                  <a:path w="4042" h="3918" extrusionOk="0">
                    <a:moveTo>
                      <a:pt x="3640" y="1"/>
                    </a:moveTo>
                    <a:lnTo>
                      <a:pt x="3138" y="403"/>
                    </a:lnTo>
                    <a:lnTo>
                      <a:pt x="2171" y="1281"/>
                    </a:lnTo>
                    <a:lnTo>
                      <a:pt x="1268" y="2248"/>
                    </a:lnTo>
                    <a:lnTo>
                      <a:pt x="402" y="3290"/>
                    </a:lnTo>
                    <a:lnTo>
                      <a:pt x="0" y="3854"/>
                    </a:lnTo>
                    <a:lnTo>
                      <a:pt x="100" y="3917"/>
                    </a:lnTo>
                    <a:lnTo>
                      <a:pt x="151" y="3729"/>
                    </a:lnTo>
                    <a:lnTo>
                      <a:pt x="301" y="3779"/>
                    </a:lnTo>
                    <a:lnTo>
                      <a:pt x="439" y="3842"/>
                    </a:lnTo>
                    <a:lnTo>
                      <a:pt x="854" y="3302"/>
                    </a:lnTo>
                    <a:lnTo>
                      <a:pt x="1707" y="2285"/>
                    </a:lnTo>
                    <a:lnTo>
                      <a:pt x="2598" y="1357"/>
                    </a:lnTo>
                    <a:lnTo>
                      <a:pt x="3552" y="503"/>
                    </a:lnTo>
                    <a:lnTo>
                      <a:pt x="4042" y="114"/>
                    </a:lnTo>
                    <a:lnTo>
                      <a:pt x="3841" y="51"/>
                    </a:lnTo>
                    <a:lnTo>
                      <a:pt x="3640"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39"/>
              <p:cNvSpPr/>
              <p:nvPr/>
            </p:nvSpPr>
            <p:spPr>
              <a:xfrm>
                <a:off x="5816050" y="4067925"/>
                <a:ext cx="8500" cy="8200"/>
              </a:xfrm>
              <a:custGeom>
                <a:avLst/>
                <a:gdLst/>
                <a:ahLst/>
                <a:cxnLst/>
                <a:rect l="l" t="t" r="r" b="b"/>
                <a:pathLst>
                  <a:path w="340" h="328" extrusionOk="0">
                    <a:moveTo>
                      <a:pt x="51" y="1"/>
                    </a:moveTo>
                    <a:lnTo>
                      <a:pt x="0" y="189"/>
                    </a:lnTo>
                    <a:lnTo>
                      <a:pt x="189" y="327"/>
                    </a:lnTo>
                    <a:lnTo>
                      <a:pt x="264" y="214"/>
                    </a:lnTo>
                    <a:lnTo>
                      <a:pt x="339" y="114"/>
                    </a:lnTo>
                    <a:lnTo>
                      <a:pt x="201" y="51"/>
                    </a:lnTo>
                    <a:lnTo>
                      <a:pt x="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39"/>
              <p:cNvSpPr/>
              <p:nvPr/>
            </p:nvSpPr>
            <p:spPr>
              <a:xfrm>
                <a:off x="5763325" y="3963750"/>
                <a:ext cx="108300" cy="113625"/>
              </a:xfrm>
              <a:custGeom>
                <a:avLst/>
                <a:gdLst/>
                <a:ahLst/>
                <a:cxnLst/>
                <a:rect l="l" t="t" r="r" b="b"/>
                <a:pathLst>
                  <a:path w="4332" h="4545" extrusionOk="0">
                    <a:moveTo>
                      <a:pt x="3904" y="1"/>
                    </a:moveTo>
                    <a:lnTo>
                      <a:pt x="3352" y="465"/>
                    </a:lnTo>
                    <a:lnTo>
                      <a:pt x="2310" y="1482"/>
                    </a:lnTo>
                    <a:lnTo>
                      <a:pt x="1344" y="2586"/>
                    </a:lnTo>
                    <a:lnTo>
                      <a:pt x="428" y="3804"/>
                    </a:lnTo>
                    <a:lnTo>
                      <a:pt x="1" y="4444"/>
                    </a:lnTo>
                    <a:lnTo>
                      <a:pt x="151" y="4544"/>
                    </a:lnTo>
                    <a:lnTo>
                      <a:pt x="227" y="4381"/>
                    </a:lnTo>
                    <a:lnTo>
                      <a:pt x="315" y="4431"/>
                    </a:lnTo>
                    <a:lnTo>
                      <a:pt x="402" y="4469"/>
                    </a:lnTo>
                    <a:lnTo>
                      <a:pt x="829" y="3841"/>
                    </a:lnTo>
                    <a:lnTo>
                      <a:pt x="1758" y="2637"/>
                    </a:lnTo>
                    <a:lnTo>
                      <a:pt x="2737" y="1545"/>
                    </a:lnTo>
                    <a:lnTo>
                      <a:pt x="3791" y="553"/>
                    </a:lnTo>
                    <a:lnTo>
                      <a:pt x="4331" y="101"/>
                    </a:lnTo>
                    <a:lnTo>
                      <a:pt x="4118" y="51"/>
                    </a:lnTo>
                    <a:lnTo>
                      <a:pt x="3904"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39"/>
              <p:cNvSpPr/>
              <p:nvPr/>
            </p:nvSpPr>
            <p:spPr>
              <a:xfrm>
                <a:off x="5767100" y="4073275"/>
                <a:ext cx="6300" cy="6300"/>
              </a:xfrm>
              <a:custGeom>
                <a:avLst/>
                <a:gdLst/>
                <a:ahLst/>
                <a:cxnLst/>
                <a:rect l="l" t="t" r="r" b="b"/>
                <a:pathLst>
                  <a:path w="252" h="252" extrusionOk="0">
                    <a:moveTo>
                      <a:pt x="76" y="0"/>
                    </a:moveTo>
                    <a:lnTo>
                      <a:pt x="0" y="163"/>
                    </a:lnTo>
                    <a:lnTo>
                      <a:pt x="151" y="251"/>
                    </a:lnTo>
                    <a:lnTo>
                      <a:pt x="201" y="176"/>
                    </a:lnTo>
                    <a:lnTo>
                      <a:pt x="251" y="88"/>
                    </a:lnTo>
                    <a:lnTo>
                      <a:pt x="164" y="50"/>
                    </a:lnTo>
                    <a:lnTo>
                      <a:pt x="76"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39"/>
              <p:cNvSpPr/>
              <p:nvPr/>
            </p:nvSpPr>
            <p:spPr>
              <a:xfrm>
                <a:off x="5710300" y="3955900"/>
                <a:ext cx="109225" cy="133400"/>
              </a:xfrm>
              <a:custGeom>
                <a:avLst/>
                <a:gdLst/>
                <a:ahLst/>
                <a:cxnLst/>
                <a:rect l="l" t="t" r="r" b="b"/>
                <a:pathLst>
                  <a:path w="4369" h="5336" extrusionOk="0">
                    <a:moveTo>
                      <a:pt x="3917" y="1"/>
                    </a:moveTo>
                    <a:lnTo>
                      <a:pt x="3352" y="553"/>
                    </a:lnTo>
                    <a:lnTo>
                      <a:pt x="2298" y="1733"/>
                    </a:lnTo>
                    <a:lnTo>
                      <a:pt x="1318" y="3038"/>
                    </a:lnTo>
                    <a:lnTo>
                      <a:pt x="415" y="4444"/>
                    </a:lnTo>
                    <a:lnTo>
                      <a:pt x="1" y="5197"/>
                    </a:lnTo>
                    <a:lnTo>
                      <a:pt x="164" y="5260"/>
                    </a:lnTo>
                    <a:lnTo>
                      <a:pt x="314" y="5335"/>
                    </a:lnTo>
                    <a:lnTo>
                      <a:pt x="754" y="4570"/>
                    </a:lnTo>
                    <a:lnTo>
                      <a:pt x="1682" y="3126"/>
                    </a:lnTo>
                    <a:lnTo>
                      <a:pt x="2699" y="1808"/>
                    </a:lnTo>
                    <a:lnTo>
                      <a:pt x="3791" y="603"/>
                    </a:lnTo>
                    <a:lnTo>
                      <a:pt x="4369" y="51"/>
                    </a:lnTo>
                    <a:lnTo>
                      <a:pt x="4143" y="26"/>
                    </a:lnTo>
                    <a:lnTo>
                      <a:pt x="3917"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39"/>
              <p:cNvSpPr/>
              <p:nvPr/>
            </p:nvSpPr>
            <p:spPr>
              <a:xfrm>
                <a:off x="5708425" y="4085825"/>
                <a:ext cx="9750" cy="7225"/>
              </a:xfrm>
              <a:custGeom>
                <a:avLst/>
                <a:gdLst/>
                <a:ahLst/>
                <a:cxnLst/>
                <a:rect l="l" t="t" r="r" b="b"/>
                <a:pathLst>
                  <a:path w="390" h="289" extrusionOk="0">
                    <a:moveTo>
                      <a:pt x="76" y="0"/>
                    </a:moveTo>
                    <a:lnTo>
                      <a:pt x="38" y="63"/>
                    </a:lnTo>
                    <a:lnTo>
                      <a:pt x="0" y="126"/>
                    </a:lnTo>
                    <a:lnTo>
                      <a:pt x="314" y="289"/>
                    </a:lnTo>
                    <a:lnTo>
                      <a:pt x="352" y="214"/>
                    </a:lnTo>
                    <a:lnTo>
                      <a:pt x="389" y="138"/>
                    </a:lnTo>
                    <a:lnTo>
                      <a:pt x="239" y="63"/>
                    </a:lnTo>
                    <a:lnTo>
                      <a:pt x="76"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39"/>
              <p:cNvSpPr/>
              <p:nvPr/>
            </p:nvSpPr>
            <p:spPr>
              <a:xfrm>
                <a:off x="5654750" y="3954350"/>
                <a:ext cx="109850" cy="145925"/>
              </a:xfrm>
              <a:custGeom>
                <a:avLst/>
                <a:gdLst/>
                <a:ahLst/>
                <a:cxnLst/>
                <a:rect l="l" t="t" r="r" b="b"/>
                <a:pathLst>
                  <a:path w="4394" h="5837" extrusionOk="0">
                    <a:moveTo>
                      <a:pt x="4156" y="0"/>
                    </a:moveTo>
                    <a:lnTo>
                      <a:pt x="3930" y="13"/>
                    </a:lnTo>
                    <a:lnTo>
                      <a:pt x="3390" y="665"/>
                    </a:lnTo>
                    <a:lnTo>
                      <a:pt x="2361" y="2034"/>
                    </a:lnTo>
                    <a:lnTo>
                      <a:pt x="1369" y="3477"/>
                    </a:lnTo>
                    <a:lnTo>
                      <a:pt x="440" y="4971"/>
                    </a:lnTo>
                    <a:lnTo>
                      <a:pt x="1" y="5749"/>
                    </a:lnTo>
                    <a:lnTo>
                      <a:pt x="39" y="5774"/>
                    </a:lnTo>
                    <a:lnTo>
                      <a:pt x="89" y="5686"/>
                    </a:lnTo>
                    <a:lnTo>
                      <a:pt x="227" y="5761"/>
                    </a:lnTo>
                    <a:lnTo>
                      <a:pt x="352" y="5837"/>
                    </a:lnTo>
                    <a:lnTo>
                      <a:pt x="804" y="5046"/>
                    </a:lnTo>
                    <a:lnTo>
                      <a:pt x="1771" y="3515"/>
                    </a:lnTo>
                    <a:lnTo>
                      <a:pt x="2775" y="2059"/>
                    </a:lnTo>
                    <a:lnTo>
                      <a:pt x="3842" y="665"/>
                    </a:lnTo>
                    <a:lnTo>
                      <a:pt x="4394"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39"/>
              <p:cNvSpPr/>
              <p:nvPr/>
            </p:nvSpPr>
            <p:spPr>
              <a:xfrm>
                <a:off x="5655700" y="4096500"/>
                <a:ext cx="7875" cy="5975"/>
              </a:xfrm>
              <a:custGeom>
                <a:avLst/>
                <a:gdLst/>
                <a:ahLst/>
                <a:cxnLst/>
                <a:rect l="l" t="t" r="r" b="b"/>
                <a:pathLst>
                  <a:path w="315" h="239" extrusionOk="0">
                    <a:moveTo>
                      <a:pt x="51" y="0"/>
                    </a:moveTo>
                    <a:lnTo>
                      <a:pt x="1" y="88"/>
                    </a:lnTo>
                    <a:lnTo>
                      <a:pt x="277" y="239"/>
                    </a:lnTo>
                    <a:lnTo>
                      <a:pt x="289" y="201"/>
                    </a:lnTo>
                    <a:lnTo>
                      <a:pt x="314" y="151"/>
                    </a:lnTo>
                    <a:lnTo>
                      <a:pt x="189" y="75"/>
                    </a:lnTo>
                    <a:lnTo>
                      <a:pt x="51"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39"/>
              <p:cNvSpPr/>
              <p:nvPr/>
            </p:nvSpPr>
            <p:spPr>
              <a:xfrm>
                <a:off x="5599850" y="3957475"/>
                <a:ext cx="120825" cy="158800"/>
              </a:xfrm>
              <a:custGeom>
                <a:avLst/>
                <a:gdLst/>
                <a:ahLst/>
                <a:cxnLst/>
                <a:rect l="l" t="t" r="r" b="b"/>
                <a:pathLst>
                  <a:path w="4833" h="6352" extrusionOk="0">
                    <a:moveTo>
                      <a:pt x="4833" y="1"/>
                    </a:moveTo>
                    <a:lnTo>
                      <a:pt x="4557" y="38"/>
                    </a:lnTo>
                    <a:lnTo>
                      <a:pt x="4268" y="89"/>
                    </a:lnTo>
                    <a:lnTo>
                      <a:pt x="3653" y="741"/>
                    </a:lnTo>
                    <a:lnTo>
                      <a:pt x="2486" y="2134"/>
                    </a:lnTo>
                    <a:lnTo>
                      <a:pt x="1394" y="3641"/>
                    </a:lnTo>
                    <a:lnTo>
                      <a:pt x="415" y="5323"/>
                    </a:lnTo>
                    <a:lnTo>
                      <a:pt x="0" y="6239"/>
                    </a:lnTo>
                    <a:lnTo>
                      <a:pt x="264" y="6352"/>
                    </a:lnTo>
                    <a:lnTo>
                      <a:pt x="402" y="6063"/>
                    </a:lnTo>
                    <a:lnTo>
                      <a:pt x="427" y="6076"/>
                    </a:lnTo>
                    <a:lnTo>
                      <a:pt x="452" y="6088"/>
                    </a:lnTo>
                    <a:lnTo>
                      <a:pt x="892" y="5184"/>
                    </a:lnTo>
                    <a:lnTo>
                      <a:pt x="1896" y="3540"/>
                    </a:lnTo>
                    <a:lnTo>
                      <a:pt x="3013" y="2034"/>
                    </a:lnTo>
                    <a:lnTo>
                      <a:pt x="4218" y="653"/>
                    </a:lnTo>
                    <a:lnTo>
                      <a:pt x="4833"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39"/>
              <p:cNvSpPr/>
              <p:nvPr/>
            </p:nvSpPr>
            <p:spPr>
              <a:xfrm>
                <a:off x="5606425" y="4109050"/>
                <a:ext cx="4750" cy="7850"/>
              </a:xfrm>
              <a:custGeom>
                <a:avLst/>
                <a:gdLst/>
                <a:ahLst/>
                <a:cxnLst/>
                <a:rect l="l" t="t" r="r" b="b"/>
                <a:pathLst>
                  <a:path w="190" h="314" extrusionOk="0">
                    <a:moveTo>
                      <a:pt x="139" y="0"/>
                    </a:moveTo>
                    <a:lnTo>
                      <a:pt x="1" y="289"/>
                    </a:lnTo>
                    <a:lnTo>
                      <a:pt x="51" y="314"/>
                    </a:lnTo>
                    <a:lnTo>
                      <a:pt x="127" y="176"/>
                    </a:lnTo>
                    <a:lnTo>
                      <a:pt x="189" y="25"/>
                    </a:lnTo>
                    <a:lnTo>
                      <a:pt x="164" y="13"/>
                    </a:lnTo>
                    <a:lnTo>
                      <a:pt x="139"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39"/>
              <p:cNvSpPr/>
              <p:nvPr/>
            </p:nvSpPr>
            <p:spPr>
              <a:xfrm>
                <a:off x="5549325" y="3965950"/>
                <a:ext cx="128375" cy="161625"/>
              </a:xfrm>
              <a:custGeom>
                <a:avLst/>
                <a:gdLst/>
                <a:ahLst/>
                <a:cxnLst/>
                <a:rect l="l" t="t" r="r" b="b"/>
                <a:pathLst>
                  <a:path w="5135" h="6465" extrusionOk="0">
                    <a:moveTo>
                      <a:pt x="5134" y="1"/>
                    </a:moveTo>
                    <a:lnTo>
                      <a:pt x="4795" y="101"/>
                    </a:lnTo>
                    <a:lnTo>
                      <a:pt x="4456" y="214"/>
                    </a:lnTo>
                    <a:lnTo>
                      <a:pt x="3829" y="892"/>
                    </a:lnTo>
                    <a:lnTo>
                      <a:pt x="2649" y="2348"/>
                    </a:lnTo>
                    <a:lnTo>
                      <a:pt x="1532" y="3904"/>
                    </a:lnTo>
                    <a:lnTo>
                      <a:pt x="490" y="5561"/>
                    </a:lnTo>
                    <a:lnTo>
                      <a:pt x="1" y="6427"/>
                    </a:lnTo>
                    <a:lnTo>
                      <a:pt x="63" y="6465"/>
                    </a:lnTo>
                    <a:lnTo>
                      <a:pt x="151" y="6301"/>
                    </a:lnTo>
                    <a:lnTo>
                      <a:pt x="277" y="6377"/>
                    </a:lnTo>
                    <a:lnTo>
                      <a:pt x="402" y="6440"/>
                    </a:lnTo>
                    <a:lnTo>
                      <a:pt x="917" y="5536"/>
                    </a:lnTo>
                    <a:lnTo>
                      <a:pt x="2021" y="3816"/>
                    </a:lnTo>
                    <a:lnTo>
                      <a:pt x="3201" y="2197"/>
                    </a:lnTo>
                    <a:lnTo>
                      <a:pt x="4469" y="703"/>
                    </a:lnTo>
                    <a:lnTo>
                      <a:pt x="5134"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39"/>
              <p:cNvSpPr/>
              <p:nvPr/>
            </p:nvSpPr>
            <p:spPr>
              <a:xfrm>
                <a:off x="5550900" y="4123475"/>
                <a:ext cx="8500" cy="7250"/>
              </a:xfrm>
              <a:custGeom>
                <a:avLst/>
                <a:gdLst/>
                <a:ahLst/>
                <a:cxnLst/>
                <a:rect l="l" t="t" r="r" b="b"/>
                <a:pathLst>
                  <a:path w="340" h="290" extrusionOk="0">
                    <a:moveTo>
                      <a:pt x="88" y="0"/>
                    </a:moveTo>
                    <a:lnTo>
                      <a:pt x="0" y="164"/>
                    </a:lnTo>
                    <a:lnTo>
                      <a:pt x="251" y="289"/>
                    </a:lnTo>
                    <a:lnTo>
                      <a:pt x="289" y="214"/>
                    </a:lnTo>
                    <a:lnTo>
                      <a:pt x="339" y="139"/>
                    </a:lnTo>
                    <a:lnTo>
                      <a:pt x="214" y="76"/>
                    </a:lnTo>
                    <a:lnTo>
                      <a:pt x="88"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39"/>
              <p:cNvSpPr/>
              <p:nvPr/>
            </p:nvSpPr>
            <p:spPr>
              <a:xfrm>
                <a:off x="5517625" y="3988850"/>
                <a:ext cx="99500" cy="148450"/>
              </a:xfrm>
              <a:custGeom>
                <a:avLst/>
                <a:gdLst/>
                <a:ahLst/>
                <a:cxnLst/>
                <a:rect l="l" t="t" r="r" b="b"/>
                <a:pathLst>
                  <a:path w="3980" h="5938" extrusionOk="0">
                    <a:moveTo>
                      <a:pt x="3980" y="1"/>
                    </a:moveTo>
                    <a:lnTo>
                      <a:pt x="3591" y="202"/>
                    </a:lnTo>
                    <a:lnTo>
                      <a:pt x="3202" y="415"/>
                    </a:lnTo>
                    <a:lnTo>
                      <a:pt x="2750" y="1030"/>
                    </a:lnTo>
                    <a:lnTo>
                      <a:pt x="1884" y="2310"/>
                    </a:lnTo>
                    <a:lnTo>
                      <a:pt x="1080" y="3678"/>
                    </a:lnTo>
                    <a:lnTo>
                      <a:pt x="340" y="5109"/>
                    </a:lnTo>
                    <a:lnTo>
                      <a:pt x="1" y="5850"/>
                    </a:lnTo>
                    <a:lnTo>
                      <a:pt x="177" y="5938"/>
                    </a:lnTo>
                    <a:lnTo>
                      <a:pt x="252" y="5812"/>
                    </a:lnTo>
                    <a:lnTo>
                      <a:pt x="315" y="5850"/>
                    </a:lnTo>
                    <a:lnTo>
                      <a:pt x="377" y="5888"/>
                    </a:lnTo>
                    <a:lnTo>
                      <a:pt x="754" y="5072"/>
                    </a:lnTo>
                    <a:lnTo>
                      <a:pt x="1582" y="3515"/>
                    </a:lnTo>
                    <a:lnTo>
                      <a:pt x="2486" y="2034"/>
                    </a:lnTo>
                    <a:lnTo>
                      <a:pt x="3465" y="654"/>
                    </a:lnTo>
                    <a:lnTo>
                      <a:pt x="3980"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39"/>
              <p:cNvSpPr/>
              <p:nvPr/>
            </p:nvSpPr>
            <p:spPr>
              <a:xfrm>
                <a:off x="5522025" y="4134150"/>
                <a:ext cx="5050" cy="4725"/>
              </a:xfrm>
              <a:custGeom>
                <a:avLst/>
                <a:gdLst/>
                <a:ahLst/>
                <a:cxnLst/>
                <a:rect l="l" t="t" r="r" b="b"/>
                <a:pathLst>
                  <a:path w="202" h="189" extrusionOk="0">
                    <a:moveTo>
                      <a:pt x="76" y="0"/>
                    </a:moveTo>
                    <a:lnTo>
                      <a:pt x="1" y="126"/>
                    </a:lnTo>
                    <a:lnTo>
                      <a:pt x="139" y="188"/>
                    </a:lnTo>
                    <a:lnTo>
                      <a:pt x="164" y="138"/>
                    </a:lnTo>
                    <a:lnTo>
                      <a:pt x="201" y="76"/>
                    </a:lnTo>
                    <a:lnTo>
                      <a:pt x="139" y="38"/>
                    </a:lnTo>
                    <a:lnTo>
                      <a:pt x="76" y="0"/>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39"/>
              <p:cNvSpPr/>
              <p:nvPr/>
            </p:nvSpPr>
            <p:spPr>
              <a:xfrm>
                <a:off x="5483425" y="4015525"/>
                <a:ext cx="88825" cy="134025"/>
              </a:xfrm>
              <a:custGeom>
                <a:avLst/>
                <a:gdLst/>
                <a:ahLst/>
                <a:cxnLst/>
                <a:rect l="l" t="t" r="r" b="b"/>
                <a:pathLst>
                  <a:path w="3553" h="5361" extrusionOk="0">
                    <a:moveTo>
                      <a:pt x="3553" y="1"/>
                    </a:moveTo>
                    <a:lnTo>
                      <a:pt x="2900" y="478"/>
                    </a:lnTo>
                    <a:lnTo>
                      <a:pt x="2285" y="1017"/>
                    </a:lnTo>
                    <a:lnTo>
                      <a:pt x="1946" y="1482"/>
                    </a:lnTo>
                    <a:lnTo>
                      <a:pt x="1294" y="2473"/>
                    </a:lnTo>
                    <a:lnTo>
                      <a:pt x="704" y="3540"/>
                    </a:lnTo>
                    <a:lnTo>
                      <a:pt x="202" y="4720"/>
                    </a:lnTo>
                    <a:lnTo>
                      <a:pt x="1" y="5348"/>
                    </a:lnTo>
                    <a:lnTo>
                      <a:pt x="38" y="5360"/>
                    </a:lnTo>
                    <a:lnTo>
                      <a:pt x="189" y="5097"/>
                    </a:lnTo>
                    <a:lnTo>
                      <a:pt x="302" y="5159"/>
                    </a:lnTo>
                    <a:lnTo>
                      <a:pt x="415" y="5222"/>
                    </a:lnTo>
                    <a:lnTo>
                      <a:pt x="691" y="4444"/>
                    </a:lnTo>
                    <a:lnTo>
                      <a:pt x="1381" y="3013"/>
                    </a:lnTo>
                    <a:lnTo>
                      <a:pt x="2197" y="1720"/>
                    </a:lnTo>
                    <a:lnTo>
                      <a:pt x="3101" y="553"/>
                    </a:lnTo>
                    <a:lnTo>
                      <a:pt x="3553"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39"/>
              <p:cNvSpPr/>
              <p:nvPr/>
            </p:nvSpPr>
            <p:spPr>
              <a:xfrm>
                <a:off x="5484375" y="4142925"/>
                <a:ext cx="9425" cy="8825"/>
              </a:xfrm>
              <a:custGeom>
                <a:avLst/>
                <a:gdLst/>
                <a:ahLst/>
                <a:cxnLst/>
                <a:rect l="l" t="t" r="r" b="b"/>
                <a:pathLst>
                  <a:path w="377" h="353" extrusionOk="0">
                    <a:moveTo>
                      <a:pt x="151" y="1"/>
                    </a:moveTo>
                    <a:lnTo>
                      <a:pt x="0" y="264"/>
                    </a:lnTo>
                    <a:lnTo>
                      <a:pt x="302" y="352"/>
                    </a:lnTo>
                    <a:lnTo>
                      <a:pt x="339" y="239"/>
                    </a:lnTo>
                    <a:lnTo>
                      <a:pt x="377" y="126"/>
                    </a:lnTo>
                    <a:lnTo>
                      <a:pt x="264" y="63"/>
                    </a:lnTo>
                    <a:lnTo>
                      <a:pt x="1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519" name="Google Shape;1519;p39"/>
          <p:cNvSpPr txBox="1">
            <a:spLocks noGrp="1"/>
          </p:cNvSpPr>
          <p:nvPr>
            <p:ph type="title"/>
          </p:nvPr>
        </p:nvSpPr>
        <p:spPr>
          <a:xfrm>
            <a:off x="869890" y="707484"/>
            <a:ext cx="4969777" cy="108812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ID" dirty="0" smtClean="0"/>
              <a:t>Etika Pancasilla</a:t>
            </a:r>
            <a:endParaRPr dirty="0"/>
          </a:p>
        </p:txBody>
      </p:sp>
      <p:sp>
        <p:nvSpPr>
          <p:cNvPr id="1520" name="Google Shape;1520;p39"/>
          <p:cNvSpPr txBox="1">
            <a:spLocks noGrp="1"/>
          </p:cNvSpPr>
          <p:nvPr>
            <p:ph type="subTitle" idx="1"/>
          </p:nvPr>
        </p:nvSpPr>
        <p:spPr>
          <a:xfrm>
            <a:off x="2015850" y="3686275"/>
            <a:ext cx="5112300" cy="9132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a:t>You could enter a subtitle here if you need it</a:t>
            </a:r>
            <a:endParaRPr/>
          </a:p>
        </p:txBody>
      </p:sp>
      <p:sp>
        <p:nvSpPr>
          <p:cNvPr id="1521" name="Google Shape;1521;p39"/>
          <p:cNvSpPr/>
          <p:nvPr/>
        </p:nvSpPr>
        <p:spPr>
          <a:xfrm rot="-567925" flipH="1">
            <a:off x="8051011" y="-560224"/>
            <a:ext cx="1453408" cy="2199436"/>
          </a:xfrm>
          <a:custGeom>
            <a:avLst/>
            <a:gdLst/>
            <a:ahLst/>
            <a:cxnLst/>
            <a:rect l="l" t="t" r="r" b="b"/>
            <a:pathLst>
              <a:path w="47684" h="72160" extrusionOk="0">
                <a:moveTo>
                  <a:pt x="37806" y="0"/>
                </a:moveTo>
                <a:lnTo>
                  <a:pt x="37655" y="101"/>
                </a:lnTo>
                <a:lnTo>
                  <a:pt x="37630" y="201"/>
                </a:lnTo>
                <a:lnTo>
                  <a:pt x="37454" y="1394"/>
                </a:lnTo>
                <a:lnTo>
                  <a:pt x="37153" y="3791"/>
                </a:lnTo>
                <a:lnTo>
                  <a:pt x="37028" y="4996"/>
                </a:lnTo>
                <a:lnTo>
                  <a:pt x="36789" y="5887"/>
                </a:lnTo>
                <a:lnTo>
                  <a:pt x="36262" y="7644"/>
                </a:lnTo>
                <a:lnTo>
                  <a:pt x="35923" y="8510"/>
                </a:lnTo>
                <a:lnTo>
                  <a:pt x="35672" y="9113"/>
                </a:lnTo>
                <a:lnTo>
                  <a:pt x="35107" y="10280"/>
                </a:lnTo>
                <a:lnTo>
                  <a:pt x="34480" y="11410"/>
                </a:lnTo>
                <a:lnTo>
                  <a:pt x="33789" y="12514"/>
                </a:lnTo>
                <a:lnTo>
                  <a:pt x="33413" y="13054"/>
                </a:lnTo>
                <a:lnTo>
                  <a:pt x="32898" y="13757"/>
                </a:lnTo>
                <a:lnTo>
                  <a:pt x="31769" y="15062"/>
                </a:lnTo>
                <a:lnTo>
                  <a:pt x="30538" y="16267"/>
                </a:lnTo>
                <a:lnTo>
                  <a:pt x="29221" y="17372"/>
                </a:lnTo>
                <a:lnTo>
                  <a:pt x="28530" y="17886"/>
                </a:lnTo>
                <a:lnTo>
                  <a:pt x="27790" y="18275"/>
                </a:lnTo>
                <a:lnTo>
                  <a:pt x="26296" y="18991"/>
                </a:lnTo>
                <a:lnTo>
                  <a:pt x="24777" y="19593"/>
                </a:lnTo>
                <a:lnTo>
                  <a:pt x="23221" y="20121"/>
                </a:lnTo>
                <a:lnTo>
                  <a:pt x="21639" y="20560"/>
                </a:lnTo>
                <a:lnTo>
                  <a:pt x="20033" y="20936"/>
                </a:lnTo>
                <a:lnTo>
                  <a:pt x="17598" y="21388"/>
                </a:lnTo>
                <a:lnTo>
                  <a:pt x="15941" y="21614"/>
                </a:lnTo>
                <a:lnTo>
                  <a:pt x="14874" y="21752"/>
                </a:lnTo>
                <a:lnTo>
                  <a:pt x="13807" y="21903"/>
                </a:lnTo>
                <a:lnTo>
                  <a:pt x="13418" y="21664"/>
                </a:lnTo>
                <a:lnTo>
                  <a:pt x="12565" y="21338"/>
                </a:lnTo>
                <a:lnTo>
                  <a:pt x="11661" y="21187"/>
                </a:lnTo>
                <a:lnTo>
                  <a:pt x="10757" y="21225"/>
                </a:lnTo>
                <a:lnTo>
                  <a:pt x="10305" y="21313"/>
                </a:lnTo>
                <a:lnTo>
                  <a:pt x="10556" y="21351"/>
                </a:lnTo>
                <a:lnTo>
                  <a:pt x="11058" y="21489"/>
                </a:lnTo>
                <a:lnTo>
                  <a:pt x="11799" y="21752"/>
                </a:lnTo>
                <a:lnTo>
                  <a:pt x="12301" y="21903"/>
                </a:lnTo>
                <a:lnTo>
                  <a:pt x="12627" y="21978"/>
                </a:lnTo>
                <a:lnTo>
                  <a:pt x="12966" y="22028"/>
                </a:lnTo>
                <a:lnTo>
                  <a:pt x="11774" y="22229"/>
                </a:lnTo>
                <a:lnTo>
                  <a:pt x="10017" y="22631"/>
                </a:lnTo>
                <a:lnTo>
                  <a:pt x="8874" y="22970"/>
                </a:lnTo>
                <a:lnTo>
                  <a:pt x="7757" y="23384"/>
                </a:lnTo>
                <a:lnTo>
                  <a:pt x="6678" y="23873"/>
                </a:lnTo>
                <a:lnTo>
                  <a:pt x="5636" y="24463"/>
                </a:lnTo>
                <a:lnTo>
                  <a:pt x="4645" y="25154"/>
                </a:lnTo>
                <a:lnTo>
                  <a:pt x="4168" y="25543"/>
                </a:lnTo>
                <a:lnTo>
                  <a:pt x="4130" y="25580"/>
                </a:lnTo>
                <a:lnTo>
                  <a:pt x="4130" y="25668"/>
                </a:lnTo>
                <a:lnTo>
                  <a:pt x="4168" y="25744"/>
                </a:lnTo>
                <a:lnTo>
                  <a:pt x="4255" y="25756"/>
                </a:lnTo>
                <a:lnTo>
                  <a:pt x="4293" y="25731"/>
                </a:lnTo>
                <a:lnTo>
                  <a:pt x="4858" y="25292"/>
                </a:lnTo>
                <a:lnTo>
                  <a:pt x="6038" y="24526"/>
                </a:lnTo>
                <a:lnTo>
                  <a:pt x="7255" y="23911"/>
                </a:lnTo>
                <a:lnTo>
                  <a:pt x="8523" y="23434"/>
                </a:lnTo>
                <a:lnTo>
                  <a:pt x="9176" y="23233"/>
                </a:lnTo>
                <a:lnTo>
                  <a:pt x="8900" y="23422"/>
                </a:lnTo>
                <a:lnTo>
                  <a:pt x="8360" y="23886"/>
                </a:lnTo>
                <a:lnTo>
                  <a:pt x="7883" y="24388"/>
                </a:lnTo>
                <a:lnTo>
                  <a:pt x="7544" y="24890"/>
                </a:lnTo>
                <a:lnTo>
                  <a:pt x="7444" y="25129"/>
                </a:lnTo>
                <a:lnTo>
                  <a:pt x="8222" y="24627"/>
                </a:lnTo>
                <a:lnTo>
                  <a:pt x="9025" y="24175"/>
                </a:lnTo>
                <a:lnTo>
                  <a:pt x="9376" y="23936"/>
                </a:lnTo>
                <a:lnTo>
                  <a:pt x="9841" y="23497"/>
                </a:lnTo>
                <a:lnTo>
                  <a:pt x="10092" y="23145"/>
                </a:lnTo>
                <a:lnTo>
                  <a:pt x="10180" y="22957"/>
                </a:lnTo>
                <a:lnTo>
                  <a:pt x="11058" y="22769"/>
                </a:lnTo>
                <a:lnTo>
                  <a:pt x="12841" y="22455"/>
                </a:lnTo>
                <a:lnTo>
                  <a:pt x="15552" y="22104"/>
                </a:lnTo>
                <a:lnTo>
                  <a:pt x="17359" y="21865"/>
                </a:lnTo>
                <a:lnTo>
                  <a:pt x="18928" y="21627"/>
                </a:lnTo>
                <a:lnTo>
                  <a:pt x="21250" y="21162"/>
                </a:lnTo>
                <a:lnTo>
                  <a:pt x="22794" y="20786"/>
                </a:lnTo>
                <a:lnTo>
                  <a:pt x="23547" y="20560"/>
                </a:lnTo>
                <a:lnTo>
                  <a:pt x="24212" y="20372"/>
                </a:lnTo>
                <a:lnTo>
                  <a:pt x="24890" y="20158"/>
                </a:lnTo>
                <a:lnTo>
                  <a:pt x="22229" y="21577"/>
                </a:lnTo>
                <a:lnTo>
                  <a:pt x="18213" y="23735"/>
                </a:lnTo>
                <a:lnTo>
                  <a:pt x="16292" y="24915"/>
                </a:lnTo>
                <a:lnTo>
                  <a:pt x="15050" y="25769"/>
                </a:lnTo>
                <a:lnTo>
                  <a:pt x="14460" y="26221"/>
                </a:lnTo>
                <a:lnTo>
                  <a:pt x="13983" y="26145"/>
                </a:lnTo>
                <a:lnTo>
                  <a:pt x="13644" y="26083"/>
                </a:lnTo>
                <a:lnTo>
                  <a:pt x="13293" y="26045"/>
                </a:lnTo>
                <a:lnTo>
                  <a:pt x="12565" y="26108"/>
                </a:lnTo>
                <a:lnTo>
                  <a:pt x="11874" y="26321"/>
                </a:lnTo>
                <a:lnTo>
                  <a:pt x="11209" y="26647"/>
                </a:lnTo>
                <a:lnTo>
                  <a:pt x="10908" y="26861"/>
                </a:lnTo>
                <a:lnTo>
                  <a:pt x="10908" y="26861"/>
                </a:lnTo>
                <a:lnTo>
                  <a:pt x="11347" y="26848"/>
                </a:lnTo>
                <a:lnTo>
                  <a:pt x="12201" y="26999"/>
                </a:lnTo>
                <a:lnTo>
                  <a:pt x="12640" y="27062"/>
                </a:lnTo>
                <a:lnTo>
                  <a:pt x="13042" y="27099"/>
                </a:lnTo>
                <a:lnTo>
                  <a:pt x="13443" y="27062"/>
                </a:lnTo>
                <a:lnTo>
                  <a:pt x="13029" y="27426"/>
                </a:lnTo>
                <a:lnTo>
                  <a:pt x="12213" y="28216"/>
                </a:lnTo>
                <a:lnTo>
                  <a:pt x="11460" y="29057"/>
                </a:lnTo>
                <a:lnTo>
                  <a:pt x="10745" y="29961"/>
                </a:lnTo>
                <a:lnTo>
                  <a:pt x="10418" y="30438"/>
                </a:lnTo>
                <a:lnTo>
                  <a:pt x="10393" y="30501"/>
                </a:lnTo>
                <a:lnTo>
                  <a:pt x="10481" y="30576"/>
                </a:lnTo>
                <a:lnTo>
                  <a:pt x="10531" y="30538"/>
                </a:lnTo>
                <a:lnTo>
                  <a:pt x="11008" y="29923"/>
                </a:lnTo>
                <a:lnTo>
                  <a:pt x="12037" y="28769"/>
                </a:lnTo>
                <a:lnTo>
                  <a:pt x="13142" y="27727"/>
                </a:lnTo>
                <a:lnTo>
                  <a:pt x="14309" y="26773"/>
                </a:lnTo>
                <a:lnTo>
                  <a:pt x="14912" y="26321"/>
                </a:lnTo>
                <a:lnTo>
                  <a:pt x="14962" y="26296"/>
                </a:lnTo>
                <a:lnTo>
                  <a:pt x="14949" y="26296"/>
                </a:lnTo>
                <a:lnTo>
                  <a:pt x="15564" y="25869"/>
                </a:lnTo>
                <a:lnTo>
                  <a:pt x="16807" y="25066"/>
                </a:lnTo>
                <a:lnTo>
                  <a:pt x="18753" y="23936"/>
                </a:lnTo>
                <a:lnTo>
                  <a:pt x="20070" y="23233"/>
                </a:lnTo>
                <a:lnTo>
                  <a:pt x="20070" y="23233"/>
                </a:lnTo>
                <a:lnTo>
                  <a:pt x="19681" y="23710"/>
                </a:lnTo>
                <a:lnTo>
                  <a:pt x="18991" y="24752"/>
                </a:lnTo>
                <a:lnTo>
                  <a:pt x="18389" y="25869"/>
                </a:lnTo>
                <a:lnTo>
                  <a:pt x="17912" y="26961"/>
                </a:lnTo>
                <a:lnTo>
                  <a:pt x="17711" y="27488"/>
                </a:lnTo>
                <a:lnTo>
                  <a:pt x="17548" y="27928"/>
                </a:lnTo>
                <a:lnTo>
                  <a:pt x="17297" y="28844"/>
                </a:lnTo>
                <a:lnTo>
                  <a:pt x="17008" y="30250"/>
                </a:lnTo>
                <a:lnTo>
                  <a:pt x="16631" y="32120"/>
                </a:lnTo>
                <a:lnTo>
                  <a:pt x="16230" y="33475"/>
                </a:lnTo>
                <a:lnTo>
                  <a:pt x="15853" y="34342"/>
                </a:lnTo>
                <a:lnTo>
                  <a:pt x="15615" y="34743"/>
                </a:lnTo>
                <a:lnTo>
                  <a:pt x="15602" y="34781"/>
                </a:lnTo>
                <a:lnTo>
                  <a:pt x="15677" y="34831"/>
                </a:lnTo>
                <a:lnTo>
                  <a:pt x="15702" y="34806"/>
                </a:lnTo>
                <a:lnTo>
                  <a:pt x="15916" y="34505"/>
                </a:lnTo>
                <a:lnTo>
                  <a:pt x="16280" y="33865"/>
                </a:lnTo>
                <a:lnTo>
                  <a:pt x="16707" y="32873"/>
                </a:lnTo>
                <a:lnTo>
                  <a:pt x="17284" y="30752"/>
                </a:lnTo>
                <a:lnTo>
                  <a:pt x="17623" y="29321"/>
                </a:lnTo>
                <a:lnTo>
                  <a:pt x="17686" y="29798"/>
                </a:lnTo>
                <a:lnTo>
                  <a:pt x="17773" y="30250"/>
                </a:lnTo>
                <a:lnTo>
                  <a:pt x="18125" y="31555"/>
                </a:lnTo>
                <a:lnTo>
                  <a:pt x="18564" y="33187"/>
                </a:lnTo>
                <a:lnTo>
                  <a:pt x="18665" y="33839"/>
                </a:lnTo>
                <a:lnTo>
                  <a:pt x="18702" y="34505"/>
                </a:lnTo>
                <a:lnTo>
                  <a:pt x="18627" y="35182"/>
                </a:lnTo>
                <a:lnTo>
                  <a:pt x="18552" y="35521"/>
                </a:lnTo>
                <a:lnTo>
                  <a:pt x="18552" y="35559"/>
                </a:lnTo>
                <a:lnTo>
                  <a:pt x="18614" y="35584"/>
                </a:lnTo>
                <a:lnTo>
                  <a:pt x="18640" y="35546"/>
                </a:lnTo>
                <a:lnTo>
                  <a:pt x="18790" y="35145"/>
                </a:lnTo>
                <a:lnTo>
                  <a:pt x="18953" y="34316"/>
                </a:lnTo>
                <a:lnTo>
                  <a:pt x="18953" y="33475"/>
                </a:lnTo>
                <a:lnTo>
                  <a:pt x="18828" y="32647"/>
                </a:lnTo>
                <a:lnTo>
                  <a:pt x="18727" y="32220"/>
                </a:lnTo>
                <a:lnTo>
                  <a:pt x="18464" y="31229"/>
                </a:lnTo>
                <a:lnTo>
                  <a:pt x="18200" y="30237"/>
                </a:lnTo>
                <a:lnTo>
                  <a:pt x="18338" y="30551"/>
                </a:lnTo>
                <a:lnTo>
                  <a:pt x="18527" y="30840"/>
                </a:lnTo>
                <a:lnTo>
                  <a:pt x="18803" y="31229"/>
                </a:lnTo>
                <a:lnTo>
                  <a:pt x="19493" y="31869"/>
                </a:lnTo>
                <a:lnTo>
                  <a:pt x="19882" y="32132"/>
                </a:lnTo>
                <a:lnTo>
                  <a:pt x="19769" y="32032"/>
                </a:lnTo>
                <a:lnTo>
                  <a:pt x="19593" y="31743"/>
                </a:lnTo>
                <a:lnTo>
                  <a:pt x="19543" y="31593"/>
                </a:lnTo>
                <a:lnTo>
                  <a:pt x="19368" y="31053"/>
                </a:lnTo>
                <a:lnTo>
                  <a:pt x="19117" y="30237"/>
                </a:lnTo>
                <a:lnTo>
                  <a:pt x="18891" y="29723"/>
                </a:lnTo>
                <a:lnTo>
                  <a:pt x="18740" y="29484"/>
                </a:lnTo>
                <a:lnTo>
                  <a:pt x="18439" y="29107"/>
                </a:lnTo>
                <a:lnTo>
                  <a:pt x="18163" y="28718"/>
                </a:lnTo>
                <a:lnTo>
                  <a:pt x="18062" y="28907"/>
                </a:lnTo>
                <a:lnTo>
                  <a:pt x="18112" y="28204"/>
                </a:lnTo>
                <a:lnTo>
                  <a:pt x="18238" y="27501"/>
                </a:lnTo>
                <a:lnTo>
                  <a:pt x="18539" y="26798"/>
                </a:lnTo>
                <a:lnTo>
                  <a:pt x="19255" y="25468"/>
                </a:lnTo>
                <a:lnTo>
                  <a:pt x="19669" y="24827"/>
                </a:lnTo>
                <a:lnTo>
                  <a:pt x="20108" y="24225"/>
                </a:lnTo>
                <a:lnTo>
                  <a:pt x="21087" y="23083"/>
                </a:lnTo>
                <a:lnTo>
                  <a:pt x="21526" y="22493"/>
                </a:lnTo>
                <a:lnTo>
                  <a:pt x="23083" y="21689"/>
                </a:lnTo>
                <a:lnTo>
                  <a:pt x="25405" y="20472"/>
                </a:lnTo>
                <a:lnTo>
                  <a:pt x="26911" y="19593"/>
                </a:lnTo>
                <a:lnTo>
                  <a:pt x="27639" y="19142"/>
                </a:lnTo>
                <a:lnTo>
                  <a:pt x="28618" y="18489"/>
                </a:lnTo>
                <a:lnTo>
                  <a:pt x="30011" y="17434"/>
                </a:lnTo>
                <a:lnTo>
                  <a:pt x="30890" y="16669"/>
                </a:lnTo>
                <a:lnTo>
                  <a:pt x="31731" y="15866"/>
                </a:lnTo>
                <a:lnTo>
                  <a:pt x="32522" y="15025"/>
                </a:lnTo>
                <a:lnTo>
                  <a:pt x="33275" y="14133"/>
                </a:lnTo>
                <a:lnTo>
                  <a:pt x="33965" y="13192"/>
                </a:lnTo>
                <a:lnTo>
                  <a:pt x="34304" y="12703"/>
                </a:lnTo>
                <a:lnTo>
                  <a:pt x="34944" y="11698"/>
                </a:lnTo>
                <a:lnTo>
                  <a:pt x="35885" y="10029"/>
                </a:lnTo>
                <a:lnTo>
                  <a:pt x="36463" y="8862"/>
                </a:lnTo>
                <a:lnTo>
                  <a:pt x="36714" y="8259"/>
                </a:lnTo>
                <a:lnTo>
                  <a:pt x="36551" y="9916"/>
                </a:lnTo>
                <a:lnTo>
                  <a:pt x="36174" y="13192"/>
                </a:lnTo>
                <a:lnTo>
                  <a:pt x="35911" y="14836"/>
                </a:lnTo>
                <a:lnTo>
                  <a:pt x="35747" y="15765"/>
                </a:lnTo>
                <a:lnTo>
                  <a:pt x="35383" y="17598"/>
                </a:lnTo>
                <a:lnTo>
                  <a:pt x="34944" y="19405"/>
                </a:lnTo>
                <a:lnTo>
                  <a:pt x="34442" y="21200"/>
                </a:lnTo>
                <a:lnTo>
                  <a:pt x="33890" y="22982"/>
                </a:lnTo>
                <a:lnTo>
                  <a:pt x="33275" y="24740"/>
                </a:lnTo>
                <a:lnTo>
                  <a:pt x="32246" y="27338"/>
                </a:lnTo>
                <a:lnTo>
                  <a:pt x="31492" y="29057"/>
                </a:lnTo>
                <a:lnTo>
                  <a:pt x="31467" y="29082"/>
                </a:lnTo>
                <a:lnTo>
                  <a:pt x="31455" y="29120"/>
                </a:lnTo>
                <a:lnTo>
                  <a:pt x="30928" y="28995"/>
                </a:lnTo>
                <a:lnTo>
                  <a:pt x="30400" y="28907"/>
                </a:lnTo>
                <a:lnTo>
                  <a:pt x="30124" y="28894"/>
                </a:lnTo>
                <a:lnTo>
                  <a:pt x="29597" y="28982"/>
                </a:lnTo>
                <a:lnTo>
                  <a:pt x="29346" y="29057"/>
                </a:lnTo>
                <a:lnTo>
                  <a:pt x="29032" y="29158"/>
                </a:lnTo>
                <a:lnTo>
                  <a:pt x="28430" y="29421"/>
                </a:lnTo>
                <a:lnTo>
                  <a:pt x="27852" y="29748"/>
                </a:lnTo>
                <a:lnTo>
                  <a:pt x="27313" y="30124"/>
                </a:lnTo>
                <a:lnTo>
                  <a:pt x="27062" y="30338"/>
                </a:lnTo>
                <a:lnTo>
                  <a:pt x="27325" y="30250"/>
                </a:lnTo>
                <a:lnTo>
                  <a:pt x="27852" y="30225"/>
                </a:lnTo>
                <a:lnTo>
                  <a:pt x="28681" y="30350"/>
                </a:lnTo>
                <a:lnTo>
                  <a:pt x="29233" y="30413"/>
                </a:lnTo>
                <a:lnTo>
                  <a:pt x="29509" y="30413"/>
                </a:lnTo>
                <a:lnTo>
                  <a:pt x="30062" y="30312"/>
                </a:lnTo>
                <a:lnTo>
                  <a:pt x="30589" y="30099"/>
                </a:lnTo>
                <a:lnTo>
                  <a:pt x="31041" y="29773"/>
                </a:lnTo>
                <a:lnTo>
                  <a:pt x="31241" y="29572"/>
                </a:lnTo>
                <a:lnTo>
                  <a:pt x="31053" y="29974"/>
                </a:lnTo>
                <a:lnTo>
                  <a:pt x="30865" y="30375"/>
                </a:lnTo>
                <a:lnTo>
                  <a:pt x="30426" y="30927"/>
                </a:lnTo>
                <a:lnTo>
                  <a:pt x="29534" y="31957"/>
                </a:lnTo>
                <a:lnTo>
                  <a:pt x="28593" y="32860"/>
                </a:lnTo>
                <a:lnTo>
                  <a:pt x="27576" y="33664"/>
                </a:lnTo>
                <a:lnTo>
                  <a:pt x="27024" y="34040"/>
                </a:lnTo>
                <a:lnTo>
                  <a:pt x="26660" y="33927"/>
                </a:lnTo>
                <a:lnTo>
                  <a:pt x="25945" y="33601"/>
                </a:lnTo>
                <a:lnTo>
                  <a:pt x="25581" y="33450"/>
                </a:lnTo>
                <a:lnTo>
                  <a:pt x="25154" y="33312"/>
                </a:lnTo>
                <a:lnTo>
                  <a:pt x="24263" y="33237"/>
                </a:lnTo>
                <a:lnTo>
                  <a:pt x="23359" y="33312"/>
                </a:lnTo>
                <a:lnTo>
                  <a:pt x="22468" y="33475"/>
                </a:lnTo>
                <a:lnTo>
                  <a:pt x="22016" y="33588"/>
                </a:lnTo>
                <a:lnTo>
                  <a:pt x="22518" y="33764"/>
                </a:lnTo>
                <a:lnTo>
                  <a:pt x="23547" y="34078"/>
                </a:lnTo>
                <a:lnTo>
                  <a:pt x="24576" y="34316"/>
                </a:lnTo>
                <a:lnTo>
                  <a:pt x="25631" y="34492"/>
                </a:lnTo>
                <a:lnTo>
                  <a:pt x="26171" y="34542"/>
                </a:lnTo>
                <a:lnTo>
                  <a:pt x="25468" y="34919"/>
                </a:lnTo>
                <a:lnTo>
                  <a:pt x="24702" y="35258"/>
                </a:lnTo>
                <a:lnTo>
                  <a:pt x="23773" y="35634"/>
                </a:lnTo>
                <a:lnTo>
                  <a:pt x="21878" y="36274"/>
                </a:lnTo>
                <a:lnTo>
                  <a:pt x="18991" y="37103"/>
                </a:lnTo>
                <a:lnTo>
                  <a:pt x="17058" y="37617"/>
                </a:lnTo>
                <a:lnTo>
                  <a:pt x="15866" y="37969"/>
                </a:lnTo>
                <a:lnTo>
                  <a:pt x="14636" y="38333"/>
                </a:lnTo>
                <a:lnTo>
                  <a:pt x="13933" y="38069"/>
                </a:lnTo>
                <a:lnTo>
                  <a:pt x="12514" y="37617"/>
                </a:lnTo>
                <a:lnTo>
                  <a:pt x="11774" y="37467"/>
                </a:lnTo>
                <a:lnTo>
                  <a:pt x="11385" y="37404"/>
                </a:lnTo>
                <a:lnTo>
                  <a:pt x="10607" y="37354"/>
                </a:lnTo>
                <a:lnTo>
                  <a:pt x="9828" y="37417"/>
                </a:lnTo>
                <a:lnTo>
                  <a:pt x="9075" y="37580"/>
                </a:lnTo>
                <a:lnTo>
                  <a:pt x="8711" y="37718"/>
                </a:lnTo>
                <a:lnTo>
                  <a:pt x="9264" y="37969"/>
                </a:lnTo>
                <a:lnTo>
                  <a:pt x="10431" y="38358"/>
                </a:lnTo>
                <a:lnTo>
                  <a:pt x="11636" y="38597"/>
                </a:lnTo>
                <a:lnTo>
                  <a:pt x="12866" y="38697"/>
                </a:lnTo>
                <a:lnTo>
                  <a:pt x="13481" y="38684"/>
                </a:lnTo>
                <a:lnTo>
                  <a:pt x="13832" y="38597"/>
                </a:lnTo>
                <a:lnTo>
                  <a:pt x="12891" y="38923"/>
                </a:lnTo>
                <a:lnTo>
                  <a:pt x="11033" y="39663"/>
                </a:lnTo>
                <a:lnTo>
                  <a:pt x="10130" y="40078"/>
                </a:lnTo>
                <a:lnTo>
                  <a:pt x="9213" y="40115"/>
                </a:lnTo>
                <a:lnTo>
                  <a:pt x="7343" y="40278"/>
                </a:lnTo>
                <a:lnTo>
                  <a:pt x="6427" y="40429"/>
                </a:lnTo>
                <a:lnTo>
                  <a:pt x="6163" y="40341"/>
                </a:lnTo>
                <a:lnTo>
                  <a:pt x="5661" y="40090"/>
                </a:lnTo>
                <a:lnTo>
                  <a:pt x="5423" y="39940"/>
                </a:lnTo>
                <a:lnTo>
                  <a:pt x="5134" y="39714"/>
                </a:lnTo>
                <a:lnTo>
                  <a:pt x="4820" y="39550"/>
                </a:lnTo>
                <a:lnTo>
                  <a:pt x="4557" y="39488"/>
                </a:lnTo>
                <a:lnTo>
                  <a:pt x="4281" y="39488"/>
                </a:lnTo>
                <a:lnTo>
                  <a:pt x="3414" y="39475"/>
                </a:lnTo>
                <a:lnTo>
                  <a:pt x="2548" y="39488"/>
                </a:lnTo>
                <a:lnTo>
                  <a:pt x="3163" y="39827"/>
                </a:lnTo>
                <a:lnTo>
                  <a:pt x="3778" y="40165"/>
                </a:lnTo>
                <a:lnTo>
                  <a:pt x="4180" y="40391"/>
                </a:lnTo>
                <a:lnTo>
                  <a:pt x="4594" y="40555"/>
                </a:lnTo>
                <a:lnTo>
                  <a:pt x="4921" y="40630"/>
                </a:lnTo>
                <a:lnTo>
                  <a:pt x="5247" y="40668"/>
                </a:lnTo>
                <a:lnTo>
                  <a:pt x="5034" y="40718"/>
                </a:lnTo>
                <a:lnTo>
                  <a:pt x="4833" y="40768"/>
                </a:lnTo>
                <a:lnTo>
                  <a:pt x="4168" y="40969"/>
                </a:lnTo>
                <a:lnTo>
                  <a:pt x="2900" y="41521"/>
                </a:lnTo>
                <a:lnTo>
                  <a:pt x="1707" y="42224"/>
                </a:lnTo>
                <a:lnTo>
                  <a:pt x="590" y="43027"/>
                </a:lnTo>
                <a:lnTo>
                  <a:pt x="38" y="43454"/>
                </a:lnTo>
                <a:lnTo>
                  <a:pt x="0" y="43504"/>
                </a:lnTo>
                <a:lnTo>
                  <a:pt x="63" y="43605"/>
                </a:lnTo>
                <a:lnTo>
                  <a:pt x="138" y="43579"/>
                </a:lnTo>
                <a:lnTo>
                  <a:pt x="1281" y="42864"/>
                </a:lnTo>
                <a:lnTo>
                  <a:pt x="3063" y="41847"/>
                </a:lnTo>
                <a:lnTo>
                  <a:pt x="4318" y="41320"/>
                </a:lnTo>
                <a:lnTo>
                  <a:pt x="4971" y="41132"/>
                </a:lnTo>
                <a:lnTo>
                  <a:pt x="5473" y="41006"/>
                </a:lnTo>
                <a:lnTo>
                  <a:pt x="6515" y="40843"/>
                </a:lnTo>
                <a:lnTo>
                  <a:pt x="8071" y="40693"/>
                </a:lnTo>
                <a:lnTo>
                  <a:pt x="9113" y="40605"/>
                </a:lnTo>
                <a:lnTo>
                  <a:pt x="8410" y="41006"/>
                </a:lnTo>
                <a:lnTo>
                  <a:pt x="7067" y="41923"/>
                </a:lnTo>
                <a:lnTo>
                  <a:pt x="5824" y="42964"/>
                </a:lnTo>
                <a:lnTo>
                  <a:pt x="4732" y="44169"/>
                </a:lnTo>
                <a:lnTo>
                  <a:pt x="4243" y="44835"/>
                </a:lnTo>
                <a:lnTo>
                  <a:pt x="4218" y="44910"/>
                </a:lnTo>
                <a:lnTo>
                  <a:pt x="4318" y="44985"/>
                </a:lnTo>
                <a:lnTo>
                  <a:pt x="4381" y="44948"/>
                </a:lnTo>
                <a:lnTo>
                  <a:pt x="4996" y="44295"/>
                </a:lnTo>
                <a:lnTo>
                  <a:pt x="6276" y="43115"/>
                </a:lnTo>
                <a:lnTo>
                  <a:pt x="7632" y="42098"/>
                </a:lnTo>
                <a:lnTo>
                  <a:pt x="9063" y="41207"/>
                </a:lnTo>
                <a:lnTo>
                  <a:pt x="10556" y="40429"/>
                </a:lnTo>
                <a:lnTo>
                  <a:pt x="12088" y="39751"/>
                </a:lnTo>
                <a:lnTo>
                  <a:pt x="13669" y="39161"/>
                </a:lnTo>
                <a:lnTo>
                  <a:pt x="15301" y="38622"/>
                </a:lnTo>
                <a:lnTo>
                  <a:pt x="16117" y="38371"/>
                </a:lnTo>
                <a:lnTo>
                  <a:pt x="15627" y="38747"/>
                </a:lnTo>
                <a:lnTo>
                  <a:pt x="14749" y="39626"/>
                </a:lnTo>
                <a:lnTo>
                  <a:pt x="13958" y="40605"/>
                </a:lnTo>
                <a:lnTo>
                  <a:pt x="13267" y="41634"/>
                </a:lnTo>
                <a:lnTo>
                  <a:pt x="12954" y="42149"/>
                </a:lnTo>
                <a:lnTo>
                  <a:pt x="12665" y="42224"/>
                </a:lnTo>
                <a:lnTo>
                  <a:pt x="12100" y="42412"/>
                </a:lnTo>
                <a:lnTo>
                  <a:pt x="11560" y="42663"/>
                </a:lnTo>
                <a:lnTo>
                  <a:pt x="11046" y="42964"/>
                </a:lnTo>
                <a:lnTo>
                  <a:pt x="10569" y="43328"/>
                </a:lnTo>
                <a:lnTo>
                  <a:pt x="10130" y="43730"/>
                </a:lnTo>
                <a:lnTo>
                  <a:pt x="9728" y="44182"/>
                </a:lnTo>
                <a:lnTo>
                  <a:pt x="9389" y="44671"/>
                </a:lnTo>
                <a:lnTo>
                  <a:pt x="9238" y="44923"/>
                </a:lnTo>
                <a:lnTo>
                  <a:pt x="9402" y="44784"/>
                </a:lnTo>
                <a:lnTo>
                  <a:pt x="9778" y="44559"/>
                </a:lnTo>
                <a:lnTo>
                  <a:pt x="10418" y="44345"/>
                </a:lnTo>
                <a:lnTo>
                  <a:pt x="10845" y="44195"/>
                </a:lnTo>
                <a:lnTo>
                  <a:pt x="11071" y="44107"/>
                </a:lnTo>
                <a:lnTo>
                  <a:pt x="11498" y="43881"/>
                </a:lnTo>
                <a:lnTo>
                  <a:pt x="12088" y="43454"/>
                </a:lnTo>
                <a:lnTo>
                  <a:pt x="12427" y="43103"/>
                </a:lnTo>
                <a:lnTo>
                  <a:pt x="12088" y="43793"/>
                </a:lnTo>
                <a:lnTo>
                  <a:pt x="11535" y="45211"/>
                </a:lnTo>
                <a:lnTo>
                  <a:pt x="11134" y="46692"/>
                </a:lnTo>
                <a:lnTo>
                  <a:pt x="10920" y="48198"/>
                </a:lnTo>
                <a:lnTo>
                  <a:pt x="10883" y="48964"/>
                </a:lnTo>
                <a:lnTo>
                  <a:pt x="10908" y="49027"/>
                </a:lnTo>
                <a:lnTo>
                  <a:pt x="11033" y="49039"/>
                </a:lnTo>
                <a:lnTo>
                  <a:pt x="11058" y="48977"/>
                </a:lnTo>
                <a:lnTo>
                  <a:pt x="11096" y="48525"/>
                </a:lnTo>
                <a:lnTo>
                  <a:pt x="11209" y="47646"/>
                </a:lnTo>
                <a:lnTo>
                  <a:pt x="11485" y="46353"/>
                </a:lnTo>
                <a:lnTo>
                  <a:pt x="12050" y="44684"/>
                </a:lnTo>
                <a:lnTo>
                  <a:pt x="12816" y="43115"/>
                </a:lnTo>
                <a:lnTo>
                  <a:pt x="13280" y="42362"/>
                </a:lnTo>
                <a:lnTo>
                  <a:pt x="13180" y="42726"/>
                </a:lnTo>
                <a:lnTo>
                  <a:pt x="13155" y="43504"/>
                </a:lnTo>
                <a:lnTo>
                  <a:pt x="13318" y="44257"/>
                </a:lnTo>
                <a:lnTo>
                  <a:pt x="13682" y="44935"/>
                </a:lnTo>
                <a:lnTo>
                  <a:pt x="13933" y="45224"/>
                </a:lnTo>
                <a:lnTo>
                  <a:pt x="14008" y="44784"/>
                </a:lnTo>
                <a:lnTo>
                  <a:pt x="14071" y="43906"/>
                </a:lnTo>
                <a:lnTo>
                  <a:pt x="14008" y="43027"/>
                </a:lnTo>
                <a:lnTo>
                  <a:pt x="13832" y="42161"/>
                </a:lnTo>
                <a:lnTo>
                  <a:pt x="13694" y="41734"/>
                </a:lnTo>
                <a:lnTo>
                  <a:pt x="14058" y="41232"/>
                </a:lnTo>
                <a:lnTo>
                  <a:pt x="14849" y="40253"/>
                </a:lnTo>
                <a:lnTo>
                  <a:pt x="15702" y="39350"/>
                </a:lnTo>
                <a:lnTo>
                  <a:pt x="16606" y="38496"/>
                </a:lnTo>
                <a:lnTo>
                  <a:pt x="17083" y="38094"/>
                </a:lnTo>
                <a:lnTo>
                  <a:pt x="18137" y="37793"/>
                </a:lnTo>
                <a:lnTo>
                  <a:pt x="19179" y="37505"/>
                </a:lnTo>
                <a:lnTo>
                  <a:pt x="19606" y="37392"/>
                </a:lnTo>
                <a:lnTo>
                  <a:pt x="20033" y="37279"/>
                </a:lnTo>
                <a:lnTo>
                  <a:pt x="19581" y="37567"/>
                </a:lnTo>
                <a:lnTo>
                  <a:pt x="18765" y="38258"/>
                </a:lnTo>
                <a:lnTo>
                  <a:pt x="18062" y="39061"/>
                </a:lnTo>
                <a:lnTo>
                  <a:pt x="17497" y="39977"/>
                </a:lnTo>
                <a:lnTo>
                  <a:pt x="17284" y="40454"/>
                </a:lnTo>
                <a:lnTo>
                  <a:pt x="17949" y="40128"/>
                </a:lnTo>
                <a:lnTo>
                  <a:pt x="18903" y="39576"/>
                </a:lnTo>
                <a:lnTo>
                  <a:pt x="19493" y="39149"/>
                </a:lnTo>
                <a:lnTo>
                  <a:pt x="19769" y="38898"/>
                </a:lnTo>
                <a:lnTo>
                  <a:pt x="20259" y="38408"/>
                </a:lnTo>
                <a:lnTo>
                  <a:pt x="21137" y="37329"/>
                </a:lnTo>
                <a:lnTo>
                  <a:pt x="21614" y="36839"/>
                </a:lnTo>
                <a:lnTo>
                  <a:pt x="22681" y="36525"/>
                </a:lnTo>
                <a:lnTo>
                  <a:pt x="24865" y="35760"/>
                </a:lnTo>
                <a:lnTo>
                  <a:pt x="26447" y="35044"/>
                </a:lnTo>
                <a:lnTo>
                  <a:pt x="27451" y="34505"/>
                </a:lnTo>
                <a:lnTo>
                  <a:pt x="28380" y="33890"/>
                </a:lnTo>
                <a:lnTo>
                  <a:pt x="29246" y="33199"/>
                </a:lnTo>
                <a:lnTo>
                  <a:pt x="29635" y="32823"/>
                </a:lnTo>
                <a:lnTo>
                  <a:pt x="29070" y="33902"/>
                </a:lnTo>
                <a:lnTo>
                  <a:pt x="27878" y="36023"/>
                </a:lnTo>
                <a:lnTo>
                  <a:pt x="27263" y="37078"/>
                </a:lnTo>
                <a:lnTo>
                  <a:pt x="26911" y="37329"/>
                </a:lnTo>
                <a:lnTo>
                  <a:pt x="26095" y="37718"/>
                </a:lnTo>
                <a:lnTo>
                  <a:pt x="25694" y="37894"/>
                </a:lnTo>
                <a:lnTo>
                  <a:pt x="25104" y="38145"/>
                </a:lnTo>
                <a:lnTo>
                  <a:pt x="23974" y="38772"/>
                </a:lnTo>
                <a:lnTo>
                  <a:pt x="23208" y="39337"/>
                </a:lnTo>
                <a:lnTo>
                  <a:pt x="22744" y="39764"/>
                </a:lnTo>
                <a:lnTo>
                  <a:pt x="22342" y="40241"/>
                </a:lnTo>
                <a:lnTo>
                  <a:pt x="22003" y="40768"/>
                </a:lnTo>
                <a:lnTo>
                  <a:pt x="21865" y="41057"/>
                </a:lnTo>
                <a:lnTo>
                  <a:pt x="22869" y="40668"/>
                </a:lnTo>
                <a:lnTo>
                  <a:pt x="23874" y="40278"/>
                </a:lnTo>
                <a:lnTo>
                  <a:pt x="24313" y="40115"/>
                </a:lnTo>
                <a:lnTo>
                  <a:pt x="25191" y="39726"/>
                </a:lnTo>
                <a:lnTo>
                  <a:pt x="25593" y="39488"/>
                </a:lnTo>
                <a:lnTo>
                  <a:pt x="25781" y="39375"/>
                </a:lnTo>
                <a:lnTo>
                  <a:pt x="25957" y="39237"/>
                </a:lnTo>
                <a:lnTo>
                  <a:pt x="24464" y="41621"/>
                </a:lnTo>
                <a:lnTo>
                  <a:pt x="22920" y="43969"/>
                </a:lnTo>
                <a:lnTo>
                  <a:pt x="22794" y="44169"/>
                </a:lnTo>
                <a:lnTo>
                  <a:pt x="22669" y="44358"/>
                </a:lnTo>
                <a:lnTo>
                  <a:pt x="22104" y="44395"/>
                </a:lnTo>
                <a:lnTo>
                  <a:pt x="20949" y="44358"/>
                </a:lnTo>
                <a:lnTo>
                  <a:pt x="20372" y="44333"/>
                </a:lnTo>
                <a:lnTo>
                  <a:pt x="20020" y="44320"/>
                </a:lnTo>
                <a:lnTo>
                  <a:pt x="19317" y="44345"/>
                </a:lnTo>
                <a:lnTo>
                  <a:pt x="18627" y="44446"/>
                </a:lnTo>
                <a:lnTo>
                  <a:pt x="17974" y="44659"/>
                </a:lnTo>
                <a:lnTo>
                  <a:pt x="17673" y="44835"/>
                </a:lnTo>
                <a:lnTo>
                  <a:pt x="17322" y="45073"/>
                </a:lnTo>
                <a:lnTo>
                  <a:pt x="16719" y="45663"/>
                </a:lnTo>
                <a:lnTo>
                  <a:pt x="16430" y="45977"/>
                </a:lnTo>
                <a:lnTo>
                  <a:pt x="17058" y="45713"/>
                </a:lnTo>
                <a:lnTo>
                  <a:pt x="17999" y="45387"/>
                </a:lnTo>
                <a:lnTo>
                  <a:pt x="18652" y="45236"/>
                </a:lnTo>
                <a:lnTo>
                  <a:pt x="18991" y="45211"/>
                </a:lnTo>
                <a:lnTo>
                  <a:pt x="19732" y="45199"/>
                </a:lnTo>
                <a:lnTo>
                  <a:pt x="20472" y="45211"/>
                </a:lnTo>
                <a:lnTo>
                  <a:pt x="20736" y="45186"/>
                </a:lnTo>
                <a:lnTo>
                  <a:pt x="21275" y="45098"/>
                </a:lnTo>
                <a:lnTo>
                  <a:pt x="21790" y="44935"/>
                </a:lnTo>
                <a:lnTo>
                  <a:pt x="22280" y="44709"/>
                </a:lnTo>
                <a:lnTo>
                  <a:pt x="22518" y="44584"/>
                </a:lnTo>
                <a:lnTo>
                  <a:pt x="21376" y="46303"/>
                </a:lnTo>
                <a:lnTo>
                  <a:pt x="19129" y="49767"/>
                </a:lnTo>
                <a:lnTo>
                  <a:pt x="18062" y="51525"/>
                </a:lnTo>
                <a:lnTo>
                  <a:pt x="17460" y="52278"/>
                </a:lnTo>
                <a:lnTo>
                  <a:pt x="16506" y="53357"/>
                </a:lnTo>
                <a:lnTo>
                  <a:pt x="15815" y="54048"/>
                </a:lnTo>
                <a:lnTo>
                  <a:pt x="15439" y="54374"/>
                </a:lnTo>
                <a:lnTo>
                  <a:pt x="15138" y="54612"/>
                </a:lnTo>
                <a:lnTo>
                  <a:pt x="14836" y="54851"/>
                </a:lnTo>
                <a:lnTo>
                  <a:pt x="14472" y="54888"/>
                </a:lnTo>
                <a:lnTo>
                  <a:pt x="14108" y="54851"/>
                </a:lnTo>
                <a:lnTo>
                  <a:pt x="13719" y="54788"/>
                </a:lnTo>
                <a:lnTo>
                  <a:pt x="12954" y="54663"/>
                </a:lnTo>
                <a:lnTo>
                  <a:pt x="12565" y="54650"/>
                </a:lnTo>
                <a:lnTo>
                  <a:pt x="12276" y="54675"/>
                </a:lnTo>
                <a:lnTo>
                  <a:pt x="11724" y="54813"/>
                </a:lnTo>
                <a:lnTo>
                  <a:pt x="10908" y="55165"/>
                </a:lnTo>
                <a:lnTo>
                  <a:pt x="10406" y="55453"/>
                </a:lnTo>
                <a:lnTo>
                  <a:pt x="10669" y="55416"/>
                </a:lnTo>
                <a:lnTo>
                  <a:pt x="11196" y="55416"/>
                </a:lnTo>
                <a:lnTo>
                  <a:pt x="12000" y="55516"/>
                </a:lnTo>
                <a:lnTo>
                  <a:pt x="12527" y="55591"/>
                </a:lnTo>
                <a:lnTo>
                  <a:pt x="12866" y="55629"/>
                </a:lnTo>
                <a:lnTo>
                  <a:pt x="13556" y="55616"/>
                </a:lnTo>
                <a:lnTo>
                  <a:pt x="13882" y="55554"/>
                </a:lnTo>
                <a:lnTo>
                  <a:pt x="12803" y="56294"/>
                </a:lnTo>
                <a:lnTo>
                  <a:pt x="11699" y="56997"/>
                </a:lnTo>
                <a:lnTo>
                  <a:pt x="10832" y="57562"/>
                </a:lnTo>
                <a:lnTo>
                  <a:pt x="9590" y="58491"/>
                </a:lnTo>
                <a:lnTo>
                  <a:pt x="8812" y="59156"/>
                </a:lnTo>
                <a:lnTo>
                  <a:pt x="8109" y="59884"/>
                </a:lnTo>
                <a:lnTo>
                  <a:pt x="7481" y="60687"/>
                </a:lnTo>
                <a:lnTo>
                  <a:pt x="6967" y="61553"/>
                </a:lnTo>
                <a:lnTo>
                  <a:pt x="6565" y="62507"/>
                </a:lnTo>
                <a:lnTo>
                  <a:pt x="6414" y="63022"/>
                </a:lnTo>
                <a:lnTo>
                  <a:pt x="6414" y="63060"/>
                </a:lnTo>
                <a:lnTo>
                  <a:pt x="6477" y="63085"/>
                </a:lnTo>
                <a:lnTo>
                  <a:pt x="6502" y="63060"/>
                </a:lnTo>
                <a:lnTo>
                  <a:pt x="6703" y="62507"/>
                </a:lnTo>
                <a:lnTo>
                  <a:pt x="7205" y="61516"/>
                </a:lnTo>
                <a:lnTo>
                  <a:pt x="7833" y="60637"/>
                </a:lnTo>
                <a:lnTo>
                  <a:pt x="8573" y="59821"/>
                </a:lnTo>
                <a:lnTo>
                  <a:pt x="9389" y="59093"/>
                </a:lnTo>
                <a:lnTo>
                  <a:pt x="10268" y="58403"/>
                </a:lnTo>
                <a:lnTo>
                  <a:pt x="11673" y="57449"/>
                </a:lnTo>
                <a:lnTo>
                  <a:pt x="12652" y="56834"/>
                </a:lnTo>
                <a:lnTo>
                  <a:pt x="12640" y="56859"/>
                </a:lnTo>
                <a:lnTo>
                  <a:pt x="12427" y="57010"/>
                </a:lnTo>
                <a:lnTo>
                  <a:pt x="12063" y="57374"/>
                </a:lnTo>
                <a:lnTo>
                  <a:pt x="11761" y="57800"/>
                </a:lnTo>
                <a:lnTo>
                  <a:pt x="11523" y="58277"/>
                </a:lnTo>
                <a:lnTo>
                  <a:pt x="11435" y="58516"/>
                </a:lnTo>
                <a:lnTo>
                  <a:pt x="11297" y="59018"/>
                </a:lnTo>
                <a:lnTo>
                  <a:pt x="11134" y="60047"/>
                </a:lnTo>
                <a:lnTo>
                  <a:pt x="11083" y="60574"/>
                </a:lnTo>
                <a:lnTo>
                  <a:pt x="11460" y="60185"/>
                </a:lnTo>
                <a:lnTo>
                  <a:pt x="12075" y="59307"/>
                </a:lnTo>
                <a:lnTo>
                  <a:pt x="12514" y="58328"/>
                </a:lnTo>
                <a:lnTo>
                  <a:pt x="12765" y="57286"/>
                </a:lnTo>
                <a:lnTo>
                  <a:pt x="12803" y="56746"/>
                </a:lnTo>
                <a:lnTo>
                  <a:pt x="13795" y="56131"/>
                </a:lnTo>
                <a:lnTo>
                  <a:pt x="15238" y="55152"/>
                </a:lnTo>
                <a:lnTo>
                  <a:pt x="16154" y="54462"/>
                </a:lnTo>
                <a:lnTo>
                  <a:pt x="16581" y="54085"/>
                </a:lnTo>
                <a:lnTo>
                  <a:pt x="15903" y="55340"/>
                </a:lnTo>
                <a:lnTo>
                  <a:pt x="15276" y="56608"/>
                </a:lnTo>
                <a:lnTo>
                  <a:pt x="14560" y="58102"/>
                </a:lnTo>
                <a:lnTo>
                  <a:pt x="13606" y="60386"/>
                </a:lnTo>
                <a:lnTo>
                  <a:pt x="13029" y="61942"/>
                </a:lnTo>
                <a:lnTo>
                  <a:pt x="12765" y="62721"/>
                </a:lnTo>
                <a:lnTo>
                  <a:pt x="12464" y="62846"/>
                </a:lnTo>
                <a:lnTo>
                  <a:pt x="11899" y="63160"/>
                </a:lnTo>
                <a:lnTo>
                  <a:pt x="11372" y="63537"/>
                </a:lnTo>
                <a:lnTo>
                  <a:pt x="10895" y="63963"/>
                </a:lnTo>
                <a:lnTo>
                  <a:pt x="10456" y="64440"/>
                </a:lnTo>
                <a:lnTo>
                  <a:pt x="10067" y="64967"/>
                </a:lnTo>
                <a:lnTo>
                  <a:pt x="9753" y="65532"/>
                </a:lnTo>
                <a:lnTo>
                  <a:pt x="9489" y="66122"/>
                </a:lnTo>
                <a:lnTo>
                  <a:pt x="9389" y="66423"/>
                </a:lnTo>
                <a:lnTo>
                  <a:pt x="9389" y="66423"/>
                </a:lnTo>
                <a:lnTo>
                  <a:pt x="9916" y="66047"/>
                </a:lnTo>
                <a:lnTo>
                  <a:pt x="11046" y="65407"/>
                </a:lnTo>
                <a:lnTo>
                  <a:pt x="11598" y="65055"/>
                </a:lnTo>
                <a:lnTo>
                  <a:pt x="11937" y="64792"/>
                </a:lnTo>
                <a:lnTo>
                  <a:pt x="12238" y="64478"/>
                </a:lnTo>
                <a:lnTo>
                  <a:pt x="12000" y="65419"/>
                </a:lnTo>
                <a:lnTo>
                  <a:pt x="11611" y="67289"/>
                </a:lnTo>
                <a:lnTo>
                  <a:pt x="11335" y="69197"/>
                </a:lnTo>
                <a:lnTo>
                  <a:pt x="11196" y="71118"/>
                </a:lnTo>
                <a:lnTo>
                  <a:pt x="11196" y="72084"/>
                </a:lnTo>
                <a:lnTo>
                  <a:pt x="11209" y="72147"/>
                </a:lnTo>
                <a:lnTo>
                  <a:pt x="11347" y="72159"/>
                </a:lnTo>
                <a:lnTo>
                  <a:pt x="11385" y="72084"/>
                </a:lnTo>
                <a:lnTo>
                  <a:pt x="11510" y="70653"/>
                </a:lnTo>
                <a:lnTo>
                  <a:pt x="11950" y="67879"/>
                </a:lnTo>
                <a:lnTo>
                  <a:pt x="12602" y="65181"/>
                </a:lnTo>
                <a:lnTo>
                  <a:pt x="13431" y="62570"/>
                </a:lnTo>
                <a:lnTo>
                  <a:pt x="13920" y="61290"/>
                </a:lnTo>
                <a:lnTo>
                  <a:pt x="13945" y="62068"/>
                </a:lnTo>
                <a:lnTo>
                  <a:pt x="14008" y="62834"/>
                </a:lnTo>
                <a:lnTo>
                  <a:pt x="14184" y="64453"/>
                </a:lnTo>
                <a:lnTo>
                  <a:pt x="14698" y="67704"/>
                </a:lnTo>
                <a:lnTo>
                  <a:pt x="14974" y="69323"/>
                </a:lnTo>
                <a:lnTo>
                  <a:pt x="15000" y="69373"/>
                </a:lnTo>
                <a:lnTo>
                  <a:pt x="15075" y="69423"/>
                </a:lnTo>
                <a:lnTo>
                  <a:pt x="15163" y="69411"/>
                </a:lnTo>
                <a:lnTo>
                  <a:pt x="15226" y="69348"/>
                </a:lnTo>
                <a:lnTo>
                  <a:pt x="15226" y="69298"/>
                </a:lnTo>
                <a:lnTo>
                  <a:pt x="14949" y="67177"/>
                </a:lnTo>
                <a:lnTo>
                  <a:pt x="14560" y="63926"/>
                </a:lnTo>
                <a:lnTo>
                  <a:pt x="14472" y="62306"/>
                </a:lnTo>
                <a:lnTo>
                  <a:pt x="14498" y="61227"/>
                </a:lnTo>
                <a:lnTo>
                  <a:pt x="14535" y="60700"/>
                </a:lnTo>
                <a:lnTo>
                  <a:pt x="14661" y="61202"/>
                </a:lnTo>
                <a:lnTo>
                  <a:pt x="15000" y="62168"/>
                </a:lnTo>
                <a:lnTo>
                  <a:pt x="15251" y="62608"/>
                </a:lnTo>
                <a:lnTo>
                  <a:pt x="15464" y="62922"/>
                </a:lnTo>
                <a:lnTo>
                  <a:pt x="15979" y="63474"/>
                </a:lnTo>
                <a:lnTo>
                  <a:pt x="16594" y="63888"/>
                </a:lnTo>
                <a:lnTo>
                  <a:pt x="17108" y="64076"/>
                </a:lnTo>
                <a:lnTo>
                  <a:pt x="17472" y="64139"/>
                </a:lnTo>
                <a:lnTo>
                  <a:pt x="17661" y="64139"/>
                </a:lnTo>
                <a:lnTo>
                  <a:pt x="17497" y="63687"/>
                </a:lnTo>
                <a:lnTo>
                  <a:pt x="17071" y="62809"/>
                </a:lnTo>
                <a:lnTo>
                  <a:pt x="16556" y="61993"/>
                </a:lnTo>
                <a:lnTo>
                  <a:pt x="15954" y="61240"/>
                </a:lnTo>
                <a:lnTo>
                  <a:pt x="15615" y="60901"/>
                </a:lnTo>
                <a:lnTo>
                  <a:pt x="15326" y="60625"/>
                </a:lnTo>
                <a:lnTo>
                  <a:pt x="14937" y="60198"/>
                </a:lnTo>
                <a:lnTo>
                  <a:pt x="14723" y="59884"/>
                </a:lnTo>
                <a:lnTo>
                  <a:pt x="14648" y="59721"/>
                </a:lnTo>
                <a:lnTo>
                  <a:pt x="14673" y="59545"/>
                </a:lnTo>
                <a:lnTo>
                  <a:pt x="14711" y="59382"/>
                </a:lnTo>
                <a:lnTo>
                  <a:pt x="15188" y="58303"/>
                </a:lnTo>
                <a:lnTo>
                  <a:pt x="16242" y="56169"/>
                </a:lnTo>
                <a:lnTo>
                  <a:pt x="17372" y="54073"/>
                </a:lnTo>
                <a:lnTo>
                  <a:pt x="18577" y="52002"/>
                </a:lnTo>
                <a:lnTo>
                  <a:pt x="19192" y="50972"/>
                </a:lnTo>
                <a:lnTo>
                  <a:pt x="19117" y="51437"/>
                </a:lnTo>
                <a:lnTo>
                  <a:pt x="19041" y="52366"/>
                </a:lnTo>
                <a:lnTo>
                  <a:pt x="19054" y="52830"/>
                </a:lnTo>
                <a:lnTo>
                  <a:pt x="19079" y="53219"/>
                </a:lnTo>
                <a:lnTo>
                  <a:pt x="19242" y="53997"/>
                </a:lnTo>
                <a:lnTo>
                  <a:pt x="19531" y="54725"/>
                </a:lnTo>
                <a:lnTo>
                  <a:pt x="19945" y="55378"/>
                </a:lnTo>
                <a:lnTo>
                  <a:pt x="20209" y="55654"/>
                </a:lnTo>
                <a:lnTo>
                  <a:pt x="20321" y="54964"/>
                </a:lnTo>
                <a:lnTo>
                  <a:pt x="20384" y="53558"/>
                </a:lnTo>
                <a:lnTo>
                  <a:pt x="20259" y="52152"/>
                </a:lnTo>
                <a:lnTo>
                  <a:pt x="19957" y="50784"/>
                </a:lnTo>
                <a:lnTo>
                  <a:pt x="19732" y="50106"/>
                </a:lnTo>
                <a:lnTo>
                  <a:pt x="21489" y="47345"/>
                </a:lnTo>
                <a:lnTo>
                  <a:pt x="23296" y="44609"/>
                </a:lnTo>
                <a:lnTo>
                  <a:pt x="23233" y="45086"/>
                </a:lnTo>
                <a:lnTo>
                  <a:pt x="23171" y="46040"/>
                </a:lnTo>
                <a:lnTo>
                  <a:pt x="23171" y="46994"/>
                </a:lnTo>
                <a:lnTo>
                  <a:pt x="23246" y="47960"/>
                </a:lnTo>
                <a:lnTo>
                  <a:pt x="23309" y="48437"/>
                </a:lnTo>
                <a:lnTo>
                  <a:pt x="23108" y="49215"/>
                </a:lnTo>
                <a:lnTo>
                  <a:pt x="22794" y="50772"/>
                </a:lnTo>
                <a:lnTo>
                  <a:pt x="22669" y="51951"/>
                </a:lnTo>
                <a:lnTo>
                  <a:pt x="22656" y="52730"/>
                </a:lnTo>
                <a:lnTo>
                  <a:pt x="22719" y="53495"/>
                </a:lnTo>
                <a:lnTo>
                  <a:pt x="22857" y="54261"/>
                </a:lnTo>
                <a:lnTo>
                  <a:pt x="22957" y="54650"/>
                </a:lnTo>
                <a:lnTo>
                  <a:pt x="23171" y="53320"/>
                </a:lnTo>
                <a:lnTo>
                  <a:pt x="23409" y="50646"/>
                </a:lnTo>
                <a:lnTo>
                  <a:pt x="23447" y="49303"/>
                </a:lnTo>
                <a:lnTo>
                  <a:pt x="23597" y="50031"/>
                </a:lnTo>
                <a:lnTo>
                  <a:pt x="23987" y="51462"/>
                </a:lnTo>
                <a:lnTo>
                  <a:pt x="24225" y="52152"/>
                </a:lnTo>
                <a:lnTo>
                  <a:pt x="24677" y="53395"/>
                </a:lnTo>
                <a:lnTo>
                  <a:pt x="25292" y="55265"/>
                </a:lnTo>
                <a:lnTo>
                  <a:pt x="25643" y="56508"/>
                </a:lnTo>
                <a:lnTo>
                  <a:pt x="25781" y="57135"/>
                </a:lnTo>
                <a:lnTo>
                  <a:pt x="25530" y="57462"/>
                </a:lnTo>
                <a:lnTo>
                  <a:pt x="24966" y="58064"/>
                </a:lnTo>
                <a:lnTo>
                  <a:pt x="24702" y="58378"/>
                </a:lnTo>
                <a:lnTo>
                  <a:pt x="24426" y="58779"/>
                </a:lnTo>
                <a:lnTo>
                  <a:pt x="24049" y="59646"/>
                </a:lnTo>
                <a:lnTo>
                  <a:pt x="23823" y="60587"/>
                </a:lnTo>
                <a:lnTo>
                  <a:pt x="23685" y="61553"/>
                </a:lnTo>
                <a:lnTo>
                  <a:pt x="23623" y="62030"/>
                </a:lnTo>
                <a:lnTo>
                  <a:pt x="23987" y="61566"/>
                </a:lnTo>
                <a:lnTo>
                  <a:pt x="24702" y="60612"/>
                </a:lnTo>
                <a:lnTo>
                  <a:pt x="25330" y="59595"/>
                </a:lnTo>
                <a:lnTo>
                  <a:pt x="25794" y="58528"/>
                </a:lnTo>
                <a:lnTo>
                  <a:pt x="25945" y="57964"/>
                </a:lnTo>
                <a:lnTo>
                  <a:pt x="26058" y="58679"/>
                </a:lnTo>
                <a:lnTo>
                  <a:pt x="26158" y="60123"/>
                </a:lnTo>
                <a:lnTo>
                  <a:pt x="26095" y="61566"/>
                </a:lnTo>
                <a:lnTo>
                  <a:pt x="25832" y="63047"/>
                </a:lnTo>
                <a:lnTo>
                  <a:pt x="25606" y="63800"/>
                </a:lnTo>
                <a:lnTo>
                  <a:pt x="25593" y="63850"/>
                </a:lnTo>
                <a:lnTo>
                  <a:pt x="25631" y="63938"/>
                </a:lnTo>
                <a:lnTo>
                  <a:pt x="25719" y="63976"/>
                </a:lnTo>
                <a:lnTo>
                  <a:pt x="25794" y="63951"/>
                </a:lnTo>
                <a:lnTo>
                  <a:pt x="25819" y="63901"/>
                </a:lnTo>
                <a:lnTo>
                  <a:pt x="25995" y="63411"/>
                </a:lnTo>
                <a:lnTo>
                  <a:pt x="26258" y="62407"/>
                </a:lnTo>
                <a:lnTo>
                  <a:pt x="26447" y="61403"/>
                </a:lnTo>
                <a:lnTo>
                  <a:pt x="26535" y="60399"/>
                </a:lnTo>
                <a:lnTo>
                  <a:pt x="26560" y="59382"/>
                </a:lnTo>
                <a:lnTo>
                  <a:pt x="26509" y="58365"/>
                </a:lnTo>
                <a:lnTo>
                  <a:pt x="26384" y="57361"/>
                </a:lnTo>
                <a:lnTo>
                  <a:pt x="26208" y="56344"/>
                </a:lnTo>
                <a:lnTo>
                  <a:pt x="26083" y="55855"/>
                </a:lnTo>
                <a:lnTo>
                  <a:pt x="26547" y="56420"/>
                </a:lnTo>
                <a:lnTo>
                  <a:pt x="27011" y="56934"/>
                </a:lnTo>
                <a:lnTo>
                  <a:pt x="27714" y="57650"/>
                </a:lnTo>
                <a:lnTo>
                  <a:pt x="28380" y="58390"/>
                </a:lnTo>
                <a:lnTo>
                  <a:pt x="28693" y="58830"/>
                </a:lnTo>
                <a:lnTo>
                  <a:pt x="29145" y="59771"/>
                </a:lnTo>
                <a:lnTo>
                  <a:pt x="29434" y="60775"/>
                </a:lnTo>
                <a:lnTo>
                  <a:pt x="29585" y="61817"/>
                </a:lnTo>
                <a:lnTo>
                  <a:pt x="29622" y="62332"/>
                </a:lnTo>
                <a:lnTo>
                  <a:pt x="29647" y="62407"/>
                </a:lnTo>
                <a:lnTo>
                  <a:pt x="29785" y="62407"/>
                </a:lnTo>
                <a:lnTo>
                  <a:pt x="29810" y="62344"/>
                </a:lnTo>
                <a:lnTo>
                  <a:pt x="29810" y="61679"/>
                </a:lnTo>
                <a:lnTo>
                  <a:pt x="29685" y="60411"/>
                </a:lnTo>
                <a:lnTo>
                  <a:pt x="29434" y="59507"/>
                </a:lnTo>
                <a:lnTo>
                  <a:pt x="29195" y="58930"/>
                </a:lnTo>
                <a:lnTo>
                  <a:pt x="28882" y="58390"/>
                </a:lnTo>
                <a:lnTo>
                  <a:pt x="28493" y="57863"/>
                </a:lnTo>
                <a:lnTo>
                  <a:pt x="28279" y="57612"/>
                </a:lnTo>
                <a:lnTo>
                  <a:pt x="27802" y="57098"/>
                </a:lnTo>
                <a:lnTo>
                  <a:pt x="26886" y="56081"/>
                </a:lnTo>
                <a:lnTo>
                  <a:pt x="26459" y="55529"/>
                </a:lnTo>
                <a:lnTo>
                  <a:pt x="26145" y="55077"/>
                </a:lnTo>
                <a:lnTo>
                  <a:pt x="25618" y="54110"/>
                </a:lnTo>
                <a:lnTo>
                  <a:pt x="25380" y="53621"/>
                </a:lnTo>
                <a:lnTo>
                  <a:pt x="24928" y="52416"/>
                </a:lnTo>
                <a:lnTo>
                  <a:pt x="24338" y="50583"/>
                </a:lnTo>
                <a:lnTo>
                  <a:pt x="24024" y="49341"/>
                </a:lnTo>
                <a:lnTo>
                  <a:pt x="23924" y="48688"/>
                </a:lnTo>
                <a:lnTo>
                  <a:pt x="23823" y="47897"/>
                </a:lnTo>
                <a:lnTo>
                  <a:pt x="23811" y="47106"/>
                </a:lnTo>
                <a:lnTo>
                  <a:pt x="23999" y="47445"/>
                </a:lnTo>
                <a:lnTo>
                  <a:pt x="24438" y="48086"/>
                </a:lnTo>
                <a:lnTo>
                  <a:pt x="24928" y="48675"/>
                </a:lnTo>
                <a:lnTo>
                  <a:pt x="25480" y="49228"/>
                </a:lnTo>
                <a:lnTo>
                  <a:pt x="26070" y="49730"/>
                </a:lnTo>
                <a:lnTo>
                  <a:pt x="26710" y="50169"/>
                </a:lnTo>
                <a:lnTo>
                  <a:pt x="27375" y="50558"/>
                </a:lnTo>
                <a:lnTo>
                  <a:pt x="28091" y="50872"/>
                </a:lnTo>
                <a:lnTo>
                  <a:pt x="28455" y="51010"/>
                </a:lnTo>
                <a:lnTo>
                  <a:pt x="28455" y="51010"/>
                </a:lnTo>
                <a:lnTo>
                  <a:pt x="27601" y="50081"/>
                </a:lnTo>
                <a:lnTo>
                  <a:pt x="26735" y="49165"/>
                </a:lnTo>
                <a:lnTo>
                  <a:pt x="26422" y="48826"/>
                </a:lnTo>
                <a:lnTo>
                  <a:pt x="25769" y="48161"/>
                </a:lnTo>
                <a:lnTo>
                  <a:pt x="25041" y="47571"/>
                </a:lnTo>
                <a:lnTo>
                  <a:pt x="24250" y="47119"/>
                </a:lnTo>
                <a:lnTo>
                  <a:pt x="23823" y="46968"/>
                </a:lnTo>
                <a:lnTo>
                  <a:pt x="23811" y="46968"/>
                </a:lnTo>
                <a:lnTo>
                  <a:pt x="23836" y="46077"/>
                </a:lnTo>
                <a:lnTo>
                  <a:pt x="23999" y="44295"/>
                </a:lnTo>
                <a:lnTo>
                  <a:pt x="24112" y="43391"/>
                </a:lnTo>
                <a:lnTo>
                  <a:pt x="25242" y="41647"/>
                </a:lnTo>
                <a:lnTo>
                  <a:pt x="27451" y="38107"/>
                </a:lnTo>
                <a:lnTo>
                  <a:pt x="28505" y="36312"/>
                </a:lnTo>
                <a:lnTo>
                  <a:pt x="28442" y="37002"/>
                </a:lnTo>
                <a:lnTo>
                  <a:pt x="28505" y="38383"/>
                </a:lnTo>
                <a:lnTo>
                  <a:pt x="28719" y="39776"/>
                </a:lnTo>
                <a:lnTo>
                  <a:pt x="29057" y="41157"/>
                </a:lnTo>
                <a:lnTo>
                  <a:pt x="29246" y="41822"/>
                </a:lnTo>
                <a:lnTo>
                  <a:pt x="29421" y="40504"/>
                </a:lnTo>
                <a:lnTo>
                  <a:pt x="29547" y="38521"/>
                </a:lnTo>
                <a:lnTo>
                  <a:pt x="29459" y="37203"/>
                </a:lnTo>
                <a:lnTo>
                  <a:pt x="29346" y="36551"/>
                </a:lnTo>
                <a:lnTo>
                  <a:pt x="29195" y="35948"/>
                </a:lnTo>
                <a:lnTo>
                  <a:pt x="29095" y="35333"/>
                </a:lnTo>
                <a:lnTo>
                  <a:pt x="29070" y="35308"/>
                </a:lnTo>
                <a:lnTo>
                  <a:pt x="30024" y="33576"/>
                </a:lnTo>
                <a:lnTo>
                  <a:pt x="31806" y="30036"/>
                </a:lnTo>
                <a:lnTo>
                  <a:pt x="32622" y="28229"/>
                </a:lnTo>
                <a:lnTo>
                  <a:pt x="32610" y="28643"/>
                </a:lnTo>
                <a:lnTo>
                  <a:pt x="32760" y="29484"/>
                </a:lnTo>
                <a:lnTo>
                  <a:pt x="32873" y="29886"/>
                </a:lnTo>
                <a:lnTo>
                  <a:pt x="33187" y="30953"/>
                </a:lnTo>
                <a:lnTo>
                  <a:pt x="33563" y="31994"/>
                </a:lnTo>
                <a:lnTo>
                  <a:pt x="33676" y="31681"/>
                </a:lnTo>
                <a:lnTo>
                  <a:pt x="33840" y="31028"/>
                </a:lnTo>
                <a:lnTo>
                  <a:pt x="33940" y="30363"/>
                </a:lnTo>
                <a:lnTo>
                  <a:pt x="33965" y="29697"/>
                </a:lnTo>
                <a:lnTo>
                  <a:pt x="33915" y="29020"/>
                </a:lnTo>
                <a:lnTo>
                  <a:pt x="33802" y="28367"/>
                </a:lnTo>
                <a:lnTo>
                  <a:pt x="33626" y="27714"/>
                </a:lnTo>
                <a:lnTo>
                  <a:pt x="33375" y="27087"/>
                </a:lnTo>
                <a:lnTo>
                  <a:pt x="33225" y="26798"/>
                </a:lnTo>
                <a:lnTo>
                  <a:pt x="33701" y="25618"/>
                </a:lnTo>
                <a:lnTo>
                  <a:pt x="34555" y="23246"/>
                </a:lnTo>
                <a:lnTo>
                  <a:pt x="34944" y="22053"/>
                </a:lnTo>
                <a:lnTo>
                  <a:pt x="35032" y="22643"/>
                </a:lnTo>
                <a:lnTo>
                  <a:pt x="35296" y="23811"/>
                </a:lnTo>
                <a:lnTo>
                  <a:pt x="35471" y="24388"/>
                </a:lnTo>
                <a:lnTo>
                  <a:pt x="35986" y="26045"/>
                </a:lnTo>
                <a:lnTo>
                  <a:pt x="36789" y="28530"/>
                </a:lnTo>
                <a:lnTo>
                  <a:pt x="37241" y="30199"/>
                </a:lnTo>
                <a:lnTo>
                  <a:pt x="37417" y="31053"/>
                </a:lnTo>
                <a:lnTo>
                  <a:pt x="37618" y="32120"/>
                </a:lnTo>
                <a:lnTo>
                  <a:pt x="37781" y="33237"/>
                </a:lnTo>
                <a:lnTo>
                  <a:pt x="37693" y="33187"/>
                </a:lnTo>
                <a:lnTo>
                  <a:pt x="37429" y="33350"/>
                </a:lnTo>
                <a:lnTo>
                  <a:pt x="36940" y="33739"/>
                </a:lnTo>
                <a:lnTo>
                  <a:pt x="36526" y="34216"/>
                </a:lnTo>
                <a:lnTo>
                  <a:pt x="36187" y="34731"/>
                </a:lnTo>
                <a:lnTo>
                  <a:pt x="36061" y="35019"/>
                </a:lnTo>
                <a:lnTo>
                  <a:pt x="35810" y="35722"/>
                </a:lnTo>
                <a:lnTo>
                  <a:pt x="35572" y="36438"/>
                </a:lnTo>
                <a:lnTo>
                  <a:pt x="35358" y="36940"/>
                </a:lnTo>
                <a:lnTo>
                  <a:pt x="34831" y="37906"/>
                </a:lnTo>
                <a:lnTo>
                  <a:pt x="34618" y="38408"/>
                </a:lnTo>
                <a:lnTo>
                  <a:pt x="35434" y="37617"/>
                </a:lnTo>
                <a:lnTo>
                  <a:pt x="36262" y="36827"/>
                </a:lnTo>
                <a:lnTo>
                  <a:pt x="36676" y="36425"/>
                </a:lnTo>
                <a:lnTo>
                  <a:pt x="37053" y="35998"/>
                </a:lnTo>
                <a:lnTo>
                  <a:pt x="37329" y="35622"/>
                </a:lnTo>
                <a:lnTo>
                  <a:pt x="37756" y="34818"/>
                </a:lnTo>
                <a:lnTo>
                  <a:pt x="37906" y="34379"/>
                </a:lnTo>
                <a:lnTo>
                  <a:pt x="37919" y="34429"/>
                </a:lnTo>
                <a:lnTo>
                  <a:pt x="37931" y="34480"/>
                </a:lnTo>
                <a:lnTo>
                  <a:pt x="37994" y="35157"/>
                </a:lnTo>
                <a:lnTo>
                  <a:pt x="38069" y="36525"/>
                </a:lnTo>
                <a:lnTo>
                  <a:pt x="38082" y="37216"/>
                </a:lnTo>
                <a:lnTo>
                  <a:pt x="38069" y="37241"/>
                </a:lnTo>
                <a:lnTo>
                  <a:pt x="38057" y="37253"/>
                </a:lnTo>
                <a:lnTo>
                  <a:pt x="37718" y="38195"/>
                </a:lnTo>
                <a:lnTo>
                  <a:pt x="37178" y="39563"/>
                </a:lnTo>
                <a:lnTo>
                  <a:pt x="36739" y="40442"/>
                </a:lnTo>
                <a:lnTo>
                  <a:pt x="36450" y="40856"/>
                </a:lnTo>
                <a:lnTo>
                  <a:pt x="36187" y="41207"/>
                </a:lnTo>
                <a:lnTo>
                  <a:pt x="35885" y="41521"/>
                </a:lnTo>
                <a:lnTo>
                  <a:pt x="35647" y="41546"/>
                </a:lnTo>
                <a:lnTo>
                  <a:pt x="35132" y="41496"/>
                </a:lnTo>
                <a:lnTo>
                  <a:pt x="34618" y="41396"/>
                </a:lnTo>
                <a:lnTo>
                  <a:pt x="34091" y="41345"/>
                </a:lnTo>
                <a:lnTo>
                  <a:pt x="33840" y="41345"/>
                </a:lnTo>
                <a:lnTo>
                  <a:pt x="33576" y="41383"/>
                </a:lnTo>
                <a:lnTo>
                  <a:pt x="33074" y="41546"/>
                </a:lnTo>
                <a:lnTo>
                  <a:pt x="32371" y="41935"/>
                </a:lnTo>
                <a:lnTo>
                  <a:pt x="31932" y="42262"/>
                </a:lnTo>
                <a:lnTo>
                  <a:pt x="31819" y="42337"/>
                </a:lnTo>
                <a:lnTo>
                  <a:pt x="31781" y="42462"/>
                </a:lnTo>
                <a:lnTo>
                  <a:pt x="32020" y="42475"/>
                </a:lnTo>
                <a:lnTo>
                  <a:pt x="32509" y="42400"/>
                </a:lnTo>
                <a:lnTo>
                  <a:pt x="32760" y="42375"/>
                </a:lnTo>
                <a:lnTo>
                  <a:pt x="33124" y="42349"/>
                </a:lnTo>
                <a:lnTo>
                  <a:pt x="33840" y="42412"/>
                </a:lnTo>
                <a:lnTo>
                  <a:pt x="34191" y="42400"/>
                </a:lnTo>
                <a:lnTo>
                  <a:pt x="34492" y="42362"/>
                </a:lnTo>
                <a:lnTo>
                  <a:pt x="35057" y="42186"/>
                </a:lnTo>
                <a:lnTo>
                  <a:pt x="35333" y="42061"/>
                </a:lnTo>
                <a:lnTo>
                  <a:pt x="35333" y="42061"/>
                </a:lnTo>
                <a:lnTo>
                  <a:pt x="34329" y="42851"/>
                </a:lnTo>
                <a:lnTo>
                  <a:pt x="33312" y="43617"/>
                </a:lnTo>
                <a:lnTo>
                  <a:pt x="32948" y="43918"/>
                </a:lnTo>
                <a:lnTo>
                  <a:pt x="32283" y="44559"/>
                </a:lnTo>
                <a:lnTo>
                  <a:pt x="31693" y="45236"/>
                </a:lnTo>
                <a:lnTo>
                  <a:pt x="31154" y="45964"/>
                </a:lnTo>
                <a:lnTo>
                  <a:pt x="30451" y="47106"/>
                </a:lnTo>
                <a:lnTo>
                  <a:pt x="29672" y="48738"/>
                </a:lnTo>
                <a:lnTo>
                  <a:pt x="29334" y="49604"/>
                </a:lnTo>
                <a:lnTo>
                  <a:pt x="29334" y="49654"/>
                </a:lnTo>
                <a:lnTo>
                  <a:pt x="29409" y="49692"/>
                </a:lnTo>
                <a:lnTo>
                  <a:pt x="29446" y="49654"/>
                </a:lnTo>
                <a:lnTo>
                  <a:pt x="29974" y="48650"/>
                </a:lnTo>
                <a:lnTo>
                  <a:pt x="30815" y="47157"/>
                </a:lnTo>
                <a:lnTo>
                  <a:pt x="31442" y="46203"/>
                </a:lnTo>
                <a:lnTo>
                  <a:pt x="31781" y="45751"/>
                </a:lnTo>
                <a:lnTo>
                  <a:pt x="32020" y="45450"/>
                </a:lnTo>
                <a:lnTo>
                  <a:pt x="32522" y="44923"/>
                </a:lnTo>
                <a:lnTo>
                  <a:pt x="32798" y="44671"/>
                </a:lnTo>
                <a:lnTo>
                  <a:pt x="32622" y="44985"/>
                </a:lnTo>
                <a:lnTo>
                  <a:pt x="32509" y="45324"/>
                </a:lnTo>
                <a:lnTo>
                  <a:pt x="32497" y="45525"/>
                </a:lnTo>
                <a:lnTo>
                  <a:pt x="32497" y="45738"/>
                </a:lnTo>
                <a:lnTo>
                  <a:pt x="32509" y="46102"/>
                </a:lnTo>
                <a:lnTo>
                  <a:pt x="32446" y="46843"/>
                </a:lnTo>
                <a:lnTo>
                  <a:pt x="32396" y="47207"/>
                </a:lnTo>
                <a:lnTo>
                  <a:pt x="32396" y="47207"/>
                </a:lnTo>
                <a:lnTo>
                  <a:pt x="32559" y="46881"/>
                </a:lnTo>
                <a:lnTo>
                  <a:pt x="32861" y="46190"/>
                </a:lnTo>
                <a:lnTo>
                  <a:pt x="32974" y="45839"/>
                </a:lnTo>
                <a:lnTo>
                  <a:pt x="33049" y="45500"/>
                </a:lnTo>
                <a:lnTo>
                  <a:pt x="33086" y="44810"/>
                </a:lnTo>
                <a:lnTo>
                  <a:pt x="33011" y="44471"/>
                </a:lnTo>
                <a:lnTo>
                  <a:pt x="34028" y="43642"/>
                </a:lnTo>
                <a:lnTo>
                  <a:pt x="35095" y="42864"/>
                </a:lnTo>
                <a:lnTo>
                  <a:pt x="35572" y="42487"/>
                </a:lnTo>
                <a:lnTo>
                  <a:pt x="36450" y="41621"/>
                </a:lnTo>
                <a:lnTo>
                  <a:pt x="37203" y="40655"/>
                </a:lnTo>
                <a:lnTo>
                  <a:pt x="37806" y="39576"/>
                </a:lnTo>
                <a:lnTo>
                  <a:pt x="38032" y="38998"/>
                </a:lnTo>
                <a:lnTo>
                  <a:pt x="38032" y="38998"/>
                </a:lnTo>
                <a:lnTo>
                  <a:pt x="37982" y="39550"/>
                </a:lnTo>
                <a:lnTo>
                  <a:pt x="37844" y="40642"/>
                </a:lnTo>
                <a:lnTo>
                  <a:pt x="37743" y="41182"/>
                </a:lnTo>
                <a:lnTo>
                  <a:pt x="37731" y="41195"/>
                </a:lnTo>
                <a:lnTo>
                  <a:pt x="37316" y="41446"/>
                </a:lnTo>
                <a:lnTo>
                  <a:pt x="36764" y="41872"/>
                </a:lnTo>
                <a:lnTo>
                  <a:pt x="36463" y="42224"/>
                </a:lnTo>
                <a:lnTo>
                  <a:pt x="36350" y="42425"/>
                </a:lnTo>
                <a:lnTo>
                  <a:pt x="36262" y="42638"/>
                </a:lnTo>
                <a:lnTo>
                  <a:pt x="36074" y="43040"/>
                </a:lnTo>
                <a:lnTo>
                  <a:pt x="35936" y="43215"/>
                </a:lnTo>
                <a:lnTo>
                  <a:pt x="36538" y="42776"/>
                </a:lnTo>
                <a:lnTo>
                  <a:pt x="37128" y="42312"/>
                </a:lnTo>
                <a:lnTo>
                  <a:pt x="37404" y="42048"/>
                </a:lnTo>
                <a:lnTo>
                  <a:pt x="37630" y="41722"/>
                </a:lnTo>
                <a:lnTo>
                  <a:pt x="37505" y="42211"/>
                </a:lnTo>
                <a:lnTo>
                  <a:pt x="37216" y="43178"/>
                </a:lnTo>
                <a:lnTo>
                  <a:pt x="36839" y="44107"/>
                </a:lnTo>
                <a:lnTo>
                  <a:pt x="36388" y="44985"/>
                </a:lnTo>
                <a:lnTo>
                  <a:pt x="36137" y="45399"/>
                </a:lnTo>
                <a:lnTo>
                  <a:pt x="36111" y="45487"/>
                </a:lnTo>
                <a:lnTo>
                  <a:pt x="36187" y="45563"/>
                </a:lnTo>
                <a:lnTo>
                  <a:pt x="36249" y="45563"/>
                </a:lnTo>
                <a:lnTo>
                  <a:pt x="36275" y="45525"/>
                </a:lnTo>
                <a:lnTo>
                  <a:pt x="36639" y="44998"/>
                </a:lnTo>
                <a:lnTo>
                  <a:pt x="37241" y="43881"/>
                </a:lnTo>
                <a:lnTo>
                  <a:pt x="37705" y="42713"/>
                </a:lnTo>
                <a:lnTo>
                  <a:pt x="38044" y="41496"/>
                </a:lnTo>
                <a:lnTo>
                  <a:pt x="38283" y="40241"/>
                </a:lnTo>
                <a:lnTo>
                  <a:pt x="38433" y="38960"/>
                </a:lnTo>
                <a:lnTo>
                  <a:pt x="38496" y="37668"/>
                </a:lnTo>
                <a:lnTo>
                  <a:pt x="38484" y="36362"/>
                </a:lnTo>
                <a:lnTo>
                  <a:pt x="38459" y="35722"/>
                </a:lnTo>
                <a:lnTo>
                  <a:pt x="38848" y="36350"/>
                </a:lnTo>
                <a:lnTo>
                  <a:pt x="39714" y="37530"/>
                </a:lnTo>
                <a:lnTo>
                  <a:pt x="40090" y="38057"/>
                </a:lnTo>
                <a:lnTo>
                  <a:pt x="40517" y="38697"/>
                </a:lnTo>
                <a:lnTo>
                  <a:pt x="41007" y="39688"/>
                </a:lnTo>
                <a:lnTo>
                  <a:pt x="41270" y="40354"/>
                </a:lnTo>
                <a:lnTo>
                  <a:pt x="41471" y="41032"/>
                </a:lnTo>
                <a:lnTo>
                  <a:pt x="41622" y="41709"/>
                </a:lnTo>
                <a:lnTo>
                  <a:pt x="41735" y="42764"/>
                </a:lnTo>
                <a:lnTo>
                  <a:pt x="41722" y="43479"/>
                </a:lnTo>
                <a:lnTo>
                  <a:pt x="41421" y="43617"/>
                </a:lnTo>
                <a:lnTo>
                  <a:pt x="41132" y="43743"/>
                </a:lnTo>
                <a:lnTo>
                  <a:pt x="40931" y="43831"/>
                </a:lnTo>
                <a:lnTo>
                  <a:pt x="40555" y="44044"/>
                </a:lnTo>
                <a:lnTo>
                  <a:pt x="40392" y="44182"/>
                </a:lnTo>
                <a:lnTo>
                  <a:pt x="40241" y="44333"/>
                </a:lnTo>
                <a:lnTo>
                  <a:pt x="40015" y="44709"/>
                </a:lnTo>
                <a:lnTo>
                  <a:pt x="39814" y="45111"/>
                </a:lnTo>
                <a:lnTo>
                  <a:pt x="39588" y="45475"/>
                </a:lnTo>
                <a:lnTo>
                  <a:pt x="39425" y="45625"/>
                </a:lnTo>
                <a:lnTo>
                  <a:pt x="39739" y="45525"/>
                </a:lnTo>
                <a:lnTo>
                  <a:pt x="40341" y="45249"/>
                </a:lnTo>
                <a:lnTo>
                  <a:pt x="40881" y="44885"/>
                </a:lnTo>
                <a:lnTo>
                  <a:pt x="41383" y="44458"/>
                </a:lnTo>
                <a:lnTo>
                  <a:pt x="41622" y="44220"/>
                </a:lnTo>
                <a:lnTo>
                  <a:pt x="41647" y="44207"/>
                </a:lnTo>
                <a:lnTo>
                  <a:pt x="41659" y="44182"/>
                </a:lnTo>
                <a:lnTo>
                  <a:pt x="41559" y="44948"/>
                </a:lnTo>
                <a:lnTo>
                  <a:pt x="41371" y="45738"/>
                </a:lnTo>
                <a:lnTo>
                  <a:pt x="41358" y="45789"/>
                </a:lnTo>
                <a:lnTo>
                  <a:pt x="41421" y="45876"/>
                </a:lnTo>
                <a:lnTo>
                  <a:pt x="41521" y="45902"/>
                </a:lnTo>
                <a:lnTo>
                  <a:pt x="41622" y="45864"/>
                </a:lnTo>
                <a:lnTo>
                  <a:pt x="41647" y="45814"/>
                </a:lnTo>
                <a:lnTo>
                  <a:pt x="41810" y="45287"/>
                </a:lnTo>
                <a:lnTo>
                  <a:pt x="42061" y="44182"/>
                </a:lnTo>
                <a:lnTo>
                  <a:pt x="42186" y="43052"/>
                </a:lnTo>
                <a:lnTo>
                  <a:pt x="42186" y="41935"/>
                </a:lnTo>
                <a:lnTo>
                  <a:pt x="42111" y="41383"/>
                </a:lnTo>
                <a:lnTo>
                  <a:pt x="42111" y="41383"/>
                </a:lnTo>
                <a:lnTo>
                  <a:pt x="42450" y="41659"/>
                </a:lnTo>
                <a:lnTo>
                  <a:pt x="42827" y="41898"/>
                </a:lnTo>
                <a:lnTo>
                  <a:pt x="43667" y="42412"/>
                </a:lnTo>
                <a:lnTo>
                  <a:pt x="44483" y="42939"/>
                </a:lnTo>
                <a:lnTo>
                  <a:pt x="44408" y="43178"/>
                </a:lnTo>
                <a:lnTo>
                  <a:pt x="44345" y="43416"/>
                </a:lnTo>
                <a:lnTo>
                  <a:pt x="44270" y="43868"/>
                </a:lnTo>
                <a:lnTo>
                  <a:pt x="44295" y="44759"/>
                </a:lnTo>
                <a:lnTo>
                  <a:pt x="44483" y="45663"/>
                </a:lnTo>
                <a:lnTo>
                  <a:pt x="44772" y="46542"/>
                </a:lnTo>
                <a:lnTo>
                  <a:pt x="44935" y="46968"/>
                </a:lnTo>
                <a:lnTo>
                  <a:pt x="45086" y="46328"/>
                </a:lnTo>
                <a:lnTo>
                  <a:pt x="45236" y="45048"/>
                </a:lnTo>
                <a:lnTo>
                  <a:pt x="45236" y="44395"/>
                </a:lnTo>
                <a:lnTo>
                  <a:pt x="45211" y="44056"/>
                </a:lnTo>
                <a:lnTo>
                  <a:pt x="45073" y="43554"/>
                </a:lnTo>
                <a:lnTo>
                  <a:pt x="44898" y="43291"/>
                </a:lnTo>
                <a:lnTo>
                  <a:pt x="44759" y="43190"/>
                </a:lnTo>
                <a:lnTo>
                  <a:pt x="44709" y="43103"/>
                </a:lnTo>
                <a:lnTo>
                  <a:pt x="45010" y="43328"/>
                </a:lnTo>
                <a:lnTo>
                  <a:pt x="45563" y="43818"/>
                </a:lnTo>
                <a:lnTo>
                  <a:pt x="46040" y="44383"/>
                </a:lnTo>
                <a:lnTo>
                  <a:pt x="46416" y="45023"/>
                </a:lnTo>
                <a:lnTo>
                  <a:pt x="46567" y="45399"/>
                </a:lnTo>
                <a:lnTo>
                  <a:pt x="46592" y="45437"/>
                </a:lnTo>
                <a:lnTo>
                  <a:pt x="46655" y="45462"/>
                </a:lnTo>
                <a:lnTo>
                  <a:pt x="46755" y="45412"/>
                </a:lnTo>
                <a:lnTo>
                  <a:pt x="46755" y="45324"/>
                </a:lnTo>
                <a:lnTo>
                  <a:pt x="46642" y="44998"/>
                </a:lnTo>
                <a:lnTo>
                  <a:pt x="46366" y="44395"/>
                </a:lnTo>
                <a:lnTo>
                  <a:pt x="45990" y="43843"/>
                </a:lnTo>
                <a:lnTo>
                  <a:pt x="45550" y="43341"/>
                </a:lnTo>
                <a:lnTo>
                  <a:pt x="45324" y="43115"/>
                </a:lnTo>
                <a:lnTo>
                  <a:pt x="45324" y="43115"/>
                </a:lnTo>
                <a:lnTo>
                  <a:pt x="45764" y="43153"/>
                </a:lnTo>
                <a:lnTo>
                  <a:pt x="46203" y="43153"/>
                </a:lnTo>
                <a:lnTo>
                  <a:pt x="46943" y="43140"/>
                </a:lnTo>
                <a:lnTo>
                  <a:pt x="47684" y="43140"/>
                </a:lnTo>
                <a:lnTo>
                  <a:pt x="47094" y="42789"/>
                </a:lnTo>
                <a:lnTo>
                  <a:pt x="46165" y="42375"/>
                </a:lnTo>
                <a:lnTo>
                  <a:pt x="45525" y="42186"/>
                </a:lnTo>
                <a:lnTo>
                  <a:pt x="45186" y="42149"/>
                </a:lnTo>
                <a:lnTo>
                  <a:pt x="44534" y="42124"/>
                </a:lnTo>
                <a:lnTo>
                  <a:pt x="43906" y="42061"/>
                </a:lnTo>
                <a:lnTo>
                  <a:pt x="43391" y="41734"/>
                </a:lnTo>
                <a:lnTo>
                  <a:pt x="42902" y="41396"/>
                </a:lnTo>
                <a:lnTo>
                  <a:pt x="42575" y="41144"/>
                </a:lnTo>
                <a:lnTo>
                  <a:pt x="42086" y="40605"/>
                </a:lnTo>
                <a:lnTo>
                  <a:pt x="41873" y="40316"/>
                </a:lnTo>
                <a:lnTo>
                  <a:pt x="41672" y="39739"/>
                </a:lnTo>
                <a:lnTo>
                  <a:pt x="41396" y="39174"/>
                </a:lnTo>
                <a:lnTo>
                  <a:pt x="41107" y="38647"/>
                </a:lnTo>
                <a:lnTo>
                  <a:pt x="40417" y="37630"/>
                </a:lnTo>
                <a:lnTo>
                  <a:pt x="40065" y="37141"/>
                </a:lnTo>
                <a:lnTo>
                  <a:pt x="40404" y="37379"/>
                </a:lnTo>
                <a:lnTo>
                  <a:pt x="40793" y="37555"/>
                </a:lnTo>
                <a:lnTo>
                  <a:pt x="41207" y="37693"/>
                </a:lnTo>
                <a:lnTo>
                  <a:pt x="41634" y="37793"/>
                </a:lnTo>
                <a:lnTo>
                  <a:pt x="42350" y="37956"/>
                </a:lnTo>
                <a:lnTo>
                  <a:pt x="43078" y="38120"/>
                </a:lnTo>
                <a:lnTo>
                  <a:pt x="42575" y="37655"/>
                </a:lnTo>
                <a:lnTo>
                  <a:pt x="41772" y="37028"/>
                </a:lnTo>
                <a:lnTo>
                  <a:pt x="41195" y="36701"/>
                </a:lnTo>
                <a:lnTo>
                  <a:pt x="40868" y="36588"/>
                </a:lnTo>
                <a:lnTo>
                  <a:pt x="40492" y="36475"/>
                </a:lnTo>
                <a:lnTo>
                  <a:pt x="39915" y="36312"/>
                </a:lnTo>
                <a:lnTo>
                  <a:pt x="39551" y="36161"/>
                </a:lnTo>
                <a:lnTo>
                  <a:pt x="39375" y="36061"/>
                </a:lnTo>
                <a:lnTo>
                  <a:pt x="39337" y="36061"/>
                </a:lnTo>
                <a:lnTo>
                  <a:pt x="39036" y="35509"/>
                </a:lnTo>
                <a:lnTo>
                  <a:pt x="38546" y="34379"/>
                </a:lnTo>
                <a:lnTo>
                  <a:pt x="38308" y="33802"/>
                </a:lnTo>
                <a:lnTo>
                  <a:pt x="38245" y="33174"/>
                </a:lnTo>
                <a:lnTo>
                  <a:pt x="38170" y="32559"/>
                </a:lnTo>
                <a:lnTo>
                  <a:pt x="38057" y="31718"/>
                </a:lnTo>
                <a:lnTo>
                  <a:pt x="37731" y="30087"/>
                </a:lnTo>
                <a:lnTo>
                  <a:pt x="37103" y="27664"/>
                </a:lnTo>
                <a:lnTo>
                  <a:pt x="36601" y="26070"/>
                </a:lnTo>
                <a:lnTo>
                  <a:pt x="36325" y="25216"/>
                </a:lnTo>
                <a:lnTo>
                  <a:pt x="35785" y="23472"/>
                </a:lnTo>
                <a:lnTo>
                  <a:pt x="35597" y="22593"/>
                </a:lnTo>
                <a:lnTo>
                  <a:pt x="35509" y="21966"/>
                </a:lnTo>
                <a:lnTo>
                  <a:pt x="35496" y="20710"/>
                </a:lnTo>
                <a:lnTo>
                  <a:pt x="35521" y="20070"/>
                </a:lnTo>
                <a:lnTo>
                  <a:pt x="35773" y="19142"/>
                </a:lnTo>
                <a:lnTo>
                  <a:pt x="36212" y="17271"/>
                </a:lnTo>
                <a:lnTo>
                  <a:pt x="36388" y="16317"/>
                </a:lnTo>
                <a:lnTo>
                  <a:pt x="36752" y="14334"/>
                </a:lnTo>
                <a:lnTo>
                  <a:pt x="37341" y="10318"/>
                </a:lnTo>
                <a:lnTo>
                  <a:pt x="37768" y="6276"/>
                </a:lnTo>
                <a:lnTo>
                  <a:pt x="38044" y="2222"/>
                </a:lnTo>
                <a:lnTo>
                  <a:pt x="38120" y="214"/>
                </a:lnTo>
                <a:lnTo>
                  <a:pt x="38107" y="113"/>
                </a:lnTo>
                <a:lnTo>
                  <a:pt x="37982" y="13"/>
                </a:lnTo>
                <a:lnTo>
                  <a:pt x="378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23" name="Google Shape;1523;p39"/>
          <p:cNvGrpSpPr/>
          <p:nvPr/>
        </p:nvGrpSpPr>
        <p:grpSpPr>
          <a:xfrm>
            <a:off x="-159047" y="3301552"/>
            <a:ext cx="2495951" cy="2195836"/>
            <a:chOff x="3312900" y="2468375"/>
            <a:chExt cx="1021800" cy="898975"/>
          </a:xfrm>
        </p:grpSpPr>
        <p:sp>
          <p:nvSpPr>
            <p:cNvPr id="1524" name="Google Shape;1524;p39"/>
            <p:cNvSpPr/>
            <p:nvPr/>
          </p:nvSpPr>
          <p:spPr>
            <a:xfrm>
              <a:off x="3799175" y="2641950"/>
              <a:ext cx="218375" cy="171725"/>
            </a:xfrm>
            <a:custGeom>
              <a:avLst/>
              <a:gdLst/>
              <a:ahLst/>
              <a:cxnLst/>
              <a:rect l="l" t="t" r="r" b="b"/>
              <a:pathLst>
                <a:path w="8735" h="6869" extrusionOk="0">
                  <a:moveTo>
                    <a:pt x="7178" y="1"/>
                  </a:moveTo>
                  <a:cubicBezTo>
                    <a:pt x="7027" y="202"/>
                    <a:pt x="6940" y="453"/>
                    <a:pt x="6940" y="716"/>
                  </a:cubicBezTo>
                  <a:cubicBezTo>
                    <a:pt x="6312" y="402"/>
                    <a:pt x="5617" y="254"/>
                    <a:pt x="4931" y="254"/>
                  </a:cubicBezTo>
                  <a:cubicBezTo>
                    <a:pt x="4547" y="254"/>
                    <a:pt x="4167" y="300"/>
                    <a:pt x="3802" y="390"/>
                  </a:cubicBezTo>
                  <a:cubicBezTo>
                    <a:pt x="2773" y="628"/>
                    <a:pt x="1870" y="1218"/>
                    <a:pt x="1167" y="1984"/>
                  </a:cubicBezTo>
                  <a:cubicBezTo>
                    <a:pt x="728" y="2461"/>
                    <a:pt x="364" y="3025"/>
                    <a:pt x="176" y="3653"/>
                  </a:cubicBezTo>
                  <a:cubicBezTo>
                    <a:pt x="0" y="4280"/>
                    <a:pt x="13" y="4995"/>
                    <a:pt x="289" y="5623"/>
                  </a:cubicBezTo>
                  <a:cubicBezTo>
                    <a:pt x="1065" y="6379"/>
                    <a:pt x="2044" y="6868"/>
                    <a:pt x="3057" y="6868"/>
                  </a:cubicBezTo>
                  <a:cubicBezTo>
                    <a:pt x="3304" y="6868"/>
                    <a:pt x="3554" y="6839"/>
                    <a:pt x="3802" y="6777"/>
                  </a:cubicBezTo>
                  <a:cubicBezTo>
                    <a:pt x="4995" y="6476"/>
                    <a:pt x="6162" y="5598"/>
                    <a:pt x="6864" y="4669"/>
                  </a:cubicBezTo>
                  <a:cubicBezTo>
                    <a:pt x="7467" y="3904"/>
                    <a:pt x="7743" y="3075"/>
                    <a:pt x="7805" y="2084"/>
                  </a:cubicBezTo>
                  <a:cubicBezTo>
                    <a:pt x="7970" y="2113"/>
                    <a:pt x="8262" y="2307"/>
                    <a:pt x="8462" y="2307"/>
                  </a:cubicBezTo>
                  <a:cubicBezTo>
                    <a:pt x="8521" y="2307"/>
                    <a:pt x="8571" y="2290"/>
                    <a:pt x="8609" y="2247"/>
                  </a:cubicBezTo>
                  <a:cubicBezTo>
                    <a:pt x="8734" y="2109"/>
                    <a:pt x="8646" y="1871"/>
                    <a:pt x="8496" y="1745"/>
                  </a:cubicBezTo>
                  <a:cubicBezTo>
                    <a:pt x="8333" y="1632"/>
                    <a:pt x="8132" y="1607"/>
                    <a:pt x="7943" y="1570"/>
                  </a:cubicBezTo>
                  <a:cubicBezTo>
                    <a:pt x="8169" y="1519"/>
                    <a:pt x="8408" y="1344"/>
                    <a:pt x="8358" y="1105"/>
                  </a:cubicBezTo>
                  <a:cubicBezTo>
                    <a:pt x="8320" y="942"/>
                    <a:pt x="8132" y="842"/>
                    <a:pt x="7956" y="829"/>
                  </a:cubicBezTo>
                  <a:cubicBezTo>
                    <a:pt x="7793" y="829"/>
                    <a:pt x="7642" y="904"/>
                    <a:pt x="7492" y="967"/>
                  </a:cubicBezTo>
                  <a:cubicBezTo>
                    <a:pt x="7517" y="792"/>
                    <a:pt x="7542" y="616"/>
                    <a:pt x="7504" y="428"/>
                  </a:cubicBezTo>
                  <a:cubicBezTo>
                    <a:pt x="7467" y="252"/>
                    <a:pt x="7354" y="76"/>
                    <a:pt x="7178" y="1"/>
                  </a:cubicBezTo>
                  <a:close/>
                </a:path>
              </a:pathLst>
            </a:custGeom>
            <a:solidFill>
              <a:srgbClr val="E98B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39"/>
            <p:cNvSpPr/>
            <p:nvPr/>
          </p:nvSpPr>
          <p:spPr>
            <a:xfrm>
              <a:off x="3800500" y="2657400"/>
              <a:ext cx="154925" cy="107200"/>
            </a:xfrm>
            <a:custGeom>
              <a:avLst/>
              <a:gdLst/>
              <a:ahLst/>
              <a:cxnLst/>
              <a:rect l="l" t="t" r="r" b="b"/>
              <a:pathLst>
                <a:path w="6197" h="4288" extrusionOk="0">
                  <a:moveTo>
                    <a:pt x="5793" y="0"/>
                  </a:moveTo>
                  <a:cubicBezTo>
                    <a:pt x="3134" y="0"/>
                    <a:pt x="875" y="1752"/>
                    <a:pt x="10" y="4252"/>
                  </a:cubicBezTo>
                  <a:cubicBezTo>
                    <a:pt x="1" y="4270"/>
                    <a:pt x="23" y="4287"/>
                    <a:pt x="42" y="4287"/>
                  </a:cubicBezTo>
                  <a:cubicBezTo>
                    <a:pt x="49" y="4287"/>
                    <a:pt x="56" y="4284"/>
                    <a:pt x="60" y="4277"/>
                  </a:cubicBezTo>
                  <a:cubicBezTo>
                    <a:pt x="537" y="3160"/>
                    <a:pt x="1139" y="2094"/>
                    <a:pt x="2131" y="1341"/>
                  </a:cubicBezTo>
                  <a:cubicBezTo>
                    <a:pt x="3241" y="499"/>
                    <a:pt x="4636" y="72"/>
                    <a:pt x="6027" y="72"/>
                  </a:cubicBezTo>
                  <a:cubicBezTo>
                    <a:pt x="6067" y="72"/>
                    <a:pt x="6106" y="72"/>
                    <a:pt x="6146" y="73"/>
                  </a:cubicBezTo>
                  <a:cubicBezTo>
                    <a:pt x="6196" y="73"/>
                    <a:pt x="6196" y="10"/>
                    <a:pt x="6146" y="10"/>
                  </a:cubicBezTo>
                  <a:cubicBezTo>
                    <a:pt x="6028" y="4"/>
                    <a:pt x="5910" y="0"/>
                    <a:pt x="5793"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39"/>
            <p:cNvSpPr/>
            <p:nvPr/>
          </p:nvSpPr>
          <p:spPr>
            <a:xfrm>
              <a:off x="3803025" y="2662350"/>
              <a:ext cx="162750" cy="104125"/>
            </a:xfrm>
            <a:custGeom>
              <a:avLst/>
              <a:gdLst/>
              <a:ahLst/>
              <a:cxnLst/>
              <a:rect l="l" t="t" r="r" b="b"/>
              <a:pathLst>
                <a:path w="6510" h="4165" extrusionOk="0">
                  <a:moveTo>
                    <a:pt x="6484" y="1"/>
                  </a:moveTo>
                  <a:cubicBezTo>
                    <a:pt x="3824" y="252"/>
                    <a:pt x="1565" y="2046"/>
                    <a:pt x="9" y="4129"/>
                  </a:cubicBezTo>
                  <a:cubicBezTo>
                    <a:pt x="0" y="4147"/>
                    <a:pt x="17" y="4165"/>
                    <a:pt x="31" y="4165"/>
                  </a:cubicBezTo>
                  <a:cubicBezTo>
                    <a:pt x="37" y="4165"/>
                    <a:pt x="43" y="4162"/>
                    <a:pt x="47" y="4154"/>
                  </a:cubicBezTo>
                  <a:cubicBezTo>
                    <a:pt x="1791" y="2159"/>
                    <a:pt x="3761" y="415"/>
                    <a:pt x="6484" y="38"/>
                  </a:cubicBezTo>
                  <a:cubicBezTo>
                    <a:pt x="6510" y="38"/>
                    <a:pt x="6510" y="1"/>
                    <a:pt x="6484"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39"/>
            <p:cNvSpPr/>
            <p:nvPr/>
          </p:nvSpPr>
          <p:spPr>
            <a:xfrm>
              <a:off x="3807150" y="2676725"/>
              <a:ext cx="162000" cy="95650"/>
            </a:xfrm>
            <a:custGeom>
              <a:avLst/>
              <a:gdLst/>
              <a:ahLst/>
              <a:cxnLst/>
              <a:rect l="l" t="t" r="r" b="b"/>
              <a:pathLst>
                <a:path w="6480" h="3826" extrusionOk="0">
                  <a:moveTo>
                    <a:pt x="6455" y="0"/>
                  </a:moveTo>
                  <a:cubicBezTo>
                    <a:pt x="6452" y="0"/>
                    <a:pt x="6448" y="1"/>
                    <a:pt x="6445" y="3"/>
                  </a:cubicBezTo>
                  <a:cubicBezTo>
                    <a:pt x="4123" y="756"/>
                    <a:pt x="1814" y="2136"/>
                    <a:pt x="20" y="3780"/>
                  </a:cubicBezTo>
                  <a:cubicBezTo>
                    <a:pt x="1" y="3799"/>
                    <a:pt x="18" y="3826"/>
                    <a:pt x="39" y="3826"/>
                  </a:cubicBezTo>
                  <a:cubicBezTo>
                    <a:pt x="45" y="3826"/>
                    <a:pt x="52" y="3824"/>
                    <a:pt x="58" y="3818"/>
                  </a:cubicBezTo>
                  <a:cubicBezTo>
                    <a:pt x="2015" y="2287"/>
                    <a:pt x="4111" y="894"/>
                    <a:pt x="6457" y="41"/>
                  </a:cubicBezTo>
                  <a:cubicBezTo>
                    <a:pt x="6479" y="30"/>
                    <a:pt x="6473" y="0"/>
                    <a:pt x="6455"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39"/>
            <p:cNvSpPr/>
            <p:nvPr/>
          </p:nvSpPr>
          <p:spPr>
            <a:xfrm>
              <a:off x="3811825" y="2691075"/>
              <a:ext cx="157250" cy="85850"/>
            </a:xfrm>
            <a:custGeom>
              <a:avLst/>
              <a:gdLst/>
              <a:ahLst/>
              <a:cxnLst/>
              <a:rect l="l" t="t" r="r" b="b"/>
              <a:pathLst>
                <a:path w="6290" h="3434" extrusionOk="0">
                  <a:moveTo>
                    <a:pt x="6238" y="0"/>
                  </a:moveTo>
                  <a:cubicBezTo>
                    <a:pt x="6233" y="0"/>
                    <a:pt x="6226" y="2"/>
                    <a:pt x="6220" y="6"/>
                  </a:cubicBezTo>
                  <a:cubicBezTo>
                    <a:pt x="4162" y="1110"/>
                    <a:pt x="2041" y="2165"/>
                    <a:pt x="34" y="3382"/>
                  </a:cubicBezTo>
                  <a:cubicBezTo>
                    <a:pt x="0" y="3393"/>
                    <a:pt x="26" y="3434"/>
                    <a:pt x="59" y="3434"/>
                  </a:cubicBezTo>
                  <a:cubicBezTo>
                    <a:pt x="63" y="3434"/>
                    <a:pt x="67" y="3433"/>
                    <a:pt x="71" y="3432"/>
                  </a:cubicBezTo>
                  <a:cubicBezTo>
                    <a:pt x="2180" y="2403"/>
                    <a:pt x="4200" y="1186"/>
                    <a:pt x="6258" y="56"/>
                  </a:cubicBezTo>
                  <a:cubicBezTo>
                    <a:pt x="6289" y="46"/>
                    <a:pt x="6268" y="0"/>
                    <a:pt x="6238"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39"/>
            <p:cNvSpPr/>
            <p:nvPr/>
          </p:nvSpPr>
          <p:spPr>
            <a:xfrm>
              <a:off x="3815800" y="2697550"/>
              <a:ext cx="162350" cy="84050"/>
            </a:xfrm>
            <a:custGeom>
              <a:avLst/>
              <a:gdLst/>
              <a:ahLst/>
              <a:cxnLst/>
              <a:rect l="l" t="t" r="r" b="b"/>
              <a:pathLst>
                <a:path w="6494" h="3362" extrusionOk="0">
                  <a:moveTo>
                    <a:pt x="6466" y="0"/>
                  </a:moveTo>
                  <a:cubicBezTo>
                    <a:pt x="6460" y="0"/>
                    <a:pt x="6454" y="3"/>
                    <a:pt x="6450" y="11"/>
                  </a:cubicBezTo>
                  <a:cubicBezTo>
                    <a:pt x="4631" y="1642"/>
                    <a:pt x="2422" y="2759"/>
                    <a:pt x="38" y="3298"/>
                  </a:cubicBezTo>
                  <a:cubicBezTo>
                    <a:pt x="0" y="3311"/>
                    <a:pt x="25" y="3361"/>
                    <a:pt x="50" y="3361"/>
                  </a:cubicBezTo>
                  <a:cubicBezTo>
                    <a:pt x="2435" y="3010"/>
                    <a:pt x="4756" y="1667"/>
                    <a:pt x="6475" y="36"/>
                  </a:cubicBezTo>
                  <a:cubicBezTo>
                    <a:pt x="6493" y="18"/>
                    <a:pt x="6479" y="0"/>
                    <a:pt x="6466" y="0"/>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39"/>
            <p:cNvSpPr/>
            <p:nvPr/>
          </p:nvSpPr>
          <p:spPr>
            <a:xfrm>
              <a:off x="3821550" y="2707000"/>
              <a:ext cx="161650" cy="83225"/>
            </a:xfrm>
            <a:custGeom>
              <a:avLst/>
              <a:gdLst/>
              <a:ahLst/>
              <a:cxnLst/>
              <a:rect l="l" t="t" r="r" b="b"/>
              <a:pathLst>
                <a:path w="6466" h="3329" extrusionOk="0">
                  <a:moveTo>
                    <a:pt x="6427" y="1"/>
                  </a:moveTo>
                  <a:cubicBezTo>
                    <a:pt x="6421" y="1"/>
                    <a:pt x="6414" y="3"/>
                    <a:pt x="6409" y="9"/>
                  </a:cubicBezTo>
                  <a:cubicBezTo>
                    <a:pt x="5133" y="1566"/>
                    <a:pt x="3178" y="3206"/>
                    <a:pt x="1073" y="3206"/>
                  </a:cubicBezTo>
                  <a:cubicBezTo>
                    <a:pt x="734" y="3206"/>
                    <a:pt x="391" y="3163"/>
                    <a:pt x="46" y="3071"/>
                  </a:cubicBezTo>
                  <a:cubicBezTo>
                    <a:pt x="42" y="3070"/>
                    <a:pt x="38" y="3069"/>
                    <a:pt x="35" y="3069"/>
                  </a:cubicBezTo>
                  <a:cubicBezTo>
                    <a:pt x="6" y="3069"/>
                    <a:pt x="0" y="3110"/>
                    <a:pt x="34" y="3121"/>
                  </a:cubicBezTo>
                  <a:cubicBezTo>
                    <a:pt x="428" y="3264"/>
                    <a:pt x="826" y="3329"/>
                    <a:pt x="1220" y="3329"/>
                  </a:cubicBezTo>
                  <a:cubicBezTo>
                    <a:pt x="3285" y="3329"/>
                    <a:pt x="5277" y="1564"/>
                    <a:pt x="6446" y="47"/>
                  </a:cubicBezTo>
                  <a:cubicBezTo>
                    <a:pt x="6465" y="28"/>
                    <a:pt x="6448" y="1"/>
                    <a:pt x="6427"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39"/>
            <p:cNvSpPr/>
            <p:nvPr/>
          </p:nvSpPr>
          <p:spPr>
            <a:xfrm>
              <a:off x="3826325" y="2713450"/>
              <a:ext cx="162550" cy="89300"/>
            </a:xfrm>
            <a:custGeom>
              <a:avLst/>
              <a:gdLst/>
              <a:ahLst/>
              <a:cxnLst/>
              <a:rect l="l" t="t" r="r" b="b"/>
              <a:pathLst>
                <a:path w="6502" h="3572" extrusionOk="0">
                  <a:moveTo>
                    <a:pt x="6477" y="1"/>
                  </a:moveTo>
                  <a:cubicBezTo>
                    <a:pt x="6469" y="1"/>
                    <a:pt x="6461" y="5"/>
                    <a:pt x="6456" y="15"/>
                  </a:cubicBezTo>
                  <a:cubicBezTo>
                    <a:pt x="5404" y="1738"/>
                    <a:pt x="3494" y="3401"/>
                    <a:pt x="1426" y="3401"/>
                  </a:cubicBezTo>
                  <a:cubicBezTo>
                    <a:pt x="978" y="3401"/>
                    <a:pt x="524" y="3324"/>
                    <a:pt x="69" y="3152"/>
                  </a:cubicBezTo>
                  <a:cubicBezTo>
                    <a:pt x="63" y="3148"/>
                    <a:pt x="58" y="3147"/>
                    <a:pt x="53" y="3147"/>
                  </a:cubicBezTo>
                  <a:cubicBezTo>
                    <a:pt x="22" y="3147"/>
                    <a:pt x="0" y="3206"/>
                    <a:pt x="43" y="3227"/>
                  </a:cubicBezTo>
                  <a:cubicBezTo>
                    <a:pt x="521" y="3466"/>
                    <a:pt x="1006" y="3571"/>
                    <a:pt x="1488" y="3571"/>
                  </a:cubicBezTo>
                  <a:cubicBezTo>
                    <a:pt x="3538" y="3571"/>
                    <a:pt x="5518" y="1663"/>
                    <a:pt x="6494" y="27"/>
                  </a:cubicBezTo>
                  <a:cubicBezTo>
                    <a:pt x="6501" y="12"/>
                    <a:pt x="6490" y="1"/>
                    <a:pt x="6477" y="1"/>
                  </a:cubicBezTo>
                  <a:close/>
                </a:path>
              </a:pathLst>
            </a:custGeom>
            <a:solidFill>
              <a:srgbClr val="FDD5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39"/>
            <p:cNvSpPr/>
            <p:nvPr/>
          </p:nvSpPr>
          <p:spPr>
            <a:xfrm>
              <a:off x="3529675" y="2773300"/>
              <a:ext cx="286775" cy="384675"/>
            </a:xfrm>
            <a:custGeom>
              <a:avLst/>
              <a:gdLst/>
              <a:ahLst/>
              <a:cxnLst/>
              <a:rect l="l" t="t" r="r" b="b"/>
              <a:pathLst>
                <a:path w="11471" h="15387" extrusionOk="0">
                  <a:moveTo>
                    <a:pt x="11218" y="0"/>
                  </a:moveTo>
                  <a:cubicBezTo>
                    <a:pt x="11194" y="0"/>
                    <a:pt x="11169" y="6"/>
                    <a:pt x="11144" y="17"/>
                  </a:cubicBezTo>
                  <a:cubicBezTo>
                    <a:pt x="8885" y="1185"/>
                    <a:pt x="6877" y="2854"/>
                    <a:pt x="5133" y="4698"/>
                  </a:cubicBezTo>
                  <a:cubicBezTo>
                    <a:pt x="3301" y="6643"/>
                    <a:pt x="1657" y="8889"/>
                    <a:pt x="716" y="11412"/>
                  </a:cubicBezTo>
                  <a:cubicBezTo>
                    <a:pt x="264" y="12654"/>
                    <a:pt x="1" y="13972"/>
                    <a:pt x="114" y="15302"/>
                  </a:cubicBezTo>
                  <a:cubicBezTo>
                    <a:pt x="120" y="15358"/>
                    <a:pt x="167" y="15387"/>
                    <a:pt x="211" y="15387"/>
                  </a:cubicBezTo>
                  <a:cubicBezTo>
                    <a:pt x="255" y="15387"/>
                    <a:pt x="296" y="15358"/>
                    <a:pt x="289" y="15302"/>
                  </a:cubicBezTo>
                  <a:cubicBezTo>
                    <a:pt x="126" y="12842"/>
                    <a:pt x="1193" y="10458"/>
                    <a:pt x="2510" y="8438"/>
                  </a:cubicBezTo>
                  <a:cubicBezTo>
                    <a:pt x="3966" y="6191"/>
                    <a:pt x="5848" y="4209"/>
                    <a:pt x="7931" y="2527"/>
                  </a:cubicBezTo>
                  <a:cubicBezTo>
                    <a:pt x="8986" y="1674"/>
                    <a:pt x="10102" y="908"/>
                    <a:pt x="11307" y="294"/>
                  </a:cubicBezTo>
                  <a:cubicBezTo>
                    <a:pt x="11470" y="218"/>
                    <a:pt x="11370" y="0"/>
                    <a:pt x="1121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39"/>
            <p:cNvSpPr/>
            <p:nvPr/>
          </p:nvSpPr>
          <p:spPr>
            <a:xfrm>
              <a:off x="3615950" y="2793500"/>
              <a:ext cx="60575" cy="147775"/>
            </a:xfrm>
            <a:custGeom>
              <a:avLst/>
              <a:gdLst/>
              <a:ahLst/>
              <a:cxnLst/>
              <a:rect l="l" t="t" r="r" b="b"/>
              <a:pathLst>
                <a:path w="2423" h="5911" extrusionOk="0">
                  <a:moveTo>
                    <a:pt x="685" y="0"/>
                  </a:moveTo>
                  <a:cubicBezTo>
                    <a:pt x="657" y="0"/>
                    <a:pt x="630" y="4"/>
                    <a:pt x="603" y="13"/>
                  </a:cubicBezTo>
                  <a:cubicBezTo>
                    <a:pt x="528" y="38"/>
                    <a:pt x="465" y="100"/>
                    <a:pt x="415" y="163"/>
                  </a:cubicBezTo>
                  <a:cubicBezTo>
                    <a:pt x="1" y="728"/>
                    <a:pt x="214" y="1493"/>
                    <a:pt x="364" y="2171"/>
                  </a:cubicBezTo>
                  <a:cubicBezTo>
                    <a:pt x="653" y="3514"/>
                    <a:pt x="590" y="5057"/>
                    <a:pt x="113" y="5911"/>
                  </a:cubicBezTo>
                  <a:lnTo>
                    <a:pt x="327" y="5634"/>
                  </a:lnTo>
                  <a:cubicBezTo>
                    <a:pt x="1230" y="4342"/>
                    <a:pt x="2422" y="1757"/>
                    <a:pt x="1055" y="213"/>
                  </a:cubicBezTo>
                  <a:cubicBezTo>
                    <a:pt x="960" y="98"/>
                    <a:pt x="822" y="0"/>
                    <a:pt x="68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39"/>
            <p:cNvSpPr/>
            <p:nvPr/>
          </p:nvSpPr>
          <p:spPr>
            <a:xfrm>
              <a:off x="3532500" y="2868850"/>
              <a:ext cx="65275" cy="146150"/>
            </a:xfrm>
            <a:custGeom>
              <a:avLst/>
              <a:gdLst/>
              <a:ahLst/>
              <a:cxnLst/>
              <a:rect l="l" t="t" r="r" b="b"/>
              <a:pathLst>
                <a:path w="2611" h="5846" extrusionOk="0">
                  <a:moveTo>
                    <a:pt x="535" y="0"/>
                  </a:moveTo>
                  <a:cubicBezTo>
                    <a:pt x="478" y="0"/>
                    <a:pt x="424" y="14"/>
                    <a:pt x="377" y="48"/>
                  </a:cubicBezTo>
                  <a:cubicBezTo>
                    <a:pt x="314" y="98"/>
                    <a:pt x="277" y="173"/>
                    <a:pt x="252" y="249"/>
                  </a:cubicBezTo>
                  <a:cubicBezTo>
                    <a:pt x="1" y="901"/>
                    <a:pt x="415" y="1579"/>
                    <a:pt x="741" y="2194"/>
                  </a:cubicBezTo>
                  <a:cubicBezTo>
                    <a:pt x="1393" y="3398"/>
                    <a:pt x="1757" y="4904"/>
                    <a:pt x="1544" y="5846"/>
                  </a:cubicBezTo>
                  <a:lnTo>
                    <a:pt x="1670" y="5532"/>
                  </a:lnTo>
                  <a:cubicBezTo>
                    <a:pt x="2184" y="4038"/>
                    <a:pt x="2611" y="1215"/>
                    <a:pt x="866" y="111"/>
                  </a:cubicBezTo>
                  <a:cubicBezTo>
                    <a:pt x="767" y="53"/>
                    <a:pt x="645" y="0"/>
                    <a:pt x="53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39"/>
            <p:cNvSpPr/>
            <p:nvPr/>
          </p:nvSpPr>
          <p:spPr>
            <a:xfrm>
              <a:off x="3677750" y="2740175"/>
              <a:ext cx="55550" cy="132075"/>
            </a:xfrm>
            <a:custGeom>
              <a:avLst/>
              <a:gdLst/>
              <a:ahLst/>
              <a:cxnLst/>
              <a:rect l="l" t="t" r="r" b="b"/>
              <a:pathLst>
                <a:path w="2222" h="5283" extrusionOk="0">
                  <a:moveTo>
                    <a:pt x="698" y="0"/>
                  </a:moveTo>
                  <a:cubicBezTo>
                    <a:pt x="675" y="0"/>
                    <a:pt x="651" y="4"/>
                    <a:pt x="628" y="12"/>
                  </a:cubicBezTo>
                  <a:cubicBezTo>
                    <a:pt x="553" y="37"/>
                    <a:pt x="503" y="100"/>
                    <a:pt x="465" y="150"/>
                  </a:cubicBezTo>
                  <a:cubicBezTo>
                    <a:pt x="114" y="640"/>
                    <a:pt x="289" y="1317"/>
                    <a:pt x="415" y="1895"/>
                  </a:cubicBezTo>
                  <a:cubicBezTo>
                    <a:pt x="678" y="3074"/>
                    <a:pt x="528" y="4317"/>
                    <a:pt x="1" y="5283"/>
                  </a:cubicBezTo>
                  <a:lnTo>
                    <a:pt x="76" y="5195"/>
                  </a:lnTo>
                  <a:cubicBezTo>
                    <a:pt x="942" y="4003"/>
                    <a:pt x="2222" y="1531"/>
                    <a:pt x="1017" y="188"/>
                  </a:cubicBezTo>
                  <a:cubicBezTo>
                    <a:pt x="934" y="94"/>
                    <a:pt x="815" y="0"/>
                    <a:pt x="698"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39"/>
            <p:cNvSpPr/>
            <p:nvPr/>
          </p:nvSpPr>
          <p:spPr>
            <a:xfrm>
              <a:off x="3736100" y="2710125"/>
              <a:ext cx="51925" cy="111000"/>
            </a:xfrm>
            <a:custGeom>
              <a:avLst/>
              <a:gdLst/>
              <a:ahLst/>
              <a:cxnLst/>
              <a:rect l="l" t="t" r="r" b="b"/>
              <a:pathLst>
                <a:path w="2077" h="4440" extrusionOk="0">
                  <a:moveTo>
                    <a:pt x="885" y="1"/>
                  </a:moveTo>
                  <a:cubicBezTo>
                    <a:pt x="866" y="1"/>
                    <a:pt x="847" y="4"/>
                    <a:pt x="829" y="10"/>
                  </a:cubicBezTo>
                  <a:cubicBezTo>
                    <a:pt x="766" y="22"/>
                    <a:pt x="729" y="60"/>
                    <a:pt x="691" y="110"/>
                  </a:cubicBezTo>
                  <a:cubicBezTo>
                    <a:pt x="365" y="499"/>
                    <a:pt x="478" y="1064"/>
                    <a:pt x="553" y="1566"/>
                  </a:cubicBezTo>
                  <a:cubicBezTo>
                    <a:pt x="693" y="2491"/>
                    <a:pt x="637" y="3515"/>
                    <a:pt x="119" y="4280"/>
                  </a:cubicBezTo>
                  <a:lnTo>
                    <a:pt x="119" y="4280"/>
                  </a:lnTo>
                  <a:cubicBezTo>
                    <a:pt x="897" y="3330"/>
                    <a:pt x="2077" y="1344"/>
                    <a:pt x="1143" y="160"/>
                  </a:cubicBezTo>
                  <a:cubicBezTo>
                    <a:pt x="1080" y="76"/>
                    <a:pt x="981" y="1"/>
                    <a:pt x="885" y="1"/>
                  </a:cubicBezTo>
                  <a:close/>
                  <a:moveTo>
                    <a:pt x="119" y="4280"/>
                  </a:moveTo>
                  <a:lnTo>
                    <a:pt x="119" y="4280"/>
                  </a:lnTo>
                  <a:cubicBezTo>
                    <a:pt x="113" y="4287"/>
                    <a:pt x="107" y="4294"/>
                    <a:pt x="101" y="4301"/>
                  </a:cubicBezTo>
                  <a:lnTo>
                    <a:pt x="1" y="4439"/>
                  </a:lnTo>
                  <a:cubicBezTo>
                    <a:pt x="42" y="4388"/>
                    <a:pt x="82" y="4335"/>
                    <a:pt x="119" y="428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39"/>
            <p:cNvSpPr/>
            <p:nvPr/>
          </p:nvSpPr>
          <p:spPr>
            <a:xfrm>
              <a:off x="3601825" y="2926575"/>
              <a:ext cx="155950" cy="39175"/>
            </a:xfrm>
            <a:custGeom>
              <a:avLst/>
              <a:gdLst/>
              <a:ahLst/>
              <a:cxnLst/>
              <a:rect l="l" t="t" r="r" b="b"/>
              <a:pathLst>
                <a:path w="6238" h="1567" extrusionOk="0">
                  <a:moveTo>
                    <a:pt x="4204" y="1"/>
                  </a:moveTo>
                  <a:cubicBezTo>
                    <a:pt x="2781" y="1"/>
                    <a:pt x="1139" y="788"/>
                    <a:pt x="189" y="1416"/>
                  </a:cubicBezTo>
                  <a:lnTo>
                    <a:pt x="1" y="1566"/>
                  </a:lnTo>
                  <a:cubicBezTo>
                    <a:pt x="747" y="1261"/>
                    <a:pt x="1637" y="1075"/>
                    <a:pt x="2526" y="1075"/>
                  </a:cubicBezTo>
                  <a:cubicBezTo>
                    <a:pt x="3028" y="1075"/>
                    <a:pt x="3529" y="1134"/>
                    <a:pt x="4004" y="1265"/>
                  </a:cubicBezTo>
                  <a:cubicBezTo>
                    <a:pt x="4413" y="1371"/>
                    <a:pt x="4849" y="1500"/>
                    <a:pt x="5258" y="1500"/>
                  </a:cubicBezTo>
                  <a:cubicBezTo>
                    <a:pt x="5526" y="1500"/>
                    <a:pt x="5783" y="1444"/>
                    <a:pt x="6012" y="1290"/>
                  </a:cubicBezTo>
                  <a:cubicBezTo>
                    <a:pt x="6074" y="1240"/>
                    <a:pt x="6137" y="1190"/>
                    <a:pt x="6175" y="1115"/>
                  </a:cubicBezTo>
                  <a:cubicBezTo>
                    <a:pt x="6238" y="951"/>
                    <a:pt x="6125" y="776"/>
                    <a:pt x="5999" y="650"/>
                  </a:cubicBezTo>
                  <a:cubicBezTo>
                    <a:pt x="5519" y="182"/>
                    <a:pt x="4887" y="1"/>
                    <a:pt x="4204"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39"/>
            <p:cNvSpPr/>
            <p:nvPr/>
          </p:nvSpPr>
          <p:spPr>
            <a:xfrm>
              <a:off x="3647950" y="2868850"/>
              <a:ext cx="135875" cy="34475"/>
            </a:xfrm>
            <a:custGeom>
              <a:avLst/>
              <a:gdLst/>
              <a:ahLst/>
              <a:cxnLst/>
              <a:rect l="l" t="t" r="r" b="b"/>
              <a:pathLst>
                <a:path w="5435" h="1379" extrusionOk="0">
                  <a:moveTo>
                    <a:pt x="3712" y="1"/>
                  </a:moveTo>
                  <a:cubicBezTo>
                    <a:pt x="2476" y="1"/>
                    <a:pt x="1039" y="718"/>
                    <a:pt x="194" y="1266"/>
                  </a:cubicBezTo>
                  <a:lnTo>
                    <a:pt x="194" y="1266"/>
                  </a:lnTo>
                  <a:cubicBezTo>
                    <a:pt x="725" y="985"/>
                    <a:pt x="1323" y="870"/>
                    <a:pt x="1933" y="870"/>
                  </a:cubicBezTo>
                  <a:cubicBezTo>
                    <a:pt x="2454" y="870"/>
                    <a:pt x="2985" y="954"/>
                    <a:pt x="3489" y="1090"/>
                  </a:cubicBezTo>
                  <a:cubicBezTo>
                    <a:pt x="3840" y="1181"/>
                    <a:pt x="4223" y="1296"/>
                    <a:pt x="4582" y="1296"/>
                  </a:cubicBezTo>
                  <a:cubicBezTo>
                    <a:pt x="4814" y="1296"/>
                    <a:pt x="5036" y="1248"/>
                    <a:pt x="5233" y="1115"/>
                  </a:cubicBezTo>
                  <a:cubicBezTo>
                    <a:pt x="5296" y="1077"/>
                    <a:pt x="5346" y="1027"/>
                    <a:pt x="5371" y="964"/>
                  </a:cubicBezTo>
                  <a:cubicBezTo>
                    <a:pt x="5434" y="813"/>
                    <a:pt x="5334" y="663"/>
                    <a:pt x="5221" y="550"/>
                  </a:cubicBezTo>
                  <a:cubicBezTo>
                    <a:pt x="4814" y="155"/>
                    <a:pt x="4284" y="1"/>
                    <a:pt x="3712" y="1"/>
                  </a:cubicBezTo>
                  <a:close/>
                  <a:moveTo>
                    <a:pt x="194" y="1266"/>
                  </a:moveTo>
                  <a:lnTo>
                    <a:pt x="194" y="1266"/>
                  </a:lnTo>
                  <a:cubicBezTo>
                    <a:pt x="128" y="1301"/>
                    <a:pt x="64" y="1338"/>
                    <a:pt x="1" y="1378"/>
                  </a:cubicBezTo>
                  <a:lnTo>
                    <a:pt x="176" y="1278"/>
                  </a:lnTo>
                  <a:cubicBezTo>
                    <a:pt x="182" y="1274"/>
                    <a:pt x="188" y="1270"/>
                    <a:pt x="194" y="1266"/>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39"/>
            <p:cNvSpPr/>
            <p:nvPr/>
          </p:nvSpPr>
          <p:spPr>
            <a:xfrm>
              <a:off x="3711950" y="2808800"/>
              <a:ext cx="112650" cy="33650"/>
            </a:xfrm>
            <a:custGeom>
              <a:avLst/>
              <a:gdLst/>
              <a:ahLst/>
              <a:cxnLst/>
              <a:rect l="l" t="t" r="r" b="b"/>
              <a:pathLst>
                <a:path w="4506" h="1346" extrusionOk="0">
                  <a:moveTo>
                    <a:pt x="3172" y="0"/>
                  </a:moveTo>
                  <a:cubicBezTo>
                    <a:pt x="2118" y="0"/>
                    <a:pt x="897" y="694"/>
                    <a:pt x="186" y="1222"/>
                  </a:cubicBezTo>
                  <a:lnTo>
                    <a:pt x="186" y="1222"/>
                  </a:lnTo>
                  <a:cubicBezTo>
                    <a:pt x="678" y="926"/>
                    <a:pt x="1261" y="809"/>
                    <a:pt x="1851" y="809"/>
                  </a:cubicBezTo>
                  <a:cubicBezTo>
                    <a:pt x="2200" y="809"/>
                    <a:pt x="2551" y="850"/>
                    <a:pt x="2887" y="919"/>
                  </a:cubicBezTo>
                  <a:cubicBezTo>
                    <a:pt x="3160" y="974"/>
                    <a:pt x="3452" y="1039"/>
                    <a:pt x="3726" y="1039"/>
                  </a:cubicBezTo>
                  <a:cubicBezTo>
                    <a:pt x="3955" y="1039"/>
                    <a:pt x="4172" y="993"/>
                    <a:pt x="4355" y="856"/>
                  </a:cubicBezTo>
                  <a:cubicBezTo>
                    <a:pt x="4405" y="819"/>
                    <a:pt x="4443" y="781"/>
                    <a:pt x="4468" y="718"/>
                  </a:cubicBezTo>
                  <a:cubicBezTo>
                    <a:pt x="4506" y="593"/>
                    <a:pt x="4418" y="467"/>
                    <a:pt x="4317" y="392"/>
                  </a:cubicBezTo>
                  <a:cubicBezTo>
                    <a:pt x="3992" y="112"/>
                    <a:pt x="3595" y="0"/>
                    <a:pt x="3172" y="0"/>
                  </a:cubicBezTo>
                  <a:close/>
                  <a:moveTo>
                    <a:pt x="186" y="1222"/>
                  </a:moveTo>
                  <a:cubicBezTo>
                    <a:pt x="123" y="1260"/>
                    <a:pt x="61" y="1301"/>
                    <a:pt x="0" y="1346"/>
                  </a:cubicBezTo>
                  <a:lnTo>
                    <a:pt x="139" y="1258"/>
                  </a:lnTo>
                  <a:cubicBezTo>
                    <a:pt x="154" y="1246"/>
                    <a:pt x="170" y="1234"/>
                    <a:pt x="186" y="1222"/>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39"/>
            <p:cNvSpPr/>
            <p:nvPr/>
          </p:nvSpPr>
          <p:spPr>
            <a:xfrm>
              <a:off x="3795400" y="2752675"/>
              <a:ext cx="37675" cy="43725"/>
            </a:xfrm>
            <a:custGeom>
              <a:avLst/>
              <a:gdLst/>
              <a:ahLst/>
              <a:cxnLst/>
              <a:rect l="l" t="t" r="r" b="b"/>
              <a:pathLst>
                <a:path w="1507" h="1749" extrusionOk="0">
                  <a:moveTo>
                    <a:pt x="199" y="0"/>
                  </a:moveTo>
                  <a:cubicBezTo>
                    <a:pt x="132" y="0"/>
                    <a:pt x="88" y="82"/>
                    <a:pt x="76" y="152"/>
                  </a:cubicBezTo>
                  <a:cubicBezTo>
                    <a:pt x="0" y="491"/>
                    <a:pt x="51" y="855"/>
                    <a:pt x="214" y="1156"/>
                  </a:cubicBezTo>
                  <a:cubicBezTo>
                    <a:pt x="565" y="1545"/>
                    <a:pt x="879" y="1583"/>
                    <a:pt x="1092" y="1683"/>
                  </a:cubicBezTo>
                  <a:cubicBezTo>
                    <a:pt x="1147" y="1716"/>
                    <a:pt x="1210" y="1748"/>
                    <a:pt x="1267" y="1748"/>
                  </a:cubicBezTo>
                  <a:cubicBezTo>
                    <a:pt x="1276" y="1748"/>
                    <a:pt x="1285" y="1748"/>
                    <a:pt x="1293" y="1746"/>
                  </a:cubicBezTo>
                  <a:cubicBezTo>
                    <a:pt x="1431" y="1733"/>
                    <a:pt x="1506" y="1595"/>
                    <a:pt x="1494" y="1470"/>
                  </a:cubicBezTo>
                  <a:cubicBezTo>
                    <a:pt x="1469" y="1332"/>
                    <a:pt x="1356" y="1244"/>
                    <a:pt x="1243" y="1194"/>
                  </a:cubicBezTo>
                  <a:cubicBezTo>
                    <a:pt x="1117" y="1144"/>
                    <a:pt x="992" y="1131"/>
                    <a:pt x="866" y="1119"/>
                  </a:cubicBezTo>
                  <a:cubicBezTo>
                    <a:pt x="954" y="1031"/>
                    <a:pt x="1080" y="1018"/>
                    <a:pt x="1193" y="981"/>
                  </a:cubicBezTo>
                  <a:cubicBezTo>
                    <a:pt x="1306" y="930"/>
                    <a:pt x="1419" y="805"/>
                    <a:pt x="1356" y="692"/>
                  </a:cubicBezTo>
                  <a:cubicBezTo>
                    <a:pt x="1331" y="629"/>
                    <a:pt x="1255" y="604"/>
                    <a:pt x="1193" y="591"/>
                  </a:cubicBezTo>
                  <a:cubicBezTo>
                    <a:pt x="1167" y="588"/>
                    <a:pt x="1141" y="586"/>
                    <a:pt x="1116" y="586"/>
                  </a:cubicBezTo>
                  <a:cubicBezTo>
                    <a:pt x="883" y="586"/>
                    <a:pt x="671" y="734"/>
                    <a:pt x="490" y="893"/>
                  </a:cubicBezTo>
                  <a:cubicBezTo>
                    <a:pt x="553" y="604"/>
                    <a:pt x="477" y="290"/>
                    <a:pt x="289" y="52"/>
                  </a:cubicBezTo>
                  <a:cubicBezTo>
                    <a:pt x="264" y="39"/>
                    <a:pt x="251" y="14"/>
                    <a:pt x="214" y="2"/>
                  </a:cubicBezTo>
                  <a:cubicBezTo>
                    <a:pt x="209" y="1"/>
                    <a:pt x="204" y="0"/>
                    <a:pt x="199"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39"/>
            <p:cNvSpPr/>
            <p:nvPr/>
          </p:nvSpPr>
          <p:spPr>
            <a:xfrm>
              <a:off x="3617725" y="2813825"/>
              <a:ext cx="31500" cy="128225"/>
            </a:xfrm>
            <a:custGeom>
              <a:avLst/>
              <a:gdLst/>
              <a:ahLst/>
              <a:cxnLst/>
              <a:rect l="l" t="t" r="r" b="b"/>
              <a:pathLst>
                <a:path w="1260" h="5129" extrusionOk="0">
                  <a:moveTo>
                    <a:pt x="725" y="1"/>
                  </a:moveTo>
                  <a:cubicBezTo>
                    <a:pt x="716" y="1"/>
                    <a:pt x="708" y="8"/>
                    <a:pt x="708" y="15"/>
                  </a:cubicBezTo>
                  <a:cubicBezTo>
                    <a:pt x="896" y="906"/>
                    <a:pt x="996" y="1785"/>
                    <a:pt x="858" y="2688"/>
                  </a:cubicBezTo>
                  <a:cubicBezTo>
                    <a:pt x="733" y="3541"/>
                    <a:pt x="369" y="4294"/>
                    <a:pt x="17" y="5072"/>
                  </a:cubicBezTo>
                  <a:cubicBezTo>
                    <a:pt x="1" y="5106"/>
                    <a:pt x="23" y="5128"/>
                    <a:pt x="47" y="5128"/>
                  </a:cubicBezTo>
                  <a:cubicBezTo>
                    <a:pt x="59" y="5128"/>
                    <a:pt x="72" y="5123"/>
                    <a:pt x="80" y="5110"/>
                  </a:cubicBezTo>
                  <a:cubicBezTo>
                    <a:pt x="1097" y="3604"/>
                    <a:pt x="1260" y="1722"/>
                    <a:pt x="745" y="15"/>
                  </a:cubicBezTo>
                  <a:cubicBezTo>
                    <a:pt x="740" y="5"/>
                    <a:pt x="732" y="1"/>
                    <a:pt x="725"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39"/>
            <p:cNvSpPr/>
            <p:nvPr/>
          </p:nvSpPr>
          <p:spPr>
            <a:xfrm>
              <a:off x="3551950" y="2888100"/>
              <a:ext cx="33900" cy="127900"/>
            </a:xfrm>
            <a:custGeom>
              <a:avLst/>
              <a:gdLst/>
              <a:ahLst/>
              <a:cxnLst/>
              <a:rect l="l" t="t" r="r" b="b"/>
              <a:pathLst>
                <a:path w="1356" h="5116" extrusionOk="0">
                  <a:moveTo>
                    <a:pt x="15" y="1"/>
                  </a:moveTo>
                  <a:cubicBezTo>
                    <a:pt x="7" y="1"/>
                    <a:pt x="1" y="9"/>
                    <a:pt x="1" y="18"/>
                  </a:cubicBezTo>
                  <a:cubicBezTo>
                    <a:pt x="402" y="771"/>
                    <a:pt x="728" y="1549"/>
                    <a:pt x="866" y="2403"/>
                  </a:cubicBezTo>
                  <a:cubicBezTo>
                    <a:pt x="1004" y="3306"/>
                    <a:pt x="854" y="4172"/>
                    <a:pt x="728" y="5063"/>
                  </a:cubicBezTo>
                  <a:cubicBezTo>
                    <a:pt x="721" y="5094"/>
                    <a:pt x="742" y="5115"/>
                    <a:pt x="762" y="5115"/>
                  </a:cubicBezTo>
                  <a:cubicBezTo>
                    <a:pt x="774" y="5115"/>
                    <a:pt x="786" y="5107"/>
                    <a:pt x="791" y="5088"/>
                  </a:cubicBezTo>
                  <a:cubicBezTo>
                    <a:pt x="1356" y="3369"/>
                    <a:pt x="1004" y="1499"/>
                    <a:pt x="26" y="6"/>
                  </a:cubicBezTo>
                  <a:cubicBezTo>
                    <a:pt x="22" y="2"/>
                    <a:pt x="18" y="1"/>
                    <a:pt x="15"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39"/>
            <p:cNvSpPr/>
            <p:nvPr/>
          </p:nvSpPr>
          <p:spPr>
            <a:xfrm>
              <a:off x="3677525" y="2758000"/>
              <a:ext cx="32250" cy="117475"/>
            </a:xfrm>
            <a:custGeom>
              <a:avLst/>
              <a:gdLst/>
              <a:ahLst/>
              <a:cxnLst/>
              <a:rect l="l" t="t" r="r" b="b"/>
              <a:pathLst>
                <a:path w="1290" h="4699" extrusionOk="0">
                  <a:moveTo>
                    <a:pt x="806" y="0"/>
                  </a:moveTo>
                  <a:cubicBezTo>
                    <a:pt x="796" y="0"/>
                    <a:pt x="788" y="7"/>
                    <a:pt x="788" y="15"/>
                  </a:cubicBezTo>
                  <a:cubicBezTo>
                    <a:pt x="963" y="843"/>
                    <a:pt x="988" y="1646"/>
                    <a:pt x="825" y="2474"/>
                  </a:cubicBezTo>
                  <a:cubicBezTo>
                    <a:pt x="675" y="3240"/>
                    <a:pt x="336" y="3930"/>
                    <a:pt x="10" y="4645"/>
                  </a:cubicBezTo>
                  <a:cubicBezTo>
                    <a:pt x="1" y="4672"/>
                    <a:pt x="23" y="4698"/>
                    <a:pt x="46" y="4698"/>
                  </a:cubicBezTo>
                  <a:cubicBezTo>
                    <a:pt x="56" y="4698"/>
                    <a:pt x="65" y="4694"/>
                    <a:pt x="72" y="4683"/>
                  </a:cubicBezTo>
                  <a:cubicBezTo>
                    <a:pt x="988" y="3353"/>
                    <a:pt x="1290" y="1558"/>
                    <a:pt x="825" y="15"/>
                  </a:cubicBezTo>
                  <a:cubicBezTo>
                    <a:pt x="820" y="4"/>
                    <a:pt x="812" y="0"/>
                    <a:pt x="80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39"/>
            <p:cNvSpPr/>
            <p:nvPr/>
          </p:nvSpPr>
          <p:spPr>
            <a:xfrm>
              <a:off x="3736300" y="2724900"/>
              <a:ext cx="31525" cy="96925"/>
            </a:xfrm>
            <a:custGeom>
              <a:avLst/>
              <a:gdLst/>
              <a:ahLst/>
              <a:cxnLst/>
              <a:rect l="l" t="t" r="r" b="b"/>
              <a:pathLst>
                <a:path w="1261" h="3877" extrusionOk="0">
                  <a:moveTo>
                    <a:pt x="925" y="0"/>
                  </a:moveTo>
                  <a:cubicBezTo>
                    <a:pt x="917" y="0"/>
                    <a:pt x="909" y="6"/>
                    <a:pt x="909" y="21"/>
                  </a:cubicBezTo>
                  <a:cubicBezTo>
                    <a:pt x="997" y="686"/>
                    <a:pt x="984" y="1339"/>
                    <a:pt x="821" y="1991"/>
                  </a:cubicBezTo>
                  <a:cubicBezTo>
                    <a:pt x="645" y="2656"/>
                    <a:pt x="319" y="3221"/>
                    <a:pt x="18" y="3823"/>
                  </a:cubicBezTo>
                  <a:cubicBezTo>
                    <a:pt x="0" y="3850"/>
                    <a:pt x="20" y="3876"/>
                    <a:pt x="42" y="3876"/>
                  </a:cubicBezTo>
                  <a:cubicBezTo>
                    <a:pt x="51" y="3876"/>
                    <a:pt x="61" y="3872"/>
                    <a:pt x="68" y="3861"/>
                  </a:cubicBezTo>
                  <a:cubicBezTo>
                    <a:pt x="921" y="2807"/>
                    <a:pt x="1260" y="1326"/>
                    <a:pt x="934" y="8"/>
                  </a:cubicBezTo>
                  <a:cubicBezTo>
                    <a:pt x="934" y="3"/>
                    <a:pt x="930" y="0"/>
                    <a:pt x="925"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39"/>
            <p:cNvSpPr/>
            <p:nvPr/>
          </p:nvSpPr>
          <p:spPr>
            <a:xfrm>
              <a:off x="3600725" y="2941350"/>
              <a:ext cx="133525" cy="25175"/>
            </a:xfrm>
            <a:custGeom>
              <a:avLst/>
              <a:gdLst/>
              <a:ahLst/>
              <a:cxnLst/>
              <a:rect l="l" t="t" r="r" b="b"/>
              <a:pathLst>
                <a:path w="5341" h="1007" extrusionOk="0">
                  <a:moveTo>
                    <a:pt x="3376" y="1"/>
                  </a:moveTo>
                  <a:cubicBezTo>
                    <a:pt x="2206" y="1"/>
                    <a:pt x="1035" y="328"/>
                    <a:pt x="32" y="938"/>
                  </a:cubicBezTo>
                  <a:cubicBezTo>
                    <a:pt x="1" y="959"/>
                    <a:pt x="13" y="1006"/>
                    <a:pt x="40" y="1006"/>
                  </a:cubicBezTo>
                  <a:cubicBezTo>
                    <a:pt x="46" y="1006"/>
                    <a:pt x="51" y="1004"/>
                    <a:pt x="57" y="1000"/>
                  </a:cubicBezTo>
                  <a:cubicBezTo>
                    <a:pt x="861" y="687"/>
                    <a:pt x="1626" y="335"/>
                    <a:pt x="2479" y="185"/>
                  </a:cubicBezTo>
                  <a:cubicBezTo>
                    <a:pt x="2813" y="132"/>
                    <a:pt x="3148" y="107"/>
                    <a:pt x="3481" y="107"/>
                  </a:cubicBezTo>
                  <a:cubicBezTo>
                    <a:pt x="4098" y="107"/>
                    <a:pt x="4712" y="193"/>
                    <a:pt x="5315" y="348"/>
                  </a:cubicBezTo>
                  <a:cubicBezTo>
                    <a:pt x="5340" y="348"/>
                    <a:pt x="5340" y="323"/>
                    <a:pt x="5328" y="323"/>
                  </a:cubicBezTo>
                  <a:cubicBezTo>
                    <a:pt x="4698" y="105"/>
                    <a:pt x="4037" y="1"/>
                    <a:pt x="337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39"/>
            <p:cNvSpPr/>
            <p:nvPr/>
          </p:nvSpPr>
          <p:spPr>
            <a:xfrm>
              <a:off x="3648675" y="2880725"/>
              <a:ext cx="116625" cy="24525"/>
            </a:xfrm>
            <a:custGeom>
              <a:avLst/>
              <a:gdLst/>
              <a:ahLst/>
              <a:cxnLst/>
              <a:rect l="l" t="t" r="r" b="b"/>
              <a:pathLst>
                <a:path w="4665" h="981" extrusionOk="0">
                  <a:moveTo>
                    <a:pt x="3044" y="0"/>
                  </a:moveTo>
                  <a:cubicBezTo>
                    <a:pt x="1982" y="0"/>
                    <a:pt x="915" y="326"/>
                    <a:pt x="34" y="916"/>
                  </a:cubicBezTo>
                  <a:cubicBezTo>
                    <a:pt x="1" y="938"/>
                    <a:pt x="27" y="980"/>
                    <a:pt x="60" y="980"/>
                  </a:cubicBezTo>
                  <a:cubicBezTo>
                    <a:pt x="64" y="980"/>
                    <a:pt x="68" y="980"/>
                    <a:pt x="72" y="978"/>
                  </a:cubicBezTo>
                  <a:cubicBezTo>
                    <a:pt x="787" y="677"/>
                    <a:pt x="1465" y="338"/>
                    <a:pt x="2230" y="188"/>
                  </a:cubicBezTo>
                  <a:cubicBezTo>
                    <a:pt x="2539" y="131"/>
                    <a:pt x="2844" y="104"/>
                    <a:pt x="3147" y="104"/>
                  </a:cubicBezTo>
                  <a:cubicBezTo>
                    <a:pt x="3646" y="104"/>
                    <a:pt x="4140" y="176"/>
                    <a:pt x="4640" y="301"/>
                  </a:cubicBezTo>
                  <a:cubicBezTo>
                    <a:pt x="4652" y="301"/>
                    <a:pt x="4665" y="276"/>
                    <a:pt x="4640" y="263"/>
                  </a:cubicBezTo>
                  <a:cubicBezTo>
                    <a:pt x="4126" y="85"/>
                    <a:pt x="3586" y="0"/>
                    <a:pt x="304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39"/>
            <p:cNvSpPr/>
            <p:nvPr/>
          </p:nvSpPr>
          <p:spPr>
            <a:xfrm>
              <a:off x="3716100" y="2818975"/>
              <a:ext cx="93000" cy="20700"/>
            </a:xfrm>
            <a:custGeom>
              <a:avLst/>
              <a:gdLst/>
              <a:ahLst/>
              <a:cxnLst/>
              <a:rect l="l" t="t" r="r" b="b"/>
              <a:pathLst>
                <a:path w="3720" h="828" extrusionOk="0">
                  <a:moveTo>
                    <a:pt x="2546" y="0"/>
                  </a:moveTo>
                  <a:cubicBezTo>
                    <a:pt x="1663" y="0"/>
                    <a:pt x="765" y="264"/>
                    <a:pt x="35" y="750"/>
                  </a:cubicBezTo>
                  <a:cubicBezTo>
                    <a:pt x="1" y="773"/>
                    <a:pt x="19" y="827"/>
                    <a:pt x="51" y="827"/>
                  </a:cubicBezTo>
                  <a:cubicBezTo>
                    <a:pt x="54" y="827"/>
                    <a:pt x="57" y="827"/>
                    <a:pt x="60" y="826"/>
                  </a:cubicBezTo>
                  <a:cubicBezTo>
                    <a:pt x="587" y="625"/>
                    <a:pt x="1077" y="374"/>
                    <a:pt x="1616" y="236"/>
                  </a:cubicBezTo>
                  <a:cubicBezTo>
                    <a:pt x="1993" y="147"/>
                    <a:pt x="2370" y="106"/>
                    <a:pt x="2749" y="106"/>
                  </a:cubicBezTo>
                  <a:cubicBezTo>
                    <a:pt x="3064" y="106"/>
                    <a:pt x="3380" y="134"/>
                    <a:pt x="3700" y="186"/>
                  </a:cubicBezTo>
                  <a:cubicBezTo>
                    <a:pt x="3702" y="188"/>
                    <a:pt x="3704" y="189"/>
                    <a:pt x="3706" y="189"/>
                  </a:cubicBezTo>
                  <a:cubicBezTo>
                    <a:pt x="3716" y="189"/>
                    <a:pt x="3720" y="171"/>
                    <a:pt x="3700" y="161"/>
                  </a:cubicBezTo>
                  <a:cubicBezTo>
                    <a:pt x="3329" y="52"/>
                    <a:pt x="2938" y="0"/>
                    <a:pt x="254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39"/>
            <p:cNvSpPr/>
            <p:nvPr/>
          </p:nvSpPr>
          <p:spPr>
            <a:xfrm>
              <a:off x="3559800" y="2639050"/>
              <a:ext cx="63825" cy="384575"/>
            </a:xfrm>
            <a:custGeom>
              <a:avLst/>
              <a:gdLst/>
              <a:ahLst/>
              <a:cxnLst/>
              <a:rect l="l" t="t" r="r" b="b"/>
              <a:pathLst>
                <a:path w="2553" h="15383" extrusionOk="0">
                  <a:moveTo>
                    <a:pt x="2501" y="1"/>
                  </a:moveTo>
                  <a:cubicBezTo>
                    <a:pt x="2490" y="1"/>
                    <a:pt x="2480" y="6"/>
                    <a:pt x="2472" y="17"/>
                  </a:cubicBezTo>
                  <a:cubicBezTo>
                    <a:pt x="979" y="1999"/>
                    <a:pt x="527" y="4785"/>
                    <a:pt x="276" y="7182"/>
                  </a:cubicBezTo>
                  <a:cubicBezTo>
                    <a:pt x="0" y="9880"/>
                    <a:pt x="50" y="12616"/>
                    <a:pt x="239" y="15326"/>
                  </a:cubicBezTo>
                  <a:cubicBezTo>
                    <a:pt x="239" y="15364"/>
                    <a:pt x="267" y="15383"/>
                    <a:pt x="295" y="15383"/>
                  </a:cubicBezTo>
                  <a:cubicBezTo>
                    <a:pt x="323" y="15383"/>
                    <a:pt x="352" y="15364"/>
                    <a:pt x="352" y="15326"/>
                  </a:cubicBezTo>
                  <a:cubicBezTo>
                    <a:pt x="251" y="12716"/>
                    <a:pt x="189" y="10106"/>
                    <a:pt x="427" y="7508"/>
                  </a:cubicBezTo>
                  <a:cubicBezTo>
                    <a:pt x="540" y="6165"/>
                    <a:pt x="753" y="4835"/>
                    <a:pt x="1105" y="3530"/>
                  </a:cubicBezTo>
                  <a:cubicBezTo>
                    <a:pt x="1431" y="2300"/>
                    <a:pt x="1933" y="1184"/>
                    <a:pt x="2535" y="54"/>
                  </a:cubicBezTo>
                  <a:cubicBezTo>
                    <a:pt x="2553" y="28"/>
                    <a:pt x="2527" y="1"/>
                    <a:pt x="2501"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39"/>
            <p:cNvSpPr/>
            <p:nvPr/>
          </p:nvSpPr>
          <p:spPr>
            <a:xfrm>
              <a:off x="3586775" y="2468375"/>
              <a:ext cx="133975" cy="174875"/>
            </a:xfrm>
            <a:custGeom>
              <a:avLst/>
              <a:gdLst/>
              <a:ahLst/>
              <a:cxnLst/>
              <a:rect l="l" t="t" r="r" b="b"/>
              <a:pathLst>
                <a:path w="5359" h="6995" extrusionOk="0">
                  <a:moveTo>
                    <a:pt x="3567" y="1"/>
                  </a:moveTo>
                  <a:cubicBezTo>
                    <a:pt x="3514" y="1"/>
                    <a:pt x="3464" y="17"/>
                    <a:pt x="3426" y="55"/>
                  </a:cubicBezTo>
                  <a:cubicBezTo>
                    <a:pt x="3288" y="205"/>
                    <a:pt x="3552" y="519"/>
                    <a:pt x="3602" y="682"/>
                  </a:cubicBezTo>
                  <a:cubicBezTo>
                    <a:pt x="2824" y="795"/>
                    <a:pt x="2197" y="1084"/>
                    <a:pt x="1619" y="1598"/>
                  </a:cubicBezTo>
                  <a:cubicBezTo>
                    <a:pt x="942" y="2226"/>
                    <a:pt x="314" y="3217"/>
                    <a:pt x="164" y="4171"/>
                  </a:cubicBezTo>
                  <a:cubicBezTo>
                    <a:pt x="0" y="5200"/>
                    <a:pt x="502" y="6178"/>
                    <a:pt x="1318" y="6881"/>
                  </a:cubicBezTo>
                  <a:cubicBezTo>
                    <a:pt x="1545" y="6959"/>
                    <a:pt x="1781" y="6995"/>
                    <a:pt x="2016" y="6995"/>
                  </a:cubicBezTo>
                  <a:cubicBezTo>
                    <a:pt x="2315" y="6995"/>
                    <a:pt x="2613" y="6936"/>
                    <a:pt x="2887" y="6831"/>
                  </a:cubicBezTo>
                  <a:cubicBezTo>
                    <a:pt x="3376" y="6643"/>
                    <a:pt x="3790" y="6317"/>
                    <a:pt x="4142" y="5928"/>
                  </a:cubicBezTo>
                  <a:cubicBezTo>
                    <a:pt x="4706" y="5325"/>
                    <a:pt x="5095" y="4572"/>
                    <a:pt x="5221" y="3744"/>
                  </a:cubicBezTo>
                  <a:cubicBezTo>
                    <a:pt x="5359" y="2916"/>
                    <a:pt x="5196" y="2025"/>
                    <a:pt x="4744" y="1272"/>
                  </a:cubicBezTo>
                  <a:cubicBezTo>
                    <a:pt x="4957" y="1259"/>
                    <a:pt x="5146" y="1172"/>
                    <a:pt x="5296" y="1033"/>
                  </a:cubicBezTo>
                  <a:cubicBezTo>
                    <a:pt x="5233" y="908"/>
                    <a:pt x="5083" y="820"/>
                    <a:pt x="4932" y="808"/>
                  </a:cubicBezTo>
                  <a:cubicBezTo>
                    <a:pt x="4908" y="805"/>
                    <a:pt x="4883" y="804"/>
                    <a:pt x="4858" y="804"/>
                  </a:cubicBezTo>
                  <a:cubicBezTo>
                    <a:pt x="4741" y="804"/>
                    <a:pt x="4619" y="827"/>
                    <a:pt x="4506" y="858"/>
                  </a:cubicBezTo>
                  <a:cubicBezTo>
                    <a:pt x="4556" y="732"/>
                    <a:pt x="4606" y="607"/>
                    <a:pt x="4581" y="481"/>
                  </a:cubicBezTo>
                  <a:cubicBezTo>
                    <a:pt x="4568" y="343"/>
                    <a:pt x="4480" y="205"/>
                    <a:pt x="4342" y="180"/>
                  </a:cubicBezTo>
                  <a:cubicBezTo>
                    <a:pt x="4332" y="179"/>
                    <a:pt x="4321" y="178"/>
                    <a:pt x="4311" y="178"/>
                  </a:cubicBezTo>
                  <a:cubicBezTo>
                    <a:pt x="4140" y="178"/>
                    <a:pt x="4027" y="367"/>
                    <a:pt x="4004" y="544"/>
                  </a:cubicBezTo>
                  <a:cubicBezTo>
                    <a:pt x="3966" y="393"/>
                    <a:pt x="3928" y="230"/>
                    <a:pt x="3828" y="117"/>
                  </a:cubicBezTo>
                  <a:cubicBezTo>
                    <a:pt x="3757" y="47"/>
                    <a:pt x="3657" y="1"/>
                    <a:pt x="3567" y="1"/>
                  </a:cubicBezTo>
                  <a:close/>
                </a:path>
              </a:pathLst>
            </a:custGeom>
            <a:solidFill>
              <a:srgbClr val="AD5A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39"/>
            <p:cNvSpPr/>
            <p:nvPr/>
          </p:nvSpPr>
          <p:spPr>
            <a:xfrm>
              <a:off x="3633675" y="2513800"/>
              <a:ext cx="83625" cy="129900"/>
            </a:xfrm>
            <a:custGeom>
              <a:avLst/>
              <a:gdLst/>
              <a:ahLst/>
              <a:cxnLst/>
              <a:rect l="l" t="t" r="r" b="b"/>
              <a:pathLst>
                <a:path w="3345" h="5196" extrusionOk="0">
                  <a:moveTo>
                    <a:pt x="2966" y="0"/>
                  </a:moveTo>
                  <a:cubicBezTo>
                    <a:pt x="2944" y="0"/>
                    <a:pt x="2924" y="17"/>
                    <a:pt x="2931" y="45"/>
                  </a:cubicBezTo>
                  <a:cubicBezTo>
                    <a:pt x="3031" y="1149"/>
                    <a:pt x="2818" y="2266"/>
                    <a:pt x="2241" y="3232"/>
                  </a:cubicBezTo>
                  <a:cubicBezTo>
                    <a:pt x="1726" y="4098"/>
                    <a:pt x="898" y="4650"/>
                    <a:pt x="32" y="5140"/>
                  </a:cubicBezTo>
                  <a:cubicBezTo>
                    <a:pt x="0" y="5150"/>
                    <a:pt x="22" y="5196"/>
                    <a:pt x="51" y="5196"/>
                  </a:cubicBezTo>
                  <a:cubicBezTo>
                    <a:pt x="57" y="5196"/>
                    <a:pt x="63" y="5194"/>
                    <a:pt x="70" y="5190"/>
                  </a:cubicBezTo>
                  <a:cubicBezTo>
                    <a:pt x="2090" y="4324"/>
                    <a:pt x="3345" y="2228"/>
                    <a:pt x="3006" y="32"/>
                  </a:cubicBezTo>
                  <a:cubicBezTo>
                    <a:pt x="3000" y="10"/>
                    <a:pt x="2983" y="0"/>
                    <a:pt x="2966" y="0"/>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39"/>
            <p:cNvSpPr/>
            <p:nvPr/>
          </p:nvSpPr>
          <p:spPr>
            <a:xfrm>
              <a:off x="3632100" y="2505725"/>
              <a:ext cx="72350" cy="136150"/>
            </a:xfrm>
            <a:custGeom>
              <a:avLst/>
              <a:gdLst/>
              <a:ahLst/>
              <a:cxnLst/>
              <a:rect l="l" t="t" r="r" b="b"/>
              <a:pathLst>
                <a:path w="2894" h="5446" extrusionOk="0">
                  <a:moveTo>
                    <a:pt x="2856" y="1"/>
                  </a:moveTo>
                  <a:cubicBezTo>
                    <a:pt x="2843" y="1"/>
                    <a:pt x="2831" y="10"/>
                    <a:pt x="2831" y="29"/>
                  </a:cubicBezTo>
                  <a:cubicBezTo>
                    <a:pt x="2693" y="2225"/>
                    <a:pt x="1475" y="3844"/>
                    <a:pt x="20" y="5400"/>
                  </a:cubicBezTo>
                  <a:cubicBezTo>
                    <a:pt x="0" y="5419"/>
                    <a:pt x="18" y="5446"/>
                    <a:pt x="39" y="5446"/>
                  </a:cubicBezTo>
                  <a:cubicBezTo>
                    <a:pt x="45" y="5446"/>
                    <a:pt x="51" y="5443"/>
                    <a:pt x="57" y="5437"/>
                  </a:cubicBezTo>
                  <a:cubicBezTo>
                    <a:pt x="1613" y="4095"/>
                    <a:pt x="2893" y="2150"/>
                    <a:pt x="2881" y="29"/>
                  </a:cubicBezTo>
                  <a:cubicBezTo>
                    <a:pt x="2881" y="10"/>
                    <a:pt x="2868" y="1"/>
                    <a:pt x="2856"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39"/>
            <p:cNvSpPr/>
            <p:nvPr/>
          </p:nvSpPr>
          <p:spPr>
            <a:xfrm>
              <a:off x="3627325" y="2504200"/>
              <a:ext cx="65400" cy="134850"/>
            </a:xfrm>
            <a:custGeom>
              <a:avLst/>
              <a:gdLst/>
              <a:ahLst/>
              <a:cxnLst/>
              <a:rect l="l" t="t" r="r" b="b"/>
              <a:pathLst>
                <a:path w="2616" h="5394" extrusionOk="0">
                  <a:moveTo>
                    <a:pt x="2585" y="1"/>
                  </a:moveTo>
                  <a:cubicBezTo>
                    <a:pt x="2577" y="1"/>
                    <a:pt x="2570" y="5"/>
                    <a:pt x="2570" y="15"/>
                  </a:cubicBezTo>
                  <a:cubicBezTo>
                    <a:pt x="2030" y="1935"/>
                    <a:pt x="1064" y="3666"/>
                    <a:pt x="10" y="5348"/>
                  </a:cubicBezTo>
                  <a:cubicBezTo>
                    <a:pt x="0" y="5367"/>
                    <a:pt x="20" y="5394"/>
                    <a:pt x="41" y="5394"/>
                  </a:cubicBezTo>
                  <a:cubicBezTo>
                    <a:pt x="48" y="5394"/>
                    <a:pt x="54" y="5391"/>
                    <a:pt x="60" y="5385"/>
                  </a:cubicBezTo>
                  <a:cubicBezTo>
                    <a:pt x="1252" y="3867"/>
                    <a:pt x="2193" y="1909"/>
                    <a:pt x="2607" y="27"/>
                  </a:cubicBezTo>
                  <a:cubicBezTo>
                    <a:pt x="2615" y="12"/>
                    <a:pt x="2599" y="1"/>
                    <a:pt x="2585"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39"/>
            <p:cNvSpPr/>
            <p:nvPr/>
          </p:nvSpPr>
          <p:spPr>
            <a:xfrm>
              <a:off x="3623275" y="2505275"/>
              <a:ext cx="58400" cy="130275"/>
            </a:xfrm>
            <a:custGeom>
              <a:avLst/>
              <a:gdLst/>
              <a:ahLst/>
              <a:cxnLst/>
              <a:rect l="l" t="t" r="r" b="b"/>
              <a:pathLst>
                <a:path w="2336" h="5211" extrusionOk="0">
                  <a:moveTo>
                    <a:pt x="2284" y="1"/>
                  </a:moveTo>
                  <a:cubicBezTo>
                    <a:pt x="2273" y="1"/>
                    <a:pt x="2263" y="7"/>
                    <a:pt x="2255" y="22"/>
                  </a:cubicBezTo>
                  <a:cubicBezTo>
                    <a:pt x="1502" y="1716"/>
                    <a:pt x="649" y="3410"/>
                    <a:pt x="9" y="5167"/>
                  </a:cubicBezTo>
                  <a:cubicBezTo>
                    <a:pt x="1" y="5191"/>
                    <a:pt x="24" y="5211"/>
                    <a:pt x="45" y="5211"/>
                  </a:cubicBezTo>
                  <a:cubicBezTo>
                    <a:pt x="57" y="5211"/>
                    <a:pt x="67" y="5205"/>
                    <a:pt x="71" y="5192"/>
                  </a:cubicBezTo>
                  <a:cubicBezTo>
                    <a:pt x="925" y="3535"/>
                    <a:pt x="1590" y="1766"/>
                    <a:pt x="2318" y="59"/>
                  </a:cubicBezTo>
                  <a:cubicBezTo>
                    <a:pt x="2335" y="33"/>
                    <a:pt x="2310" y="1"/>
                    <a:pt x="2284"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39"/>
            <p:cNvSpPr/>
            <p:nvPr/>
          </p:nvSpPr>
          <p:spPr>
            <a:xfrm>
              <a:off x="3619400" y="2498500"/>
              <a:ext cx="56450" cy="134275"/>
            </a:xfrm>
            <a:custGeom>
              <a:avLst/>
              <a:gdLst/>
              <a:ahLst/>
              <a:cxnLst/>
              <a:rect l="l" t="t" r="r" b="b"/>
              <a:pathLst>
                <a:path w="2258" h="5371" extrusionOk="0">
                  <a:moveTo>
                    <a:pt x="2218" y="1"/>
                  </a:moveTo>
                  <a:cubicBezTo>
                    <a:pt x="2215" y="1"/>
                    <a:pt x="2211" y="2"/>
                    <a:pt x="2209" y="4"/>
                  </a:cubicBezTo>
                  <a:cubicBezTo>
                    <a:pt x="1017" y="1472"/>
                    <a:pt x="88" y="3417"/>
                    <a:pt x="1" y="5337"/>
                  </a:cubicBezTo>
                  <a:cubicBezTo>
                    <a:pt x="1" y="5358"/>
                    <a:pt x="22" y="5371"/>
                    <a:pt x="42" y="5371"/>
                  </a:cubicBezTo>
                  <a:cubicBezTo>
                    <a:pt x="60" y="5371"/>
                    <a:pt x="76" y="5361"/>
                    <a:pt x="76" y="5337"/>
                  </a:cubicBezTo>
                  <a:cubicBezTo>
                    <a:pt x="364" y="3417"/>
                    <a:pt x="1080" y="1610"/>
                    <a:pt x="2247" y="42"/>
                  </a:cubicBezTo>
                  <a:cubicBezTo>
                    <a:pt x="2257" y="21"/>
                    <a:pt x="2234" y="1"/>
                    <a:pt x="2218"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39"/>
            <p:cNvSpPr/>
            <p:nvPr/>
          </p:nvSpPr>
          <p:spPr>
            <a:xfrm>
              <a:off x="3593675" y="2495250"/>
              <a:ext cx="74475" cy="133400"/>
            </a:xfrm>
            <a:custGeom>
              <a:avLst/>
              <a:gdLst/>
              <a:ahLst/>
              <a:cxnLst/>
              <a:rect l="l" t="t" r="r" b="b"/>
              <a:pathLst>
                <a:path w="2979" h="5336" extrusionOk="0">
                  <a:moveTo>
                    <a:pt x="2926" y="1"/>
                  </a:moveTo>
                  <a:cubicBezTo>
                    <a:pt x="2917" y="1"/>
                    <a:pt x="2908" y="3"/>
                    <a:pt x="2899" y="9"/>
                  </a:cubicBezTo>
                  <a:cubicBezTo>
                    <a:pt x="1544" y="1238"/>
                    <a:pt x="1" y="3434"/>
                    <a:pt x="904" y="5317"/>
                  </a:cubicBezTo>
                  <a:cubicBezTo>
                    <a:pt x="913" y="5330"/>
                    <a:pt x="926" y="5335"/>
                    <a:pt x="939" y="5335"/>
                  </a:cubicBezTo>
                  <a:cubicBezTo>
                    <a:pt x="964" y="5335"/>
                    <a:pt x="988" y="5316"/>
                    <a:pt x="979" y="5292"/>
                  </a:cubicBezTo>
                  <a:cubicBezTo>
                    <a:pt x="327" y="3347"/>
                    <a:pt x="1632" y="1376"/>
                    <a:pt x="2950" y="59"/>
                  </a:cubicBezTo>
                  <a:cubicBezTo>
                    <a:pt x="2979" y="30"/>
                    <a:pt x="2955" y="1"/>
                    <a:pt x="2926" y="1"/>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39"/>
            <p:cNvSpPr/>
            <p:nvPr/>
          </p:nvSpPr>
          <p:spPr>
            <a:xfrm>
              <a:off x="3578625" y="2491000"/>
              <a:ext cx="83700" cy="134250"/>
            </a:xfrm>
            <a:custGeom>
              <a:avLst/>
              <a:gdLst/>
              <a:ahLst/>
              <a:cxnLst/>
              <a:rect l="l" t="t" r="r" b="b"/>
              <a:pathLst>
                <a:path w="3348" h="5370" extrusionOk="0">
                  <a:moveTo>
                    <a:pt x="3323" y="0"/>
                  </a:moveTo>
                  <a:cubicBezTo>
                    <a:pt x="3320" y="0"/>
                    <a:pt x="3317" y="1"/>
                    <a:pt x="3313" y="3"/>
                  </a:cubicBezTo>
                  <a:cubicBezTo>
                    <a:pt x="1795" y="1095"/>
                    <a:pt x="0" y="3441"/>
                    <a:pt x="1205" y="5349"/>
                  </a:cubicBezTo>
                  <a:cubicBezTo>
                    <a:pt x="1216" y="5363"/>
                    <a:pt x="1230" y="5370"/>
                    <a:pt x="1244" y="5370"/>
                  </a:cubicBezTo>
                  <a:cubicBezTo>
                    <a:pt x="1278" y="5370"/>
                    <a:pt x="1311" y="5334"/>
                    <a:pt x="1293" y="5299"/>
                  </a:cubicBezTo>
                  <a:cubicBezTo>
                    <a:pt x="402" y="3328"/>
                    <a:pt x="1757" y="1220"/>
                    <a:pt x="3326" y="41"/>
                  </a:cubicBezTo>
                  <a:cubicBezTo>
                    <a:pt x="3347" y="30"/>
                    <a:pt x="3341" y="0"/>
                    <a:pt x="3323" y="0"/>
                  </a:cubicBezTo>
                  <a:close/>
                </a:path>
              </a:pathLst>
            </a:custGeom>
            <a:solidFill>
              <a:srgbClr val="9345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39"/>
            <p:cNvSpPr/>
            <p:nvPr/>
          </p:nvSpPr>
          <p:spPr>
            <a:xfrm>
              <a:off x="3605600" y="2617150"/>
              <a:ext cx="43625" cy="31900"/>
            </a:xfrm>
            <a:custGeom>
              <a:avLst/>
              <a:gdLst/>
              <a:ahLst/>
              <a:cxnLst/>
              <a:rect l="l" t="t" r="r" b="b"/>
              <a:pathLst>
                <a:path w="1745" h="1276" extrusionOk="0">
                  <a:moveTo>
                    <a:pt x="230" y="0"/>
                  </a:moveTo>
                  <a:cubicBezTo>
                    <a:pt x="121" y="0"/>
                    <a:pt x="0" y="85"/>
                    <a:pt x="0" y="202"/>
                  </a:cubicBezTo>
                  <a:cubicBezTo>
                    <a:pt x="0" y="265"/>
                    <a:pt x="38" y="328"/>
                    <a:pt x="76" y="391"/>
                  </a:cubicBezTo>
                  <a:cubicBezTo>
                    <a:pt x="201" y="579"/>
                    <a:pt x="251" y="867"/>
                    <a:pt x="653" y="1169"/>
                  </a:cubicBezTo>
                  <a:cubicBezTo>
                    <a:pt x="819" y="1241"/>
                    <a:pt x="1001" y="1275"/>
                    <a:pt x="1185" y="1275"/>
                  </a:cubicBezTo>
                  <a:cubicBezTo>
                    <a:pt x="1322" y="1275"/>
                    <a:pt x="1460" y="1256"/>
                    <a:pt x="1594" y="1219"/>
                  </a:cubicBezTo>
                  <a:cubicBezTo>
                    <a:pt x="1669" y="1194"/>
                    <a:pt x="1745" y="1144"/>
                    <a:pt x="1720" y="1068"/>
                  </a:cubicBezTo>
                  <a:cubicBezTo>
                    <a:pt x="1720" y="1043"/>
                    <a:pt x="1695" y="1031"/>
                    <a:pt x="1669" y="1006"/>
                  </a:cubicBezTo>
                  <a:cubicBezTo>
                    <a:pt x="1519" y="905"/>
                    <a:pt x="1335" y="849"/>
                    <a:pt x="1151" y="849"/>
                  </a:cubicBezTo>
                  <a:cubicBezTo>
                    <a:pt x="1059" y="849"/>
                    <a:pt x="967" y="863"/>
                    <a:pt x="879" y="893"/>
                  </a:cubicBezTo>
                  <a:cubicBezTo>
                    <a:pt x="1017" y="692"/>
                    <a:pt x="1155" y="453"/>
                    <a:pt x="1092" y="215"/>
                  </a:cubicBezTo>
                  <a:cubicBezTo>
                    <a:pt x="1080" y="152"/>
                    <a:pt x="1042" y="77"/>
                    <a:pt x="992" y="52"/>
                  </a:cubicBezTo>
                  <a:cubicBezTo>
                    <a:pt x="977" y="47"/>
                    <a:pt x="961" y="44"/>
                    <a:pt x="946" y="44"/>
                  </a:cubicBezTo>
                  <a:cubicBezTo>
                    <a:pt x="850" y="44"/>
                    <a:pt x="763" y="141"/>
                    <a:pt x="741" y="227"/>
                  </a:cubicBezTo>
                  <a:cubicBezTo>
                    <a:pt x="703" y="340"/>
                    <a:pt x="703" y="466"/>
                    <a:pt x="628" y="554"/>
                  </a:cubicBezTo>
                  <a:cubicBezTo>
                    <a:pt x="603" y="441"/>
                    <a:pt x="590" y="315"/>
                    <a:pt x="527" y="202"/>
                  </a:cubicBezTo>
                  <a:cubicBezTo>
                    <a:pt x="477" y="102"/>
                    <a:pt x="377" y="14"/>
                    <a:pt x="251" y="2"/>
                  </a:cubicBezTo>
                  <a:cubicBezTo>
                    <a:pt x="244" y="1"/>
                    <a:pt x="237" y="0"/>
                    <a:pt x="230"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39"/>
            <p:cNvSpPr/>
            <p:nvPr/>
          </p:nvSpPr>
          <p:spPr>
            <a:xfrm>
              <a:off x="3566700" y="2710025"/>
              <a:ext cx="144950" cy="125525"/>
            </a:xfrm>
            <a:custGeom>
              <a:avLst/>
              <a:gdLst/>
              <a:ahLst/>
              <a:cxnLst/>
              <a:rect l="l" t="t" r="r" b="b"/>
              <a:pathLst>
                <a:path w="5798" h="5021" extrusionOk="0">
                  <a:moveTo>
                    <a:pt x="4855" y="0"/>
                  </a:moveTo>
                  <a:cubicBezTo>
                    <a:pt x="2487" y="0"/>
                    <a:pt x="792" y="2857"/>
                    <a:pt x="126" y="4619"/>
                  </a:cubicBezTo>
                  <a:lnTo>
                    <a:pt x="0" y="5021"/>
                  </a:lnTo>
                  <a:cubicBezTo>
                    <a:pt x="553" y="3929"/>
                    <a:pt x="2096" y="2774"/>
                    <a:pt x="3702" y="2134"/>
                  </a:cubicBezTo>
                  <a:cubicBezTo>
                    <a:pt x="4505" y="1808"/>
                    <a:pt x="5459" y="1482"/>
                    <a:pt x="5735" y="654"/>
                  </a:cubicBezTo>
                  <a:cubicBezTo>
                    <a:pt x="5773" y="566"/>
                    <a:pt x="5798" y="465"/>
                    <a:pt x="5773" y="365"/>
                  </a:cubicBezTo>
                  <a:cubicBezTo>
                    <a:pt x="5710" y="152"/>
                    <a:pt x="5472" y="51"/>
                    <a:pt x="5246" y="26"/>
                  </a:cubicBezTo>
                  <a:cubicBezTo>
                    <a:pt x="5113" y="9"/>
                    <a:pt x="4983" y="0"/>
                    <a:pt x="4855"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39"/>
            <p:cNvSpPr/>
            <p:nvPr/>
          </p:nvSpPr>
          <p:spPr>
            <a:xfrm>
              <a:off x="3565025" y="2727850"/>
              <a:ext cx="122075" cy="108925"/>
            </a:xfrm>
            <a:custGeom>
              <a:avLst/>
              <a:gdLst/>
              <a:ahLst/>
              <a:cxnLst/>
              <a:rect l="l" t="t" r="r" b="b"/>
              <a:pathLst>
                <a:path w="4883" h="4357" extrusionOk="0">
                  <a:moveTo>
                    <a:pt x="4858" y="1"/>
                  </a:moveTo>
                  <a:cubicBezTo>
                    <a:pt x="4855" y="1"/>
                    <a:pt x="4852" y="2"/>
                    <a:pt x="4848" y="3"/>
                  </a:cubicBezTo>
                  <a:cubicBezTo>
                    <a:pt x="2715" y="643"/>
                    <a:pt x="820" y="2174"/>
                    <a:pt x="17" y="4295"/>
                  </a:cubicBezTo>
                  <a:cubicBezTo>
                    <a:pt x="0" y="4329"/>
                    <a:pt x="34" y="4356"/>
                    <a:pt x="66" y="4356"/>
                  </a:cubicBezTo>
                  <a:cubicBezTo>
                    <a:pt x="81" y="4356"/>
                    <a:pt x="97" y="4349"/>
                    <a:pt x="105" y="4333"/>
                  </a:cubicBezTo>
                  <a:cubicBezTo>
                    <a:pt x="682" y="3404"/>
                    <a:pt x="1197" y="2501"/>
                    <a:pt x="2012" y="1748"/>
                  </a:cubicBezTo>
                  <a:cubicBezTo>
                    <a:pt x="2841" y="982"/>
                    <a:pt x="3819" y="468"/>
                    <a:pt x="4861" y="41"/>
                  </a:cubicBezTo>
                  <a:cubicBezTo>
                    <a:pt x="4883" y="30"/>
                    <a:pt x="4876" y="1"/>
                    <a:pt x="4858"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39"/>
            <p:cNvSpPr/>
            <p:nvPr/>
          </p:nvSpPr>
          <p:spPr>
            <a:xfrm>
              <a:off x="3565125" y="2782100"/>
              <a:ext cx="148725" cy="148200"/>
            </a:xfrm>
            <a:custGeom>
              <a:avLst/>
              <a:gdLst/>
              <a:ahLst/>
              <a:cxnLst/>
              <a:rect l="l" t="t" r="r" b="b"/>
              <a:pathLst>
                <a:path w="5949" h="5928" extrusionOk="0">
                  <a:moveTo>
                    <a:pt x="5152" y="0"/>
                  </a:moveTo>
                  <a:cubicBezTo>
                    <a:pt x="2404" y="0"/>
                    <a:pt x="592" y="3544"/>
                    <a:pt x="1" y="5601"/>
                  </a:cubicBezTo>
                  <a:lnTo>
                    <a:pt x="1" y="5927"/>
                  </a:lnTo>
                  <a:cubicBezTo>
                    <a:pt x="515" y="4685"/>
                    <a:pt x="2109" y="3280"/>
                    <a:pt x="3803" y="2439"/>
                  </a:cubicBezTo>
                  <a:cubicBezTo>
                    <a:pt x="4656" y="2025"/>
                    <a:pt x="5660" y="1573"/>
                    <a:pt x="5899" y="657"/>
                  </a:cubicBezTo>
                  <a:cubicBezTo>
                    <a:pt x="5936" y="544"/>
                    <a:pt x="5949" y="431"/>
                    <a:pt x="5911" y="331"/>
                  </a:cubicBezTo>
                  <a:cubicBezTo>
                    <a:pt x="5836" y="105"/>
                    <a:pt x="5560" y="17"/>
                    <a:pt x="5309" y="4"/>
                  </a:cubicBezTo>
                  <a:cubicBezTo>
                    <a:pt x="5256" y="2"/>
                    <a:pt x="5204" y="0"/>
                    <a:pt x="5152"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39"/>
            <p:cNvSpPr/>
            <p:nvPr/>
          </p:nvSpPr>
          <p:spPr>
            <a:xfrm>
              <a:off x="3563775" y="2801950"/>
              <a:ext cx="123725" cy="129575"/>
            </a:xfrm>
            <a:custGeom>
              <a:avLst/>
              <a:gdLst/>
              <a:ahLst/>
              <a:cxnLst/>
              <a:rect l="l" t="t" r="r" b="b"/>
              <a:pathLst>
                <a:path w="4949" h="5183" extrusionOk="0">
                  <a:moveTo>
                    <a:pt x="4911" y="1"/>
                  </a:moveTo>
                  <a:cubicBezTo>
                    <a:pt x="2652" y="904"/>
                    <a:pt x="720" y="2737"/>
                    <a:pt x="17" y="5121"/>
                  </a:cubicBezTo>
                  <a:cubicBezTo>
                    <a:pt x="0" y="5154"/>
                    <a:pt x="34" y="5182"/>
                    <a:pt x="65" y="5182"/>
                  </a:cubicBezTo>
                  <a:cubicBezTo>
                    <a:pt x="81" y="5182"/>
                    <a:pt x="96" y="5175"/>
                    <a:pt x="105" y="5158"/>
                  </a:cubicBezTo>
                  <a:cubicBezTo>
                    <a:pt x="657" y="4067"/>
                    <a:pt x="1159" y="3000"/>
                    <a:pt x="2000" y="2109"/>
                  </a:cubicBezTo>
                  <a:cubicBezTo>
                    <a:pt x="2840" y="1218"/>
                    <a:pt x="3857" y="578"/>
                    <a:pt x="4936" y="39"/>
                  </a:cubicBezTo>
                  <a:cubicBezTo>
                    <a:pt x="4949" y="26"/>
                    <a:pt x="4936" y="1"/>
                    <a:pt x="4911"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39"/>
            <p:cNvSpPr/>
            <p:nvPr/>
          </p:nvSpPr>
          <p:spPr>
            <a:xfrm>
              <a:off x="3561675" y="2865525"/>
              <a:ext cx="180100" cy="179275"/>
            </a:xfrm>
            <a:custGeom>
              <a:avLst/>
              <a:gdLst/>
              <a:ahLst/>
              <a:cxnLst/>
              <a:rect l="l" t="t" r="r" b="b"/>
              <a:pathLst>
                <a:path w="7204" h="7171" extrusionOk="0">
                  <a:moveTo>
                    <a:pt x="6253" y="1"/>
                  </a:moveTo>
                  <a:cubicBezTo>
                    <a:pt x="2919" y="1"/>
                    <a:pt x="728" y="4292"/>
                    <a:pt x="1" y="6769"/>
                  </a:cubicBezTo>
                  <a:lnTo>
                    <a:pt x="13" y="7171"/>
                  </a:lnTo>
                  <a:cubicBezTo>
                    <a:pt x="628" y="5677"/>
                    <a:pt x="2561" y="3971"/>
                    <a:pt x="4606" y="2954"/>
                  </a:cubicBezTo>
                  <a:cubicBezTo>
                    <a:pt x="5648" y="2452"/>
                    <a:pt x="6865" y="1913"/>
                    <a:pt x="7153" y="796"/>
                  </a:cubicBezTo>
                  <a:cubicBezTo>
                    <a:pt x="7191" y="670"/>
                    <a:pt x="7204" y="532"/>
                    <a:pt x="7166" y="407"/>
                  </a:cubicBezTo>
                  <a:cubicBezTo>
                    <a:pt x="7066" y="131"/>
                    <a:pt x="6727" y="30"/>
                    <a:pt x="6438" y="5"/>
                  </a:cubicBezTo>
                  <a:cubicBezTo>
                    <a:pt x="6376" y="2"/>
                    <a:pt x="6314" y="1"/>
                    <a:pt x="6253"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39"/>
            <p:cNvSpPr/>
            <p:nvPr/>
          </p:nvSpPr>
          <p:spPr>
            <a:xfrm>
              <a:off x="3560525" y="2889750"/>
              <a:ext cx="149200" cy="156275"/>
            </a:xfrm>
            <a:custGeom>
              <a:avLst/>
              <a:gdLst/>
              <a:ahLst/>
              <a:cxnLst/>
              <a:rect l="l" t="t" r="r" b="b"/>
              <a:pathLst>
                <a:path w="5968" h="6251" extrusionOk="0">
                  <a:moveTo>
                    <a:pt x="5950" y="0"/>
                  </a:moveTo>
                  <a:cubicBezTo>
                    <a:pt x="5948" y="0"/>
                    <a:pt x="5946" y="1"/>
                    <a:pt x="5945" y="3"/>
                  </a:cubicBezTo>
                  <a:cubicBezTo>
                    <a:pt x="3196" y="1107"/>
                    <a:pt x="900" y="3315"/>
                    <a:pt x="9" y="6189"/>
                  </a:cubicBezTo>
                  <a:cubicBezTo>
                    <a:pt x="1" y="6223"/>
                    <a:pt x="31" y="6250"/>
                    <a:pt x="60" y="6250"/>
                  </a:cubicBezTo>
                  <a:cubicBezTo>
                    <a:pt x="74" y="6250"/>
                    <a:pt x="88" y="6243"/>
                    <a:pt x="97" y="6227"/>
                  </a:cubicBezTo>
                  <a:cubicBezTo>
                    <a:pt x="749" y="4897"/>
                    <a:pt x="1377" y="3617"/>
                    <a:pt x="2406" y="2537"/>
                  </a:cubicBezTo>
                  <a:cubicBezTo>
                    <a:pt x="3410" y="1458"/>
                    <a:pt x="4639" y="680"/>
                    <a:pt x="5957" y="40"/>
                  </a:cubicBezTo>
                  <a:cubicBezTo>
                    <a:pt x="5968" y="29"/>
                    <a:pt x="5960" y="0"/>
                    <a:pt x="5950"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39"/>
            <p:cNvSpPr/>
            <p:nvPr/>
          </p:nvSpPr>
          <p:spPr>
            <a:xfrm>
              <a:off x="3468200" y="2674900"/>
              <a:ext cx="99475" cy="172250"/>
            </a:xfrm>
            <a:custGeom>
              <a:avLst/>
              <a:gdLst/>
              <a:ahLst/>
              <a:cxnLst/>
              <a:rect l="l" t="t" r="r" b="b"/>
              <a:pathLst>
                <a:path w="3979" h="6890" extrusionOk="0">
                  <a:moveTo>
                    <a:pt x="456" y="0"/>
                  </a:moveTo>
                  <a:cubicBezTo>
                    <a:pt x="299" y="0"/>
                    <a:pt x="152" y="44"/>
                    <a:pt x="75" y="164"/>
                  </a:cubicBezTo>
                  <a:cubicBezTo>
                    <a:pt x="13" y="252"/>
                    <a:pt x="0" y="352"/>
                    <a:pt x="0" y="452"/>
                  </a:cubicBezTo>
                  <a:cubicBezTo>
                    <a:pt x="13" y="1331"/>
                    <a:pt x="791" y="1946"/>
                    <a:pt x="1456" y="2510"/>
                  </a:cubicBezTo>
                  <a:cubicBezTo>
                    <a:pt x="2761" y="3640"/>
                    <a:pt x="3639" y="5334"/>
                    <a:pt x="3965" y="6890"/>
                  </a:cubicBezTo>
                  <a:lnTo>
                    <a:pt x="3978" y="6589"/>
                  </a:lnTo>
                  <a:cubicBezTo>
                    <a:pt x="3953" y="4481"/>
                    <a:pt x="3213" y="540"/>
                    <a:pt x="678" y="26"/>
                  </a:cubicBezTo>
                  <a:cubicBezTo>
                    <a:pt x="606" y="10"/>
                    <a:pt x="530" y="0"/>
                    <a:pt x="456"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39"/>
            <p:cNvSpPr/>
            <p:nvPr/>
          </p:nvSpPr>
          <p:spPr>
            <a:xfrm>
              <a:off x="3489925" y="2698375"/>
              <a:ext cx="78675" cy="149900"/>
            </a:xfrm>
            <a:custGeom>
              <a:avLst/>
              <a:gdLst/>
              <a:ahLst/>
              <a:cxnLst/>
              <a:rect l="l" t="t" r="r" b="b"/>
              <a:pathLst>
                <a:path w="3147" h="5996" extrusionOk="0">
                  <a:moveTo>
                    <a:pt x="29" y="0"/>
                  </a:moveTo>
                  <a:cubicBezTo>
                    <a:pt x="16" y="0"/>
                    <a:pt x="0" y="30"/>
                    <a:pt x="22" y="40"/>
                  </a:cubicBezTo>
                  <a:cubicBezTo>
                    <a:pt x="875" y="793"/>
                    <a:pt x="1591" y="1659"/>
                    <a:pt x="2093" y="2688"/>
                  </a:cubicBezTo>
                  <a:cubicBezTo>
                    <a:pt x="2607" y="3730"/>
                    <a:pt x="2795" y="4834"/>
                    <a:pt x="3046" y="5963"/>
                  </a:cubicBezTo>
                  <a:cubicBezTo>
                    <a:pt x="3052" y="5985"/>
                    <a:pt x="3072" y="5995"/>
                    <a:pt x="3092" y="5995"/>
                  </a:cubicBezTo>
                  <a:cubicBezTo>
                    <a:pt x="3119" y="5995"/>
                    <a:pt x="3147" y="5979"/>
                    <a:pt x="3147" y="5951"/>
                  </a:cubicBezTo>
                  <a:cubicBezTo>
                    <a:pt x="3071" y="3654"/>
                    <a:pt x="1892" y="1358"/>
                    <a:pt x="35" y="3"/>
                  </a:cubicBezTo>
                  <a:cubicBezTo>
                    <a:pt x="33" y="1"/>
                    <a:pt x="31" y="0"/>
                    <a:pt x="29"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39"/>
            <p:cNvSpPr/>
            <p:nvPr/>
          </p:nvSpPr>
          <p:spPr>
            <a:xfrm>
              <a:off x="3502075" y="2613125"/>
              <a:ext cx="77825" cy="146200"/>
            </a:xfrm>
            <a:custGeom>
              <a:avLst/>
              <a:gdLst/>
              <a:ahLst/>
              <a:cxnLst/>
              <a:rect l="l" t="t" r="r" b="b"/>
              <a:pathLst>
                <a:path w="3113" h="5848" extrusionOk="0">
                  <a:moveTo>
                    <a:pt x="408" y="0"/>
                  </a:moveTo>
                  <a:cubicBezTo>
                    <a:pt x="289" y="0"/>
                    <a:pt x="176" y="30"/>
                    <a:pt x="113" y="125"/>
                  </a:cubicBezTo>
                  <a:cubicBezTo>
                    <a:pt x="63" y="188"/>
                    <a:pt x="51" y="276"/>
                    <a:pt x="38" y="363"/>
                  </a:cubicBezTo>
                  <a:cubicBezTo>
                    <a:pt x="0" y="1079"/>
                    <a:pt x="665" y="1593"/>
                    <a:pt x="1142" y="2120"/>
                  </a:cubicBezTo>
                  <a:cubicBezTo>
                    <a:pt x="2171" y="3300"/>
                    <a:pt x="2711" y="4643"/>
                    <a:pt x="3012" y="5847"/>
                  </a:cubicBezTo>
                  <a:lnTo>
                    <a:pt x="3050" y="5609"/>
                  </a:lnTo>
                  <a:cubicBezTo>
                    <a:pt x="3112" y="3865"/>
                    <a:pt x="2686" y="577"/>
                    <a:pt x="615" y="25"/>
                  </a:cubicBezTo>
                  <a:cubicBezTo>
                    <a:pt x="550" y="11"/>
                    <a:pt x="478" y="0"/>
                    <a:pt x="408"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39"/>
            <p:cNvSpPr/>
            <p:nvPr/>
          </p:nvSpPr>
          <p:spPr>
            <a:xfrm>
              <a:off x="3520325" y="2633100"/>
              <a:ext cx="60200" cy="127450"/>
            </a:xfrm>
            <a:custGeom>
              <a:avLst/>
              <a:gdLst/>
              <a:ahLst/>
              <a:cxnLst/>
              <a:rect l="l" t="t" r="r" b="b"/>
              <a:pathLst>
                <a:path w="2408" h="5098" extrusionOk="0">
                  <a:moveTo>
                    <a:pt x="28" y="0"/>
                  </a:moveTo>
                  <a:cubicBezTo>
                    <a:pt x="15" y="0"/>
                    <a:pt x="1" y="19"/>
                    <a:pt x="11" y="29"/>
                  </a:cubicBezTo>
                  <a:cubicBezTo>
                    <a:pt x="713" y="744"/>
                    <a:pt x="1278" y="1522"/>
                    <a:pt x="1642" y="2438"/>
                  </a:cubicBezTo>
                  <a:cubicBezTo>
                    <a:pt x="1981" y="3291"/>
                    <a:pt x="2081" y="4170"/>
                    <a:pt x="2244" y="5061"/>
                  </a:cubicBezTo>
                  <a:cubicBezTo>
                    <a:pt x="2250" y="5087"/>
                    <a:pt x="2266" y="5098"/>
                    <a:pt x="2283" y="5098"/>
                  </a:cubicBezTo>
                  <a:cubicBezTo>
                    <a:pt x="2307" y="5098"/>
                    <a:pt x="2332" y="5077"/>
                    <a:pt x="2332" y="5048"/>
                  </a:cubicBezTo>
                  <a:cubicBezTo>
                    <a:pt x="2408" y="3166"/>
                    <a:pt x="1504" y="1183"/>
                    <a:pt x="36" y="4"/>
                  </a:cubicBezTo>
                  <a:cubicBezTo>
                    <a:pt x="33" y="1"/>
                    <a:pt x="31" y="0"/>
                    <a:pt x="28"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39"/>
            <p:cNvSpPr/>
            <p:nvPr/>
          </p:nvSpPr>
          <p:spPr>
            <a:xfrm>
              <a:off x="3582700" y="2658550"/>
              <a:ext cx="107625" cy="81625"/>
            </a:xfrm>
            <a:custGeom>
              <a:avLst/>
              <a:gdLst/>
              <a:ahLst/>
              <a:cxnLst/>
              <a:rect l="l" t="t" r="r" b="b"/>
              <a:pathLst>
                <a:path w="4305" h="3265" extrusionOk="0">
                  <a:moveTo>
                    <a:pt x="3549" y="1"/>
                  </a:moveTo>
                  <a:cubicBezTo>
                    <a:pt x="2022" y="1"/>
                    <a:pt x="650" y="1917"/>
                    <a:pt x="76" y="3077"/>
                  </a:cubicBezTo>
                  <a:lnTo>
                    <a:pt x="0" y="3265"/>
                  </a:lnTo>
                  <a:cubicBezTo>
                    <a:pt x="691" y="2512"/>
                    <a:pt x="1594" y="1771"/>
                    <a:pt x="2786" y="1345"/>
                  </a:cubicBezTo>
                  <a:cubicBezTo>
                    <a:pt x="3326" y="1144"/>
                    <a:pt x="4003" y="1031"/>
                    <a:pt x="4254" y="504"/>
                  </a:cubicBezTo>
                  <a:cubicBezTo>
                    <a:pt x="4280" y="454"/>
                    <a:pt x="4305" y="379"/>
                    <a:pt x="4292" y="316"/>
                  </a:cubicBezTo>
                  <a:cubicBezTo>
                    <a:pt x="4280" y="165"/>
                    <a:pt x="4116" y="90"/>
                    <a:pt x="3978" y="52"/>
                  </a:cubicBezTo>
                  <a:cubicBezTo>
                    <a:pt x="3834" y="17"/>
                    <a:pt x="3691" y="1"/>
                    <a:pt x="3549"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39"/>
            <p:cNvSpPr/>
            <p:nvPr/>
          </p:nvSpPr>
          <p:spPr>
            <a:xfrm>
              <a:off x="3581300" y="2672025"/>
              <a:ext cx="91375" cy="69250"/>
            </a:xfrm>
            <a:custGeom>
              <a:avLst/>
              <a:gdLst/>
              <a:ahLst/>
              <a:cxnLst/>
              <a:rect l="l" t="t" r="r" b="b"/>
              <a:pathLst>
                <a:path w="3655" h="2770" extrusionOk="0">
                  <a:moveTo>
                    <a:pt x="3630" y="0"/>
                  </a:moveTo>
                  <a:cubicBezTo>
                    <a:pt x="3627" y="0"/>
                    <a:pt x="3624" y="1"/>
                    <a:pt x="3620" y="3"/>
                  </a:cubicBezTo>
                  <a:cubicBezTo>
                    <a:pt x="2127" y="254"/>
                    <a:pt x="671" y="1308"/>
                    <a:pt x="19" y="2701"/>
                  </a:cubicBezTo>
                  <a:cubicBezTo>
                    <a:pt x="0" y="2728"/>
                    <a:pt x="29" y="2770"/>
                    <a:pt x="61" y="2770"/>
                  </a:cubicBezTo>
                  <a:cubicBezTo>
                    <a:pt x="72" y="2770"/>
                    <a:pt x="84" y="2764"/>
                    <a:pt x="94" y="2751"/>
                  </a:cubicBezTo>
                  <a:cubicBezTo>
                    <a:pt x="558" y="2199"/>
                    <a:pt x="960" y="1609"/>
                    <a:pt x="1525" y="1145"/>
                  </a:cubicBezTo>
                  <a:cubicBezTo>
                    <a:pt x="2152" y="618"/>
                    <a:pt x="2855" y="279"/>
                    <a:pt x="3633" y="40"/>
                  </a:cubicBezTo>
                  <a:cubicBezTo>
                    <a:pt x="3654" y="30"/>
                    <a:pt x="3648" y="0"/>
                    <a:pt x="3630"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39"/>
            <p:cNvSpPr/>
            <p:nvPr/>
          </p:nvSpPr>
          <p:spPr>
            <a:xfrm>
              <a:off x="3426150" y="2770775"/>
              <a:ext cx="138700" cy="181800"/>
            </a:xfrm>
            <a:custGeom>
              <a:avLst/>
              <a:gdLst/>
              <a:ahLst/>
              <a:cxnLst/>
              <a:rect l="l" t="t" r="r" b="b"/>
              <a:pathLst>
                <a:path w="5548" h="7272" extrusionOk="0">
                  <a:moveTo>
                    <a:pt x="600" y="0"/>
                  </a:moveTo>
                  <a:cubicBezTo>
                    <a:pt x="377" y="0"/>
                    <a:pt x="148" y="74"/>
                    <a:pt x="51" y="269"/>
                  </a:cubicBezTo>
                  <a:cubicBezTo>
                    <a:pt x="0" y="369"/>
                    <a:pt x="0" y="495"/>
                    <a:pt x="26" y="608"/>
                  </a:cubicBezTo>
                  <a:cubicBezTo>
                    <a:pt x="164" y="1587"/>
                    <a:pt x="1155" y="2176"/>
                    <a:pt x="1996" y="2716"/>
                  </a:cubicBezTo>
                  <a:cubicBezTo>
                    <a:pt x="3652" y="3783"/>
                    <a:pt x="4920" y="5565"/>
                    <a:pt x="5547" y="7271"/>
                  </a:cubicBezTo>
                  <a:lnTo>
                    <a:pt x="5522" y="6932"/>
                  </a:lnTo>
                  <a:cubicBezTo>
                    <a:pt x="5146" y="4536"/>
                    <a:pt x="3677" y="181"/>
                    <a:pt x="703" y="6"/>
                  </a:cubicBezTo>
                  <a:cubicBezTo>
                    <a:pt x="669" y="2"/>
                    <a:pt x="635" y="0"/>
                    <a:pt x="600" y="0"/>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39"/>
            <p:cNvSpPr/>
            <p:nvPr/>
          </p:nvSpPr>
          <p:spPr>
            <a:xfrm>
              <a:off x="3453500" y="2796225"/>
              <a:ext cx="112775" cy="157575"/>
            </a:xfrm>
            <a:custGeom>
              <a:avLst/>
              <a:gdLst/>
              <a:ahLst/>
              <a:cxnLst/>
              <a:rect l="l" t="t" r="r" b="b"/>
              <a:pathLst>
                <a:path w="4511" h="6303" extrusionOk="0">
                  <a:moveTo>
                    <a:pt x="23" y="1"/>
                  </a:moveTo>
                  <a:cubicBezTo>
                    <a:pt x="7" y="1"/>
                    <a:pt x="1" y="21"/>
                    <a:pt x="11" y="42"/>
                  </a:cubicBezTo>
                  <a:cubicBezTo>
                    <a:pt x="1128" y="757"/>
                    <a:pt x="2094" y="1648"/>
                    <a:pt x="2834" y="2752"/>
                  </a:cubicBezTo>
                  <a:cubicBezTo>
                    <a:pt x="3562" y="3844"/>
                    <a:pt x="3964" y="5049"/>
                    <a:pt x="4403" y="6266"/>
                  </a:cubicBezTo>
                  <a:cubicBezTo>
                    <a:pt x="4413" y="6291"/>
                    <a:pt x="4433" y="6302"/>
                    <a:pt x="4453" y="6302"/>
                  </a:cubicBezTo>
                  <a:cubicBezTo>
                    <a:pt x="4483" y="6302"/>
                    <a:pt x="4511" y="6278"/>
                    <a:pt x="4503" y="6241"/>
                  </a:cubicBezTo>
                  <a:cubicBezTo>
                    <a:pt x="4026" y="3656"/>
                    <a:pt x="2345" y="1246"/>
                    <a:pt x="36" y="4"/>
                  </a:cubicBezTo>
                  <a:cubicBezTo>
                    <a:pt x="31" y="2"/>
                    <a:pt x="27" y="1"/>
                    <a:pt x="23" y="1"/>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39"/>
            <p:cNvSpPr/>
            <p:nvPr/>
          </p:nvSpPr>
          <p:spPr>
            <a:xfrm>
              <a:off x="3380650" y="2857475"/>
              <a:ext cx="195800" cy="184825"/>
            </a:xfrm>
            <a:custGeom>
              <a:avLst/>
              <a:gdLst/>
              <a:ahLst/>
              <a:cxnLst/>
              <a:rect l="l" t="t" r="r" b="b"/>
              <a:pathLst>
                <a:path w="7832" h="7393" extrusionOk="0">
                  <a:moveTo>
                    <a:pt x="1168" y="1"/>
                  </a:moveTo>
                  <a:cubicBezTo>
                    <a:pt x="1028" y="1"/>
                    <a:pt x="885" y="9"/>
                    <a:pt x="741" y="26"/>
                  </a:cubicBezTo>
                  <a:cubicBezTo>
                    <a:pt x="440" y="51"/>
                    <a:pt x="101" y="177"/>
                    <a:pt x="26" y="465"/>
                  </a:cubicBezTo>
                  <a:cubicBezTo>
                    <a:pt x="1" y="591"/>
                    <a:pt x="26" y="729"/>
                    <a:pt x="64" y="854"/>
                  </a:cubicBezTo>
                  <a:cubicBezTo>
                    <a:pt x="440" y="1959"/>
                    <a:pt x="1708" y="2435"/>
                    <a:pt x="2774" y="2875"/>
                  </a:cubicBezTo>
                  <a:cubicBezTo>
                    <a:pt x="4920" y="3766"/>
                    <a:pt x="6752" y="5548"/>
                    <a:pt x="7831" y="7392"/>
                  </a:cubicBezTo>
                  <a:lnTo>
                    <a:pt x="7718" y="7003"/>
                  </a:lnTo>
                  <a:cubicBezTo>
                    <a:pt x="6840" y="4441"/>
                    <a:pt x="4418" y="1"/>
                    <a:pt x="1168"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39"/>
            <p:cNvSpPr/>
            <p:nvPr/>
          </p:nvSpPr>
          <p:spPr>
            <a:xfrm>
              <a:off x="3415475" y="2885100"/>
              <a:ext cx="162325" cy="158275"/>
            </a:xfrm>
            <a:custGeom>
              <a:avLst/>
              <a:gdLst/>
              <a:ahLst/>
              <a:cxnLst/>
              <a:rect l="l" t="t" r="r" b="b"/>
              <a:pathLst>
                <a:path w="6493" h="6331" extrusionOk="0">
                  <a:moveTo>
                    <a:pt x="38" y="0"/>
                  </a:moveTo>
                  <a:cubicBezTo>
                    <a:pt x="13" y="0"/>
                    <a:pt x="1" y="38"/>
                    <a:pt x="26" y="38"/>
                  </a:cubicBezTo>
                  <a:cubicBezTo>
                    <a:pt x="1456" y="628"/>
                    <a:pt x="2762" y="1456"/>
                    <a:pt x="3841" y="2573"/>
                  </a:cubicBezTo>
                  <a:cubicBezTo>
                    <a:pt x="4920" y="3677"/>
                    <a:pt x="5635" y="4982"/>
                    <a:pt x="6388" y="6312"/>
                  </a:cubicBezTo>
                  <a:cubicBezTo>
                    <a:pt x="6397" y="6325"/>
                    <a:pt x="6412" y="6330"/>
                    <a:pt x="6428" y="6330"/>
                  </a:cubicBezTo>
                  <a:cubicBezTo>
                    <a:pt x="6459" y="6330"/>
                    <a:pt x="6493" y="6308"/>
                    <a:pt x="6476" y="6275"/>
                  </a:cubicBezTo>
                  <a:cubicBezTo>
                    <a:pt x="5372" y="3388"/>
                    <a:pt x="2962" y="979"/>
                    <a:pt x="38" y="0"/>
                  </a:cubicBezTo>
                  <a:close/>
                </a:path>
              </a:pathLst>
            </a:custGeom>
            <a:solidFill>
              <a:srgbClr val="66C0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39"/>
            <p:cNvSpPr/>
            <p:nvPr/>
          </p:nvSpPr>
          <p:spPr>
            <a:xfrm>
              <a:off x="3565950" y="3120625"/>
              <a:ext cx="658950" cy="62400"/>
            </a:xfrm>
            <a:custGeom>
              <a:avLst/>
              <a:gdLst/>
              <a:ahLst/>
              <a:cxnLst/>
              <a:rect l="l" t="t" r="r" b="b"/>
              <a:pathLst>
                <a:path w="26358" h="2496" extrusionOk="0">
                  <a:moveTo>
                    <a:pt x="97" y="0"/>
                  </a:moveTo>
                  <a:cubicBezTo>
                    <a:pt x="25" y="0"/>
                    <a:pt x="0" y="117"/>
                    <a:pt x="81" y="129"/>
                  </a:cubicBezTo>
                  <a:cubicBezTo>
                    <a:pt x="6108" y="1406"/>
                    <a:pt x="12342" y="2496"/>
                    <a:pt x="18539" y="2496"/>
                  </a:cubicBezTo>
                  <a:cubicBezTo>
                    <a:pt x="19348" y="2496"/>
                    <a:pt x="20155" y="2477"/>
                    <a:pt x="20962" y="2438"/>
                  </a:cubicBezTo>
                  <a:cubicBezTo>
                    <a:pt x="22744" y="2350"/>
                    <a:pt x="24588" y="2200"/>
                    <a:pt x="26308" y="1698"/>
                  </a:cubicBezTo>
                  <a:cubicBezTo>
                    <a:pt x="26358" y="1685"/>
                    <a:pt x="26333" y="1610"/>
                    <a:pt x="26283" y="1610"/>
                  </a:cubicBezTo>
                  <a:cubicBezTo>
                    <a:pt x="24676" y="1886"/>
                    <a:pt x="23083" y="2124"/>
                    <a:pt x="21464" y="2212"/>
                  </a:cubicBezTo>
                  <a:cubicBezTo>
                    <a:pt x="20627" y="2261"/>
                    <a:pt x="19787" y="2283"/>
                    <a:pt x="18948" y="2283"/>
                  </a:cubicBezTo>
                  <a:cubicBezTo>
                    <a:pt x="18052" y="2283"/>
                    <a:pt x="17157" y="2257"/>
                    <a:pt x="16269" y="2212"/>
                  </a:cubicBezTo>
                  <a:cubicBezTo>
                    <a:pt x="12680" y="2036"/>
                    <a:pt x="9103" y="1560"/>
                    <a:pt x="5564" y="970"/>
                  </a:cubicBezTo>
                  <a:cubicBezTo>
                    <a:pt x="3745" y="669"/>
                    <a:pt x="1925" y="330"/>
                    <a:pt x="118" y="3"/>
                  </a:cubicBezTo>
                  <a:cubicBezTo>
                    <a:pt x="111" y="1"/>
                    <a:pt x="104" y="0"/>
                    <a:pt x="9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39"/>
            <p:cNvSpPr/>
            <p:nvPr/>
          </p:nvSpPr>
          <p:spPr>
            <a:xfrm>
              <a:off x="3875700" y="3042150"/>
              <a:ext cx="266700" cy="130025"/>
            </a:xfrm>
            <a:custGeom>
              <a:avLst/>
              <a:gdLst/>
              <a:ahLst/>
              <a:cxnLst/>
              <a:rect l="l" t="t" r="r" b="b"/>
              <a:pathLst>
                <a:path w="10668" h="5201" extrusionOk="0">
                  <a:moveTo>
                    <a:pt x="9926" y="1"/>
                  </a:moveTo>
                  <a:cubicBezTo>
                    <a:pt x="9885" y="1"/>
                    <a:pt x="9843" y="2"/>
                    <a:pt x="9802" y="5"/>
                  </a:cubicBezTo>
                  <a:cubicBezTo>
                    <a:pt x="8321" y="106"/>
                    <a:pt x="7342" y="1059"/>
                    <a:pt x="6439" y="1862"/>
                  </a:cubicBezTo>
                  <a:cubicBezTo>
                    <a:pt x="4657" y="3469"/>
                    <a:pt x="2046" y="4874"/>
                    <a:pt x="1" y="5200"/>
                  </a:cubicBezTo>
                  <a:lnTo>
                    <a:pt x="729" y="5163"/>
                  </a:lnTo>
                  <a:cubicBezTo>
                    <a:pt x="4104" y="4862"/>
                    <a:pt x="10002" y="3644"/>
                    <a:pt x="10617" y="721"/>
                  </a:cubicBezTo>
                  <a:cubicBezTo>
                    <a:pt x="10668" y="470"/>
                    <a:pt x="10630" y="168"/>
                    <a:pt x="10304" y="55"/>
                  </a:cubicBezTo>
                  <a:cubicBezTo>
                    <a:pt x="10189" y="17"/>
                    <a:pt x="10059" y="1"/>
                    <a:pt x="992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39"/>
            <p:cNvSpPr/>
            <p:nvPr/>
          </p:nvSpPr>
          <p:spPr>
            <a:xfrm>
              <a:off x="3873600" y="3067600"/>
              <a:ext cx="234175" cy="105850"/>
            </a:xfrm>
            <a:custGeom>
              <a:avLst/>
              <a:gdLst/>
              <a:ahLst/>
              <a:cxnLst/>
              <a:rect l="l" t="t" r="r" b="b"/>
              <a:pathLst>
                <a:path w="9367" h="4234" extrusionOk="0">
                  <a:moveTo>
                    <a:pt x="9323" y="0"/>
                  </a:moveTo>
                  <a:cubicBezTo>
                    <a:pt x="9318" y="0"/>
                    <a:pt x="9313" y="1"/>
                    <a:pt x="9308" y="4"/>
                  </a:cubicBezTo>
                  <a:cubicBezTo>
                    <a:pt x="8116" y="1095"/>
                    <a:pt x="6786" y="1999"/>
                    <a:pt x="5305" y="2652"/>
                  </a:cubicBezTo>
                  <a:cubicBezTo>
                    <a:pt x="3611" y="3404"/>
                    <a:pt x="1842" y="3706"/>
                    <a:pt x="60" y="4120"/>
                  </a:cubicBezTo>
                  <a:cubicBezTo>
                    <a:pt x="0" y="4132"/>
                    <a:pt x="9" y="4234"/>
                    <a:pt x="74" y="4234"/>
                  </a:cubicBezTo>
                  <a:cubicBezTo>
                    <a:pt x="77" y="4234"/>
                    <a:pt x="81" y="4233"/>
                    <a:pt x="85" y="4233"/>
                  </a:cubicBezTo>
                  <a:cubicBezTo>
                    <a:pt x="3486" y="4019"/>
                    <a:pt x="6987" y="2513"/>
                    <a:pt x="9346" y="41"/>
                  </a:cubicBezTo>
                  <a:cubicBezTo>
                    <a:pt x="9367" y="21"/>
                    <a:pt x="9345" y="0"/>
                    <a:pt x="9323"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39"/>
            <p:cNvSpPr/>
            <p:nvPr/>
          </p:nvSpPr>
          <p:spPr>
            <a:xfrm>
              <a:off x="3719175" y="3020625"/>
              <a:ext cx="306525" cy="130525"/>
            </a:xfrm>
            <a:custGeom>
              <a:avLst/>
              <a:gdLst/>
              <a:ahLst/>
              <a:cxnLst/>
              <a:rect l="l" t="t" r="r" b="b"/>
              <a:pathLst>
                <a:path w="12261" h="5221" extrusionOk="0">
                  <a:moveTo>
                    <a:pt x="11369" y="0"/>
                  </a:moveTo>
                  <a:cubicBezTo>
                    <a:pt x="9738" y="25"/>
                    <a:pt x="8546" y="1017"/>
                    <a:pt x="7467" y="1845"/>
                  </a:cubicBezTo>
                  <a:cubicBezTo>
                    <a:pt x="5308" y="3489"/>
                    <a:pt x="2271" y="4882"/>
                    <a:pt x="0" y="5120"/>
                  </a:cubicBezTo>
                  <a:lnTo>
                    <a:pt x="527" y="5221"/>
                  </a:lnTo>
                  <a:cubicBezTo>
                    <a:pt x="4254" y="5095"/>
                    <a:pt x="11106" y="3991"/>
                    <a:pt x="12160" y="816"/>
                  </a:cubicBezTo>
                  <a:cubicBezTo>
                    <a:pt x="12260" y="553"/>
                    <a:pt x="12248" y="226"/>
                    <a:pt x="11909" y="76"/>
                  </a:cubicBezTo>
                  <a:cubicBezTo>
                    <a:pt x="11746" y="13"/>
                    <a:pt x="11558" y="0"/>
                    <a:pt x="1136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39"/>
            <p:cNvSpPr/>
            <p:nvPr/>
          </p:nvSpPr>
          <p:spPr>
            <a:xfrm>
              <a:off x="3716975" y="3047525"/>
              <a:ext cx="268775" cy="102700"/>
            </a:xfrm>
            <a:custGeom>
              <a:avLst/>
              <a:gdLst/>
              <a:ahLst/>
              <a:cxnLst/>
              <a:rect l="l" t="t" r="r" b="b"/>
              <a:pathLst>
                <a:path w="10751" h="4108" extrusionOk="0">
                  <a:moveTo>
                    <a:pt x="10707" y="0"/>
                  </a:moveTo>
                  <a:cubicBezTo>
                    <a:pt x="10702" y="0"/>
                    <a:pt x="10697" y="1"/>
                    <a:pt x="10692" y="4"/>
                  </a:cubicBezTo>
                  <a:cubicBezTo>
                    <a:pt x="9224" y="1146"/>
                    <a:pt x="7617" y="2087"/>
                    <a:pt x="5861" y="2727"/>
                  </a:cubicBezTo>
                  <a:cubicBezTo>
                    <a:pt x="3966" y="3417"/>
                    <a:pt x="2033" y="3643"/>
                    <a:pt x="76" y="3982"/>
                  </a:cubicBezTo>
                  <a:cubicBezTo>
                    <a:pt x="0" y="3994"/>
                    <a:pt x="13" y="4107"/>
                    <a:pt x="88" y="4107"/>
                  </a:cubicBezTo>
                  <a:cubicBezTo>
                    <a:pt x="3903" y="4032"/>
                    <a:pt x="7868" y="2576"/>
                    <a:pt x="10730" y="41"/>
                  </a:cubicBezTo>
                  <a:cubicBezTo>
                    <a:pt x="10750" y="21"/>
                    <a:pt x="10729" y="0"/>
                    <a:pt x="1070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39"/>
            <p:cNvSpPr/>
            <p:nvPr/>
          </p:nvSpPr>
          <p:spPr>
            <a:xfrm>
              <a:off x="3528725" y="2966975"/>
              <a:ext cx="370850" cy="157825"/>
            </a:xfrm>
            <a:custGeom>
              <a:avLst/>
              <a:gdLst/>
              <a:ahLst/>
              <a:cxnLst/>
              <a:rect l="l" t="t" r="r" b="b"/>
              <a:pathLst>
                <a:path w="14834" h="6313" extrusionOk="0">
                  <a:moveTo>
                    <a:pt x="13767" y="1"/>
                  </a:moveTo>
                  <a:cubicBezTo>
                    <a:pt x="11797" y="38"/>
                    <a:pt x="10354" y="1230"/>
                    <a:pt x="9036" y="2234"/>
                  </a:cubicBezTo>
                  <a:cubicBezTo>
                    <a:pt x="6439" y="4229"/>
                    <a:pt x="2749" y="5911"/>
                    <a:pt x="1" y="6200"/>
                  </a:cubicBezTo>
                  <a:lnTo>
                    <a:pt x="653" y="6313"/>
                  </a:lnTo>
                  <a:cubicBezTo>
                    <a:pt x="5146" y="6162"/>
                    <a:pt x="13453" y="4844"/>
                    <a:pt x="14733" y="1004"/>
                  </a:cubicBezTo>
                  <a:cubicBezTo>
                    <a:pt x="14834" y="678"/>
                    <a:pt x="14834" y="277"/>
                    <a:pt x="14420" y="101"/>
                  </a:cubicBezTo>
                  <a:cubicBezTo>
                    <a:pt x="14231" y="13"/>
                    <a:pt x="13993" y="1"/>
                    <a:pt x="1376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39"/>
            <p:cNvSpPr/>
            <p:nvPr/>
          </p:nvSpPr>
          <p:spPr>
            <a:xfrm>
              <a:off x="3526850" y="2999825"/>
              <a:ext cx="324625" cy="123725"/>
            </a:xfrm>
            <a:custGeom>
              <a:avLst/>
              <a:gdLst/>
              <a:ahLst/>
              <a:cxnLst/>
              <a:rect l="l" t="t" r="r" b="b"/>
              <a:pathLst>
                <a:path w="12985" h="4949" extrusionOk="0">
                  <a:moveTo>
                    <a:pt x="12941" y="1"/>
                  </a:moveTo>
                  <a:cubicBezTo>
                    <a:pt x="12936" y="1"/>
                    <a:pt x="12931" y="2"/>
                    <a:pt x="12926" y="4"/>
                  </a:cubicBezTo>
                  <a:cubicBezTo>
                    <a:pt x="11144" y="1397"/>
                    <a:pt x="9212" y="2526"/>
                    <a:pt x="7103" y="3305"/>
                  </a:cubicBezTo>
                  <a:cubicBezTo>
                    <a:pt x="4807" y="4145"/>
                    <a:pt x="2448" y="4434"/>
                    <a:pt x="63" y="4823"/>
                  </a:cubicBezTo>
                  <a:cubicBezTo>
                    <a:pt x="1" y="4835"/>
                    <a:pt x="13" y="4948"/>
                    <a:pt x="76" y="4948"/>
                  </a:cubicBezTo>
                  <a:cubicBezTo>
                    <a:pt x="2536" y="4886"/>
                    <a:pt x="5083" y="4308"/>
                    <a:pt x="7367" y="3430"/>
                  </a:cubicBezTo>
                  <a:cubicBezTo>
                    <a:pt x="9412" y="2639"/>
                    <a:pt x="11307" y="1497"/>
                    <a:pt x="12964" y="42"/>
                  </a:cubicBezTo>
                  <a:cubicBezTo>
                    <a:pt x="12984" y="21"/>
                    <a:pt x="12963" y="1"/>
                    <a:pt x="12941"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39"/>
            <p:cNvSpPr/>
            <p:nvPr/>
          </p:nvSpPr>
          <p:spPr>
            <a:xfrm>
              <a:off x="3856900" y="3168375"/>
              <a:ext cx="252875" cy="151975"/>
            </a:xfrm>
            <a:custGeom>
              <a:avLst/>
              <a:gdLst/>
              <a:ahLst/>
              <a:cxnLst/>
              <a:rect l="l" t="t" r="r" b="b"/>
              <a:pathLst>
                <a:path w="10115" h="6079" extrusionOk="0">
                  <a:moveTo>
                    <a:pt x="0" y="1"/>
                  </a:moveTo>
                  <a:lnTo>
                    <a:pt x="0" y="1"/>
                  </a:lnTo>
                  <a:cubicBezTo>
                    <a:pt x="2409" y="766"/>
                    <a:pt x="4794" y="2184"/>
                    <a:pt x="6061" y="3916"/>
                  </a:cubicBezTo>
                  <a:cubicBezTo>
                    <a:pt x="6689" y="4795"/>
                    <a:pt x="7366" y="5824"/>
                    <a:pt x="8797" y="6049"/>
                  </a:cubicBezTo>
                  <a:cubicBezTo>
                    <a:pt x="8891" y="6064"/>
                    <a:pt x="8989" y="6078"/>
                    <a:pt x="9087" y="6078"/>
                  </a:cubicBezTo>
                  <a:cubicBezTo>
                    <a:pt x="9159" y="6078"/>
                    <a:pt x="9230" y="6071"/>
                    <a:pt x="9299" y="6049"/>
                  </a:cubicBezTo>
                  <a:cubicBezTo>
                    <a:pt x="9650" y="5974"/>
                    <a:pt x="9788" y="5686"/>
                    <a:pt x="9813" y="5435"/>
                  </a:cubicBezTo>
                  <a:cubicBezTo>
                    <a:pt x="10114" y="2486"/>
                    <a:pt x="3966" y="641"/>
                    <a:pt x="502" y="51"/>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39"/>
            <p:cNvSpPr/>
            <p:nvPr/>
          </p:nvSpPr>
          <p:spPr>
            <a:xfrm>
              <a:off x="3854800" y="3166800"/>
              <a:ext cx="211900" cy="125475"/>
            </a:xfrm>
            <a:custGeom>
              <a:avLst/>
              <a:gdLst/>
              <a:ahLst/>
              <a:cxnLst/>
              <a:rect l="l" t="t" r="r" b="b"/>
              <a:pathLst>
                <a:path w="8476" h="5019" extrusionOk="0">
                  <a:moveTo>
                    <a:pt x="96" y="0"/>
                  </a:moveTo>
                  <a:cubicBezTo>
                    <a:pt x="30" y="0"/>
                    <a:pt x="1" y="90"/>
                    <a:pt x="72" y="114"/>
                  </a:cubicBezTo>
                  <a:cubicBezTo>
                    <a:pt x="1753" y="691"/>
                    <a:pt x="3435" y="1143"/>
                    <a:pt x="4991" y="2009"/>
                  </a:cubicBezTo>
                  <a:cubicBezTo>
                    <a:pt x="6346" y="2749"/>
                    <a:pt x="7526" y="3741"/>
                    <a:pt x="8429" y="5008"/>
                  </a:cubicBezTo>
                  <a:cubicBezTo>
                    <a:pt x="8433" y="5015"/>
                    <a:pt x="8439" y="5019"/>
                    <a:pt x="8445" y="5019"/>
                  </a:cubicBezTo>
                  <a:cubicBezTo>
                    <a:pt x="8459" y="5019"/>
                    <a:pt x="8476" y="5001"/>
                    <a:pt x="8467" y="4983"/>
                  </a:cubicBezTo>
                  <a:cubicBezTo>
                    <a:pt x="7689" y="3678"/>
                    <a:pt x="6534" y="2661"/>
                    <a:pt x="5229" y="1896"/>
                  </a:cubicBezTo>
                  <a:cubicBezTo>
                    <a:pt x="3686" y="992"/>
                    <a:pt x="1866" y="290"/>
                    <a:pt x="109" y="1"/>
                  </a:cubicBezTo>
                  <a:cubicBezTo>
                    <a:pt x="105" y="0"/>
                    <a:pt x="100" y="0"/>
                    <a:pt x="96"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39"/>
            <p:cNvSpPr/>
            <p:nvPr/>
          </p:nvSpPr>
          <p:spPr>
            <a:xfrm>
              <a:off x="4006225" y="3180000"/>
              <a:ext cx="213350" cy="118600"/>
            </a:xfrm>
            <a:custGeom>
              <a:avLst/>
              <a:gdLst/>
              <a:ahLst/>
              <a:cxnLst/>
              <a:rect l="l" t="t" r="r" b="b"/>
              <a:pathLst>
                <a:path w="8534" h="4744" extrusionOk="0">
                  <a:moveTo>
                    <a:pt x="0" y="0"/>
                  </a:moveTo>
                  <a:cubicBezTo>
                    <a:pt x="1845" y="653"/>
                    <a:pt x="3815" y="1606"/>
                    <a:pt x="5271" y="3050"/>
                  </a:cubicBezTo>
                  <a:cubicBezTo>
                    <a:pt x="5948" y="3715"/>
                    <a:pt x="6488" y="4581"/>
                    <a:pt x="7680" y="4731"/>
                  </a:cubicBezTo>
                  <a:cubicBezTo>
                    <a:pt x="7749" y="4737"/>
                    <a:pt x="7821" y="4744"/>
                    <a:pt x="7894" y="4744"/>
                  </a:cubicBezTo>
                  <a:cubicBezTo>
                    <a:pt x="7966" y="4744"/>
                    <a:pt x="8038" y="4737"/>
                    <a:pt x="8107" y="4719"/>
                  </a:cubicBezTo>
                  <a:cubicBezTo>
                    <a:pt x="8396" y="4631"/>
                    <a:pt x="8483" y="4392"/>
                    <a:pt x="8496" y="4192"/>
                  </a:cubicBezTo>
                  <a:cubicBezTo>
                    <a:pt x="8534" y="1744"/>
                    <a:pt x="3313" y="414"/>
                    <a:pt x="414" y="38"/>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39"/>
            <p:cNvSpPr/>
            <p:nvPr/>
          </p:nvSpPr>
          <p:spPr>
            <a:xfrm>
              <a:off x="4004025" y="3178425"/>
              <a:ext cx="184425" cy="97675"/>
            </a:xfrm>
            <a:custGeom>
              <a:avLst/>
              <a:gdLst/>
              <a:ahLst/>
              <a:cxnLst/>
              <a:rect l="l" t="t" r="r" b="b"/>
              <a:pathLst>
                <a:path w="7377" h="3907" extrusionOk="0">
                  <a:moveTo>
                    <a:pt x="88" y="0"/>
                  </a:moveTo>
                  <a:cubicBezTo>
                    <a:pt x="13" y="0"/>
                    <a:pt x="0" y="101"/>
                    <a:pt x="63" y="126"/>
                  </a:cubicBezTo>
                  <a:cubicBezTo>
                    <a:pt x="1506" y="578"/>
                    <a:pt x="2949" y="879"/>
                    <a:pt x="4317" y="1557"/>
                  </a:cubicBezTo>
                  <a:cubicBezTo>
                    <a:pt x="5472" y="2134"/>
                    <a:pt x="6488" y="2912"/>
                    <a:pt x="7329" y="3903"/>
                  </a:cubicBezTo>
                  <a:cubicBezTo>
                    <a:pt x="7331" y="3905"/>
                    <a:pt x="7334" y="3906"/>
                    <a:pt x="7338" y="3906"/>
                  </a:cubicBezTo>
                  <a:cubicBezTo>
                    <a:pt x="7354" y="3906"/>
                    <a:pt x="7377" y="3886"/>
                    <a:pt x="7367" y="3865"/>
                  </a:cubicBezTo>
                  <a:cubicBezTo>
                    <a:pt x="6614" y="2786"/>
                    <a:pt x="5572" y="1983"/>
                    <a:pt x="4418" y="1381"/>
                  </a:cubicBezTo>
                  <a:cubicBezTo>
                    <a:pt x="3100" y="703"/>
                    <a:pt x="1569" y="176"/>
                    <a:pt x="88"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39"/>
            <p:cNvSpPr/>
            <p:nvPr/>
          </p:nvSpPr>
          <p:spPr>
            <a:xfrm>
              <a:off x="4040425" y="3079875"/>
              <a:ext cx="177575" cy="99525"/>
            </a:xfrm>
            <a:custGeom>
              <a:avLst/>
              <a:gdLst/>
              <a:ahLst/>
              <a:cxnLst/>
              <a:rect l="l" t="t" r="r" b="b"/>
              <a:pathLst>
                <a:path w="7103" h="3981" extrusionOk="0">
                  <a:moveTo>
                    <a:pt x="6664" y="0"/>
                  </a:moveTo>
                  <a:cubicBezTo>
                    <a:pt x="6597" y="0"/>
                    <a:pt x="6528" y="7"/>
                    <a:pt x="6463" y="15"/>
                  </a:cubicBezTo>
                  <a:cubicBezTo>
                    <a:pt x="5484" y="153"/>
                    <a:pt x="5007" y="868"/>
                    <a:pt x="4430" y="1420"/>
                  </a:cubicBezTo>
                  <a:cubicBezTo>
                    <a:pt x="3175" y="2612"/>
                    <a:pt x="1531" y="3415"/>
                    <a:pt x="0" y="3980"/>
                  </a:cubicBezTo>
                  <a:lnTo>
                    <a:pt x="339" y="3942"/>
                  </a:lnTo>
                  <a:cubicBezTo>
                    <a:pt x="2711" y="3591"/>
                    <a:pt x="7015" y="2411"/>
                    <a:pt x="7090" y="441"/>
                  </a:cubicBezTo>
                  <a:cubicBezTo>
                    <a:pt x="7103" y="278"/>
                    <a:pt x="7040" y="77"/>
                    <a:pt x="6802" y="15"/>
                  </a:cubicBezTo>
                  <a:cubicBezTo>
                    <a:pt x="6759" y="4"/>
                    <a:pt x="6712" y="0"/>
                    <a:pt x="666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39"/>
            <p:cNvSpPr/>
            <p:nvPr/>
          </p:nvSpPr>
          <p:spPr>
            <a:xfrm>
              <a:off x="4038525" y="3098225"/>
              <a:ext cx="154625" cy="82725"/>
            </a:xfrm>
            <a:custGeom>
              <a:avLst/>
              <a:gdLst/>
              <a:ahLst/>
              <a:cxnLst/>
              <a:rect l="l" t="t" r="r" b="b"/>
              <a:pathLst>
                <a:path w="6185" h="3309" extrusionOk="0">
                  <a:moveTo>
                    <a:pt x="6144" y="0"/>
                  </a:moveTo>
                  <a:cubicBezTo>
                    <a:pt x="6137" y="0"/>
                    <a:pt x="6131" y="2"/>
                    <a:pt x="6125" y="8"/>
                  </a:cubicBezTo>
                  <a:cubicBezTo>
                    <a:pt x="5397" y="812"/>
                    <a:pt x="4544" y="1452"/>
                    <a:pt x="3565" y="1941"/>
                  </a:cubicBezTo>
                  <a:cubicBezTo>
                    <a:pt x="2435" y="2506"/>
                    <a:pt x="1243" y="2769"/>
                    <a:pt x="64" y="3183"/>
                  </a:cubicBezTo>
                  <a:cubicBezTo>
                    <a:pt x="1" y="3208"/>
                    <a:pt x="1" y="3309"/>
                    <a:pt x="76" y="3309"/>
                  </a:cubicBezTo>
                  <a:cubicBezTo>
                    <a:pt x="2297" y="3045"/>
                    <a:pt x="4832" y="1891"/>
                    <a:pt x="6175" y="34"/>
                  </a:cubicBezTo>
                  <a:cubicBezTo>
                    <a:pt x="6184" y="24"/>
                    <a:pt x="6165" y="0"/>
                    <a:pt x="6144"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39"/>
            <p:cNvSpPr/>
            <p:nvPr/>
          </p:nvSpPr>
          <p:spPr>
            <a:xfrm>
              <a:off x="4132975" y="3100000"/>
              <a:ext cx="201725" cy="75300"/>
            </a:xfrm>
            <a:custGeom>
              <a:avLst/>
              <a:gdLst/>
              <a:ahLst/>
              <a:cxnLst/>
              <a:rect l="l" t="t" r="r" b="b"/>
              <a:pathLst>
                <a:path w="8069" h="3012" extrusionOk="0">
                  <a:moveTo>
                    <a:pt x="7529" y="0"/>
                  </a:moveTo>
                  <a:cubicBezTo>
                    <a:pt x="6538" y="0"/>
                    <a:pt x="5848" y="640"/>
                    <a:pt x="5107" y="1105"/>
                  </a:cubicBezTo>
                  <a:cubicBezTo>
                    <a:pt x="3514" y="2108"/>
                    <a:pt x="1669" y="2661"/>
                    <a:pt x="0" y="3012"/>
                  </a:cubicBezTo>
                  <a:lnTo>
                    <a:pt x="339" y="3012"/>
                  </a:lnTo>
                  <a:cubicBezTo>
                    <a:pt x="2761" y="2999"/>
                    <a:pt x="7303" y="2447"/>
                    <a:pt x="8006" y="515"/>
                  </a:cubicBezTo>
                  <a:cubicBezTo>
                    <a:pt x="8069" y="352"/>
                    <a:pt x="8069" y="138"/>
                    <a:pt x="7856" y="50"/>
                  </a:cubicBezTo>
                  <a:cubicBezTo>
                    <a:pt x="7768" y="13"/>
                    <a:pt x="7642" y="0"/>
                    <a:pt x="752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39"/>
            <p:cNvSpPr/>
            <p:nvPr/>
          </p:nvSpPr>
          <p:spPr>
            <a:xfrm>
              <a:off x="4130775" y="3116425"/>
              <a:ext cx="175875" cy="60225"/>
            </a:xfrm>
            <a:custGeom>
              <a:avLst/>
              <a:gdLst/>
              <a:ahLst/>
              <a:cxnLst/>
              <a:rect l="l" t="t" r="r" b="b"/>
              <a:pathLst>
                <a:path w="7035" h="2409" extrusionOk="0">
                  <a:moveTo>
                    <a:pt x="7007" y="0"/>
                  </a:moveTo>
                  <a:cubicBezTo>
                    <a:pt x="7002" y="0"/>
                    <a:pt x="6996" y="2"/>
                    <a:pt x="6990" y="8"/>
                  </a:cubicBezTo>
                  <a:cubicBezTo>
                    <a:pt x="6011" y="699"/>
                    <a:pt x="4957" y="1213"/>
                    <a:pt x="3803" y="1564"/>
                  </a:cubicBezTo>
                  <a:cubicBezTo>
                    <a:pt x="2585" y="1953"/>
                    <a:pt x="1330" y="2054"/>
                    <a:pt x="76" y="2292"/>
                  </a:cubicBezTo>
                  <a:cubicBezTo>
                    <a:pt x="0" y="2305"/>
                    <a:pt x="25" y="2405"/>
                    <a:pt x="88" y="2405"/>
                  </a:cubicBezTo>
                  <a:cubicBezTo>
                    <a:pt x="162" y="2407"/>
                    <a:pt x="236" y="2408"/>
                    <a:pt x="311" y="2408"/>
                  </a:cubicBezTo>
                  <a:cubicBezTo>
                    <a:pt x="1550" y="2408"/>
                    <a:pt x="2856" y="2118"/>
                    <a:pt x="4016" y="1728"/>
                  </a:cubicBezTo>
                  <a:cubicBezTo>
                    <a:pt x="5108" y="1351"/>
                    <a:pt x="6149" y="811"/>
                    <a:pt x="7015" y="46"/>
                  </a:cubicBezTo>
                  <a:cubicBezTo>
                    <a:pt x="7034" y="27"/>
                    <a:pt x="7024" y="0"/>
                    <a:pt x="7007"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39"/>
            <p:cNvSpPr/>
            <p:nvPr/>
          </p:nvSpPr>
          <p:spPr>
            <a:xfrm>
              <a:off x="3682150" y="3143275"/>
              <a:ext cx="270450" cy="197875"/>
            </a:xfrm>
            <a:custGeom>
              <a:avLst/>
              <a:gdLst/>
              <a:ahLst/>
              <a:cxnLst/>
              <a:rect l="l" t="t" r="r" b="b"/>
              <a:pathLst>
                <a:path w="10818" h="7915" extrusionOk="0">
                  <a:moveTo>
                    <a:pt x="0" y="1"/>
                  </a:moveTo>
                  <a:cubicBezTo>
                    <a:pt x="2535" y="1130"/>
                    <a:pt x="4894" y="3000"/>
                    <a:pt x="5886" y="5121"/>
                  </a:cubicBezTo>
                  <a:cubicBezTo>
                    <a:pt x="6400" y="6175"/>
                    <a:pt x="6902" y="7430"/>
                    <a:pt x="8458" y="7844"/>
                  </a:cubicBezTo>
                  <a:cubicBezTo>
                    <a:pt x="8605" y="7883"/>
                    <a:pt x="8752" y="7915"/>
                    <a:pt x="8905" y="7915"/>
                  </a:cubicBezTo>
                  <a:cubicBezTo>
                    <a:pt x="8948" y="7915"/>
                    <a:pt x="8992" y="7912"/>
                    <a:pt x="9036" y="7907"/>
                  </a:cubicBezTo>
                  <a:cubicBezTo>
                    <a:pt x="9462" y="7844"/>
                    <a:pt x="9676" y="7530"/>
                    <a:pt x="9776" y="7242"/>
                  </a:cubicBezTo>
                  <a:cubicBezTo>
                    <a:pt x="10817" y="3916"/>
                    <a:pt x="4317" y="1155"/>
                    <a:pt x="540" y="114"/>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39"/>
            <p:cNvSpPr/>
            <p:nvPr/>
          </p:nvSpPr>
          <p:spPr>
            <a:xfrm>
              <a:off x="3680050" y="3141700"/>
              <a:ext cx="209075" cy="165325"/>
            </a:xfrm>
            <a:custGeom>
              <a:avLst/>
              <a:gdLst/>
              <a:ahLst/>
              <a:cxnLst/>
              <a:rect l="l" t="t" r="r" b="b"/>
              <a:pathLst>
                <a:path w="8363" h="6613" extrusionOk="0">
                  <a:moveTo>
                    <a:pt x="85" y="0"/>
                  </a:moveTo>
                  <a:cubicBezTo>
                    <a:pt x="30" y="0"/>
                    <a:pt x="1" y="79"/>
                    <a:pt x="59" y="114"/>
                  </a:cubicBezTo>
                  <a:cubicBezTo>
                    <a:pt x="1804" y="917"/>
                    <a:pt x="3573" y="1607"/>
                    <a:pt x="5129" y="2762"/>
                  </a:cubicBezTo>
                  <a:cubicBezTo>
                    <a:pt x="6497" y="3766"/>
                    <a:pt x="7614" y="5046"/>
                    <a:pt x="8316" y="6602"/>
                  </a:cubicBezTo>
                  <a:cubicBezTo>
                    <a:pt x="8320" y="6609"/>
                    <a:pt x="8326" y="6612"/>
                    <a:pt x="8332" y="6612"/>
                  </a:cubicBezTo>
                  <a:cubicBezTo>
                    <a:pt x="8347" y="6612"/>
                    <a:pt x="8363" y="6595"/>
                    <a:pt x="8354" y="6577"/>
                  </a:cubicBezTo>
                  <a:cubicBezTo>
                    <a:pt x="7777" y="4996"/>
                    <a:pt x="6685" y="3703"/>
                    <a:pt x="5367" y="2687"/>
                  </a:cubicBezTo>
                  <a:cubicBezTo>
                    <a:pt x="3849" y="1495"/>
                    <a:pt x="1967" y="528"/>
                    <a:pt x="97" y="1"/>
                  </a:cubicBezTo>
                  <a:cubicBezTo>
                    <a:pt x="93" y="0"/>
                    <a:pt x="89" y="0"/>
                    <a:pt x="85" y="0"/>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39"/>
            <p:cNvSpPr/>
            <p:nvPr/>
          </p:nvSpPr>
          <p:spPr>
            <a:xfrm>
              <a:off x="3539725" y="3106900"/>
              <a:ext cx="278925" cy="260450"/>
            </a:xfrm>
            <a:custGeom>
              <a:avLst/>
              <a:gdLst/>
              <a:ahLst/>
              <a:cxnLst/>
              <a:rect l="l" t="t" r="r" b="b"/>
              <a:pathLst>
                <a:path w="11157" h="10418" extrusionOk="0">
                  <a:moveTo>
                    <a:pt x="0" y="0"/>
                  </a:moveTo>
                  <a:cubicBezTo>
                    <a:pt x="2535" y="1669"/>
                    <a:pt x="4643" y="4167"/>
                    <a:pt x="5133" y="6752"/>
                  </a:cubicBezTo>
                  <a:cubicBezTo>
                    <a:pt x="5371" y="8057"/>
                    <a:pt x="5559" y="9575"/>
                    <a:pt x="7216" y="10278"/>
                  </a:cubicBezTo>
                  <a:cubicBezTo>
                    <a:pt x="7390" y="10348"/>
                    <a:pt x="7586" y="10417"/>
                    <a:pt x="7803" y="10417"/>
                  </a:cubicBezTo>
                  <a:cubicBezTo>
                    <a:pt x="7821" y="10417"/>
                    <a:pt x="7838" y="10417"/>
                    <a:pt x="7856" y="10416"/>
                  </a:cubicBezTo>
                  <a:cubicBezTo>
                    <a:pt x="8358" y="10416"/>
                    <a:pt x="8709" y="10077"/>
                    <a:pt x="8897" y="9763"/>
                  </a:cubicBezTo>
                  <a:cubicBezTo>
                    <a:pt x="11156" y="6049"/>
                    <a:pt x="4568" y="1945"/>
                    <a:pt x="577" y="214"/>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39"/>
            <p:cNvSpPr/>
            <p:nvPr/>
          </p:nvSpPr>
          <p:spPr>
            <a:xfrm>
              <a:off x="3537450" y="3105425"/>
              <a:ext cx="187700" cy="219875"/>
            </a:xfrm>
            <a:custGeom>
              <a:avLst/>
              <a:gdLst/>
              <a:ahLst/>
              <a:cxnLst/>
              <a:rect l="l" t="t" r="r" b="b"/>
              <a:pathLst>
                <a:path w="7508" h="8795" extrusionOk="0">
                  <a:moveTo>
                    <a:pt x="88" y="1"/>
                  </a:moveTo>
                  <a:cubicBezTo>
                    <a:pt x="37" y="1"/>
                    <a:pt x="0" y="78"/>
                    <a:pt x="54" y="110"/>
                  </a:cubicBezTo>
                  <a:cubicBezTo>
                    <a:pt x="1848" y="1277"/>
                    <a:pt x="3642" y="2331"/>
                    <a:pt x="5086" y="3924"/>
                  </a:cubicBezTo>
                  <a:cubicBezTo>
                    <a:pt x="6328" y="5305"/>
                    <a:pt x="7169" y="6936"/>
                    <a:pt x="7457" y="8781"/>
                  </a:cubicBezTo>
                  <a:cubicBezTo>
                    <a:pt x="7457" y="8790"/>
                    <a:pt x="7465" y="8794"/>
                    <a:pt x="7474" y="8794"/>
                  </a:cubicBezTo>
                  <a:cubicBezTo>
                    <a:pt x="7488" y="8794"/>
                    <a:pt x="7508" y="8784"/>
                    <a:pt x="7508" y="8768"/>
                  </a:cubicBezTo>
                  <a:cubicBezTo>
                    <a:pt x="7332" y="6961"/>
                    <a:pt x="6541" y="5317"/>
                    <a:pt x="5374" y="3937"/>
                  </a:cubicBezTo>
                  <a:cubicBezTo>
                    <a:pt x="3981" y="2306"/>
                    <a:pt x="2074" y="900"/>
                    <a:pt x="116" y="9"/>
                  </a:cubicBezTo>
                  <a:cubicBezTo>
                    <a:pt x="107" y="3"/>
                    <a:pt x="97" y="1"/>
                    <a:pt x="88" y="1"/>
                  </a:cubicBezTo>
                  <a:close/>
                </a:path>
              </a:pathLst>
            </a:custGeom>
            <a:solidFill>
              <a:srgbClr val="07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39"/>
            <p:cNvSpPr/>
            <p:nvPr/>
          </p:nvSpPr>
          <p:spPr>
            <a:xfrm>
              <a:off x="4195700" y="3173625"/>
              <a:ext cx="52750" cy="26200"/>
            </a:xfrm>
            <a:custGeom>
              <a:avLst/>
              <a:gdLst/>
              <a:ahLst/>
              <a:cxnLst/>
              <a:rect l="l" t="t" r="r" b="b"/>
              <a:pathLst>
                <a:path w="2110" h="1048" extrusionOk="0">
                  <a:moveTo>
                    <a:pt x="763" y="1"/>
                  </a:moveTo>
                  <a:cubicBezTo>
                    <a:pt x="507" y="1"/>
                    <a:pt x="251" y="19"/>
                    <a:pt x="1" y="54"/>
                  </a:cubicBezTo>
                  <a:lnTo>
                    <a:pt x="340" y="1033"/>
                  </a:lnTo>
                  <a:cubicBezTo>
                    <a:pt x="443" y="1042"/>
                    <a:pt x="547" y="1047"/>
                    <a:pt x="651" y="1047"/>
                  </a:cubicBezTo>
                  <a:cubicBezTo>
                    <a:pt x="1115" y="1047"/>
                    <a:pt x="1572" y="948"/>
                    <a:pt x="1921" y="682"/>
                  </a:cubicBezTo>
                  <a:cubicBezTo>
                    <a:pt x="2021" y="619"/>
                    <a:pt x="2109" y="519"/>
                    <a:pt x="2096" y="406"/>
                  </a:cubicBezTo>
                  <a:cubicBezTo>
                    <a:pt x="2096" y="305"/>
                    <a:pt x="2021" y="218"/>
                    <a:pt x="1933" y="167"/>
                  </a:cubicBezTo>
                  <a:cubicBezTo>
                    <a:pt x="1846" y="117"/>
                    <a:pt x="1745" y="92"/>
                    <a:pt x="1645" y="80"/>
                  </a:cubicBezTo>
                  <a:cubicBezTo>
                    <a:pt x="1356" y="26"/>
                    <a:pt x="1059" y="1"/>
                    <a:pt x="763"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39"/>
            <p:cNvSpPr/>
            <p:nvPr/>
          </p:nvSpPr>
          <p:spPr>
            <a:xfrm>
              <a:off x="4190700" y="3180150"/>
              <a:ext cx="43300" cy="11675"/>
            </a:xfrm>
            <a:custGeom>
              <a:avLst/>
              <a:gdLst/>
              <a:ahLst/>
              <a:cxnLst/>
              <a:rect l="l" t="t" r="r" b="b"/>
              <a:pathLst>
                <a:path w="1732" h="467" extrusionOk="0">
                  <a:moveTo>
                    <a:pt x="1065" y="1"/>
                  </a:moveTo>
                  <a:cubicBezTo>
                    <a:pt x="682" y="1"/>
                    <a:pt x="368" y="121"/>
                    <a:pt x="0" y="195"/>
                  </a:cubicBezTo>
                  <a:cubicBezTo>
                    <a:pt x="0" y="195"/>
                    <a:pt x="825" y="467"/>
                    <a:pt x="1351" y="467"/>
                  </a:cubicBezTo>
                  <a:cubicBezTo>
                    <a:pt x="1402" y="467"/>
                    <a:pt x="1449" y="464"/>
                    <a:pt x="1493" y="458"/>
                  </a:cubicBezTo>
                  <a:cubicBezTo>
                    <a:pt x="1581" y="446"/>
                    <a:pt x="1682" y="408"/>
                    <a:pt x="1719" y="333"/>
                  </a:cubicBezTo>
                  <a:cubicBezTo>
                    <a:pt x="1732" y="270"/>
                    <a:pt x="1707" y="208"/>
                    <a:pt x="1669" y="157"/>
                  </a:cubicBezTo>
                  <a:cubicBezTo>
                    <a:pt x="1631" y="120"/>
                    <a:pt x="1581" y="69"/>
                    <a:pt x="1518" y="57"/>
                  </a:cubicBezTo>
                  <a:cubicBezTo>
                    <a:pt x="1354" y="17"/>
                    <a:pt x="1205" y="1"/>
                    <a:pt x="1065"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39"/>
            <p:cNvSpPr/>
            <p:nvPr/>
          </p:nvSpPr>
          <p:spPr>
            <a:xfrm>
              <a:off x="4191325" y="3144625"/>
              <a:ext cx="61200" cy="30375"/>
            </a:xfrm>
            <a:custGeom>
              <a:avLst/>
              <a:gdLst/>
              <a:ahLst/>
              <a:cxnLst/>
              <a:rect l="l" t="t" r="r" b="b"/>
              <a:pathLst>
                <a:path w="2448" h="1215" extrusionOk="0">
                  <a:moveTo>
                    <a:pt x="1741" y="1"/>
                  </a:moveTo>
                  <a:cubicBezTo>
                    <a:pt x="1146" y="1"/>
                    <a:pt x="578" y="245"/>
                    <a:pt x="0" y="336"/>
                  </a:cubicBezTo>
                  <a:lnTo>
                    <a:pt x="289" y="1214"/>
                  </a:lnTo>
                  <a:cubicBezTo>
                    <a:pt x="979" y="1202"/>
                    <a:pt x="1694" y="1114"/>
                    <a:pt x="2209" y="700"/>
                  </a:cubicBezTo>
                  <a:cubicBezTo>
                    <a:pt x="2334" y="600"/>
                    <a:pt x="2447" y="461"/>
                    <a:pt x="2410" y="311"/>
                  </a:cubicBezTo>
                  <a:cubicBezTo>
                    <a:pt x="2397" y="211"/>
                    <a:pt x="2322" y="135"/>
                    <a:pt x="2221" y="85"/>
                  </a:cubicBezTo>
                  <a:cubicBezTo>
                    <a:pt x="2133" y="35"/>
                    <a:pt x="2033" y="22"/>
                    <a:pt x="1933" y="10"/>
                  </a:cubicBezTo>
                  <a:cubicBezTo>
                    <a:pt x="1869" y="4"/>
                    <a:pt x="1805" y="1"/>
                    <a:pt x="1741"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39"/>
            <p:cNvSpPr/>
            <p:nvPr/>
          </p:nvSpPr>
          <p:spPr>
            <a:xfrm>
              <a:off x="4197900" y="3151125"/>
              <a:ext cx="42375" cy="13900"/>
            </a:xfrm>
            <a:custGeom>
              <a:avLst/>
              <a:gdLst/>
              <a:ahLst/>
              <a:cxnLst/>
              <a:rect l="l" t="t" r="r" b="b"/>
              <a:pathLst>
                <a:path w="1695" h="556" extrusionOk="0">
                  <a:moveTo>
                    <a:pt x="1431" y="1"/>
                  </a:moveTo>
                  <a:cubicBezTo>
                    <a:pt x="791" y="26"/>
                    <a:pt x="452" y="327"/>
                    <a:pt x="1" y="553"/>
                  </a:cubicBezTo>
                  <a:cubicBezTo>
                    <a:pt x="1" y="553"/>
                    <a:pt x="87" y="556"/>
                    <a:pt x="220" y="556"/>
                  </a:cubicBezTo>
                  <a:cubicBezTo>
                    <a:pt x="554" y="556"/>
                    <a:pt x="1184" y="537"/>
                    <a:pt x="1507" y="402"/>
                  </a:cubicBezTo>
                  <a:cubicBezTo>
                    <a:pt x="1594" y="365"/>
                    <a:pt x="1682" y="302"/>
                    <a:pt x="1682" y="214"/>
                  </a:cubicBezTo>
                  <a:cubicBezTo>
                    <a:pt x="1695" y="151"/>
                    <a:pt x="1645" y="101"/>
                    <a:pt x="1594" y="63"/>
                  </a:cubicBezTo>
                  <a:cubicBezTo>
                    <a:pt x="1544" y="26"/>
                    <a:pt x="1494" y="1"/>
                    <a:pt x="1431"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39"/>
            <p:cNvSpPr/>
            <p:nvPr/>
          </p:nvSpPr>
          <p:spPr>
            <a:xfrm>
              <a:off x="4182850" y="3116750"/>
              <a:ext cx="66850" cy="32200"/>
            </a:xfrm>
            <a:custGeom>
              <a:avLst/>
              <a:gdLst/>
              <a:ahLst/>
              <a:cxnLst/>
              <a:rect l="l" t="t" r="r" b="b"/>
              <a:pathLst>
                <a:path w="2674" h="1288" extrusionOk="0">
                  <a:moveTo>
                    <a:pt x="1924" y="1"/>
                  </a:moveTo>
                  <a:cubicBezTo>
                    <a:pt x="1859" y="1"/>
                    <a:pt x="1795" y="4"/>
                    <a:pt x="1732" y="8"/>
                  </a:cubicBezTo>
                  <a:cubicBezTo>
                    <a:pt x="1130" y="33"/>
                    <a:pt x="565" y="184"/>
                    <a:pt x="0" y="334"/>
                  </a:cubicBezTo>
                  <a:lnTo>
                    <a:pt x="578" y="1288"/>
                  </a:lnTo>
                  <a:cubicBezTo>
                    <a:pt x="1280" y="1137"/>
                    <a:pt x="1996" y="987"/>
                    <a:pt x="2523" y="573"/>
                  </a:cubicBezTo>
                  <a:cubicBezTo>
                    <a:pt x="2598" y="522"/>
                    <a:pt x="2661" y="460"/>
                    <a:pt x="2661" y="372"/>
                  </a:cubicBezTo>
                  <a:cubicBezTo>
                    <a:pt x="2673" y="284"/>
                    <a:pt x="2623" y="209"/>
                    <a:pt x="2548" y="146"/>
                  </a:cubicBezTo>
                  <a:cubicBezTo>
                    <a:pt x="2485" y="96"/>
                    <a:pt x="2397" y="58"/>
                    <a:pt x="2309" y="46"/>
                  </a:cubicBezTo>
                  <a:cubicBezTo>
                    <a:pt x="2184" y="12"/>
                    <a:pt x="2053" y="1"/>
                    <a:pt x="1924"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39"/>
            <p:cNvSpPr/>
            <p:nvPr/>
          </p:nvSpPr>
          <p:spPr>
            <a:xfrm>
              <a:off x="4191325" y="3121900"/>
              <a:ext cx="43000" cy="14275"/>
            </a:xfrm>
            <a:custGeom>
              <a:avLst/>
              <a:gdLst/>
              <a:ahLst/>
              <a:cxnLst/>
              <a:rect l="l" t="t" r="r" b="b"/>
              <a:pathLst>
                <a:path w="1720" h="571" extrusionOk="0">
                  <a:moveTo>
                    <a:pt x="1456" y="0"/>
                  </a:moveTo>
                  <a:cubicBezTo>
                    <a:pt x="1448" y="0"/>
                    <a:pt x="1439" y="1"/>
                    <a:pt x="1431" y="3"/>
                  </a:cubicBezTo>
                  <a:cubicBezTo>
                    <a:pt x="778" y="28"/>
                    <a:pt x="452" y="329"/>
                    <a:pt x="0" y="567"/>
                  </a:cubicBezTo>
                  <a:cubicBezTo>
                    <a:pt x="0" y="567"/>
                    <a:pt x="81" y="570"/>
                    <a:pt x="209" y="570"/>
                  </a:cubicBezTo>
                  <a:cubicBezTo>
                    <a:pt x="548" y="570"/>
                    <a:pt x="1215" y="550"/>
                    <a:pt x="1544" y="404"/>
                  </a:cubicBezTo>
                  <a:cubicBezTo>
                    <a:pt x="1631" y="367"/>
                    <a:pt x="1719" y="304"/>
                    <a:pt x="1719" y="216"/>
                  </a:cubicBezTo>
                  <a:cubicBezTo>
                    <a:pt x="1719" y="153"/>
                    <a:pt x="1669" y="91"/>
                    <a:pt x="1619" y="65"/>
                  </a:cubicBezTo>
                  <a:cubicBezTo>
                    <a:pt x="1565" y="33"/>
                    <a:pt x="1510" y="0"/>
                    <a:pt x="1456"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39"/>
            <p:cNvSpPr/>
            <p:nvPr/>
          </p:nvSpPr>
          <p:spPr>
            <a:xfrm>
              <a:off x="4171250" y="3089550"/>
              <a:ext cx="64325" cy="34000"/>
            </a:xfrm>
            <a:custGeom>
              <a:avLst/>
              <a:gdLst/>
              <a:ahLst/>
              <a:cxnLst/>
              <a:rect l="l" t="t" r="r" b="b"/>
              <a:pathLst>
                <a:path w="2573" h="1360" extrusionOk="0">
                  <a:moveTo>
                    <a:pt x="2126" y="0"/>
                  </a:moveTo>
                  <a:cubicBezTo>
                    <a:pt x="2095" y="0"/>
                    <a:pt x="2064" y="2"/>
                    <a:pt x="2033" y="4"/>
                  </a:cubicBezTo>
                  <a:cubicBezTo>
                    <a:pt x="1330" y="29"/>
                    <a:pt x="640" y="180"/>
                    <a:pt x="0" y="431"/>
                  </a:cubicBezTo>
                  <a:lnTo>
                    <a:pt x="602" y="1359"/>
                  </a:lnTo>
                  <a:cubicBezTo>
                    <a:pt x="619" y="1360"/>
                    <a:pt x="635" y="1360"/>
                    <a:pt x="652" y="1360"/>
                  </a:cubicBezTo>
                  <a:cubicBezTo>
                    <a:pt x="1263" y="1360"/>
                    <a:pt x="1869" y="1135"/>
                    <a:pt x="2322" y="732"/>
                  </a:cubicBezTo>
                  <a:cubicBezTo>
                    <a:pt x="2409" y="657"/>
                    <a:pt x="2485" y="569"/>
                    <a:pt x="2522" y="456"/>
                  </a:cubicBezTo>
                  <a:cubicBezTo>
                    <a:pt x="2573" y="355"/>
                    <a:pt x="2560" y="217"/>
                    <a:pt x="2485" y="130"/>
                  </a:cubicBezTo>
                  <a:cubicBezTo>
                    <a:pt x="2393" y="28"/>
                    <a:pt x="2260" y="0"/>
                    <a:pt x="212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39"/>
            <p:cNvSpPr/>
            <p:nvPr/>
          </p:nvSpPr>
          <p:spPr>
            <a:xfrm>
              <a:off x="4181275" y="3098975"/>
              <a:ext cx="41450" cy="16425"/>
            </a:xfrm>
            <a:custGeom>
              <a:avLst/>
              <a:gdLst/>
              <a:ahLst/>
              <a:cxnLst/>
              <a:rect l="l" t="t" r="r" b="b"/>
              <a:pathLst>
                <a:path w="1658" h="657" extrusionOk="0">
                  <a:moveTo>
                    <a:pt x="1415" y="0"/>
                  </a:moveTo>
                  <a:cubicBezTo>
                    <a:pt x="1404" y="0"/>
                    <a:pt x="1392" y="1"/>
                    <a:pt x="1381" y="4"/>
                  </a:cubicBezTo>
                  <a:cubicBezTo>
                    <a:pt x="754" y="66"/>
                    <a:pt x="440" y="393"/>
                    <a:pt x="1" y="656"/>
                  </a:cubicBezTo>
                  <a:cubicBezTo>
                    <a:pt x="1" y="656"/>
                    <a:pt x="1055" y="618"/>
                    <a:pt x="1494" y="380"/>
                  </a:cubicBezTo>
                  <a:cubicBezTo>
                    <a:pt x="1569" y="342"/>
                    <a:pt x="1657" y="280"/>
                    <a:pt x="1657" y="179"/>
                  </a:cubicBezTo>
                  <a:cubicBezTo>
                    <a:pt x="1657" y="129"/>
                    <a:pt x="1607" y="79"/>
                    <a:pt x="1557" y="41"/>
                  </a:cubicBezTo>
                  <a:cubicBezTo>
                    <a:pt x="1516" y="21"/>
                    <a:pt x="1466" y="0"/>
                    <a:pt x="1415"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39"/>
            <p:cNvSpPr/>
            <p:nvPr/>
          </p:nvSpPr>
          <p:spPr>
            <a:xfrm>
              <a:off x="4155550" y="3063300"/>
              <a:ext cx="60250" cy="39550"/>
            </a:xfrm>
            <a:custGeom>
              <a:avLst/>
              <a:gdLst/>
              <a:ahLst/>
              <a:cxnLst/>
              <a:rect l="l" t="t" r="r" b="b"/>
              <a:pathLst>
                <a:path w="2410" h="1582" extrusionOk="0">
                  <a:moveTo>
                    <a:pt x="2109" y="0"/>
                  </a:moveTo>
                  <a:cubicBezTo>
                    <a:pt x="1958" y="0"/>
                    <a:pt x="1820" y="25"/>
                    <a:pt x="1682" y="63"/>
                  </a:cubicBezTo>
                  <a:cubicBezTo>
                    <a:pt x="1230" y="188"/>
                    <a:pt x="540" y="464"/>
                    <a:pt x="1" y="1054"/>
                  </a:cubicBezTo>
                  <a:lnTo>
                    <a:pt x="841" y="1581"/>
                  </a:lnTo>
                  <a:cubicBezTo>
                    <a:pt x="1406" y="1330"/>
                    <a:pt x="1908" y="941"/>
                    <a:pt x="2272" y="464"/>
                  </a:cubicBezTo>
                  <a:cubicBezTo>
                    <a:pt x="2347" y="351"/>
                    <a:pt x="2410" y="213"/>
                    <a:pt x="2335" y="100"/>
                  </a:cubicBezTo>
                  <a:cubicBezTo>
                    <a:pt x="2284" y="38"/>
                    <a:pt x="2184" y="13"/>
                    <a:pt x="2109"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39"/>
            <p:cNvSpPr/>
            <p:nvPr/>
          </p:nvSpPr>
          <p:spPr>
            <a:xfrm>
              <a:off x="4165600" y="3071400"/>
              <a:ext cx="38925" cy="23275"/>
            </a:xfrm>
            <a:custGeom>
              <a:avLst/>
              <a:gdLst/>
              <a:ahLst/>
              <a:cxnLst/>
              <a:rect l="l" t="t" r="r" b="b"/>
              <a:pathLst>
                <a:path w="1557" h="931" extrusionOk="0">
                  <a:moveTo>
                    <a:pt x="1309" y="0"/>
                  </a:moveTo>
                  <a:cubicBezTo>
                    <a:pt x="1283" y="0"/>
                    <a:pt x="1256" y="4"/>
                    <a:pt x="1230" y="15"/>
                  </a:cubicBezTo>
                  <a:cubicBezTo>
                    <a:pt x="628" y="203"/>
                    <a:pt x="377" y="580"/>
                    <a:pt x="0" y="931"/>
                  </a:cubicBezTo>
                  <a:cubicBezTo>
                    <a:pt x="0" y="931"/>
                    <a:pt x="1029" y="680"/>
                    <a:pt x="1406" y="366"/>
                  </a:cubicBezTo>
                  <a:cubicBezTo>
                    <a:pt x="1481" y="303"/>
                    <a:pt x="1556" y="228"/>
                    <a:pt x="1531" y="140"/>
                  </a:cubicBezTo>
                  <a:cubicBezTo>
                    <a:pt x="1519" y="78"/>
                    <a:pt x="1468" y="40"/>
                    <a:pt x="1418" y="15"/>
                  </a:cubicBezTo>
                  <a:cubicBezTo>
                    <a:pt x="1382" y="8"/>
                    <a:pt x="1346" y="0"/>
                    <a:pt x="1309"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39"/>
            <p:cNvSpPr/>
            <p:nvPr/>
          </p:nvSpPr>
          <p:spPr>
            <a:xfrm>
              <a:off x="4196975" y="3185000"/>
              <a:ext cx="18500" cy="5450"/>
            </a:xfrm>
            <a:custGeom>
              <a:avLst/>
              <a:gdLst/>
              <a:ahLst/>
              <a:cxnLst/>
              <a:rect l="l" t="t" r="r" b="b"/>
              <a:pathLst>
                <a:path w="740" h="218" extrusionOk="0">
                  <a:moveTo>
                    <a:pt x="25" y="1"/>
                  </a:moveTo>
                  <a:cubicBezTo>
                    <a:pt x="13" y="1"/>
                    <a:pt x="0" y="14"/>
                    <a:pt x="13" y="26"/>
                  </a:cubicBezTo>
                  <a:cubicBezTo>
                    <a:pt x="226" y="139"/>
                    <a:pt x="489" y="189"/>
                    <a:pt x="728" y="214"/>
                  </a:cubicBezTo>
                  <a:cubicBezTo>
                    <a:pt x="730" y="217"/>
                    <a:pt x="732" y="218"/>
                    <a:pt x="734" y="218"/>
                  </a:cubicBezTo>
                  <a:cubicBezTo>
                    <a:pt x="740" y="218"/>
                    <a:pt x="738" y="202"/>
                    <a:pt x="728" y="202"/>
                  </a:cubicBezTo>
                  <a:cubicBezTo>
                    <a:pt x="489" y="152"/>
                    <a:pt x="264" y="76"/>
                    <a:pt x="2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39"/>
            <p:cNvSpPr/>
            <p:nvPr/>
          </p:nvSpPr>
          <p:spPr>
            <a:xfrm>
              <a:off x="4201975" y="3176225"/>
              <a:ext cx="11000" cy="2625"/>
            </a:xfrm>
            <a:custGeom>
              <a:avLst/>
              <a:gdLst/>
              <a:ahLst/>
              <a:cxnLst/>
              <a:rect l="l" t="t" r="r" b="b"/>
              <a:pathLst>
                <a:path w="440" h="105" extrusionOk="0">
                  <a:moveTo>
                    <a:pt x="26" y="1"/>
                  </a:moveTo>
                  <a:cubicBezTo>
                    <a:pt x="13" y="1"/>
                    <a:pt x="1" y="13"/>
                    <a:pt x="13" y="13"/>
                  </a:cubicBezTo>
                  <a:cubicBezTo>
                    <a:pt x="118" y="76"/>
                    <a:pt x="241" y="104"/>
                    <a:pt x="359" y="104"/>
                  </a:cubicBezTo>
                  <a:cubicBezTo>
                    <a:pt x="382" y="104"/>
                    <a:pt x="405" y="103"/>
                    <a:pt x="427" y="101"/>
                  </a:cubicBezTo>
                  <a:cubicBezTo>
                    <a:pt x="440" y="101"/>
                    <a:pt x="440" y="88"/>
                    <a:pt x="427" y="88"/>
                  </a:cubicBezTo>
                  <a:cubicBezTo>
                    <a:pt x="277" y="88"/>
                    <a:pt x="151" y="38"/>
                    <a:pt x="2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39"/>
            <p:cNvSpPr/>
            <p:nvPr/>
          </p:nvSpPr>
          <p:spPr>
            <a:xfrm>
              <a:off x="4198525" y="3160225"/>
              <a:ext cx="22000" cy="2525"/>
            </a:xfrm>
            <a:custGeom>
              <a:avLst/>
              <a:gdLst/>
              <a:ahLst/>
              <a:cxnLst/>
              <a:rect l="l" t="t" r="r" b="b"/>
              <a:pathLst>
                <a:path w="880" h="101" extrusionOk="0">
                  <a:moveTo>
                    <a:pt x="867" y="1"/>
                  </a:moveTo>
                  <a:cubicBezTo>
                    <a:pt x="578" y="26"/>
                    <a:pt x="302" y="38"/>
                    <a:pt x="26" y="76"/>
                  </a:cubicBezTo>
                  <a:cubicBezTo>
                    <a:pt x="1" y="76"/>
                    <a:pt x="13" y="101"/>
                    <a:pt x="26" y="101"/>
                  </a:cubicBezTo>
                  <a:cubicBezTo>
                    <a:pt x="302" y="101"/>
                    <a:pt x="591" y="63"/>
                    <a:pt x="867" y="26"/>
                  </a:cubicBezTo>
                  <a:cubicBezTo>
                    <a:pt x="879" y="26"/>
                    <a:pt x="879" y="1"/>
                    <a:pt x="8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39"/>
            <p:cNvSpPr/>
            <p:nvPr/>
          </p:nvSpPr>
          <p:spPr>
            <a:xfrm>
              <a:off x="4196325" y="3148225"/>
              <a:ext cx="14775" cy="2475"/>
            </a:xfrm>
            <a:custGeom>
              <a:avLst/>
              <a:gdLst/>
              <a:ahLst/>
              <a:cxnLst/>
              <a:rect l="l" t="t" r="r" b="b"/>
              <a:pathLst>
                <a:path w="591" h="99" extrusionOk="0">
                  <a:moveTo>
                    <a:pt x="584" y="0"/>
                  </a:moveTo>
                  <a:cubicBezTo>
                    <a:pt x="583" y="0"/>
                    <a:pt x="581" y="1"/>
                    <a:pt x="578" y="4"/>
                  </a:cubicBezTo>
                  <a:cubicBezTo>
                    <a:pt x="390" y="41"/>
                    <a:pt x="202" y="41"/>
                    <a:pt x="13" y="67"/>
                  </a:cubicBezTo>
                  <a:cubicBezTo>
                    <a:pt x="1" y="67"/>
                    <a:pt x="1" y="92"/>
                    <a:pt x="13" y="92"/>
                  </a:cubicBezTo>
                  <a:cubicBezTo>
                    <a:pt x="49" y="96"/>
                    <a:pt x="84" y="98"/>
                    <a:pt x="120" y="98"/>
                  </a:cubicBezTo>
                  <a:cubicBezTo>
                    <a:pt x="276" y="98"/>
                    <a:pt x="435" y="59"/>
                    <a:pt x="578" y="29"/>
                  </a:cubicBezTo>
                  <a:cubicBezTo>
                    <a:pt x="588" y="19"/>
                    <a:pt x="590" y="0"/>
                    <a:pt x="58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39"/>
            <p:cNvSpPr/>
            <p:nvPr/>
          </p:nvSpPr>
          <p:spPr>
            <a:xfrm>
              <a:off x="4191000" y="3133875"/>
              <a:ext cx="26375" cy="5975"/>
            </a:xfrm>
            <a:custGeom>
              <a:avLst/>
              <a:gdLst/>
              <a:ahLst/>
              <a:cxnLst/>
              <a:rect l="l" t="t" r="r" b="b"/>
              <a:pathLst>
                <a:path w="1055" h="239" extrusionOk="0">
                  <a:moveTo>
                    <a:pt x="1030" y="1"/>
                  </a:moveTo>
                  <a:cubicBezTo>
                    <a:pt x="691" y="38"/>
                    <a:pt x="339" y="101"/>
                    <a:pt x="13" y="214"/>
                  </a:cubicBezTo>
                  <a:cubicBezTo>
                    <a:pt x="1" y="214"/>
                    <a:pt x="1" y="239"/>
                    <a:pt x="26" y="239"/>
                  </a:cubicBezTo>
                  <a:cubicBezTo>
                    <a:pt x="365" y="164"/>
                    <a:pt x="691" y="76"/>
                    <a:pt x="1042" y="26"/>
                  </a:cubicBezTo>
                  <a:cubicBezTo>
                    <a:pt x="1055" y="26"/>
                    <a:pt x="1042" y="1"/>
                    <a:pt x="103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39"/>
            <p:cNvSpPr/>
            <p:nvPr/>
          </p:nvSpPr>
          <p:spPr>
            <a:xfrm>
              <a:off x="4182225" y="3110575"/>
              <a:ext cx="17250" cy="4200"/>
            </a:xfrm>
            <a:custGeom>
              <a:avLst/>
              <a:gdLst/>
              <a:ahLst/>
              <a:cxnLst/>
              <a:rect l="l" t="t" r="r" b="b"/>
              <a:pathLst>
                <a:path w="690" h="168" extrusionOk="0">
                  <a:moveTo>
                    <a:pt x="684" y="0"/>
                  </a:moveTo>
                  <a:cubicBezTo>
                    <a:pt x="682" y="0"/>
                    <a:pt x="680" y="2"/>
                    <a:pt x="678" y="4"/>
                  </a:cubicBezTo>
                  <a:cubicBezTo>
                    <a:pt x="452" y="42"/>
                    <a:pt x="226" y="79"/>
                    <a:pt x="13" y="142"/>
                  </a:cubicBezTo>
                  <a:cubicBezTo>
                    <a:pt x="0" y="154"/>
                    <a:pt x="0" y="167"/>
                    <a:pt x="13" y="167"/>
                  </a:cubicBezTo>
                  <a:cubicBezTo>
                    <a:pt x="239" y="142"/>
                    <a:pt x="465" y="79"/>
                    <a:pt x="678" y="29"/>
                  </a:cubicBezTo>
                  <a:cubicBezTo>
                    <a:pt x="688" y="19"/>
                    <a:pt x="690" y="0"/>
                    <a:pt x="68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39"/>
            <p:cNvSpPr/>
            <p:nvPr/>
          </p:nvSpPr>
          <p:spPr>
            <a:xfrm>
              <a:off x="4178825" y="3100000"/>
              <a:ext cx="25700" cy="11075"/>
            </a:xfrm>
            <a:custGeom>
              <a:avLst/>
              <a:gdLst/>
              <a:ahLst/>
              <a:cxnLst/>
              <a:rect l="l" t="t" r="r" b="b"/>
              <a:pathLst>
                <a:path w="1028" h="443" extrusionOk="0">
                  <a:moveTo>
                    <a:pt x="990" y="0"/>
                  </a:moveTo>
                  <a:cubicBezTo>
                    <a:pt x="651" y="63"/>
                    <a:pt x="287" y="201"/>
                    <a:pt x="11" y="414"/>
                  </a:cubicBezTo>
                  <a:cubicBezTo>
                    <a:pt x="1" y="425"/>
                    <a:pt x="7" y="443"/>
                    <a:pt x="16" y="443"/>
                  </a:cubicBezTo>
                  <a:cubicBezTo>
                    <a:pt x="18" y="443"/>
                    <a:pt x="21" y="442"/>
                    <a:pt x="23" y="439"/>
                  </a:cubicBezTo>
                  <a:cubicBezTo>
                    <a:pt x="337" y="264"/>
                    <a:pt x="651" y="113"/>
                    <a:pt x="1002" y="25"/>
                  </a:cubicBezTo>
                  <a:cubicBezTo>
                    <a:pt x="1027" y="25"/>
                    <a:pt x="1015" y="0"/>
                    <a:pt x="990"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39"/>
            <p:cNvSpPr/>
            <p:nvPr/>
          </p:nvSpPr>
          <p:spPr>
            <a:xfrm>
              <a:off x="4169100" y="3091450"/>
              <a:ext cx="21250" cy="8975"/>
            </a:xfrm>
            <a:custGeom>
              <a:avLst/>
              <a:gdLst/>
              <a:ahLst/>
              <a:cxnLst/>
              <a:rect l="l" t="t" r="r" b="b"/>
              <a:pathLst>
                <a:path w="850" h="359" extrusionOk="0">
                  <a:moveTo>
                    <a:pt x="833" y="0"/>
                  </a:moveTo>
                  <a:cubicBezTo>
                    <a:pt x="831" y="0"/>
                    <a:pt x="829" y="1"/>
                    <a:pt x="826" y="3"/>
                  </a:cubicBezTo>
                  <a:cubicBezTo>
                    <a:pt x="550" y="104"/>
                    <a:pt x="274" y="204"/>
                    <a:pt x="11" y="330"/>
                  </a:cubicBezTo>
                  <a:cubicBezTo>
                    <a:pt x="1" y="340"/>
                    <a:pt x="7" y="358"/>
                    <a:pt x="16" y="358"/>
                  </a:cubicBezTo>
                  <a:cubicBezTo>
                    <a:pt x="18" y="358"/>
                    <a:pt x="21" y="357"/>
                    <a:pt x="23" y="355"/>
                  </a:cubicBezTo>
                  <a:cubicBezTo>
                    <a:pt x="299" y="267"/>
                    <a:pt x="563" y="141"/>
                    <a:pt x="839" y="29"/>
                  </a:cubicBezTo>
                  <a:cubicBezTo>
                    <a:pt x="849" y="18"/>
                    <a:pt x="843" y="0"/>
                    <a:pt x="833"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39"/>
            <p:cNvSpPr/>
            <p:nvPr/>
          </p:nvSpPr>
          <p:spPr>
            <a:xfrm>
              <a:off x="4159625" y="3077625"/>
              <a:ext cx="26950" cy="17500"/>
            </a:xfrm>
            <a:custGeom>
              <a:avLst/>
              <a:gdLst/>
              <a:ahLst/>
              <a:cxnLst/>
              <a:rect l="l" t="t" r="r" b="b"/>
              <a:pathLst>
                <a:path w="1078" h="700" extrusionOk="0">
                  <a:moveTo>
                    <a:pt x="1062" y="1"/>
                  </a:moveTo>
                  <a:cubicBezTo>
                    <a:pt x="1060" y="1"/>
                    <a:pt x="1057" y="2"/>
                    <a:pt x="1055" y="4"/>
                  </a:cubicBezTo>
                  <a:cubicBezTo>
                    <a:pt x="678" y="155"/>
                    <a:pt x="277" y="368"/>
                    <a:pt x="1" y="682"/>
                  </a:cubicBezTo>
                  <a:cubicBezTo>
                    <a:pt x="1" y="691"/>
                    <a:pt x="7" y="700"/>
                    <a:pt x="11" y="700"/>
                  </a:cubicBezTo>
                  <a:cubicBezTo>
                    <a:pt x="12" y="700"/>
                    <a:pt x="13" y="698"/>
                    <a:pt x="13" y="694"/>
                  </a:cubicBezTo>
                  <a:cubicBezTo>
                    <a:pt x="189" y="569"/>
                    <a:pt x="340" y="431"/>
                    <a:pt x="515" y="318"/>
                  </a:cubicBezTo>
                  <a:cubicBezTo>
                    <a:pt x="691" y="205"/>
                    <a:pt x="879" y="105"/>
                    <a:pt x="1067" y="29"/>
                  </a:cubicBezTo>
                  <a:cubicBezTo>
                    <a:pt x="1078" y="19"/>
                    <a:pt x="1071" y="1"/>
                    <a:pt x="106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39"/>
            <p:cNvSpPr/>
            <p:nvPr/>
          </p:nvSpPr>
          <p:spPr>
            <a:xfrm>
              <a:off x="4179700" y="3073800"/>
              <a:ext cx="10375" cy="9200"/>
            </a:xfrm>
            <a:custGeom>
              <a:avLst/>
              <a:gdLst/>
              <a:ahLst/>
              <a:cxnLst/>
              <a:rect l="l" t="t" r="r" b="b"/>
              <a:pathLst>
                <a:path w="415" h="368" extrusionOk="0">
                  <a:moveTo>
                    <a:pt x="208" y="0"/>
                  </a:moveTo>
                  <a:cubicBezTo>
                    <a:pt x="161" y="0"/>
                    <a:pt x="114" y="19"/>
                    <a:pt x="76" y="57"/>
                  </a:cubicBezTo>
                  <a:cubicBezTo>
                    <a:pt x="1" y="120"/>
                    <a:pt x="1" y="245"/>
                    <a:pt x="76" y="320"/>
                  </a:cubicBezTo>
                  <a:cubicBezTo>
                    <a:pt x="114" y="352"/>
                    <a:pt x="161" y="367"/>
                    <a:pt x="208" y="367"/>
                  </a:cubicBezTo>
                  <a:cubicBezTo>
                    <a:pt x="255" y="367"/>
                    <a:pt x="302" y="352"/>
                    <a:pt x="340" y="320"/>
                  </a:cubicBezTo>
                  <a:cubicBezTo>
                    <a:pt x="415" y="245"/>
                    <a:pt x="415" y="120"/>
                    <a:pt x="340" y="57"/>
                  </a:cubicBezTo>
                  <a:cubicBezTo>
                    <a:pt x="302" y="19"/>
                    <a:pt x="255" y="0"/>
                    <a:pt x="208"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39"/>
            <p:cNvSpPr/>
            <p:nvPr/>
          </p:nvSpPr>
          <p:spPr>
            <a:xfrm>
              <a:off x="4178150" y="3087375"/>
              <a:ext cx="5650" cy="5200"/>
            </a:xfrm>
            <a:custGeom>
              <a:avLst/>
              <a:gdLst/>
              <a:ahLst/>
              <a:cxnLst/>
              <a:rect l="l" t="t" r="r" b="b"/>
              <a:pathLst>
                <a:path w="226" h="208" extrusionOk="0">
                  <a:moveTo>
                    <a:pt x="119" y="0"/>
                  </a:moveTo>
                  <a:cubicBezTo>
                    <a:pt x="94" y="0"/>
                    <a:pt x="69" y="10"/>
                    <a:pt x="50" y="28"/>
                  </a:cubicBezTo>
                  <a:cubicBezTo>
                    <a:pt x="0" y="79"/>
                    <a:pt x="0" y="141"/>
                    <a:pt x="50" y="179"/>
                  </a:cubicBezTo>
                  <a:cubicBezTo>
                    <a:pt x="69" y="198"/>
                    <a:pt x="94" y="207"/>
                    <a:pt x="119" y="207"/>
                  </a:cubicBezTo>
                  <a:cubicBezTo>
                    <a:pt x="144" y="207"/>
                    <a:pt x="169" y="198"/>
                    <a:pt x="188" y="179"/>
                  </a:cubicBezTo>
                  <a:cubicBezTo>
                    <a:pt x="226" y="141"/>
                    <a:pt x="226" y="79"/>
                    <a:pt x="188" y="28"/>
                  </a:cubicBezTo>
                  <a:cubicBezTo>
                    <a:pt x="169" y="10"/>
                    <a:pt x="144" y="0"/>
                    <a:pt x="119"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39"/>
            <p:cNvSpPr/>
            <p:nvPr/>
          </p:nvSpPr>
          <p:spPr>
            <a:xfrm>
              <a:off x="4213600" y="3132000"/>
              <a:ext cx="5650" cy="5125"/>
            </a:xfrm>
            <a:custGeom>
              <a:avLst/>
              <a:gdLst/>
              <a:ahLst/>
              <a:cxnLst/>
              <a:rect l="l" t="t" r="r" b="b"/>
              <a:pathLst>
                <a:path w="226" h="205" extrusionOk="0">
                  <a:moveTo>
                    <a:pt x="118" y="0"/>
                  </a:moveTo>
                  <a:cubicBezTo>
                    <a:pt x="91" y="0"/>
                    <a:pt x="63" y="13"/>
                    <a:pt x="38" y="38"/>
                  </a:cubicBezTo>
                  <a:cubicBezTo>
                    <a:pt x="0" y="76"/>
                    <a:pt x="0" y="138"/>
                    <a:pt x="38" y="176"/>
                  </a:cubicBezTo>
                  <a:cubicBezTo>
                    <a:pt x="63" y="195"/>
                    <a:pt x="91" y="204"/>
                    <a:pt x="118" y="204"/>
                  </a:cubicBezTo>
                  <a:cubicBezTo>
                    <a:pt x="144" y="204"/>
                    <a:pt x="170" y="195"/>
                    <a:pt x="188" y="176"/>
                  </a:cubicBezTo>
                  <a:cubicBezTo>
                    <a:pt x="226" y="138"/>
                    <a:pt x="226" y="76"/>
                    <a:pt x="188" y="38"/>
                  </a:cubicBezTo>
                  <a:cubicBezTo>
                    <a:pt x="170" y="13"/>
                    <a:pt x="144" y="0"/>
                    <a:pt x="118"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39"/>
            <p:cNvSpPr/>
            <p:nvPr/>
          </p:nvSpPr>
          <p:spPr>
            <a:xfrm>
              <a:off x="4212325" y="3187750"/>
              <a:ext cx="5675" cy="4900"/>
            </a:xfrm>
            <a:custGeom>
              <a:avLst/>
              <a:gdLst/>
              <a:ahLst/>
              <a:cxnLst/>
              <a:rect l="l" t="t" r="r" b="b"/>
              <a:pathLst>
                <a:path w="227" h="196" extrusionOk="0">
                  <a:moveTo>
                    <a:pt x="109" y="1"/>
                  </a:moveTo>
                  <a:cubicBezTo>
                    <a:pt x="82" y="1"/>
                    <a:pt x="57" y="10"/>
                    <a:pt x="39" y="29"/>
                  </a:cubicBezTo>
                  <a:cubicBezTo>
                    <a:pt x="1" y="67"/>
                    <a:pt x="1" y="129"/>
                    <a:pt x="39" y="167"/>
                  </a:cubicBezTo>
                  <a:cubicBezTo>
                    <a:pt x="57" y="186"/>
                    <a:pt x="82" y="195"/>
                    <a:pt x="109" y="195"/>
                  </a:cubicBezTo>
                  <a:cubicBezTo>
                    <a:pt x="136" y="195"/>
                    <a:pt x="164" y="186"/>
                    <a:pt x="189" y="167"/>
                  </a:cubicBezTo>
                  <a:cubicBezTo>
                    <a:pt x="227" y="129"/>
                    <a:pt x="227" y="67"/>
                    <a:pt x="189" y="29"/>
                  </a:cubicBezTo>
                  <a:cubicBezTo>
                    <a:pt x="164" y="10"/>
                    <a:pt x="136" y="1"/>
                    <a:pt x="10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39"/>
            <p:cNvSpPr/>
            <p:nvPr/>
          </p:nvSpPr>
          <p:spPr>
            <a:xfrm>
              <a:off x="4196025" y="3107200"/>
              <a:ext cx="8175" cy="7475"/>
            </a:xfrm>
            <a:custGeom>
              <a:avLst/>
              <a:gdLst/>
              <a:ahLst/>
              <a:cxnLst/>
              <a:rect l="l" t="t" r="r" b="b"/>
              <a:pathLst>
                <a:path w="327" h="299" extrusionOk="0">
                  <a:moveTo>
                    <a:pt x="164" y="1"/>
                  </a:moveTo>
                  <a:cubicBezTo>
                    <a:pt x="123" y="1"/>
                    <a:pt x="82" y="13"/>
                    <a:pt x="51" y="39"/>
                  </a:cubicBezTo>
                  <a:cubicBezTo>
                    <a:pt x="0" y="101"/>
                    <a:pt x="0" y="202"/>
                    <a:pt x="63" y="252"/>
                  </a:cubicBezTo>
                  <a:cubicBezTo>
                    <a:pt x="88" y="283"/>
                    <a:pt x="126" y="299"/>
                    <a:pt x="165" y="299"/>
                  </a:cubicBezTo>
                  <a:cubicBezTo>
                    <a:pt x="204" y="299"/>
                    <a:pt x="245" y="283"/>
                    <a:pt x="276" y="252"/>
                  </a:cubicBezTo>
                  <a:cubicBezTo>
                    <a:pt x="327" y="202"/>
                    <a:pt x="327" y="101"/>
                    <a:pt x="276" y="39"/>
                  </a:cubicBezTo>
                  <a:cubicBezTo>
                    <a:pt x="245" y="13"/>
                    <a:pt x="204" y="1"/>
                    <a:pt x="164"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39"/>
            <p:cNvSpPr/>
            <p:nvPr/>
          </p:nvSpPr>
          <p:spPr>
            <a:xfrm>
              <a:off x="4205750" y="3138025"/>
              <a:ext cx="8500" cy="7725"/>
            </a:xfrm>
            <a:custGeom>
              <a:avLst/>
              <a:gdLst/>
              <a:ahLst/>
              <a:cxnLst/>
              <a:rect l="l" t="t" r="r" b="b"/>
              <a:pathLst>
                <a:path w="340" h="309" extrusionOk="0">
                  <a:moveTo>
                    <a:pt x="170" y="1"/>
                  </a:moveTo>
                  <a:cubicBezTo>
                    <a:pt x="132" y="1"/>
                    <a:pt x="95" y="16"/>
                    <a:pt x="63" y="48"/>
                  </a:cubicBezTo>
                  <a:cubicBezTo>
                    <a:pt x="0" y="111"/>
                    <a:pt x="0" y="198"/>
                    <a:pt x="63" y="261"/>
                  </a:cubicBezTo>
                  <a:cubicBezTo>
                    <a:pt x="95" y="293"/>
                    <a:pt x="132" y="308"/>
                    <a:pt x="170" y="308"/>
                  </a:cubicBezTo>
                  <a:cubicBezTo>
                    <a:pt x="207" y="308"/>
                    <a:pt x="245" y="293"/>
                    <a:pt x="276" y="261"/>
                  </a:cubicBezTo>
                  <a:cubicBezTo>
                    <a:pt x="339" y="198"/>
                    <a:pt x="339" y="111"/>
                    <a:pt x="276" y="48"/>
                  </a:cubicBezTo>
                  <a:cubicBezTo>
                    <a:pt x="245" y="16"/>
                    <a:pt x="207" y="1"/>
                    <a:pt x="17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39"/>
            <p:cNvSpPr/>
            <p:nvPr/>
          </p:nvSpPr>
          <p:spPr>
            <a:xfrm>
              <a:off x="4209825" y="3172775"/>
              <a:ext cx="8500" cy="7475"/>
            </a:xfrm>
            <a:custGeom>
              <a:avLst/>
              <a:gdLst/>
              <a:ahLst/>
              <a:cxnLst/>
              <a:rect l="l" t="t" r="r" b="b"/>
              <a:pathLst>
                <a:path w="340" h="299" extrusionOk="0">
                  <a:moveTo>
                    <a:pt x="170" y="1"/>
                  </a:moveTo>
                  <a:cubicBezTo>
                    <a:pt x="132" y="1"/>
                    <a:pt x="95" y="13"/>
                    <a:pt x="63" y="38"/>
                  </a:cubicBezTo>
                  <a:cubicBezTo>
                    <a:pt x="1" y="101"/>
                    <a:pt x="1" y="201"/>
                    <a:pt x="63" y="252"/>
                  </a:cubicBezTo>
                  <a:cubicBezTo>
                    <a:pt x="95" y="283"/>
                    <a:pt x="132" y="299"/>
                    <a:pt x="170" y="299"/>
                  </a:cubicBezTo>
                  <a:cubicBezTo>
                    <a:pt x="208" y="299"/>
                    <a:pt x="245" y="283"/>
                    <a:pt x="277" y="252"/>
                  </a:cubicBezTo>
                  <a:cubicBezTo>
                    <a:pt x="339" y="201"/>
                    <a:pt x="339" y="101"/>
                    <a:pt x="277" y="38"/>
                  </a:cubicBezTo>
                  <a:cubicBezTo>
                    <a:pt x="245" y="13"/>
                    <a:pt x="208" y="1"/>
                    <a:pt x="17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39"/>
            <p:cNvSpPr/>
            <p:nvPr/>
          </p:nvSpPr>
          <p:spPr>
            <a:xfrm>
              <a:off x="4200425" y="3098025"/>
              <a:ext cx="5350" cy="4900"/>
            </a:xfrm>
            <a:custGeom>
              <a:avLst/>
              <a:gdLst/>
              <a:ahLst/>
              <a:cxnLst/>
              <a:rect l="l" t="t" r="r" b="b"/>
              <a:pathLst>
                <a:path w="214" h="196" extrusionOk="0">
                  <a:moveTo>
                    <a:pt x="107" y="1"/>
                  </a:moveTo>
                  <a:cubicBezTo>
                    <a:pt x="82" y="1"/>
                    <a:pt x="57" y="10"/>
                    <a:pt x="38" y="29"/>
                  </a:cubicBezTo>
                  <a:cubicBezTo>
                    <a:pt x="0" y="67"/>
                    <a:pt x="0" y="129"/>
                    <a:pt x="38" y="167"/>
                  </a:cubicBezTo>
                  <a:cubicBezTo>
                    <a:pt x="57" y="186"/>
                    <a:pt x="82" y="195"/>
                    <a:pt x="107" y="195"/>
                  </a:cubicBezTo>
                  <a:cubicBezTo>
                    <a:pt x="132" y="195"/>
                    <a:pt x="157" y="186"/>
                    <a:pt x="176" y="167"/>
                  </a:cubicBezTo>
                  <a:cubicBezTo>
                    <a:pt x="213" y="129"/>
                    <a:pt x="213" y="67"/>
                    <a:pt x="176" y="29"/>
                  </a:cubicBezTo>
                  <a:cubicBezTo>
                    <a:pt x="157" y="10"/>
                    <a:pt x="132"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39"/>
            <p:cNvSpPr/>
            <p:nvPr/>
          </p:nvSpPr>
          <p:spPr>
            <a:xfrm>
              <a:off x="4217050" y="3157950"/>
              <a:ext cx="5675" cy="5200"/>
            </a:xfrm>
            <a:custGeom>
              <a:avLst/>
              <a:gdLst/>
              <a:ahLst/>
              <a:cxnLst/>
              <a:rect l="l" t="t" r="r" b="b"/>
              <a:pathLst>
                <a:path w="227" h="208" extrusionOk="0">
                  <a:moveTo>
                    <a:pt x="113" y="1"/>
                  </a:moveTo>
                  <a:cubicBezTo>
                    <a:pt x="85" y="1"/>
                    <a:pt x="57" y="10"/>
                    <a:pt x="38" y="29"/>
                  </a:cubicBezTo>
                  <a:cubicBezTo>
                    <a:pt x="0" y="67"/>
                    <a:pt x="0" y="129"/>
                    <a:pt x="38" y="179"/>
                  </a:cubicBezTo>
                  <a:cubicBezTo>
                    <a:pt x="57" y="198"/>
                    <a:pt x="85" y="208"/>
                    <a:pt x="113" y="208"/>
                  </a:cubicBezTo>
                  <a:cubicBezTo>
                    <a:pt x="141" y="208"/>
                    <a:pt x="170" y="198"/>
                    <a:pt x="188" y="179"/>
                  </a:cubicBezTo>
                  <a:cubicBezTo>
                    <a:pt x="226" y="129"/>
                    <a:pt x="226" y="67"/>
                    <a:pt x="188" y="29"/>
                  </a:cubicBezTo>
                  <a:cubicBezTo>
                    <a:pt x="170" y="10"/>
                    <a:pt x="141" y="1"/>
                    <a:pt x="11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39"/>
            <p:cNvSpPr/>
            <p:nvPr/>
          </p:nvSpPr>
          <p:spPr>
            <a:xfrm>
              <a:off x="4227400" y="3180850"/>
              <a:ext cx="5350" cy="5200"/>
            </a:xfrm>
            <a:custGeom>
              <a:avLst/>
              <a:gdLst/>
              <a:ahLst/>
              <a:cxnLst/>
              <a:rect l="l" t="t" r="r" b="b"/>
              <a:pathLst>
                <a:path w="214" h="208" extrusionOk="0">
                  <a:moveTo>
                    <a:pt x="107" y="1"/>
                  </a:moveTo>
                  <a:cubicBezTo>
                    <a:pt x="82" y="1"/>
                    <a:pt x="57" y="10"/>
                    <a:pt x="38" y="29"/>
                  </a:cubicBezTo>
                  <a:cubicBezTo>
                    <a:pt x="0" y="79"/>
                    <a:pt x="0" y="142"/>
                    <a:pt x="38" y="180"/>
                  </a:cubicBezTo>
                  <a:cubicBezTo>
                    <a:pt x="57" y="198"/>
                    <a:pt x="82" y="208"/>
                    <a:pt x="107" y="208"/>
                  </a:cubicBezTo>
                  <a:cubicBezTo>
                    <a:pt x="132" y="208"/>
                    <a:pt x="157" y="198"/>
                    <a:pt x="176" y="180"/>
                  </a:cubicBezTo>
                  <a:cubicBezTo>
                    <a:pt x="214" y="142"/>
                    <a:pt x="214" y="79"/>
                    <a:pt x="176" y="29"/>
                  </a:cubicBezTo>
                  <a:cubicBezTo>
                    <a:pt x="157" y="10"/>
                    <a:pt x="132"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39"/>
            <p:cNvSpPr/>
            <p:nvPr/>
          </p:nvSpPr>
          <p:spPr>
            <a:xfrm>
              <a:off x="4196650" y="3163775"/>
              <a:ext cx="16650" cy="1975"/>
            </a:xfrm>
            <a:custGeom>
              <a:avLst/>
              <a:gdLst/>
              <a:ahLst/>
              <a:cxnLst/>
              <a:rect l="l" t="t" r="r" b="b"/>
              <a:pathLst>
                <a:path w="666" h="79" extrusionOk="0">
                  <a:moveTo>
                    <a:pt x="172" y="1"/>
                  </a:moveTo>
                  <a:cubicBezTo>
                    <a:pt x="123" y="1"/>
                    <a:pt x="74" y="3"/>
                    <a:pt x="26" y="9"/>
                  </a:cubicBezTo>
                  <a:cubicBezTo>
                    <a:pt x="13" y="22"/>
                    <a:pt x="0" y="47"/>
                    <a:pt x="26" y="47"/>
                  </a:cubicBezTo>
                  <a:cubicBezTo>
                    <a:pt x="120" y="72"/>
                    <a:pt x="223" y="78"/>
                    <a:pt x="328" y="78"/>
                  </a:cubicBezTo>
                  <a:cubicBezTo>
                    <a:pt x="433" y="78"/>
                    <a:pt x="540" y="72"/>
                    <a:pt x="640" y="72"/>
                  </a:cubicBezTo>
                  <a:cubicBezTo>
                    <a:pt x="666" y="72"/>
                    <a:pt x="666" y="47"/>
                    <a:pt x="640" y="34"/>
                  </a:cubicBezTo>
                  <a:cubicBezTo>
                    <a:pt x="488" y="25"/>
                    <a:pt x="328" y="1"/>
                    <a:pt x="17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39"/>
            <p:cNvSpPr/>
            <p:nvPr/>
          </p:nvSpPr>
          <p:spPr>
            <a:xfrm>
              <a:off x="4195400" y="3138275"/>
              <a:ext cx="10050" cy="3150"/>
            </a:xfrm>
            <a:custGeom>
              <a:avLst/>
              <a:gdLst/>
              <a:ahLst/>
              <a:cxnLst/>
              <a:rect l="l" t="t" r="r" b="b"/>
              <a:pathLst>
                <a:path w="402" h="126" extrusionOk="0">
                  <a:moveTo>
                    <a:pt x="377" y="0"/>
                  </a:moveTo>
                  <a:cubicBezTo>
                    <a:pt x="251" y="25"/>
                    <a:pt x="126" y="50"/>
                    <a:pt x="13" y="101"/>
                  </a:cubicBezTo>
                  <a:cubicBezTo>
                    <a:pt x="0" y="101"/>
                    <a:pt x="0" y="126"/>
                    <a:pt x="13" y="126"/>
                  </a:cubicBezTo>
                  <a:cubicBezTo>
                    <a:pt x="138" y="126"/>
                    <a:pt x="264" y="75"/>
                    <a:pt x="389" y="38"/>
                  </a:cubicBezTo>
                  <a:cubicBezTo>
                    <a:pt x="402" y="25"/>
                    <a:pt x="402" y="0"/>
                    <a:pt x="377"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39"/>
            <p:cNvSpPr/>
            <p:nvPr/>
          </p:nvSpPr>
          <p:spPr>
            <a:xfrm>
              <a:off x="4194450" y="3131675"/>
              <a:ext cx="14450" cy="4425"/>
            </a:xfrm>
            <a:custGeom>
              <a:avLst/>
              <a:gdLst/>
              <a:ahLst/>
              <a:cxnLst/>
              <a:rect l="l" t="t" r="r" b="b"/>
              <a:pathLst>
                <a:path w="578" h="177" extrusionOk="0">
                  <a:moveTo>
                    <a:pt x="553" y="1"/>
                  </a:moveTo>
                  <a:cubicBezTo>
                    <a:pt x="377" y="51"/>
                    <a:pt x="189" y="76"/>
                    <a:pt x="13" y="139"/>
                  </a:cubicBezTo>
                  <a:cubicBezTo>
                    <a:pt x="1" y="151"/>
                    <a:pt x="1" y="176"/>
                    <a:pt x="26" y="176"/>
                  </a:cubicBezTo>
                  <a:cubicBezTo>
                    <a:pt x="201" y="164"/>
                    <a:pt x="390" y="89"/>
                    <a:pt x="565" y="26"/>
                  </a:cubicBezTo>
                  <a:cubicBezTo>
                    <a:pt x="578" y="26"/>
                    <a:pt x="565" y="1"/>
                    <a:pt x="55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39"/>
            <p:cNvSpPr/>
            <p:nvPr/>
          </p:nvSpPr>
          <p:spPr>
            <a:xfrm>
              <a:off x="4179700" y="3108075"/>
              <a:ext cx="15700" cy="5125"/>
            </a:xfrm>
            <a:custGeom>
              <a:avLst/>
              <a:gdLst/>
              <a:ahLst/>
              <a:cxnLst/>
              <a:rect l="l" t="t" r="r" b="b"/>
              <a:pathLst>
                <a:path w="628" h="205" extrusionOk="0">
                  <a:moveTo>
                    <a:pt x="615" y="0"/>
                  </a:moveTo>
                  <a:cubicBezTo>
                    <a:pt x="612" y="0"/>
                    <a:pt x="608" y="1"/>
                    <a:pt x="603" y="4"/>
                  </a:cubicBezTo>
                  <a:cubicBezTo>
                    <a:pt x="415" y="54"/>
                    <a:pt x="214" y="91"/>
                    <a:pt x="26" y="154"/>
                  </a:cubicBezTo>
                  <a:cubicBezTo>
                    <a:pt x="1" y="167"/>
                    <a:pt x="1" y="204"/>
                    <a:pt x="26" y="204"/>
                  </a:cubicBezTo>
                  <a:cubicBezTo>
                    <a:pt x="227" y="179"/>
                    <a:pt x="427" y="104"/>
                    <a:pt x="616" y="29"/>
                  </a:cubicBezTo>
                  <a:cubicBezTo>
                    <a:pt x="626" y="18"/>
                    <a:pt x="628" y="0"/>
                    <a:pt x="615"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39"/>
            <p:cNvSpPr/>
            <p:nvPr/>
          </p:nvSpPr>
          <p:spPr>
            <a:xfrm>
              <a:off x="4163800" y="3084925"/>
              <a:ext cx="15925" cy="10200"/>
            </a:xfrm>
            <a:custGeom>
              <a:avLst/>
              <a:gdLst/>
              <a:ahLst/>
              <a:cxnLst/>
              <a:rect l="l" t="t" r="r" b="b"/>
              <a:pathLst>
                <a:path w="637" h="408" extrusionOk="0">
                  <a:moveTo>
                    <a:pt x="612" y="1"/>
                  </a:moveTo>
                  <a:cubicBezTo>
                    <a:pt x="499" y="51"/>
                    <a:pt x="373" y="114"/>
                    <a:pt x="260" y="177"/>
                  </a:cubicBezTo>
                  <a:cubicBezTo>
                    <a:pt x="160" y="227"/>
                    <a:pt x="72" y="290"/>
                    <a:pt x="9" y="390"/>
                  </a:cubicBezTo>
                  <a:cubicBezTo>
                    <a:pt x="1" y="399"/>
                    <a:pt x="4" y="408"/>
                    <a:pt x="12" y="408"/>
                  </a:cubicBezTo>
                  <a:cubicBezTo>
                    <a:pt x="15" y="408"/>
                    <a:pt x="18" y="406"/>
                    <a:pt x="22" y="402"/>
                  </a:cubicBezTo>
                  <a:cubicBezTo>
                    <a:pt x="210" y="264"/>
                    <a:pt x="424" y="164"/>
                    <a:pt x="624" y="26"/>
                  </a:cubicBezTo>
                  <a:cubicBezTo>
                    <a:pt x="637" y="26"/>
                    <a:pt x="637" y="1"/>
                    <a:pt x="61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39"/>
            <p:cNvSpPr/>
            <p:nvPr/>
          </p:nvSpPr>
          <p:spPr>
            <a:xfrm>
              <a:off x="4199775" y="3182500"/>
              <a:ext cx="12900" cy="4425"/>
            </a:xfrm>
            <a:custGeom>
              <a:avLst/>
              <a:gdLst/>
              <a:ahLst/>
              <a:cxnLst/>
              <a:rect l="l" t="t" r="r" b="b"/>
              <a:pathLst>
                <a:path w="516" h="177" extrusionOk="0">
                  <a:moveTo>
                    <a:pt x="26" y="1"/>
                  </a:moveTo>
                  <a:cubicBezTo>
                    <a:pt x="14" y="1"/>
                    <a:pt x="1" y="26"/>
                    <a:pt x="14" y="26"/>
                  </a:cubicBezTo>
                  <a:cubicBezTo>
                    <a:pt x="152" y="114"/>
                    <a:pt x="327" y="139"/>
                    <a:pt x="478" y="176"/>
                  </a:cubicBezTo>
                  <a:cubicBezTo>
                    <a:pt x="503" y="176"/>
                    <a:pt x="515" y="139"/>
                    <a:pt x="490" y="139"/>
                  </a:cubicBezTo>
                  <a:cubicBezTo>
                    <a:pt x="340" y="101"/>
                    <a:pt x="189" y="26"/>
                    <a:pt x="2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39"/>
            <p:cNvSpPr/>
            <p:nvPr/>
          </p:nvSpPr>
          <p:spPr>
            <a:xfrm>
              <a:off x="4197025" y="3189000"/>
              <a:ext cx="15875" cy="6450"/>
            </a:xfrm>
            <a:custGeom>
              <a:avLst/>
              <a:gdLst/>
              <a:ahLst/>
              <a:cxnLst/>
              <a:rect l="l" t="t" r="r" b="b"/>
              <a:pathLst>
                <a:path w="635" h="258" extrusionOk="0">
                  <a:moveTo>
                    <a:pt x="16" y="1"/>
                  </a:moveTo>
                  <a:cubicBezTo>
                    <a:pt x="7" y="1"/>
                    <a:pt x="0" y="19"/>
                    <a:pt x="11" y="29"/>
                  </a:cubicBezTo>
                  <a:cubicBezTo>
                    <a:pt x="186" y="142"/>
                    <a:pt x="412" y="205"/>
                    <a:pt x="600" y="255"/>
                  </a:cubicBezTo>
                  <a:cubicBezTo>
                    <a:pt x="604" y="257"/>
                    <a:pt x="607" y="258"/>
                    <a:pt x="610" y="258"/>
                  </a:cubicBezTo>
                  <a:cubicBezTo>
                    <a:pt x="628" y="258"/>
                    <a:pt x="634" y="230"/>
                    <a:pt x="613" y="230"/>
                  </a:cubicBezTo>
                  <a:cubicBezTo>
                    <a:pt x="412" y="155"/>
                    <a:pt x="224" y="67"/>
                    <a:pt x="23" y="4"/>
                  </a:cubicBezTo>
                  <a:cubicBezTo>
                    <a:pt x="21" y="2"/>
                    <a:pt x="18" y="1"/>
                    <a:pt x="16"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39"/>
            <p:cNvSpPr/>
            <p:nvPr/>
          </p:nvSpPr>
          <p:spPr>
            <a:xfrm>
              <a:off x="4133900" y="3086275"/>
              <a:ext cx="72175" cy="115725"/>
            </a:xfrm>
            <a:custGeom>
              <a:avLst/>
              <a:gdLst/>
              <a:ahLst/>
              <a:cxnLst/>
              <a:rect l="l" t="t" r="r" b="b"/>
              <a:pathLst>
                <a:path w="2887" h="4629" extrusionOk="0">
                  <a:moveTo>
                    <a:pt x="555" y="1"/>
                  </a:moveTo>
                  <a:cubicBezTo>
                    <a:pt x="434" y="1"/>
                    <a:pt x="317" y="32"/>
                    <a:pt x="227" y="123"/>
                  </a:cubicBezTo>
                  <a:cubicBezTo>
                    <a:pt x="176" y="173"/>
                    <a:pt x="139" y="236"/>
                    <a:pt x="114" y="298"/>
                  </a:cubicBezTo>
                  <a:cubicBezTo>
                    <a:pt x="1" y="549"/>
                    <a:pt x="1" y="825"/>
                    <a:pt x="26" y="1089"/>
                  </a:cubicBezTo>
                  <a:cubicBezTo>
                    <a:pt x="76" y="1616"/>
                    <a:pt x="239" y="2118"/>
                    <a:pt x="515" y="2557"/>
                  </a:cubicBezTo>
                  <a:lnTo>
                    <a:pt x="942" y="4239"/>
                  </a:lnTo>
                  <a:cubicBezTo>
                    <a:pt x="1218" y="4402"/>
                    <a:pt x="1494" y="4565"/>
                    <a:pt x="1808" y="4615"/>
                  </a:cubicBezTo>
                  <a:cubicBezTo>
                    <a:pt x="1863" y="4624"/>
                    <a:pt x="1920" y="4628"/>
                    <a:pt x="1978" y="4628"/>
                  </a:cubicBezTo>
                  <a:cubicBezTo>
                    <a:pt x="2249" y="4628"/>
                    <a:pt x="2533" y="4529"/>
                    <a:pt x="2699" y="4301"/>
                  </a:cubicBezTo>
                  <a:cubicBezTo>
                    <a:pt x="2887" y="4038"/>
                    <a:pt x="2874" y="3686"/>
                    <a:pt x="2837" y="3373"/>
                  </a:cubicBezTo>
                  <a:cubicBezTo>
                    <a:pt x="2774" y="2783"/>
                    <a:pt x="2649" y="2206"/>
                    <a:pt x="2423" y="1679"/>
                  </a:cubicBezTo>
                  <a:cubicBezTo>
                    <a:pt x="2184" y="1139"/>
                    <a:pt x="1845" y="662"/>
                    <a:pt x="1381" y="323"/>
                  </a:cubicBezTo>
                  <a:cubicBezTo>
                    <a:pt x="1205" y="198"/>
                    <a:pt x="1005" y="97"/>
                    <a:pt x="791" y="35"/>
                  </a:cubicBezTo>
                  <a:cubicBezTo>
                    <a:pt x="716" y="15"/>
                    <a:pt x="635" y="1"/>
                    <a:pt x="55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39"/>
            <p:cNvSpPr/>
            <p:nvPr/>
          </p:nvSpPr>
          <p:spPr>
            <a:xfrm>
              <a:off x="4154300" y="3184375"/>
              <a:ext cx="75625" cy="34000"/>
            </a:xfrm>
            <a:custGeom>
              <a:avLst/>
              <a:gdLst/>
              <a:ahLst/>
              <a:cxnLst/>
              <a:rect l="l" t="t" r="r" b="b"/>
              <a:pathLst>
                <a:path w="3025" h="1360" extrusionOk="0">
                  <a:moveTo>
                    <a:pt x="0" y="1"/>
                  </a:moveTo>
                  <a:lnTo>
                    <a:pt x="565" y="791"/>
                  </a:lnTo>
                  <a:cubicBezTo>
                    <a:pt x="916" y="817"/>
                    <a:pt x="1255" y="980"/>
                    <a:pt x="1582" y="1118"/>
                  </a:cubicBezTo>
                  <a:cubicBezTo>
                    <a:pt x="1879" y="1244"/>
                    <a:pt x="2198" y="1359"/>
                    <a:pt x="2519" y="1359"/>
                  </a:cubicBezTo>
                  <a:cubicBezTo>
                    <a:pt x="2550" y="1359"/>
                    <a:pt x="2580" y="1358"/>
                    <a:pt x="2611" y="1356"/>
                  </a:cubicBezTo>
                  <a:cubicBezTo>
                    <a:pt x="2786" y="1331"/>
                    <a:pt x="2962" y="1256"/>
                    <a:pt x="3000" y="1093"/>
                  </a:cubicBezTo>
                  <a:cubicBezTo>
                    <a:pt x="3025" y="967"/>
                    <a:pt x="2949" y="842"/>
                    <a:pt x="2849" y="741"/>
                  </a:cubicBezTo>
                  <a:cubicBezTo>
                    <a:pt x="2686" y="566"/>
                    <a:pt x="2460" y="440"/>
                    <a:pt x="2234" y="365"/>
                  </a:cubicBezTo>
                  <a:cubicBezTo>
                    <a:pt x="2008" y="289"/>
                    <a:pt x="1770" y="264"/>
                    <a:pt x="1531" y="227"/>
                  </a:cubicBezTo>
                  <a:lnTo>
                    <a:pt x="0" y="1"/>
                  </a:ln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39"/>
            <p:cNvSpPr/>
            <p:nvPr/>
          </p:nvSpPr>
          <p:spPr>
            <a:xfrm>
              <a:off x="4152725" y="3166050"/>
              <a:ext cx="73450" cy="23700"/>
            </a:xfrm>
            <a:custGeom>
              <a:avLst/>
              <a:gdLst/>
              <a:ahLst/>
              <a:cxnLst/>
              <a:rect l="l" t="t" r="r" b="b"/>
              <a:pathLst>
                <a:path w="2938" h="948" extrusionOk="0">
                  <a:moveTo>
                    <a:pt x="1647" y="1"/>
                  </a:moveTo>
                  <a:cubicBezTo>
                    <a:pt x="1086" y="1"/>
                    <a:pt x="529" y="68"/>
                    <a:pt x="1" y="219"/>
                  </a:cubicBezTo>
                  <a:lnTo>
                    <a:pt x="164" y="847"/>
                  </a:lnTo>
                  <a:cubicBezTo>
                    <a:pt x="289" y="910"/>
                    <a:pt x="415" y="910"/>
                    <a:pt x="540" y="922"/>
                  </a:cubicBezTo>
                  <a:cubicBezTo>
                    <a:pt x="804" y="935"/>
                    <a:pt x="1064" y="947"/>
                    <a:pt x="1323" y="947"/>
                  </a:cubicBezTo>
                  <a:cubicBezTo>
                    <a:pt x="1582" y="947"/>
                    <a:pt x="1839" y="935"/>
                    <a:pt x="2096" y="897"/>
                  </a:cubicBezTo>
                  <a:cubicBezTo>
                    <a:pt x="2385" y="859"/>
                    <a:pt x="2686" y="772"/>
                    <a:pt x="2874" y="558"/>
                  </a:cubicBezTo>
                  <a:cubicBezTo>
                    <a:pt x="2887" y="533"/>
                    <a:pt x="2912" y="508"/>
                    <a:pt x="2925" y="470"/>
                  </a:cubicBezTo>
                  <a:cubicBezTo>
                    <a:pt x="2937" y="408"/>
                    <a:pt x="2912" y="332"/>
                    <a:pt x="2862" y="282"/>
                  </a:cubicBezTo>
                  <a:cubicBezTo>
                    <a:pt x="2812" y="232"/>
                    <a:pt x="2749" y="194"/>
                    <a:pt x="2674" y="169"/>
                  </a:cubicBezTo>
                  <a:cubicBezTo>
                    <a:pt x="2460" y="94"/>
                    <a:pt x="2146" y="19"/>
                    <a:pt x="1921" y="6"/>
                  </a:cubicBezTo>
                  <a:cubicBezTo>
                    <a:pt x="1829" y="3"/>
                    <a:pt x="1738" y="1"/>
                    <a:pt x="1647"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39"/>
            <p:cNvSpPr/>
            <p:nvPr/>
          </p:nvSpPr>
          <p:spPr>
            <a:xfrm>
              <a:off x="4143625" y="3140925"/>
              <a:ext cx="79725" cy="31875"/>
            </a:xfrm>
            <a:custGeom>
              <a:avLst/>
              <a:gdLst/>
              <a:ahLst/>
              <a:cxnLst/>
              <a:rect l="l" t="t" r="r" b="b"/>
              <a:pathLst>
                <a:path w="3189" h="1275" extrusionOk="0">
                  <a:moveTo>
                    <a:pt x="2408" y="1"/>
                  </a:moveTo>
                  <a:cubicBezTo>
                    <a:pt x="2333" y="1"/>
                    <a:pt x="2258" y="3"/>
                    <a:pt x="2184" y="7"/>
                  </a:cubicBezTo>
                  <a:cubicBezTo>
                    <a:pt x="1444" y="32"/>
                    <a:pt x="716" y="158"/>
                    <a:pt x="1" y="321"/>
                  </a:cubicBezTo>
                  <a:lnTo>
                    <a:pt x="440" y="1275"/>
                  </a:lnTo>
                  <a:cubicBezTo>
                    <a:pt x="892" y="1187"/>
                    <a:pt x="1256" y="1111"/>
                    <a:pt x="1707" y="1036"/>
                  </a:cubicBezTo>
                  <a:cubicBezTo>
                    <a:pt x="2172" y="961"/>
                    <a:pt x="2623" y="823"/>
                    <a:pt x="2975" y="547"/>
                  </a:cubicBezTo>
                  <a:cubicBezTo>
                    <a:pt x="3088" y="459"/>
                    <a:pt x="3188" y="321"/>
                    <a:pt x="3125" y="195"/>
                  </a:cubicBezTo>
                  <a:cubicBezTo>
                    <a:pt x="3088" y="120"/>
                    <a:pt x="3000" y="82"/>
                    <a:pt x="2912" y="57"/>
                  </a:cubicBezTo>
                  <a:cubicBezTo>
                    <a:pt x="2747" y="14"/>
                    <a:pt x="2577" y="1"/>
                    <a:pt x="2408"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39"/>
            <p:cNvSpPr/>
            <p:nvPr/>
          </p:nvSpPr>
          <p:spPr>
            <a:xfrm>
              <a:off x="4137675" y="3114100"/>
              <a:ext cx="75625" cy="34850"/>
            </a:xfrm>
            <a:custGeom>
              <a:avLst/>
              <a:gdLst/>
              <a:ahLst/>
              <a:cxnLst/>
              <a:rect l="l" t="t" r="r" b="b"/>
              <a:pathLst>
                <a:path w="3025" h="1394" extrusionOk="0">
                  <a:moveTo>
                    <a:pt x="2298" y="0"/>
                  </a:moveTo>
                  <a:cubicBezTo>
                    <a:pt x="1504" y="0"/>
                    <a:pt x="746" y="233"/>
                    <a:pt x="0" y="465"/>
                  </a:cubicBezTo>
                  <a:lnTo>
                    <a:pt x="239" y="1394"/>
                  </a:lnTo>
                  <a:cubicBezTo>
                    <a:pt x="954" y="1331"/>
                    <a:pt x="1669" y="1168"/>
                    <a:pt x="2322" y="892"/>
                  </a:cubicBezTo>
                  <a:cubicBezTo>
                    <a:pt x="2560" y="792"/>
                    <a:pt x="2786" y="679"/>
                    <a:pt x="2962" y="478"/>
                  </a:cubicBezTo>
                  <a:cubicBezTo>
                    <a:pt x="2987" y="453"/>
                    <a:pt x="3012" y="415"/>
                    <a:pt x="3012" y="377"/>
                  </a:cubicBezTo>
                  <a:cubicBezTo>
                    <a:pt x="3025" y="327"/>
                    <a:pt x="2999" y="264"/>
                    <a:pt x="2962" y="214"/>
                  </a:cubicBezTo>
                  <a:cubicBezTo>
                    <a:pt x="2836" y="39"/>
                    <a:pt x="2573" y="1"/>
                    <a:pt x="2359" y="1"/>
                  </a:cubicBezTo>
                  <a:cubicBezTo>
                    <a:pt x="2339" y="1"/>
                    <a:pt x="2318" y="0"/>
                    <a:pt x="2298"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39"/>
            <p:cNvSpPr/>
            <p:nvPr/>
          </p:nvSpPr>
          <p:spPr>
            <a:xfrm>
              <a:off x="4136725" y="3085500"/>
              <a:ext cx="62775" cy="39925"/>
            </a:xfrm>
            <a:custGeom>
              <a:avLst/>
              <a:gdLst/>
              <a:ahLst/>
              <a:cxnLst/>
              <a:rect l="l" t="t" r="r" b="b"/>
              <a:pathLst>
                <a:path w="2511" h="1597" extrusionOk="0">
                  <a:moveTo>
                    <a:pt x="2257" y="0"/>
                  </a:moveTo>
                  <a:cubicBezTo>
                    <a:pt x="2241" y="0"/>
                    <a:pt x="2225" y="1"/>
                    <a:pt x="2209" y="3"/>
                  </a:cubicBezTo>
                  <a:cubicBezTo>
                    <a:pt x="2034" y="3"/>
                    <a:pt x="1870" y="41"/>
                    <a:pt x="1695" y="78"/>
                  </a:cubicBezTo>
                  <a:cubicBezTo>
                    <a:pt x="1092" y="241"/>
                    <a:pt x="515" y="517"/>
                    <a:pt x="1" y="881"/>
                  </a:cubicBezTo>
                  <a:lnTo>
                    <a:pt x="38" y="1597"/>
                  </a:lnTo>
                  <a:cubicBezTo>
                    <a:pt x="427" y="1509"/>
                    <a:pt x="829" y="1421"/>
                    <a:pt x="1205" y="1270"/>
                  </a:cubicBezTo>
                  <a:cubicBezTo>
                    <a:pt x="1582" y="1132"/>
                    <a:pt x="1946" y="932"/>
                    <a:pt x="2234" y="643"/>
                  </a:cubicBezTo>
                  <a:cubicBezTo>
                    <a:pt x="2335" y="555"/>
                    <a:pt x="2423" y="442"/>
                    <a:pt x="2473" y="317"/>
                  </a:cubicBezTo>
                  <a:cubicBezTo>
                    <a:pt x="2498" y="254"/>
                    <a:pt x="2510" y="179"/>
                    <a:pt x="2485" y="116"/>
                  </a:cubicBezTo>
                  <a:cubicBezTo>
                    <a:pt x="2443" y="31"/>
                    <a:pt x="2347" y="0"/>
                    <a:pt x="2257"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39"/>
            <p:cNvSpPr/>
            <p:nvPr/>
          </p:nvSpPr>
          <p:spPr>
            <a:xfrm>
              <a:off x="4133600" y="3054825"/>
              <a:ext cx="53975" cy="53675"/>
            </a:xfrm>
            <a:custGeom>
              <a:avLst/>
              <a:gdLst/>
              <a:ahLst/>
              <a:cxnLst/>
              <a:rect l="l" t="t" r="r" b="b"/>
              <a:pathLst>
                <a:path w="2159" h="2147" extrusionOk="0">
                  <a:moveTo>
                    <a:pt x="1845" y="0"/>
                  </a:moveTo>
                  <a:cubicBezTo>
                    <a:pt x="1744" y="0"/>
                    <a:pt x="1657" y="38"/>
                    <a:pt x="1556" y="76"/>
                  </a:cubicBezTo>
                  <a:cubicBezTo>
                    <a:pt x="904" y="389"/>
                    <a:pt x="439" y="979"/>
                    <a:pt x="0" y="1556"/>
                  </a:cubicBezTo>
                  <a:lnTo>
                    <a:pt x="138" y="2146"/>
                  </a:lnTo>
                  <a:cubicBezTo>
                    <a:pt x="565" y="1908"/>
                    <a:pt x="979" y="1657"/>
                    <a:pt x="1355" y="1343"/>
                  </a:cubicBezTo>
                  <a:cubicBezTo>
                    <a:pt x="1669" y="1092"/>
                    <a:pt x="1958" y="803"/>
                    <a:pt x="2096" y="427"/>
                  </a:cubicBezTo>
                  <a:cubicBezTo>
                    <a:pt x="2133" y="339"/>
                    <a:pt x="2159" y="239"/>
                    <a:pt x="2108" y="138"/>
                  </a:cubicBezTo>
                  <a:cubicBezTo>
                    <a:pt x="2058" y="50"/>
                    <a:pt x="1958" y="0"/>
                    <a:pt x="1845"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39"/>
            <p:cNvSpPr/>
            <p:nvPr/>
          </p:nvSpPr>
          <p:spPr>
            <a:xfrm>
              <a:off x="4144625" y="3068925"/>
              <a:ext cx="24750" cy="26150"/>
            </a:xfrm>
            <a:custGeom>
              <a:avLst/>
              <a:gdLst/>
              <a:ahLst/>
              <a:cxnLst/>
              <a:rect l="l" t="t" r="r" b="b"/>
              <a:pathLst>
                <a:path w="990" h="1046" extrusionOk="0">
                  <a:moveTo>
                    <a:pt x="814" y="1"/>
                  </a:moveTo>
                  <a:cubicBezTo>
                    <a:pt x="764" y="1"/>
                    <a:pt x="714" y="1"/>
                    <a:pt x="676" y="39"/>
                  </a:cubicBezTo>
                  <a:cubicBezTo>
                    <a:pt x="300" y="327"/>
                    <a:pt x="187" y="653"/>
                    <a:pt x="11" y="992"/>
                  </a:cubicBezTo>
                  <a:cubicBezTo>
                    <a:pt x="1" y="1023"/>
                    <a:pt x="24" y="1046"/>
                    <a:pt x="47" y="1046"/>
                  </a:cubicBezTo>
                  <a:cubicBezTo>
                    <a:pt x="52" y="1046"/>
                    <a:pt x="57" y="1045"/>
                    <a:pt x="61" y="1042"/>
                  </a:cubicBezTo>
                  <a:cubicBezTo>
                    <a:pt x="274" y="892"/>
                    <a:pt x="739" y="553"/>
                    <a:pt x="902" y="290"/>
                  </a:cubicBezTo>
                  <a:cubicBezTo>
                    <a:pt x="952" y="214"/>
                    <a:pt x="990" y="114"/>
                    <a:pt x="927" y="39"/>
                  </a:cubicBezTo>
                  <a:cubicBezTo>
                    <a:pt x="902" y="13"/>
                    <a:pt x="864" y="1"/>
                    <a:pt x="814"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39"/>
            <p:cNvSpPr/>
            <p:nvPr/>
          </p:nvSpPr>
          <p:spPr>
            <a:xfrm>
              <a:off x="4177500" y="3196750"/>
              <a:ext cx="33600" cy="11600"/>
            </a:xfrm>
            <a:custGeom>
              <a:avLst/>
              <a:gdLst/>
              <a:ahLst/>
              <a:cxnLst/>
              <a:rect l="l" t="t" r="r" b="b"/>
              <a:pathLst>
                <a:path w="1344" h="464" extrusionOk="0">
                  <a:moveTo>
                    <a:pt x="517" y="0"/>
                  </a:moveTo>
                  <a:cubicBezTo>
                    <a:pt x="354" y="0"/>
                    <a:pt x="193" y="15"/>
                    <a:pt x="26" y="20"/>
                  </a:cubicBezTo>
                  <a:cubicBezTo>
                    <a:pt x="1" y="20"/>
                    <a:pt x="1" y="58"/>
                    <a:pt x="14" y="71"/>
                  </a:cubicBezTo>
                  <a:cubicBezTo>
                    <a:pt x="227" y="184"/>
                    <a:pt x="779" y="447"/>
                    <a:pt x="1105" y="460"/>
                  </a:cubicBezTo>
                  <a:cubicBezTo>
                    <a:pt x="1123" y="462"/>
                    <a:pt x="1141" y="464"/>
                    <a:pt x="1160" y="464"/>
                  </a:cubicBezTo>
                  <a:cubicBezTo>
                    <a:pt x="1235" y="464"/>
                    <a:pt x="1311" y="440"/>
                    <a:pt x="1331" y="359"/>
                  </a:cubicBezTo>
                  <a:cubicBezTo>
                    <a:pt x="1344" y="322"/>
                    <a:pt x="1331" y="284"/>
                    <a:pt x="1319" y="246"/>
                  </a:cubicBezTo>
                  <a:cubicBezTo>
                    <a:pt x="1294" y="209"/>
                    <a:pt x="1256" y="158"/>
                    <a:pt x="1206" y="133"/>
                  </a:cubicBezTo>
                  <a:cubicBezTo>
                    <a:pt x="955" y="26"/>
                    <a:pt x="734" y="0"/>
                    <a:pt x="517"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39"/>
            <p:cNvSpPr/>
            <p:nvPr/>
          </p:nvSpPr>
          <p:spPr>
            <a:xfrm>
              <a:off x="4167775" y="3172700"/>
              <a:ext cx="42075" cy="11575"/>
            </a:xfrm>
            <a:custGeom>
              <a:avLst/>
              <a:gdLst/>
              <a:ahLst/>
              <a:cxnLst/>
              <a:rect l="l" t="t" r="r" b="b"/>
              <a:pathLst>
                <a:path w="1683" h="463" extrusionOk="0">
                  <a:moveTo>
                    <a:pt x="1022" y="1"/>
                  </a:moveTo>
                  <a:cubicBezTo>
                    <a:pt x="659" y="1"/>
                    <a:pt x="359" y="106"/>
                    <a:pt x="14" y="179"/>
                  </a:cubicBezTo>
                  <a:cubicBezTo>
                    <a:pt x="1" y="179"/>
                    <a:pt x="1" y="204"/>
                    <a:pt x="14" y="204"/>
                  </a:cubicBezTo>
                  <a:cubicBezTo>
                    <a:pt x="217" y="272"/>
                    <a:pt x="870" y="463"/>
                    <a:pt x="1300" y="463"/>
                  </a:cubicBezTo>
                  <a:cubicBezTo>
                    <a:pt x="1347" y="463"/>
                    <a:pt x="1391" y="460"/>
                    <a:pt x="1432" y="455"/>
                  </a:cubicBezTo>
                  <a:cubicBezTo>
                    <a:pt x="1532" y="443"/>
                    <a:pt x="1632" y="405"/>
                    <a:pt x="1657" y="317"/>
                  </a:cubicBezTo>
                  <a:cubicBezTo>
                    <a:pt x="1683" y="267"/>
                    <a:pt x="1657" y="204"/>
                    <a:pt x="1620" y="154"/>
                  </a:cubicBezTo>
                  <a:cubicBezTo>
                    <a:pt x="1582" y="104"/>
                    <a:pt x="1532" y="66"/>
                    <a:pt x="1469" y="54"/>
                  </a:cubicBezTo>
                  <a:cubicBezTo>
                    <a:pt x="1307" y="16"/>
                    <a:pt x="1160" y="1"/>
                    <a:pt x="1022"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39"/>
            <p:cNvSpPr/>
            <p:nvPr/>
          </p:nvSpPr>
          <p:spPr>
            <a:xfrm>
              <a:off x="4149050" y="3093675"/>
              <a:ext cx="36950" cy="23025"/>
            </a:xfrm>
            <a:custGeom>
              <a:avLst/>
              <a:gdLst/>
              <a:ahLst/>
              <a:cxnLst/>
              <a:rect l="l" t="t" r="r" b="b"/>
              <a:pathLst>
                <a:path w="1478" h="921" extrusionOk="0">
                  <a:moveTo>
                    <a:pt x="1225" y="0"/>
                  </a:moveTo>
                  <a:cubicBezTo>
                    <a:pt x="1198" y="0"/>
                    <a:pt x="1173" y="4"/>
                    <a:pt x="1152" y="15"/>
                  </a:cubicBezTo>
                  <a:cubicBezTo>
                    <a:pt x="599" y="203"/>
                    <a:pt x="348" y="542"/>
                    <a:pt x="22" y="868"/>
                  </a:cubicBezTo>
                  <a:cubicBezTo>
                    <a:pt x="0" y="890"/>
                    <a:pt x="16" y="921"/>
                    <a:pt x="37" y="921"/>
                  </a:cubicBezTo>
                  <a:cubicBezTo>
                    <a:pt x="40" y="921"/>
                    <a:pt x="44" y="920"/>
                    <a:pt x="47" y="918"/>
                  </a:cubicBezTo>
                  <a:cubicBezTo>
                    <a:pt x="323" y="843"/>
                    <a:pt x="1039" y="617"/>
                    <a:pt x="1340" y="366"/>
                  </a:cubicBezTo>
                  <a:cubicBezTo>
                    <a:pt x="1403" y="303"/>
                    <a:pt x="1478" y="228"/>
                    <a:pt x="1453" y="140"/>
                  </a:cubicBezTo>
                  <a:cubicBezTo>
                    <a:pt x="1440" y="78"/>
                    <a:pt x="1390" y="40"/>
                    <a:pt x="1327" y="15"/>
                  </a:cubicBezTo>
                  <a:cubicBezTo>
                    <a:pt x="1298" y="8"/>
                    <a:pt x="1261" y="0"/>
                    <a:pt x="1225"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39"/>
            <p:cNvSpPr/>
            <p:nvPr/>
          </p:nvSpPr>
          <p:spPr>
            <a:xfrm>
              <a:off x="4159625" y="3146375"/>
              <a:ext cx="50225" cy="12550"/>
            </a:xfrm>
            <a:custGeom>
              <a:avLst/>
              <a:gdLst/>
              <a:ahLst/>
              <a:cxnLst/>
              <a:rect l="l" t="t" r="r" b="b"/>
              <a:pathLst>
                <a:path w="2009" h="502" extrusionOk="0">
                  <a:moveTo>
                    <a:pt x="1362" y="1"/>
                  </a:moveTo>
                  <a:cubicBezTo>
                    <a:pt x="1213" y="1"/>
                    <a:pt x="1058" y="28"/>
                    <a:pt x="929" y="53"/>
                  </a:cubicBezTo>
                  <a:cubicBezTo>
                    <a:pt x="628" y="128"/>
                    <a:pt x="327" y="253"/>
                    <a:pt x="26" y="341"/>
                  </a:cubicBezTo>
                  <a:cubicBezTo>
                    <a:pt x="1" y="354"/>
                    <a:pt x="1" y="391"/>
                    <a:pt x="26" y="404"/>
                  </a:cubicBezTo>
                  <a:cubicBezTo>
                    <a:pt x="255" y="435"/>
                    <a:pt x="804" y="501"/>
                    <a:pt x="1213" y="501"/>
                  </a:cubicBezTo>
                  <a:cubicBezTo>
                    <a:pt x="1297" y="501"/>
                    <a:pt x="1375" y="498"/>
                    <a:pt x="1444" y="492"/>
                  </a:cubicBezTo>
                  <a:cubicBezTo>
                    <a:pt x="1607" y="479"/>
                    <a:pt x="2009" y="354"/>
                    <a:pt x="1783" y="128"/>
                  </a:cubicBezTo>
                  <a:cubicBezTo>
                    <a:pt x="1673" y="31"/>
                    <a:pt x="1521" y="1"/>
                    <a:pt x="1362"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39"/>
            <p:cNvSpPr/>
            <p:nvPr/>
          </p:nvSpPr>
          <p:spPr>
            <a:xfrm>
              <a:off x="4155875" y="3120050"/>
              <a:ext cx="47700" cy="17300"/>
            </a:xfrm>
            <a:custGeom>
              <a:avLst/>
              <a:gdLst/>
              <a:ahLst/>
              <a:cxnLst/>
              <a:rect l="l" t="t" r="r" b="b"/>
              <a:pathLst>
                <a:path w="1908" h="692" extrusionOk="0">
                  <a:moveTo>
                    <a:pt x="1386" y="0"/>
                  </a:moveTo>
                  <a:cubicBezTo>
                    <a:pt x="1183" y="0"/>
                    <a:pt x="957" y="95"/>
                    <a:pt x="791" y="165"/>
                  </a:cubicBezTo>
                  <a:cubicBezTo>
                    <a:pt x="527" y="290"/>
                    <a:pt x="289" y="453"/>
                    <a:pt x="50" y="604"/>
                  </a:cubicBezTo>
                  <a:cubicBezTo>
                    <a:pt x="0" y="629"/>
                    <a:pt x="25" y="692"/>
                    <a:pt x="75" y="692"/>
                  </a:cubicBezTo>
                  <a:cubicBezTo>
                    <a:pt x="402" y="666"/>
                    <a:pt x="1042" y="604"/>
                    <a:pt x="1393" y="491"/>
                  </a:cubicBezTo>
                  <a:cubicBezTo>
                    <a:pt x="1544" y="441"/>
                    <a:pt x="1908" y="227"/>
                    <a:pt x="1631" y="64"/>
                  </a:cubicBezTo>
                  <a:cubicBezTo>
                    <a:pt x="1559" y="18"/>
                    <a:pt x="1475" y="0"/>
                    <a:pt x="1386"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39"/>
            <p:cNvSpPr/>
            <p:nvPr/>
          </p:nvSpPr>
          <p:spPr>
            <a:xfrm>
              <a:off x="4177200" y="3202575"/>
              <a:ext cx="7250" cy="3800"/>
            </a:xfrm>
            <a:custGeom>
              <a:avLst/>
              <a:gdLst/>
              <a:ahLst/>
              <a:cxnLst/>
              <a:rect l="l" t="t" r="r" b="b"/>
              <a:pathLst>
                <a:path w="290" h="152" extrusionOk="0">
                  <a:moveTo>
                    <a:pt x="26" y="1"/>
                  </a:moveTo>
                  <a:cubicBezTo>
                    <a:pt x="0" y="1"/>
                    <a:pt x="0" y="26"/>
                    <a:pt x="13" y="26"/>
                  </a:cubicBezTo>
                  <a:cubicBezTo>
                    <a:pt x="76" y="76"/>
                    <a:pt x="164" y="114"/>
                    <a:pt x="239" y="151"/>
                  </a:cubicBezTo>
                  <a:cubicBezTo>
                    <a:pt x="264" y="151"/>
                    <a:pt x="289" y="126"/>
                    <a:pt x="264" y="114"/>
                  </a:cubicBezTo>
                  <a:cubicBezTo>
                    <a:pt x="189" y="76"/>
                    <a:pt x="101" y="26"/>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39"/>
            <p:cNvSpPr/>
            <p:nvPr/>
          </p:nvSpPr>
          <p:spPr>
            <a:xfrm>
              <a:off x="4173425" y="3198200"/>
              <a:ext cx="6925" cy="2525"/>
            </a:xfrm>
            <a:custGeom>
              <a:avLst/>
              <a:gdLst/>
              <a:ahLst/>
              <a:cxnLst/>
              <a:rect l="l" t="t" r="r" b="b"/>
              <a:pathLst>
                <a:path w="277" h="101" extrusionOk="0">
                  <a:moveTo>
                    <a:pt x="26" y="0"/>
                  </a:moveTo>
                  <a:cubicBezTo>
                    <a:pt x="13" y="0"/>
                    <a:pt x="1" y="13"/>
                    <a:pt x="13" y="25"/>
                  </a:cubicBezTo>
                  <a:cubicBezTo>
                    <a:pt x="76" y="75"/>
                    <a:pt x="164" y="88"/>
                    <a:pt x="252" y="100"/>
                  </a:cubicBezTo>
                  <a:cubicBezTo>
                    <a:pt x="264" y="100"/>
                    <a:pt x="277" y="63"/>
                    <a:pt x="252" y="63"/>
                  </a:cubicBezTo>
                  <a:cubicBezTo>
                    <a:pt x="177" y="50"/>
                    <a:pt x="101" y="13"/>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39"/>
            <p:cNvSpPr/>
            <p:nvPr/>
          </p:nvSpPr>
          <p:spPr>
            <a:xfrm>
              <a:off x="4169675" y="3193175"/>
              <a:ext cx="6925" cy="2225"/>
            </a:xfrm>
            <a:custGeom>
              <a:avLst/>
              <a:gdLst/>
              <a:ahLst/>
              <a:cxnLst/>
              <a:rect l="l" t="t" r="r" b="b"/>
              <a:pathLst>
                <a:path w="277" h="89" extrusionOk="0">
                  <a:moveTo>
                    <a:pt x="13" y="0"/>
                  </a:moveTo>
                  <a:cubicBezTo>
                    <a:pt x="0" y="0"/>
                    <a:pt x="0" y="13"/>
                    <a:pt x="0" y="25"/>
                  </a:cubicBezTo>
                  <a:cubicBezTo>
                    <a:pt x="76" y="76"/>
                    <a:pt x="176" y="88"/>
                    <a:pt x="264" y="88"/>
                  </a:cubicBezTo>
                  <a:cubicBezTo>
                    <a:pt x="276" y="88"/>
                    <a:pt x="276" y="63"/>
                    <a:pt x="264" y="63"/>
                  </a:cubicBezTo>
                  <a:cubicBezTo>
                    <a:pt x="176" y="38"/>
                    <a:pt x="101" y="13"/>
                    <a:pt x="1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39"/>
            <p:cNvSpPr/>
            <p:nvPr/>
          </p:nvSpPr>
          <p:spPr>
            <a:xfrm>
              <a:off x="4167150" y="3188775"/>
              <a:ext cx="6925" cy="1600"/>
            </a:xfrm>
            <a:custGeom>
              <a:avLst/>
              <a:gdLst/>
              <a:ahLst/>
              <a:cxnLst/>
              <a:rect l="l" t="t" r="r" b="b"/>
              <a:pathLst>
                <a:path w="277" h="64" extrusionOk="0">
                  <a:moveTo>
                    <a:pt x="13" y="1"/>
                  </a:moveTo>
                  <a:cubicBezTo>
                    <a:pt x="1" y="1"/>
                    <a:pt x="1" y="26"/>
                    <a:pt x="13" y="38"/>
                  </a:cubicBezTo>
                  <a:cubicBezTo>
                    <a:pt x="89" y="51"/>
                    <a:pt x="177" y="51"/>
                    <a:pt x="264" y="63"/>
                  </a:cubicBezTo>
                  <a:cubicBezTo>
                    <a:pt x="277" y="63"/>
                    <a:pt x="277" y="38"/>
                    <a:pt x="264" y="38"/>
                  </a:cubicBezTo>
                  <a:cubicBezTo>
                    <a:pt x="189" y="26"/>
                    <a:pt x="101"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39"/>
            <p:cNvSpPr/>
            <p:nvPr/>
          </p:nvSpPr>
          <p:spPr>
            <a:xfrm>
              <a:off x="4164975" y="3185650"/>
              <a:ext cx="7225" cy="1325"/>
            </a:xfrm>
            <a:custGeom>
              <a:avLst/>
              <a:gdLst/>
              <a:ahLst/>
              <a:cxnLst/>
              <a:rect l="l" t="t" r="r" b="b"/>
              <a:pathLst>
                <a:path w="289" h="53" extrusionOk="0">
                  <a:moveTo>
                    <a:pt x="264" y="0"/>
                  </a:moveTo>
                  <a:cubicBezTo>
                    <a:pt x="220" y="6"/>
                    <a:pt x="179" y="6"/>
                    <a:pt x="140" y="6"/>
                  </a:cubicBezTo>
                  <a:cubicBezTo>
                    <a:pt x="100" y="6"/>
                    <a:pt x="63" y="6"/>
                    <a:pt x="25" y="13"/>
                  </a:cubicBezTo>
                  <a:cubicBezTo>
                    <a:pt x="0" y="13"/>
                    <a:pt x="0" y="38"/>
                    <a:pt x="25" y="38"/>
                  </a:cubicBezTo>
                  <a:cubicBezTo>
                    <a:pt x="57" y="48"/>
                    <a:pt x="91" y="52"/>
                    <a:pt x="125" y="52"/>
                  </a:cubicBezTo>
                  <a:cubicBezTo>
                    <a:pt x="172" y="52"/>
                    <a:pt x="220" y="45"/>
                    <a:pt x="264" y="38"/>
                  </a:cubicBezTo>
                  <a:cubicBezTo>
                    <a:pt x="289" y="38"/>
                    <a:pt x="276" y="0"/>
                    <a:pt x="2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39"/>
            <p:cNvSpPr/>
            <p:nvPr/>
          </p:nvSpPr>
          <p:spPr>
            <a:xfrm>
              <a:off x="4161525" y="3179725"/>
              <a:ext cx="10375" cy="1550"/>
            </a:xfrm>
            <a:custGeom>
              <a:avLst/>
              <a:gdLst/>
              <a:ahLst/>
              <a:cxnLst/>
              <a:rect l="l" t="t" r="r" b="b"/>
              <a:pathLst>
                <a:path w="415" h="62" extrusionOk="0">
                  <a:moveTo>
                    <a:pt x="135" y="1"/>
                  </a:moveTo>
                  <a:cubicBezTo>
                    <a:pt x="99" y="1"/>
                    <a:pt x="62" y="4"/>
                    <a:pt x="25" y="11"/>
                  </a:cubicBezTo>
                  <a:cubicBezTo>
                    <a:pt x="0" y="24"/>
                    <a:pt x="13" y="49"/>
                    <a:pt x="25" y="49"/>
                  </a:cubicBezTo>
                  <a:cubicBezTo>
                    <a:pt x="88" y="55"/>
                    <a:pt x="151" y="55"/>
                    <a:pt x="213" y="55"/>
                  </a:cubicBezTo>
                  <a:cubicBezTo>
                    <a:pt x="276" y="55"/>
                    <a:pt x="339" y="55"/>
                    <a:pt x="402" y="61"/>
                  </a:cubicBezTo>
                  <a:cubicBezTo>
                    <a:pt x="414" y="61"/>
                    <a:pt x="414" y="36"/>
                    <a:pt x="402" y="36"/>
                  </a:cubicBezTo>
                  <a:cubicBezTo>
                    <a:pt x="313" y="19"/>
                    <a:pt x="224" y="1"/>
                    <a:pt x="13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39"/>
            <p:cNvSpPr/>
            <p:nvPr/>
          </p:nvSpPr>
          <p:spPr>
            <a:xfrm>
              <a:off x="4157750" y="3173725"/>
              <a:ext cx="11000" cy="1900"/>
            </a:xfrm>
            <a:custGeom>
              <a:avLst/>
              <a:gdLst/>
              <a:ahLst/>
              <a:cxnLst/>
              <a:rect l="l" t="t" r="r" b="b"/>
              <a:pathLst>
                <a:path w="440" h="76" extrusionOk="0">
                  <a:moveTo>
                    <a:pt x="26" y="0"/>
                  </a:moveTo>
                  <a:cubicBezTo>
                    <a:pt x="0" y="0"/>
                    <a:pt x="0" y="13"/>
                    <a:pt x="13" y="25"/>
                  </a:cubicBezTo>
                  <a:cubicBezTo>
                    <a:pt x="138" y="76"/>
                    <a:pt x="289" y="76"/>
                    <a:pt x="427" y="76"/>
                  </a:cubicBezTo>
                  <a:cubicBezTo>
                    <a:pt x="440" y="76"/>
                    <a:pt x="440" y="63"/>
                    <a:pt x="427" y="50"/>
                  </a:cubicBezTo>
                  <a:cubicBezTo>
                    <a:pt x="289" y="38"/>
                    <a:pt x="151" y="0"/>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39"/>
            <p:cNvSpPr/>
            <p:nvPr/>
          </p:nvSpPr>
          <p:spPr>
            <a:xfrm>
              <a:off x="4154300" y="3167975"/>
              <a:ext cx="9050" cy="1500"/>
            </a:xfrm>
            <a:custGeom>
              <a:avLst/>
              <a:gdLst/>
              <a:ahLst/>
              <a:cxnLst/>
              <a:rect l="l" t="t" r="r" b="b"/>
              <a:pathLst>
                <a:path w="362" h="60" extrusionOk="0">
                  <a:moveTo>
                    <a:pt x="346" y="1"/>
                  </a:moveTo>
                  <a:cubicBezTo>
                    <a:pt x="344" y="1"/>
                    <a:pt x="342" y="2"/>
                    <a:pt x="339" y="4"/>
                  </a:cubicBezTo>
                  <a:cubicBezTo>
                    <a:pt x="306" y="17"/>
                    <a:pt x="271" y="21"/>
                    <a:pt x="236" y="21"/>
                  </a:cubicBezTo>
                  <a:cubicBezTo>
                    <a:pt x="165" y="21"/>
                    <a:pt x="92" y="4"/>
                    <a:pt x="25" y="4"/>
                  </a:cubicBezTo>
                  <a:cubicBezTo>
                    <a:pt x="13" y="4"/>
                    <a:pt x="0" y="29"/>
                    <a:pt x="25" y="42"/>
                  </a:cubicBezTo>
                  <a:cubicBezTo>
                    <a:pt x="74" y="49"/>
                    <a:pt x="140" y="59"/>
                    <a:pt x="205" y="59"/>
                  </a:cubicBezTo>
                  <a:cubicBezTo>
                    <a:pt x="259" y="59"/>
                    <a:pt x="312" y="52"/>
                    <a:pt x="352" y="29"/>
                  </a:cubicBezTo>
                  <a:cubicBezTo>
                    <a:pt x="362" y="19"/>
                    <a:pt x="356" y="1"/>
                    <a:pt x="34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39"/>
            <p:cNvSpPr/>
            <p:nvPr/>
          </p:nvSpPr>
          <p:spPr>
            <a:xfrm>
              <a:off x="4152725" y="3162675"/>
              <a:ext cx="10925" cy="2225"/>
            </a:xfrm>
            <a:custGeom>
              <a:avLst/>
              <a:gdLst/>
              <a:ahLst/>
              <a:cxnLst/>
              <a:rect l="l" t="t" r="r" b="b"/>
              <a:pathLst>
                <a:path w="437" h="89" extrusionOk="0">
                  <a:moveTo>
                    <a:pt x="412" y="0"/>
                  </a:moveTo>
                  <a:cubicBezTo>
                    <a:pt x="409" y="0"/>
                    <a:pt x="406" y="1"/>
                    <a:pt x="402" y="3"/>
                  </a:cubicBezTo>
                  <a:cubicBezTo>
                    <a:pt x="277" y="28"/>
                    <a:pt x="151" y="28"/>
                    <a:pt x="26" y="41"/>
                  </a:cubicBezTo>
                  <a:cubicBezTo>
                    <a:pt x="13" y="53"/>
                    <a:pt x="1" y="78"/>
                    <a:pt x="26" y="78"/>
                  </a:cubicBezTo>
                  <a:cubicBezTo>
                    <a:pt x="59" y="85"/>
                    <a:pt x="94" y="88"/>
                    <a:pt x="129" y="88"/>
                  </a:cubicBezTo>
                  <a:cubicBezTo>
                    <a:pt x="224" y="88"/>
                    <a:pt x="323" y="65"/>
                    <a:pt x="415" y="28"/>
                  </a:cubicBezTo>
                  <a:cubicBezTo>
                    <a:pt x="436" y="28"/>
                    <a:pt x="430" y="0"/>
                    <a:pt x="41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39"/>
            <p:cNvSpPr/>
            <p:nvPr/>
          </p:nvSpPr>
          <p:spPr>
            <a:xfrm>
              <a:off x="4150525" y="3157350"/>
              <a:ext cx="8800" cy="1650"/>
            </a:xfrm>
            <a:custGeom>
              <a:avLst/>
              <a:gdLst/>
              <a:ahLst/>
              <a:cxnLst/>
              <a:rect l="l" t="t" r="r" b="b"/>
              <a:pathLst>
                <a:path w="352" h="66" extrusionOk="0">
                  <a:moveTo>
                    <a:pt x="336" y="0"/>
                  </a:moveTo>
                  <a:cubicBezTo>
                    <a:pt x="334" y="0"/>
                    <a:pt x="331" y="1"/>
                    <a:pt x="327" y="3"/>
                  </a:cubicBezTo>
                  <a:cubicBezTo>
                    <a:pt x="227" y="28"/>
                    <a:pt x="126" y="15"/>
                    <a:pt x="26" y="28"/>
                  </a:cubicBezTo>
                  <a:cubicBezTo>
                    <a:pt x="13" y="28"/>
                    <a:pt x="1" y="53"/>
                    <a:pt x="26" y="53"/>
                  </a:cubicBezTo>
                  <a:cubicBezTo>
                    <a:pt x="61" y="62"/>
                    <a:pt x="99" y="66"/>
                    <a:pt x="136" y="66"/>
                  </a:cubicBezTo>
                  <a:cubicBezTo>
                    <a:pt x="205" y="66"/>
                    <a:pt x="275" y="52"/>
                    <a:pt x="340" y="28"/>
                  </a:cubicBezTo>
                  <a:cubicBezTo>
                    <a:pt x="350" y="28"/>
                    <a:pt x="352" y="0"/>
                    <a:pt x="33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39"/>
            <p:cNvSpPr/>
            <p:nvPr/>
          </p:nvSpPr>
          <p:spPr>
            <a:xfrm>
              <a:off x="4148025" y="3151125"/>
              <a:ext cx="11950" cy="2225"/>
            </a:xfrm>
            <a:custGeom>
              <a:avLst/>
              <a:gdLst/>
              <a:ahLst/>
              <a:cxnLst/>
              <a:rect l="l" t="t" r="r" b="b"/>
              <a:pathLst>
                <a:path w="478" h="89" extrusionOk="0">
                  <a:moveTo>
                    <a:pt x="452" y="1"/>
                  </a:moveTo>
                  <a:cubicBezTo>
                    <a:pt x="314" y="26"/>
                    <a:pt x="164" y="26"/>
                    <a:pt x="25" y="63"/>
                  </a:cubicBezTo>
                  <a:cubicBezTo>
                    <a:pt x="0" y="63"/>
                    <a:pt x="13" y="89"/>
                    <a:pt x="25" y="89"/>
                  </a:cubicBezTo>
                  <a:cubicBezTo>
                    <a:pt x="164" y="89"/>
                    <a:pt x="314" y="63"/>
                    <a:pt x="452" y="38"/>
                  </a:cubicBezTo>
                  <a:cubicBezTo>
                    <a:pt x="477" y="38"/>
                    <a:pt x="465" y="1"/>
                    <a:pt x="45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39"/>
            <p:cNvSpPr/>
            <p:nvPr/>
          </p:nvSpPr>
          <p:spPr>
            <a:xfrm>
              <a:off x="4145525" y="3145175"/>
              <a:ext cx="14750" cy="1975"/>
            </a:xfrm>
            <a:custGeom>
              <a:avLst/>
              <a:gdLst/>
              <a:ahLst/>
              <a:cxnLst/>
              <a:rect l="l" t="t" r="r" b="b"/>
              <a:pathLst>
                <a:path w="590" h="79" extrusionOk="0">
                  <a:moveTo>
                    <a:pt x="577" y="0"/>
                  </a:moveTo>
                  <a:cubicBezTo>
                    <a:pt x="389" y="13"/>
                    <a:pt x="201" y="0"/>
                    <a:pt x="25" y="50"/>
                  </a:cubicBezTo>
                  <a:cubicBezTo>
                    <a:pt x="0" y="50"/>
                    <a:pt x="13" y="76"/>
                    <a:pt x="25" y="76"/>
                  </a:cubicBezTo>
                  <a:cubicBezTo>
                    <a:pt x="51" y="77"/>
                    <a:pt x="77" y="78"/>
                    <a:pt x="102" y="78"/>
                  </a:cubicBezTo>
                  <a:cubicBezTo>
                    <a:pt x="265" y="78"/>
                    <a:pt x="426" y="47"/>
                    <a:pt x="577" y="25"/>
                  </a:cubicBezTo>
                  <a:cubicBezTo>
                    <a:pt x="590" y="25"/>
                    <a:pt x="590" y="0"/>
                    <a:pt x="57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39"/>
            <p:cNvSpPr/>
            <p:nvPr/>
          </p:nvSpPr>
          <p:spPr>
            <a:xfrm>
              <a:off x="4144250" y="3141400"/>
              <a:ext cx="9125" cy="2000"/>
            </a:xfrm>
            <a:custGeom>
              <a:avLst/>
              <a:gdLst/>
              <a:ahLst/>
              <a:cxnLst/>
              <a:rect l="l" t="t" r="r" b="b"/>
              <a:pathLst>
                <a:path w="365" h="80" extrusionOk="0">
                  <a:moveTo>
                    <a:pt x="327" y="1"/>
                  </a:moveTo>
                  <a:cubicBezTo>
                    <a:pt x="227" y="26"/>
                    <a:pt x="126" y="26"/>
                    <a:pt x="26" y="51"/>
                  </a:cubicBezTo>
                  <a:cubicBezTo>
                    <a:pt x="1" y="51"/>
                    <a:pt x="13" y="76"/>
                    <a:pt x="26" y="76"/>
                  </a:cubicBezTo>
                  <a:cubicBezTo>
                    <a:pt x="44" y="78"/>
                    <a:pt x="63" y="79"/>
                    <a:pt x="82" y="79"/>
                  </a:cubicBezTo>
                  <a:cubicBezTo>
                    <a:pt x="167" y="79"/>
                    <a:pt x="258" y="59"/>
                    <a:pt x="340" y="38"/>
                  </a:cubicBezTo>
                  <a:cubicBezTo>
                    <a:pt x="365" y="26"/>
                    <a:pt x="352" y="1"/>
                    <a:pt x="32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39"/>
            <p:cNvSpPr/>
            <p:nvPr/>
          </p:nvSpPr>
          <p:spPr>
            <a:xfrm>
              <a:off x="4143000" y="3136375"/>
              <a:ext cx="8500" cy="2850"/>
            </a:xfrm>
            <a:custGeom>
              <a:avLst/>
              <a:gdLst/>
              <a:ahLst/>
              <a:cxnLst/>
              <a:rect l="l" t="t" r="r" b="b"/>
              <a:pathLst>
                <a:path w="340" h="114" extrusionOk="0">
                  <a:moveTo>
                    <a:pt x="314" y="1"/>
                  </a:moveTo>
                  <a:cubicBezTo>
                    <a:pt x="214" y="39"/>
                    <a:pt x="114" y="51"/>
                    <a:pt x="13" y="89"/>
                  </a:cubicBezTo>
                  <a:cubicBezTo>
                    <a:pt x="1" y="89"/>
                    <a:pt x="1" y="114"/>
                    <a:pt x="26" y="114"/>
                  </a:cubicBezTo>
                  <a:cubicBezTo>
                    <a:pt x="126" y="114"/>
                    <a:pt x="226" y="76"/>
                    <a:pt x="327" y="39"/>
                  </a:cubicBezTo>
                  <a:cubicBezTo>
                    <a:pt x="339" y="26"/>
                    <a:pt x="339" y="1"/>
                    <a:pt x="31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39"/>
            <p:cNvSpPr/>
            <p:nvPr/>
          </p:nvSpPr>
          <p:spPr>
            <a:xfrm>
              <a:off x="4142700" y="3130750"/>
              <a:ext cx="9750" cy="2925"/>
            </a:xfrm>
            <a:custGeom>
              <a:avLst/>
              <a:gdLst/>
              <a:ahLst/>
              <a:cxnLst/>
              <a:rect l="l" t="t" r="r" b="b"/>
              <a:pathLst>
                <a:path w="390" h="117" extrusionOk="0">
                  <a:moveTo>
                    <a:pt x="364" y="0"/>
                  </a:moveTo>
                  <a:cubicBezTo>
                    <a:pt x="251" y="25"/>
                    <a:pt x="126" y="38"/>
                    <a:pt x="13" y="88"/>
                  </a:cubicBezTo>
                  <a:cubicBezTo>
                    <a:pt x="2" y="98"/>
                    <a:pt x="1" y="116"/>
                    <a:pt x="7" y="116"/>
                  </a:cubicBezTo>
                  <a:cubicBezTo>
                    <a:pt x="8" y="116"/>
                    <a:pt x="10" y="115"/>
                    <a:pt x="13" y="113"/>
                  </a:cubicBezTo>
                  <a:cubicBezTo>
                    <a:pt x="138" y="100"/>
                    <a:pt x="251" y="50"/>
                    <a:pt x="364" y="25"/>
                  </a:cubicBezTo>
                  <a:cubicBezTo>
                    <a:pt x="389" y="13"/>
                    <a:pt x="377" y="0"/>
                    <a:pt x="3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39"/>
            <p:cNvSpPr/>
            <p:nvPr/>
          </p:nvSpPr>
          <p:spPr>
            <a:xfrm>
              <a:off x="4141425" y="3125950"/>
              <a:ext cx="12525" cy="4175"/>
            </a:xfrm>
            <a:custGeom>
              <a:avLst/>
              <a:gdLst/>
              <a:ahLst/>
              <a:cxnLst/>
              <a:rect l="l" t="t" r="r" b="b"/>
              <a:pathLst>
                <a:path w="501" h="167" extrusionOk="0">
                  <a:moveTo>
                    <a:pt x="485" y="0"/>
                  </a:moveTo>
                  <a:cubicBezTo>
                    <a:pt x="483" y="0"/>
                    <a:pt x="480" y="1"/>
                    <a:pt x="478" y="4"/>
                  </a:cubicBezTo>
                  <a:cubicBezTo>
                    <a:pt x="327" y="29"/>
                    <a:pt x="164" y="67"/>
                    <a:pt x="13" y="129"/>
                  </a:cubicBezTo>
                  <a:cubicBezTo>
                    <a:pt x="1" y="142"/>
                    <a:pt x="13" y="167"/>
                    <a:pt x="26" y="167"/>
                  </a:cubicBezTo>
                  <a:cubicBezTo>
                    <a:pt x="177" y="117"/>
                    <a:pt x="327" y="67"/>
                    <a:pt x="490" y="16"/>
                  </a:cubicBezTo>
                  <a:cubicBezTo>
                    <a:pt x="500" y="16"/>
                    <a:pt x="494" y="0"/>
                    <a:pt x="48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39"/>
            <p:cNvSpPr/>
            <p:nvPr/>
          </p:nvSpPr>
          <p:spPr>
            <a:xfrm>
              <a:off x="4139250" y="3123125"/>
              <a:ext cx="9000" cy="3250"/>
            </a:xfrm>
            <a:custGeom>
              <a:avLst/>
              <a:gdLst/>
              <a:ahLst/>
              <a:cxnLst/>
              <a:rect l="l" t="t" r="r" b="b"/>
              <a:pathLst>
                <a:path w="360" h="130" extrusionOk="0">
                  <a:moveTo>
                    <a:pt x="339" y="0"/>
                  </a:moveTo>
                  <a:cubicBezTo>
                    <a:pt x="335" y="0"/>
                    <a:pt x="331" y="1"/>
                    <a:pt x="326" y="4"/>
                  </a:cubicBezTo>
                  <a:cubicBezTo>
                    <a:pt x="226" y="42"/>
                    <a:pt x="113" y="67"/>
                    <a:pt x="13" y="104"/>
                  </a:cubicBezTo>
                  <a:cubicBezTo>
                    <a:pt x="0" y="117"/>
                    <a:pt x="13" y="129"/>
                    <a:pt x="25" y="129"/>
                  </a:cubicBezTo>
                  <a:cubicBezTo>
                    <a:pt x="138" y="129"/>
                    <a:pt x="251" y="79"/>
                    <a:pt x="339" y="29"/>
                  </a:cubicBezTo>
                  <a:cubicBezTo>
                    <a:pt x="359" y="19"/>
                    <a:pt x="355" y="0"/>
                    <a:pt x="3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39"/>
            <p:cNvSpPr/>
            <p:nvPr/>
          </p:nvSpPr>
          <p:spPr>
            <a:xfrm>
              <a:off x="4138300" y="3118200"/>
              <a:ext cx="9750" cy="4100"/>
            </a:xfrm>
            <a:custGeom>
              <a:avLst/>
              <a:gdLst/>
              <a:ahLst/>
              <a:cxnLst/>
              <a:rect l="l" t="t" r="r" b="b"/>
              <a:pathLst>
                <a:path w="390" h="164" extrusionOk="0">
                  <a:moveTo>
                    <a:pt x="364" y="0"/>
                  </a:moveTo>
                  <a:cubicBezTo>
                    <a:pt x="251" y="38"/>
                    <a:pt x="101" y="75"/>
                    <a:pt x="0" y="151"/>
                  </a:cubicBezTo>
                  <a:cubicBezTo>
                    <a:pt x="0" y="163"/>
                    <a:pt x="0" y="163"/>
                    <a:pt x="13" y="163"/>
                  </a:cubicBezTo>
                  <a:cubicBezTo>
                    <a:pt x="138" y="138"/>
                    <a:pt x="251" y="63"/>
                    <a:pt x="377" y="25"/>
                  </a:cubicBezTo>
                  <a:cubicBezTo>
                    <a:pt x="389" y="13"/>
                    <a:pt x="377" y="0"/>
                    <a:pt x="3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39"/>
            <p:cNvSpPr/>
            <p:nvPr/>
          </p:nvSpPr>
          <p:spPr>
            <a:xfrm>
              <a:off x="4137975" y="3115375"/>
              <a:ext cx="7250" cy="3200"/>
            </a:xfrm>
            <a:custGeom>
              <a:avLst/>
              <a:gdLst/>
              <a:ahLst/>
              <a:cxnLst/>
              <a:rect l="l" t="t" r="r" b="b"/>
              <a:pathLst>
                <a:path w="290" h="128" extrusionOk="0">
                  <a:moveTo>
                    <a:pt x="264" y="0"/>
                  </a:moveTo>
                  <a:cubicBezTo>
                    <a:pt x="189" y="50"/>
                    <a:pt x="89" y="63"/>
                    <a:pt x="13" y="113"/>
                  </a:cubicBezTo>
                  <a:cubicBezTo>
                    <a:pt x="1" y="113"/>
                    <a:pt x="13" y="126"/>
                    <a:pt x="13" y="126"/>
                  </a:cubicBezTo>
                  <a:cubicBezTo>
                    <a:pt x="22" y="127"/>
                    <a:pt x="31" y="127"/>
                    <a:pt x="40" y="127"/>
                  </a:cubicBezTo>
                  <a:cubicBezTo>
                    <a:pt x="129" y="127"/>
                    <a:pt x="208" y="72"/>
                    <a:pt x="277" y="38"/>
                  </a:cubicBezTo>
                  <a:cubicBezTo>
                    <a:pt x="289" y="25"/>
                    <a:pt x="277" y="0"/>
                    <a:pt x="2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39"/>
            <p:cNvSpPr/>
            <p:nvPr/>
          </p:nvSpPr>
          <p:spPr>
            <a:xfrm>
              <a:off x="4137350" y="3106800"/>
              <a:ext cx="11575" cy="7025"/>
            </a:xfrm>
            <a:custGeom>
              <a:avLst/>
              <a:gdLst/>
              <a:ahLst/>
              <a:cxnLst/>
              <a:rect l="l" t="t" r="r" b="b"/>
              <a:pathLst>
                <a:path w="463" h="281" extrusionOk="0">
                  <a:moveTo>
                    <a:pt x="436" y="1"/>
                  </a:moveTo>
                  <a:cubicBezTo>
                    <a:pt x="433" y="1"/>
                    <a:pt x="430" y="2"/>
                    <a:pt x="427" y="4"/>
                  </a:cubicBezTo>
                  <a:cubicBezTo>
                    <a:pt x="302" y="105"/>
                    <a:pt x="151" y="167"/>
                    <a:pt x="13" y="255"/>
                  </a:cubicBezTo>
                  <a:cubicBezTo>
                    <a:pt x="1" y="255"/>
                    <a:pt x="13" y="280"/>
                    <a:pt x="26" y="280"/>
                  </a:cubicBezTo>
                  <a:cubicBezTo>
                    <a:pt x="189" y="230"/>
                    <a:pt x="327" y="130"/>
                    <a:pt x="452" y="29"/>
                  </a:cubicBezTo>
                  <a:cubicBezTo>
                    <a:pt x="463" y="19"/>
                    <a:pt x="448" y="1"/>
                    <a:pt x="43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39"/>
            <p:cNvSpPr/>
            <p:nvPr/>
          </p:nvSpPr>
          <p:spPr>
            <a:xfrm>
              <a:off x="4137050" y="3104375"/>
              <a:ext cx="9125" cy="6625"/>
            </a:xfrm>
            <a:custGeom>
              <a:avLst/>
              <a:gdLst/>
              <a:ahLst/>
              <a:cxnLst/>
              <a:rect l="l" t="t" r="r" b="b"/>
              <a:pathLst>
                <a:path w="365" h="265" extrusionOk="0">
                  <a:moveTo>
                    <a:pt x="339" y="1"/>
                  </a:moveTo>
                  <a:cubicBezTo>
                    <a:pt x="226" y="76"/>
                    <a:pt x="88" y="152"/>
                    <a:pt x="0" y="252"/>
                  </a:cubicBezTo>
                  <a:cubicBezTo>
                    <a:pt x="0" y="252"/>
                    <a:pt x="13" y="264"/>
                    <a:pt x="13" y="264"/>
                  </a:cubicBezTo>
                  <a:cubicBezTo>
                    <a:pt x="138" y="214"/>
                    <a:pt x="239" y="114"/>
                    <a:pt x="352" y="39"/>
                  </a:cubicBezTo>
                  <a:cubicBezTo>
                    <a:pt x="364" y="26"/>
                    <a:pt x="352" y="1"/>
                    <a:pt x="33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39"/>
            <p:cNvSpPr/>
            <p:nvPr/>
          </p:nvSpPr>
          <p:spPr>
            <a:xfrm>
              <a:off x="4136150" y="3098350"/>
              <a:ext cx="10900" cy="7725"/>
            </a:xfrm>
            <a:custGeom>
              <a:avLst/>
              <a:gdLst/>
              <a:ahLst/>
              <a:cxnLst/>
              <a:rect l="l" t="t" r="r" b="b"/>
              <a:pathLst>
                <a:path w="436" h="309" extrusionOk="0">
                  <a:moveTo>
                    <a:pt x="410" y="1"/>
                  </a:moveTo>
                  <a:cubicBezTo>
                    <a:pt x="407" y="1"/>
                    <a:pt x="404" y="2"/>
                    <a:pt x="400" y="3"/>
                  </a:cubicBezTo>
                  <a:cubicBezTo>
                    <a:pt x="275" y="91"/>
                    <a:pt x="124" y="179"/>
                    <a:pt x="11" y="280"/>
                  </a:cubicBezTo>
                  <a:cubicBezTo>
                    <a:pt x="1" y="290"/>
                    <a:pt x="7" y="308"/>
                    <a:pt x="23" y="308"/>
                  </a:cubicBezTo>
                  <a:cubicBezTo>
                    <a:pt x="27" y="308"/>
                    <a:pt x="31" y="307"/>
                    <a:pt x="36" y="305"/>
                  </a:cubicBezTo>
                  <a:cubicBezTo>
                    <a:pt x="174" y="229"/>
                    <a:pt x="287" y="129"/>
                    <a:pt x="425" y="41"/>
                  </a:cubicBezTo>
                  <a:cubicBezTo>
                    <a:pt x="436" y="30"/>
                    <a:pt x="428" y="1"/>
                    <a:pt x="410"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39"/>
            <p:cNvSpPr/>
            <p:nvPr/>
          </p:nvSpPr>
          <p:spPr>
            <a:xfrm>
              <a:off x="4135150" y="3096150"/>
              <a:ext cx="7500" cy="5575"/>
            </a:xfrm>
            <a:custGeom>
              <a:avLst/>
              <a:gdLst/>
              <a:ahLst/>
              <a:cxnLst/>
              <a:rect l="l" t="t" r="r" b="b"/>
              <a:pathLst>
                <a:path w="300" h="223" extrusionOk="0">
                  <a:moveTo>
                    <a:pt x="273" y="0"/>
                  </a:moveTo>
                  <a:cubicBezTo>
                    <a:pt x="270" y="0"/>
                    <a:pt x="267" y="1"/>
                    <a:pt x="264" y="4"/>
                  </a:cubicBezTo>
                  <a:cubicBezTo>
                    <a:pt x="177" y="66"/>
                    <a:pt x="76" y="117"/>
                    <a:pt x="1" y="204"/>
                  </a:cubicBezTo>
                  <a:cubicBezTo>
                    <a:pt x="1" y="213"/>
                    <a:pt x="7" y="222"/>
                    <a:pt x="15" y="222"/>
                  </a:cubicBezTo>
                  <a:cubicBezTo>
                    <a:pt x="19" y="222"/>
                    <a:pt x="22" y="221"/>
                    <a:pt x="26" y="217"/>
                  </a:cubicBezTo>
                  <a:cubicBezTo>
                    <a:pt x="114" y="179"/>
                    <a:pt x="202" y="91"/>
                    <a:pt x="290" y="29"/>
                  </a:cubicBezTo>
                  <a:cubicBezTo>
                    <a:pt x="300" y="19"/>
                    <a:pt x="285" y="0"/>
                    <a:pt x="27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39"/>
            <p:cNvSpPr/>
            <p:nvPr/>
          </p:nvSpPr>
          <p:spPr>
            <a:xfrm>
              <a:off x="4134225" y="3090175"/>
              <a:ext cx="8125" cy="6075"/>
            </a:xfrm>
            <a:custGeom>
              <a:avLst/>
              <a:gdLst/>
              <a:ahLst/>
              <a:cxnLst/>
              <a:rect l="l" t="t" r="r" b="b"/>
              <a:pathLst>
                <a:path w="325" h="243" extrusionOk="0">
                  <a:moveTo>
                    <a:pt x="308" y="1"/>
                  </a:moveTo>
                  <a:cubicBezTo>
                    <a:pt x="306" y="1"/>
                    <a:pt x="304" y="2"/>
                    <a:pt x="301" y="4"/>
                  </a:cubicBezTo>
                  <a:cubicBezTo>
                    <a:pt x="201" y="67"/>
                    <a:pt x="88" y="130"/>
                    <a:pt x="13" y="218"/>
                  </a:cubicBezTo>
                  <a:cubicBezTo>
                    <a:pt x="0" y="230"/>
                    <a:pt x="13" y="243"/>
                    <a:pt x="25" y="243"/>
                  </a:cubicBezTo>
                  <a:cubicBezTo>
                    <a:pt x="126" y="180"/>
                    <a:pt x="214" y="105"/>
                    <a:pt x="314" y="29"/>
                  </a:cubicBezTo>
                  <a:cubicBezTo>
                    <a:pt x="324" y="19"/>
                    <a:pt x="318" y="1"/>
                    <a:pt x="30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39"/>
            <p:cNvSpPr/>
            <p:nvPr/>
          </p:nvSpPr>
          <p:spPr>
            <a:xfrm>
              <a:off x="4099075" y="3089950"/>
              <a:ext cx="82550" cy="117675"/>
            </a:xfrm>
            <a:custGeom>
              <a:avLst/>
              <a:gdLst/>
              <a:ahLst/>
              <a:cxnLst/>
              <a:rect l="l" t="t" r="r" b="b"/>
              <a:pathLst>
                <a:path w="3302" h="4707" extrusionOk="0">
                  <a:moveTo>
                    <a:pt x="1482" y="1"/>
                  </a:moveTo>
                  <a:cubicBezTo>
                    <a:pt x="1093" y="302"/>
                    <a:pt x="729" y="641"/>
                    <a:pt x="478" y="1067"/>
                  </a:cubicBezTo>
                  <a:cubicBezTo>
                    <a:pt x="189" y="1582"/>
                    <a:pt x="1" y="2197"/>
                    <a:pt x="139" y="2774"/>
                  </a:cubicBezTo>
                  <a:cubicBezTo>
                    <a:pt x="315" y="3464"/>
                    <a:pt x="954" y="4054"/>
                    <a:pt x="1582" y="4368"/>
                  </a:cubicBezTo>
                  <a:cubicBezTo>
                    <a:pt x="2147" y="4656"/>
                    <a:pt x="2674" y="4694"/>
                    <a:pt x="3301" y="4706"/>
                  </a:cubicBezTo>
                  <a:cubicBezTo>
                    <a:pt x="2109" y="3565"/>
                    <a:pt x="1482" y="1243"/>
                    <a:pt x="1482"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39"/>
            <p:cNvSpPr/>
            <p:nvPr/>
          </p:nvSpPr>
          <p:spPr>
            <a:xfrm>
              <a:off x="4123875" y="3094525"/>
              <a:ext cx="51050" cy="112600"/>
            </a:xfrm>
            <a:custGeom>
              <a:avLst/>
              <a:gdLst/>
              <a:ahLst/>
              <a:cxnLst/>
              <a:rect l="l" t="t" r="r" b="b"/>
              <a:pathLst>
                <a:path w="2042" h="4504" extrusionOk="0">
                  <a:moveTo>
                    <a:pt x="244" y="1"/>
                  </a:moveTo>
                  <a:cubicBezTo>
                    <a:pt x="241" y="1"/>
                    <a:pt x="239" y="2"/>
                    <a:pt x="239" y="6"/>
                  </a:cubicBezTo>
                  <a:cubicBezTo>
                    <a:pt x="0" y="734"/>
                    <a:pt x="389" y="1687"/>
                    <a:pt x="640" y="2353"/>
                  </a:cubicBezTo>
                  <a:cubicBezTo>
                    <a:pt x="941" y="3168"/>
                    <a:pt x="1368" y="3921"/>
                    <a:pt x="2021" y="4498"/>
                  </a:cubicBezTo>
                  <a:cubicBezTo>
                    <a:pt x="2024" y="4502"/>
                    <a:pt x="2028" y="4504"/>
                    <a:pt x="2031" y="4504"/>
                  </a:cubicBezTo>
                  <a:cubicBezTo>
                    <a:pt x="2038" y="4504"/>
                    <a:pt x="2042" y="4495"/>
                    <a:pt x="2033" y="4486"/>
                  </a:cubicBezTo>
                  <a:cubicBezTo>
                    <a:pt x="1406" y="3846"/>
                    <a:pt x="979" y="3105"/>
                    <a:pt x="678" y="2265"/>
                  </a:cubicBezTo>
                  <a:cubicBezTo>
                    <a:pt x="427" y="1549"/>
                    <a:pt x="163" y="784"/>
                    <a:pt x="264" y="18"/>
                  </a:cubicBezTo>
                  <a:cubicBezTo>
                    <a:pt x="264" y="10"/>
                    <a:pt x="251" y="1"/>
                    <a:pt x="24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39"/>
            <p:cNvSpPr/>
            <p:nvPr/>
          </p:nvSpPr>
          <p:spPr>
            <a:xfrm>
              <a:off x="4131400" y="3089500"/>
              <a:ext cx="50525" cy="118125"/>
            </a:xfrm>
            <a:custGeom>
              <a:avLst/>
              <a:gdLst/>
              <a:ahLst/>
              <a:cxnLst/>
              <a:rect l="l" t="t" r="r" b="b"/>
              <a:pathLst>
                <a:path w="2021" h="4725" extrusionOk="0">
                  <a:moveTo>
                    <a:pt x="181" y="1"/>
                  </a:moveTo>
                  <a:cubicBezTo>
                    <a:pt x="178" y="1"/>
                    <a:pt x="176" y="2"/>
                    <a:pt x="176" y="6"/>
                  </a:cubicBezTo>
                  <a:cubicBezTo>
                    <a:pt x="0" y="797"/>
                    <a:pt x="352" y="1826"/>
                    <a:pt x="628" y="2554"/>
                  </a:cubicBezTo>
                  <a:cubicBezTo>
                    <a:pt x="941" y="3357"/>
                    <a:pt x="1393" y="4110"/>
                    <a:pt x="1996" y="4724"/>
                  </a:cubicBezTo>
                  <a:cubicBezTo>
                    <a:pt x="2008" y="4724"/>
                    <a:pt x="2021" y="4712"/>
                    <a:pt x="2008" y="4699"/>
                  </a:cubicBezTo>
                  <a:cubicBezTo>
                    <a:pt x="929" y="3457"/>
                    <a:pt x="113" y="1688"/>
                    <a:pt x="201" y="19"/>
                  </a:cubicBezTo>
                  <a:cubicBezTo>
                    <a:pt x="201" y="10"/>
                    <a:pt x="189" y="1"/>
                    <a:pt x="181"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39"/>
            <p:cNvSpPr/>
            <p:nvPr/>
          </p:nvSpPr>
          <p:spPr>
            <a:xfrm>
              <a:off x="4158050" y="3199375"/>
              <a:ext cx="6000" cy="5200"/>
            </a:xfrm>
            <a:custGeom>
              <a:avLst/>
              <a:gdLst/>
              <a:ahLst/>
              <a:cxnLst/>
              <a:rect l="l" t="t" r="r" b="b"/>
              <a:pathLst>
                <a:path w="240" h="208" extrusionOk="0">
                  <a:moveTo>
                    <a:pt x="119" y="0"/>
                  </a:moveTo>
                  <a:cubicBezTo>
                    <a:pt x="92" y="0"/>
                    <a:pt x="64" y="9"/>
                    <a:pt x="39" y="28"/>
                  </a:cubicBezTo>
                  <a:cubicBezTo>
                    <a:pt x="1" y="66"/>
                    <a:pt x="1" y="141"/>
                    <a:pt x="39" y="179"/>
                  </a:cubicBezTo>
                  <a:cubicBezTo>
                    <a:pt x="64" y="198"/>
                    <a:pt x="92" y="207"/>
                    <a:pt x="119" y="207"/>
                  </a:cubicBezTo>
                  <a:cubicBezTo>
                    <a:pt x="145" y="207"/>
                    <a:pt x="170" y="198"/>
                    <a:pt x="189" y="179"/>
                  </a:cubicBezTo>
                  <a:cubicBezTo>
                    <a:pt x="239" y="141"/>
                    <a:pt x="239" y="66"/>
                    <a:pt x="189" y="28"/>
                  </a:cubicBezTo>
                  <a:cubicBezTo>
                    <a:pt x="170" y="9"/>
                    <a:pt x="145" y="0"/>
                    <a:pt x="11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39"/>
            <p:cNvSpPr/>
            <p:nvPr/>
          </p:nvSpPr>
          <p:spPr>
            <a:xfrm>
              <a:off x="4148025" y="3184300"/>
              <a:ext cx="5975" cy="5200"/>
            </a:xfrm>
            <a:custGeom>
              <a:avLst/>
              <a:gdLst/>
              <a:ahLst/>
              <a:cxnLst/>
              <a:rect l="l" t="t" r="r" b="b"/>
              <a:pathLst>
                <a:path w="239" h="208" extrusionOk="0">
                  <a:moveTo>
                    <a:pt x="120" y="1"/>
                  </a:moveTo>
                  <a:cubicBezTo>
                    <a:pt x="95" y="1"/>
                    <a:pt x="69" y="10"/>
                    <a:pt x="51" y="29"/>
                  </a:cubicBezTo>
                  <a:cubicBezTo>
                    <a:pt x="0" y="67"/>
                    <a:pt x="0" y="142"/>
                    <a:pt x="51" y="180"/>
                  </a:cubicBezTo>
                  <a:cubicBezTo>
                    <a:pt x="69" y="198"/>
                    <a:pt x="95" y="208"/>
                    <a:pt x="120" y="208"/>
                  </a:cubicBezTo>
                  <a:cubicBezTo>
                    <a:pt x="145" y="208"/>
                    <a:pt x="170" y="198"/>
                    <a:pt x="189" y="180"/>
                  </a:cubicBezTo>
                  <a:cubicBezTo>
                    <a:pt x="239" y="142"/>
                    <a:pt x="239" y="67"/>
                    <a:pt x="189" y="29"/>
                  </a:cubicBezTo>
                  <a:cubicBezTo>
                    <a:pt x="170" y="10"/>
                    <a:pt x="145" y="1"/>
                    <a:pt x="120"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39"/>
            <p:cNvSpPr/>
            <p:nvPr/>
          </p:nvSpPr>
          <p:spPr>
            <a:xfrm>
              <a:off x="4137675" y="3163675"/>
              <a:ext cx="5675" cy="5350"/>
            </a:xfrm>
            <a:custGeom>
              <a:avLst/>
              <a:gdLst/>
              <a:ahLst/>
              <a:cxnLst/>
              <a:rect l="l" t="t" r="r" b="b"/>
              <a:pathLst>
                <a:path w="227" h="214" extrusionOk="0">
                  <a:moveTo>
                    <a:pt x="109" y="1"/>
                  </a:moveTo>
                  <a:cubicBezTo>
                    <a:pt x="82" y="1"/>
                    <a:pt x="57" y="13"/>
                    <a:pt x="38" y="38"/>
                  </a:cubicBezTo>
                  <a:cubicBezTo>
                    <a:pt x="0" y="76"/>
                    <a:pt x="0" y="139"/>
                    <a:pt x="38" y="176"/>
                  </a:cubicBezTo>
                  <a:cubicBezTo>
                    <a:pt x="57" y="201"/>
                    <a:pt x="82" y="214"/>
                    <a:pt x="109" y="214"/>
                  </a:cubicBezTo>
                  <a:cubicBezTo>
                    <a:pt x="135" y="214"/>
                    <a:pt x="163" y="201"/>
                    <a:pt x="189" y="176"/>
                  </a:cubicBezTo>
                  <a:cubicBezTo>
                    <a:pt x="226" y="139"/>
                    <a:pt x="226" y="76"/>
                    <a:pt x="189" y="38"/>
                  </a:cubicBezTo>
                  <a:cubicBezTo>
                    <a:pt x="163" y="13"/>
                    <a:pt x="135" y="1"/>
                    <a:pt x="1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39"/>
            <p:cNvSpPr/>
            <p:nvPr/>
          </p:nvSpPr>
          <p:spPr>
            <a:xfrm>
              <a:off x="4129200" y="3143200"/>
              <a:ext cx="5975" cy="5200"/>
            </a:xfrm>
            <a:custGeom>
              <a:avLst/>
              <a:gdLst/>
              <a:ahLst/>
              <a:cxnLst/>
              <a:rect l="l" t="t" r="r" b="b"/>
              <a:pathLst>
                <a:path w="239" h="208" extrusionOk="0">
                  <a:moveTo>
                    <a:pt x="118" y="1"/>
                  </a:moveTo>
                  <a:cubicBezTo>
                    <a:pt x="91" y="1"/>
                    <a:pt x="63" y="10"/>
                    <a:pt x="38" y="29"/>
                  </a:cubicBezTo>
                  <a:cubicBezTo>
                    <a:pt x="0" y="67"/>
                    <a:pt x="0" y="142"/>
                    <a:pt x="38" y="180"/>
                  </a:cubicBezTo>
                  <a:cubicBezTo>
                    <a:pt x="63" y="198"/>
                    <a:pt x="91" y="208"/>
                    <a:pt x="118" y="208"/>
                  </a:cubicBezTo>
                  <a:cubicBezTo>
                    <a:pt x="145" y="208"/>
                    <a:pt x="170" y="198"/>
                    <a:pt x="189" y="180"/>
                  </a:cubicBezTo>
                  <a:cubicBezTo>
                    <a:pt x="239" y="142"/>
                    <a:pt x="239" y="67"/>
                    <a:pt x="189" y="29"/>
                  </a:cubicBezTo>
                  <a:cubicBezTo>
                    <a:pt x="170" y="10"/>
                    <a:pt x="145" y="1"/>
                    <a:pt x="11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39"/>
            <p:cNvSpPr/>
            <p:nvPr/>
          </p:nvSpPr>
          <p:spPr>
            <a:xfrm>
              <a:off x="4123550" y="3121650"/>
              <a:ext cx="6000" cy="5350"/>
            </a:xfrm>
            <a:custGeom>
              <a:avLst/>
              <a:gdLst/>
              <a:ahLst/>
              <a:cxnLst/>
              <a:rect l="l" t="t" r="r" b="b"/>
              <a:pathLst>
                <a:path w="240" h="214" extrusionOk="0">
                  <a:moveTo>
                    <a:pt x="121" y="0"/>
                  </a:moveTo>
                  <a:cubicBezTo>
                    <a:pt x="95" y="0"/>
                    <a:pt x="70" y="13"/>
                    <a:pt x="51" y="38"/>
                  </a:cubicBezTo>
                  <a:cubicBezTo>
                    <a:pt x="1" y="75"/>
                    <a:pt x="1" y="138"/>
                    <a:pt x="51" y="176"/>
                  </a:cubicBezTo>
                  <a:cubicBezTo>
                    <a:pt x="70" y="201"/>
                    <a:pt x="95" y="213"/>
                    <a:pt x="121" y="213"/>
                  </a:cubicBezTo>
                  <a:cubicBezTo>
                    <a:pt x="148" y="213"/>
                    <a:pt x="176" y="201"/>
                    <a:pt x="201" y="176"/>
                  </a:cubicBezTo>
                  <a:cubicBezTo>
                    <a:pt x="239" y="138"/>
                    <a:pt x="239" y="75"/>
                    <a:pt x="201" y="38"/>
                  </a:cubicBezTo>
                  <a:cubicBezTo>
                    <a:pt x="176" y="13"/>
                    <a:pt x="148" y="0"/>
                    <a:pt x="12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39"/>
            <p:cNvSpPr/>
            <p:nvPr/>
          </p:nvSpPr>
          <p:spPr>
            <a:xfrm>
              <a:off x="4119800" y="3103675"/>
              <a:ext cx="5650" cy="5200"/>
            </a:xfrm>
            <a:custGeom>
              <a:avLst/>
              <a:gdLst/>
              <a:ahLst/>
              <a:cxnLst/>
              <a:rect l="l" t="t" r="r" b="b"/>
              <a:pathLst>
                <a:path w="226" h="208" extrusionOk="0">
                  <a:moveTo>
                    <a:pt x="118" y="1"/>
                  </a:moveTo>
                  <a:cubicBezTo>
                    <a:pt x="91" y="1"/>
                    <a:pt x="63" y="10"/>
                    <a:pt x="38" y="29"/>
                  </a:cubicBezTo>
                  <a:cubicBezTo>
                    <a:pt x="0" y="67"/>
                    <a:pt x="0" y="142"/>
                    <a:pt x="38" y="180"/>
                  </a:cubicBezTo>
                  <a:cubicBezTo>
                    <a:pt x="63" y="198"/>
                    <a:pt x="91" y="208"/>
                    <a:pt x="118" y="208"/>
                  </a:cubicBezTo>
                  <a:cubicBezTo>
                    <a:pt x="144" y="208"/>
                    <a:pt x="169" y="198"/>
                    <a:pt x="188" y="180"/>
                  </a:cubicBezTo>
                  <a:cubicBezTo>
                    <a:pt x="226" y="142"/>
                    <a:pt x="226" y="67"/>
                    <a:pt x="188" y="29"/>
                  </a:cubicBezTo>
                  <a:cubicBezTo>
                    <a:pt x="169" y="10"/>
                    <a:pt x="144" y="1"/>
                    <a:pt x="11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39"/>
            <p:cNvSpPr/>
            <p:nvPr/>
          </p:nvSpPr>
          <p:spPr>
            <a:xfrm>
              <a:off x="4154600" y="3193875"/>
              <a:ext cx="2225" cy="2075"/>
            </a:xfrm>
            <a:custGeom>
              <a:avLst/>
              <a:gdLst/>
              <a:ahLst/>
              <a:cxnLst/>
              <a:rect l="l" t="t" r="r" b="b"/>
              <a:pathLst>
                <a:path w="89" h="83" extrusionOk="0">
                  <a:moveTo>
                    <a:pt x="45" y="0"/>
                  </a:moveTo>
                  <a:cubicBezTo>
                    <a:pt x="35" y="0"/>
                    <a:pt x="26" y="4"/>
                    <a:pt x="13" y="10"/>
                  </a:cubicBezTo>
                  <a:cubicBezTo>
                    <a:pt x="1" y="35"/>
                    <a:pt x="1" y="48"/>
                    <a:pt x="13" y="73"/>
                  </a:cubicBezTo>
                  <a:cubicBezTo>
                    <a:pt x="26" y="79"/>
                    <a:pt x="35" y="82"/>
                    <a:pt x="45" y="82"/>
                  </a:cubicBezTo>
                  <a:cubicBezTo>
                    <a:pt x="54" y="82"/>
                    <a:pt x="64" y="79"/>
                    <a:pt x="76" y="73"/>
                  </a:cubicBezTo>
                  <a:cubicBezTo>
                    <a:pt x="89" y="48"/>
                    <a:pt x="89" y="35"/>
                    <a:pt x="76" y="10"/>
                  </a:cubicBezTo>
                  <a:cubicBezTo>
                    <a:pt x="64" y="4"/>
                    <a:pt x="54" y="0"/>
                    <a:pt x="4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39"/>
            <p:cNvSpPr/>
            <p:nvPr/>
          </p:nvSpPr>
          <p:spPr>
            <a:xfrm>
              <a:off x="4143325" y="3174425"/>
              <a:ext cx="2200" cy="2075"/>
            </a:xfrm>
            <a:custGeom>
              <a:avLst/>
              <a:gdLst/>
              <a:ahLst/>
              <a:cxnLst/>
              <a:rect l="l" t="t" r="r" b="b"/>
              <a:pathLst>
                <a:path w="88" h="83" extrusionOk="0">
                  <a:moveTo>
                    <a:pt x="38" y="0"/>
                  </a:moveTo>
                  <a:cubicBezTo>
                    <a:pt x="28" y="0"/>
                    <a:pt x="19" y="4"/>
                    <a:pt x="13" y="10"/>
                  </a:cubicBezTo>
                  <a:cubicBezTo>
                    <a:pt x="0" y="35"/>
                    <a:pt x="0" y="60"/>
                    <a:pt x="13" y="73"/>
                  </a:cubicBezTo>
                  <a:cubicBezTo>
                    <a:pt x="19" y="79"/>
                    <a:pt x="28" y="82"/>
                    <a:pt x="38" y="82"/>
                  </a:cubicBezTo>
                  <a:cubicBezTo>
                    <a:pt x="47" y="82"/>
                    <a:pt x="57" y="79"/>
                    <a:pt x="63" y="73"/>
                  </a:cubicBezTo>
                  <a:cubicBezTo>
                    <a:pt x="88" y="60"/>
                    <a:pt x="88" y="35"/>
                    <a:pt x="63" y="10"/>
                  </a:cubicBezTo>
                  <a:cubicBezTo>
                    <a:pt x="57" y="4"/>
                    <a:pt x="47" y="0"/>
                    <a:pt x="3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39"/>
            <p:cNvSpPr/>
            <p:nvPr/>
          </p:nvSpPr>
          <p:spPr>
            <a:xfrm>
              <a:off x="4127950" y="3133325"/>
              <a:ext cx="1900" cy="2075"/>
            </a:xfrm>
            <a:custGeom>
              <a:avLst/>
              <a:gdLst/>
              <a:ahLst/>
              <a:cxnLst/>
              <a:rect l="l" t="t" r="r" b="b"/>
              <a:pathLst>
                <a:path w="76" h="83" extrusionOk="0">
                  <a:moveTo>
                    <a:pt x="38" y="1"/>
                  </a:moveTo>
                  <a:cubicBezTo>
                    <a:pt x="29" y="1"/>
                    <a:pt x="19" y="4"/>
                    <a:pt x="13" y="10"/>
                  </a:cubicBezTo>
                  <a:cubicBezTo>
                    <a:pt x="0" y="35"/>
                    <a:pt x="0" y="48"/>
                    <a:pt x="13" y="73"/>
                  </a:cubicBezTo>
                  <a:cubicBezTo>
                    <a:pt x="19" y="79"/>
                    <a:pt x="29" y="82"/>
                    <a:pt x="38" y="82"/>
                  </a:cubicBezTo>
                  <a:cubicBezTo>
                    <a:pt x="47" y="82"/>
                    <a:pt x="57" y="79"/>
                    <a:pt x="63" y="73"/>
                  </a:cubicBezTo>
                  <a:cubicBezTo>
                    <a:pt x="76" y="48"/>
                    <a:pt x="76" y="35"/>
                    <a:pt x="63" y="10"/>
                  </a:cubicBezTo>
                  <a:cubicBezTo>
                    <a:pt x="57" y="4"/>
                    <a:pt x="47"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39"/>
            <p:cNvSpPr/>
            <p:nvPr/>
          </p:nvSpPr>
          <p:spPr>
            <a:xfrm>
              <a:off x="4122925" y="3112925"/>
              <a:ext cx="1900" cy="1750"/>
            </a:xfrm>
            <a:custGeom>
              <a:avLst/>
              <a:gdLst/>
              <a:ahLst/>
              <a:cxnLst/>
              <a:rect l="l" t="t" r="r" b="b"/>
              <a:pathLst>
                <a:path w="76" h="70" extrusionOk="0">
                  <a:moveTo>
                    <a:pt x="38" y="1"/>
                  </a:moveTo>
                  <a:cubicBezTo>
                    <a:pt x="29" y="1"/>
                    <a:pt x="19" y="4"/>
                    <a:pt x="13" y="10"/>
                  </a:cubicBezTo>
                  <a:cubicBezTo>
                    <a:pt x="0" y="23"/>
                    <a:pt x="0" y="48"/>
                    <a:pt x="13" y="60"/>
                  </a:cubicBezTo>
                  <a:cubicBezTo>
                    <a:pt x="19" y="67"/>
                    <a:pt x="29" y="70"/>
                    <a:pt x="38" y="70"/>
                  </a:cubicBezTo>
                  <a:cubicBezTo>
                    <a:pt x="48" y="70"/>
                    <a:pt x="57" y="67"/>
                    <a:pt x="63" y="60"/>
                  </a:cubicBezTo>
                  <a:cubicBezTo>
                    <a:pt x="76" y="48"/>
                    <a:pt x="76" y="23"/>
                    <a:pt x="63" y="10"/>
                  </a:cubicBezTo>
                  <a:cubicBezTo>
                    <a:pt x="57" y="4"/>
                    <a:pt x="48"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39"/>
            <p:cNvSpPr/>
            <p:nvPr/>
          </p:nvSpPr>
          <p:spPr>
            <a:xfrm>
              <a:off x="4135150" y="3154975"/>
              <a:ext cx="1925" cy="1750"/>
            </a:xfrm>
            <a:custGeom>
              <a:avLst/>
              <a:gdLst/>
              <a:ahLst/>
              <a:cxnLst/>
              <a:rect l="l" t="t" r="r" b="b"/>
              <a:pathLst>
                <a:path w="77" h="70" extrusionOk="0">
                  <a:moveTo>
                    <a:pt x="39" y="0"/>
                  </a:moveTo>
                  <a:cubicBezTo>
                    <a:pt x="29" y="0"/>
                    <a:pt x="20" y="4"/>
                    <a:pt x="13" y="10"/>
                  </a:cubicBezTo>
                  <a:cubicBezTo>
                    <a:pt x="1" y="22"/>
                    <a:pt x="1" y="47"/>
                    <a:pt x="13" y="60"/>
                  </a:cubicBezTo>
                  <a:cubicBezTo>
                    <a:pt x="20" y="66"/>
                    <a:pt x="29" y="69"/>
                    <a:pt x="39" y="69"/>
                  </a:cubicBezTo>
                  <a:cubicBezTo>
                    <a:pt x="48" y="69"/>
                    <a:pt x="57" y="66"/>
                    <a:pt x="64" y="60"/>
                  </a:cubicBezTo>
                  <a:cubicBezTo>
                    <a:pt x="76" y="47"/>
                    <a:pt x="76" y="22"/>
                    <a:pt x="64" y="10"/>
                  </a:cubicBezTo>
                  <a:cubicBezTo>
                    <a:pt x="57" y="4"/>
                    <a:pt x="48" y="0"/>
                    <a:pt x="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39"/>
            <p:cNvSpPr/>
            <p:nvPr/>
          </p:nvSpPr>
          <p:spPr>
            <a:xfrm>
              <a:off x="4128250" y="3189400"/>
              <a:ext cx="7200" cy="3875"/>
            </a:xfrm>
            <a:custGeom>
              <a:avLst/>
              <a:gdLst/>
              <a:ahLst/>
              <a:cxnLst/>
              <a:rect l="l" t="t" r="r" b="b"/>
              <a:pathLst>
                <a:path w="288" h="155" extrusionOk="0">
                  <a:moveTo>
                    <a:pt x="26" y="1"/>
                  </a:moveTo>
                  <a:cubicBezTo>
                    <a:pt x="13" y="1"/>
                    <a:pt x="1" y="13"/>
                    <a:pt x="13" y="26"/>
                  </a:cubicBezTo>
                  <a:cubicBezTo>
                    <a:pt x="76" y="88"/>
                    <a:pt x="177" y="126"/>
                    <a:pt x="264" y="151"/>
                  </a:cubicBezTo>
                  <a:cubicBezTo>
                    <a:pt x="267" y="154"/>
                    <a:pt x="269" y="155"/>
                    <a:pt x="271" y="155"/>
                  </a:cubicBezTo>
                  <a:cubicBezTo>
                    <a:pt x="281" y="155"/>
                    <a:pt x="287" y="136"/>
                    <a:pt x="277" y="126"/>
                  </a:cubicBezTo>
                  <a:cubicBezTo>
                    <a:pt x="189" y="88"/>
                    <a:pt x="114" y="26"/>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39"/>
            <p:cNvSpPr/>
            <p:nvPr/>
          </p:nvSpPr>
          <p:spPr>
            <a:xfrm>
              <a:off x="4134550" y="3183350"/>
              <a:ext cx="9100" cy="3575"/>
            </a:xfrm>
            <a:custGeom>
              <a:avLst/>
              <a:gdLst/>
              <a:ahLst/>
              <a:cxnLst/>
              <a:rect l="l" t="t" r="r" b="b"/>
              <a:pathLst>
                <a:path w="364" h="143" extrusionOk="0">
                  <a:moveTo>
                    <a:pt x="13" y="1"/>
                  </a:moveTo>
                  <a:cubicBezTo>
                    <a:pt x="0" y="1"/>
                    <a:pt x="2" y="19"/>
                    <a:pt x="12" y="29"/>
                  </a:cubicBezTo>
                  <a:cubicBezTo>
                    <a:pt x="113" y="92"/>
                    <a:pt x="226" y="117"/>
                    <a:pt x="339" y="142"/>
                  </a:cubicBezTo>
                  <a:cubicBezTo>
                    <a:pt x="364" y="142"/>
                    <a:pt x="364" y="117"/>
                    <a:pt x="351" y="117"/>
                  </a:cubicBezTo>
                  <a:cubicBezTo>
                    <a:pt x="238" y="80"/>
                    <a:pt x="138" y="29"/>
                    <a:pt x="25" y="4"/>
                  </a:cubicBezTo>
                  <a:cubicBezTo>
                    <a:pt x="20" y="2"/>
                    <a:pt x="16"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39"/>
            <p:cNvSpPr/>
            <p:nvPr/>
          </p:nvSpPr>
          <p:spPr>
            <a:xfrm>
              <a:off x="4123625" y="3181775"/>
              <a:ext cx="7800" cy="3575"/>
            </a:xfrm>
            <a:custGeom>
              <a:avLst/>
              <a:gdLst/>
              <a:ahLst/>
              <a:cxnLst/>
              <a:rect l="l" t="t" r="r" b="b"/>
              <a:pathLst>
                <a:path w="312" h="143" extrusionOk="0">
                  <a:moveTo>
                    <a:pt x="15" y="1"/>
                  </a:moveTo>
                  <a:cubicBezTo>
                    <a:pt x="6" y="1"/>
                    <a:pt x="0" y="17"/>
                    <a:pt x="10" y="17"/>
                  </a:cubicBezTo>
                  <a:cubicBezTo>
                    <a:pt x="85" y="80"/>
                    <a:pt x="186" y="117"/>
                    <a:pt x="286" y="143"/>
                  </a:cubicBezTo>
                  <a:cubicBezTo>
                    <a:pt x="299" y="143"/>
                    <a:pt x="311" y="117"/>
                    <a:pt x="286" y="105"/>
                  </a:cubicBezTo>
                  <a:cubicBezTo>
                    <a:pt x="198" y="80"/>
                    <a:pt x="111" y="42"/>
                    <a:pt x="23" y="4"/>
                  </a:cubicBezTo>
                  <a:cubicBezTo>
                    <a:pt x="20" y="2"/>
                    <a:pt x="18" y="1"/>
                    <a:pt x="1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39"/>
            <p:cNvSpPr/>
            <p:nvPr/>
          </p:nvSpPr>
          <p:spPr>
            <a:xfrm>
              <a:off x="4127375" y="3170500"/>
              <a:ext cx="7450" cy="2675"/>
            </a:xfrm>
            <a:custGeom>
              <a:avLst/>
              <a:gdLst/>
              <a:ahLst/>
              <a:cxnLst/>
              <a:rect l="l" t="t" r="r" b="b"/>
              <a:pathLst>
                <a:path w="298" h="107" extrusionOk="0">
                  <a:moveTo>
                    <a:pt x="16" y="0"/>
                  </a:moveTo>
                  <a:cubicBezTo>
                    <a:pt x="7" y="0"/>
                    <a:pt x="1" y="16"/>
                    <a:pt x="11" y="16"/>
                  </a:cubicBezTo>
                  <a:cubicBezTo>
                    <a:pt x="86" y="66"/>
                    <a:pt x="186" y="79"/>
                    <a:pt x="274" y="104"/>
                  </a:cubicBezTo>
                  <a:cubicBezTo>
                    <a:pt x="276" y="106"/>
                    <a:pt x="278" y="107"/>
                    <a:pt x="280" y="107"/>
                  </a:cubicBezTo>
                  <a:cubicBezTo>
                    <a:pt x="290" y="107"/>
                    <a:pt x="298" y="79"/>
                    <a:pt x="287" y="79"/>
                  </a:cubicBezTo>
                  <a:cubicBezTo>
                    <a:pt x="199" y="54"/>
                    <a:pt x="111" y="16"/>
                    <a:pt x="23" y="4"/>
                  </a:cubicBezTo>
                  <a:cubicBezTo>
                    <a:pt x="21" y="1"/>
                    <a:pt x="18" y="0"/>
                    <a:pt x="1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39"/>
            <p:cNvSpPr/>
            <p:nvPr/>
          </p:nvSpPr>
          <p:spPr>
            <a:xfrm>
              <a:off x="4125800" y="3175525"/>
              <a:ext cx="6875" cy="2300"/>
            </a:xfrm>
            <a:custGeom>
              <a:avLst/>
              <a:gdLst/>
              <a:ahLst/>
              <a:cxnLst/>
              <a:rect l="l" t="t" r="r" b="b"/>
              <a:pathLst>
                <a:path w="275" h="92" extrusionOk="0">
                  <a:moveTo>
                    <a:pt x="17" y="0"/>
                  </a:moveTo>
                  <a:cubicBezTo>
                    <a:pt x="7" y="0"/>
                    <a:pt x="1" y="18"/>
                    <a:pt x="11" y="29"/>
                  </a:cubicBezTo>
                  <a:cubicBezTo>
                    <a:pt x="86" y="79"/>
                    <a:pt x="174" y="91"/>
                    <a:pt x="262" y="91"/>
                  </a:cubicBezTo>
                  <a:cubicBezTo>
                    <a:pt x="275" y="91"/>
                    <a:pt x="275" y="54"/>
                    <a:pt x="262" y="54"/>
                  </a:cubicBezTo>
                  <a:cubicBezTo>
                    <a:pt x="174" y="54"/>
                    <a:pt x="99" y="29"/>
                    <a:pt x="24" y="4"/>
                  </a:cubicBezTo>
                  <a:cubicBezTo>
                    <a:pt x="21" y="1"/>
                    <a:pt x="19" y="0"/>
                    <a:pt x="1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39"/>
            <p:cNvSpPr/>
            <p:nvPr/>
          </p:nvSpPr>
          <p:spPr>
            <a:xfrm>
              <a:off x="4117650" y="3174875"/>
              <a:ext cx="6550" cy="2950"/>
            </a:xfrm>
            <a:custGeom>
              <a:avLst/>
              <a:gdLst/>
              <a:ahLst/>
              <a:cxnLst/>
              <a:rect l="l" t="t" r="r" b="b"/>
              <a:pathLst>
                <a:path w="262" h="118" extrusionOk="0">
                  <a:moveTo>
                    <a:pt x="16" y="1"/>
                  </a:moveTo>
                  <a:cubicBezTo>
                    <a:pt x="7" y="1"/>
                    <a:pt x="1" y="19"/>
                    <a:pt x="11" y="30"/>
                  </a:cubicBezTo>
                  <a:cubicBezTo>
                    <a:pt x="86" y="67"/>
                    <a:pt x="161" y="92"/>
                    <a:pt x="237" y="117"/>
                  </a:cubicBezTo>
                  <a:cubicBezTo>
                    <a:pt x="262" y="117"/>
                    <a:pt x="262" y="92"/>
                    <a:pt x="249" y="92"/>
                  </a:cubicBezTo>
                  <a:cubicBezTo>
                    <a:pt x="174" y="67"/>
                    <a:pt x="99" y="30"/>
                    <a:pt x="23" y="4"/>
                  </a:cubicBezTo>
                  <a:cubicBezTo>
                    <a:pt x="21" y="2"/>
                    <a:pt x="18" y="1"/>
                    <a:pt x="1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39"/>
            <p:cNvSpPr/>
            <p:nvPr/>
          </p:nvSpPr>
          <p:spPr>
            <a:xfrm>
              <a:off x="4116325" y="3168375"/>
              <a:ext cx="8175" cy="3525"/>
            </a:xfrm>
            <a:custGeom>
              <a:avLst/>
              <a:gdLst/>
              <a:ahLst/>
              <a:cxnLst/>
              <a:rect l="l" t="t" r="r" b="b"/>
              <a:pathLst>
                <a:path w="327" h="141" extrusionOk="0">
                  <a:moveTo>
                    <a:pt x="39" y="1"/>
                  </a:moveTo>
                  <a:cubicBezTo>
                    <a:pt x="14" y="1"/>
                    <a:pt x="1" y="26"/>
                    <a:pt x="26" y="39"/>
                  </a:cubicBezTo>
                  <a:cubicBezTo>
                    <a:pt x="101" y="89"/>
                    <a:pt x="202" y="114"/>
                    <a:pt x="290" y="139"/>
                  </a:cubicBezTo>
                  <a:cubicBezTo>
                    <a:pt x="294" y="140"/>
                    <a:pt x="297" y="141"/>
                    <a:pt x="301" y="141"/>
                  </a:cubicBezTo>
                  <a:cubicBezTo>
                    <a:pt x="327" y="141"/>
                    <a:pt x="324" y="101"/>
                    <a:pt x="302" y="101"/>
                  </a:cubicBezTo>
                  <a:cubicBezTo>
                    <a:pt x="214" y="76"/>
                    <a:pt x="126" y="26"/>
                    <a:pt x="3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39"/>
            <p:cNvSpPr/>
            <p:nvPr/>
          </p:nvSpPr>
          <p:spPr>
            <a:xfrm>
              <a:off x="4125425" y="3159925"/>
              <a:ext cx="7575" cy="1200"/>
            </a:xfrm>
            <a:custGeom>
              <a:avLst/>
              <a:gdLst/>
              <a:ahLst/>
              <a:cxnLst/>
              <a:rect l="l" t="t" r="r" b="b"/>
              <a:pathLst>
                <a:path w="303" h="48" extrusionOk="0">
                  <a:moveTo>
                    <a:pt x="290" y="0"/>
                  </a:moveTo>
                  <a:cubicBezTo>
                    <a:pt x="202" y="0"/>
                    <a:pt x="101" y="0"/>
                    <a:pt x="13" y="13"/>
                  </a:cubicBezTo>
                  <a:cubicBezTo>
                    <a:pt x="1" y="13"/>
                    <a:pt x="1" y="38"/>
                    <a:pt x="13" y="38"/>
                  </a:cubicBezTo>
                  <a:cubicBezTo>
                    <a:pt x="57" y="44"/>
                    <a:pt x="104" y="47"/>
                    <a:pt x="151" y="47"/>
                  </a:cubicBezTo>
                  <a:cubicBezTo>
                    <a:pt x="199" y="47"/>
                    <a:pt x="246" y="44"/>
                    <a:pt x="290" y="38"/>
                  </a:cubicBezTo>
                  <a:cubicBezTo>
                    <a:pt x="302" y="38"/>
                    <a:pt x="302" y="0"/>
                    <a:pt x="29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39"/>
            <p:cNvSpPr/>
            <p:nvPr/>
          </p:nvSpPr>
          <p:spPr>
            <a:xfrm>
              <a:off x="4126375" y="3165550"/>
              <a:ext cx="5675" cy="1300"/>
            </a:xfrm>
            <a:custGeom>
              <a:avLst/>
              <a:gdLst/>
              <a:ahLst/>
              <a:cxnLst/>
              <a:rect l="l" t="t" r="r" b="b"/>
              <a:pathLst>
                <a:path w="227" h="52" extrusionOk="0">
                  <a:moveTo>
                    <a:pt x="26" y="1"/>
                  </a:moveTo>
                  <a:cubicBezTo>
                    <a:pt x="13" y="1"/>
                    <a:pt x="1" y="26"/>
                    <a:pt x="26" y="26"/>
                  </a:cubicBezTo>
                  <a:cubicBezTo>
                    <a:pt x="76" y="39"/>
                    <a:pt x="139" y="39"/>
                    <a:pt x="201" y="51"/>
                  </a:cubicBezTo>
                  <a:cubicBezTo>
                    <a:pt x="226" y="51"/>
                    <a:pt x="226" y="13"/>
                    <a:pt x="201" y="13"/>
                  </a:cubicBezTo>
                  <a:cubicBezTo>
                    <a:pt x="139" y="1"/>
                    <a:pt x="88"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39"/>
            <p:cNvSpPr/>
            <p:nvPr/>
          </p:nvSpPr>
          <p:spPr>
            <a:xfrm>
              <a:off x="4139550" y="3189400"/>
              <a:ext cx="7775" cy="3850"/>
            </a:xfrm>
            <a:custGeom>
              <a:avLst/>
              <a:gdLst/>
              <a:ahLst/>
              <a:cxnLst/>
              <a:rect l="l" t="t" r="r" b="b"/>
              <a:pathLst>
                <a:path w="311" h="154" extrusionOk="0">
                  <a:moveTo>
                    <a:pt x="26" y="1"/>
                  </a:moveTo>
                  <a:cubicBezTo>
                    <a:pt x="13" y="1"/>
                    <a:pt x="1" y="13"/>
                    <a:pt x="13" y="26"/>
                  </a:cubicBezTo>
                  <a:cubicBezTo>
                    <a:pt x="88" y="88"/>
                    <a:pt x="189" y="126"/>
                    <a:pt x="277" y="151"/>
                  </a:cubicBezTo>
                  <a:cubicBezTo>
                    <a:pt x="280" y="153"/>
                    <a:pt x="284" y="154"/>
                    <a:pt x="287" y="154"/>
                  </a:cubicBezTo>
                  <a:cubicBezTo>
                    <a:pt x="305" y="154"/>
                    <a:pt x="311" y="126"/>
                    <a:pt x="289" y="126"/>
                  </a:cubicBezTo>
                  <a:cubicBezTo>
                    <a:pt x="201" y="88"/>
                    <a:pt x="114" y="38"/>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39"/>
            <p:cNvSpPr/>
            <p:nvPr/>
          </p:nvSpPr>
          <p:spPr>
            <a:xfrm>
              <a:off x="4114850" y="3178600"/>
              <a:ext cx="6475" cy="5275"/>
            </a:xfrm>
            <a:custGeom>
              <a:avLst/>
              <a:gdLst/>
              <a:ahLst/>
              <a:cxnLst/>
              <a:rect l="l" t="t" r="r" b="b"/>
              <a:pathLst>
                <a:path w="259" h="211" extrusionOk="0">
                  <a:moveTo>
                    <a:pt x="12" y="1"/>
                  </a:moveTo>
                  <a:cubicBezTo>
                    <a:pt x="5" y="1"/>
                    <a:pt x="1" y="10"/>
                    <a:pt x="10" y="19"/>
                  </a:cubicBezTo>
                  <a:cubicBezTo>
                    <a:pt x="60" y="94"/>
                    <a:pt x="148" y="157"/>
                    <a:pt x="223" y="207"/>
                  </a:cubicBezTo>
                  <a:cubicBezTo>
                    <a:pt x="228" y="209"/>
                    <a:pt x="232" y="210"/>
                    <a:pt x="236" y="210"/>
                  </a:cubicBezTo>
                  <a:cubicBezTo>
                    <a:pt x="252" y="210"/>
                    <a:pt x="258" y="192"/>
                    <a:pt x="248" y="182"/>
                  </a:cubicBezTo>
                  <a:cubicBezTo>
                    <a:pt x="173" y="119"/>
                    <a:pt x="110" y="56"/>
                    <a:pt x="22" y="6"/>
                  </a:cubicBezTo>
                  <a:cubicBezTo>
                    <a:pt x="19" y="2"/>
                    <a:pt x="15" y="1"/>
                    <a:pt x="1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39"/>
            <p:cNvSpPr/>
            <p:nvPr/>
          </p:nvSpPr>
          <p:spPr>
            <a:xfrm>
              <a:off x="4116650" y="3162050"/>
              <a:ext cx="6200" cy="1375"/>
            </a:xfrm>
            <a:custGeom>
              <a:avLst/>
              <a:gdLst/>
              <a:ahLst/>
              <a:cxnLst/>
              <a:rect l="l" t="t" r="r" b="b"/>
              <a:pathLst>
                <a:path w="248" h="55" extrusionOk="0">
                  <a:moveTo>
                    <a:pt x="224" y="0"/>
                  </a:moveTo>
                  <a:cubicBezTo>
                    <a:pt x="221" y="0"/>
                    <a:pt x="217" y="1"/>
                    <a:pt x="214" y="3"/>
                  </a:cubicBezTo>
                  <a:cubicBezTo>
                    <a:pt x="193" y="7"/>
                    <a:pt x="172" y="8"/>
                    <a:pt x="151" y="8"/>
                  </a:cubicBezTo>
                  <a:cubicBezTo>
                    <a:pt x="109" y="8"/>
                    <a:pt x="67" y="3"/>
                    <a:pt x="26" y="3"/>
                  </a:cubicBezTo>
                  <a:cubicBezTo>
                    <a:pt x="1" y="3"/>
                    <a:pt x="1" y="41"/>
                    <a:pt x="13" y="41"/>
                  </a:cubicBezTo>
                  <a:cubicBezTo>
                    <a:pt x="42" y="50"/>
                    <a:pt x="69" y="54"/>
                    <a:pt x="95" y="54"/>
                  </a:cubicBezTo>
                  <a:cubicBezTo>
                    <a:pt x="138" y="54"/>
                    <a:pt x="180" y="44"/>
                    <a:pt x="226" y="28"/>
                  </a:cubicBezTo>
                  <a:cubicBezTo>
                    <a:pt x="248" y="28"/>
                    <a:pt x="242" y="0"/>
                    <a:pt x="22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39"/>
            <p:cNvSpPr/>
            <p:nvPr/>
          </p:nvSpPr>
          <p:spPr>
            <a:xfrm>
              <a:off x="4121675" y="3148300"/>
              <a:ext cx="6925" cy="2850"/>
            </a:xfrm>
            <a:custGeom>
              <a:avLst/>
              <a:gdLst/>
              <a:ahLst/>
              <a:cxnLst/>
              <a:rect l="l" t="t" r="r" b="b"/>
              <a:pathLst>
                <a:path w="277" h="114" extrusionOk="0">
                  <a:moveTo>
                    <a:pt x="264" y="1"/>
                  </a:moveTo>
                  <a:cubicBezTo>
                    <a:pt x="176" y="13"/>
                    <a:pt x="76" y="26"/>
                    <a:pt x="13" y="76"/>
                  </a:cubicBezTo>
                  <a:cubicBezTo>
                    <a:pt x="0" y="89"/>
                    <a:pt x="0" y="114"/>
                    <a:pt x="25" y="114"/>
                  </a:cubicBezTo>
                  <a:cubicBezTo>
                    <a:pt x="101" y="89"/>
                    <a:pt x="189" y="51"/>
                    <a:pt x="264" y="26"/>
                  </a:cubicBezTo>
                  <a:cubicBezTo>
                    <a:pt x="276" y="26"/>
                    <a:pt x="276" y="1"/>
                    <a:pt x="26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39"/>
            <p:cNvSpPr/>
            <p:nvPr/>
          </p:nvSpPr>
          <p:spPr>
            <a:xfrm>
              <a:off x="4123550" y="3153900"/>
              <a:ext cx="5275" cy="1950"/>
            </a:xfrm>
            <a:custGeom>
              <a:avLst/>
              <a:gdLst/>
              <a:ahLst/>
              <a:cxnLst/>
              <a:rect l="l" t="t" r="r" b="b"/>
              <a:pathLst>
                <a:path w="211" h="78" extrusionOk="0">
                  <a:moveTo>
                    <a:pt x="186" y="0"/>
                  </a:moveTo>
                  <a:cubicBezTo>
                    <a:pt x="183" y="0"/>
                    <a:pt x="180" y="1"/>
                    <a:pt x="176" y="3"/>
                  </a:cubicBezTo>
                  <a:cubicBezTo>
                    <a:pt x="126" y="15"/>
                    <a:pt x="76" y="28"/>
                    <a:pt x="26" y="40"/>
                  </a:cubicBezTo>
                  <a:cubicBezTo>
                    <a:pt x="1" y="40"/>
                    <a:pt x="13" y="78"/>
                    <a:pt x="26" y="78"/>
                  </a:cubicBezTo>
                  <a:cubicBezTo>
                    <a:pt x="88" y="78"/>
                    <a:pt x="139" y="53"/>
                    <a:pt x="189" y="40"/>
                  </a:cubicBezTo>
                  <a:cubicBezTo>
                    <a:pt x="210" y="29"/>
                    <a:pt x="204" y="0"/>
                    <a:pt x="18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39"/>
            <p:cNvSpPr/>
            <p:nvPr/>
          </p:nvSpPr>
          <p:spPr>
            <a:xfrm>
              <a:off x="4116025" y="3155200"/>
              <a:ext cx="5350" cy="2550"/>
            </a:xfrm>
            <a:custGeom>
              <a:avLst/>
              <a:gdLst/>
              <a:ahLst/>
              <a:cxnLst/>
              <a:rect l="l" t="t" r="r" b="b"/>
              <a:pathLst>
                <a:path w="214" h="102" extrusionOk="0">
                  <a:moveTo>
                    <a:pt x="176" y="1"/>
                  </a:moveTo>
                  <a:cubicBezTo>
                    <a:pt x="126" y="26"/>
                    <a:pt x="63" y="38"/>
                    <a:pt x="13" y="76"/>
                  </a:cubicBezTo>
                  <a:cubicBezTo>
                    <a:pt x="0" y="76"/>
                    <a:pt x="0" y="101"/>
                    <a:pt x="13" y="101"/>
                  </a:cubicBezTo>
                  <a:cubicBezTo>
                    <a:pt x="76" y="89"/>
                    <a:pt x="138" y="64"/>
                    <a:pt x="189" y="38"/>
                  </a:cubicBezTo>
                  <a:cubicBezTo>
                    <a:pt x="214" y="26"/>
                    <a:pt x="201" y="1"/>
                    <a:pt x="1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39"/>
            <p:cNvSpPr/>
            <p:nvPr/>
          </p:nvSpPr>
          <p:spPr>
            <a:xfrm>
              <a:off x="4113200" y="3147250"/>
              <a:ext cx="4950" cy="4525"/>
            </a:xfrm>
            <a:custGeom>
              <a:avLst/>
              <a:gdLst/>
              <a:ahLst/>
              <a:cxnLst/>
              <a:rect l="l" t="t" r="r" b="b"/>
              <a:pathLst>
                <a:path w="198" h="181" extrusionOk="0">
                  <a:moveTo>
                    <a:pt x="175" y="0"/>
                  </a:moveTo>
                  <a:cubicBezTo>
                    <a:pt x="171" y="0"/>
                    <a:pt x="167" y="2"/>
                    <a:pt x="164" y="5"/>
                  </a:cubicBezTo>
                  <a:cubicBezTo>
                    <a:pt x="113" y="55"/>
                    <a:pt x="51" y="93"/>
                    <a:pt x="0" y="156"/>
                  </a:cubicBezTo>
                  <a:cubicBezTo>
                    <a:pt x="0" y="168"/>
                    <a:pt x="13" y="181"/>
                    <a:pt x="26" y="181"/>
                  </a:cubicBezTo>
                  <a:cubicBezTo>
                    <a:pt x="88" y="143"/>
                    <a:pt x="139" y="80"/>
                    <a:pt x="189" y="30"/>
                  </a:cubicBezTo>
                  <a:cubicBezTo>
                    <a:pt x="198" y="12"/>
                    <a:pt x="187" y="0"/>
                    <a:pt x="17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39"/>
            <p:cNvSpPr/>
            <p:nvPr/>
          </p:nvSpPr>
          <p:spPr>
            <a:xfrm>
              <a:off x="4121675" y="3142975"/>
              <a:ext cx="4400" cy="3150"/>
            </a:xfrm>
            <a:custGeom>
              <a:avLst/>
              <a:gdLst/>
              <a:ahLst/>
              <a:cxnLst/>
              <a:rect l="l" t="t" r="r" b="b"/>
              <a:pathLst>
                <a:path w="176" h="126" extrusionOk="0">
                  <a:moveTo>
                    <a:pt x="151" y="0"/>
                  </a:moveTo>
                  <a:cubicBezTo>
                    <a:pt x="101" y="38"/>
                    <a:pt x="63" y="63"/>
                    <a:pt x="13" y="101"/>
                  </a:cubicBezTo>
                  <a:cubicBezTo>
                    <a:pt x="0" y="113"/>
                    <a:pt x="25" y="126"/>
                    <a:pt x="38" y="126"/>
                  </a:cubicBezTo>
                  <a:cubicBezTo>
                    <a:pt x="88" y="101"/>
                    <a:pt x="126" y="63"/>
                    <a:pt x="176" y="26"/>
                  </a:cubicBezTo>
                  <a:cubicBezTo>
                    <a:pt x="176" y="13"/>
                    <a:pt x="163"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39"/>
            <p:cNvSpPr/>
            <p:nvPr/>
          </p:nvSpPr>
          <p:spPr>
            <a:xfrm>
              <a:off x="4117275" y="3134050"/>
              <a:ext cx="5575" cy="4675"/>
            </a:xfrm>
            <a:custGeom>
              <a:avLst/>
              <a:gdLst/>
              <a:ahLst/>
              <a:cxnLst/>
              <a:rect l="l" t="t" r="r" b="b"/>
              <a:pathLst>
                <a:path w="223" h="187" extrusionOk="0">
                  <a:moveTo>
                    <a:pt x="202" y="1"/>
                  </a:moveTo>
                  <a:cubicBezTo>
                    <a:pt x="197" y="1"/>
                    <a:pt x="193" y="2"/>
                    <a:pt x="189" y="6"/>
                  </a:cubicBezTo>
                  <a:cubicBezTo>
                    <a:pt x="126" y="56"/>
                    <a:pt x="63" y="106"/>
                    <a:pt x="1" y="169"/>
                  </a:cubicBezTo>
                  <a:cubicBezTo>
                    <a:pt x="1" y="178"/>
                    <a:pt x="1" y="187"/>
                    <a:pt x="5" y="187"/>
                  </a:cubicBezTo>
                  <a:cubicBezTo>
                    <a:pt x="7" y="187"/>
                    <a:pt x="9" y="185"/>
                    <a:pt x="13" y="182"/>
                  </a:cubicBezTo>
                  <a:cubicBezTo>
                    <a:pt x="88" y="144"/>
                    <a:pt x="151" y="81"/>
                    <a:pt x="214" y="19"/>
                  </a:cubicBezTo>
                  <a:cubicBezTo>
                    <a:pt x="223" y="10"/>
                    <a:pt x="213" y="1"/>
                    <a:pt x="20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39"/>
            <p:cNvSpPr/>
            <p:nvPr/>
          </p:nvSpPr>
          <p:spPr>
            <a:xfrm>
              <a:off x="4112875" y="3141625"/>
              <a:ext cx="5625" cy="5450"/>
            </a:xfrm>
            <a:custGeom>
              <a:avLst/>
              <a:gdLst/>
              <a:ahLst/>
              <a:cxnLst/>
              <a:rect l="l" t="t" r="r" b="b"/>
              <a:pathLst>
                <a:path w="225" h="218" extrusionOk="0">
                  <a:moveTo>
                    <a:pt x="209" y="1"/>
                  </a:moveTo>
                  <a:cubicBezTo>
                    <a:pt x="207" y="1"/>
                    <a:pt x="204" y="2"/>
                    <a:pt x="202" y="4"/>
                  </a:cubicBezTo>
                  <a:cubicBezTo>
                    <a:pt x="126" y="67"/>
                    <a:pt x="64" y="130"/>
                    <a:pt x="1" y="192"/>
                  </a:cubicBezTo>
                  <a:cubicBezTo>
                    <a:pt x="1" y="205"/>
                    <a:pt x="13" y="218"/>
                    <a:pt x="26" y="218"/>
                  </a:cubicBezTo>
                  <a:cubicBezTo>
                    <a:pt x="101" y="167"/>
                    <a:pt x="152" y="92"/>
                    <a:pt x="214" y="29"/>
                  </a:cubicBezTo>
                  <a:cubicBezTo>
                    <a:pt x="224" y="19"/>
                    <a:pt x="218" y="1"/>
                    <a:pt x="2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39"/>
            <p:cNvSpPr/>
            <p:nvPr/>
          </p:nvSpPr>
          <p:spPr>
            <a:xfrm>
              <a:off x="4106300" y="3138000"/>
              <a:ext cx="3375" cy="7000"/>
            </a:xfrm>
            <a:custGeom>
              <a:avLst/>
              <a:gdLst/>
              <a:ahLst/>
              <a:cxnLst/>
              <a:rect l="l" t="t" r="r" b="b"/>
              <a:pathLst>
                <a:path w="135" h="280" extrusionOk="0">
                  <a:moveTo>
                    <a:pt x="105" y="0"/>
                  </a:moveTo>
                  <a:cubicBezTo>
                    <a:pt x="98" y="0"/>
                    <a:pt x="92" y="3"/>
                    <a:pt x="88" y="11"/>
                  </a:cubicBezTo>
                  <a:cubicBezTo>
                    <a:pt x="51" y="86"/>
                    <a:pt x="13" y="174"/>
                    <a:pt x="0" y="262"/>
                  </a:cubicBezTo>
                  <a:cubicBezTo>
                    <a:pt x="0" y="271"/>
                    <a:pt x="7" y="280"/>
                    <a:pt x="10" y="280"/>
                  </a:cubicBezTo>
                  <a:cubicBezTo>
                    <a:pt x="12" y="280"/>
                    <a:pt x="13" y="278"/>
                    <a:pt x="13" y="275"/>
                  </a:cubicBezTo>
                  <a:cubicBezTo>
                    <a:pt x="63" y="199"/>
                    <a:pt x="88" y="112"/>
                    <a:pt x="126" y="24"/>
                  </a:cubicBezTo>
                  <a:cubicBezTo>
                    <a:pt x="135" y="15"/>
                    <a:pt x="119" y="0"/>
                    <a:pt x="10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39"/>
            <p:cNvSpPr/>
            <p:nvPr/>
          </p:nvSpPr>
          <p:spPr>
            <a:xfrm>
              <a:off x="4113600" y="3131250"/>
              <a:ext cx="4550" cy="4350"/>
            </a:xfrm>
            <a:custGeom>
              <a:avLst/>
              <a:gdLst/>
              <a:ahLst/>
              <a:cxnLst/>
              <a:rect l="l" t="t" r="r" b="b"/>
              <a:pathLst>
                <a:path w="182" h="174" extrusionOk="0">
                  <a:moveTo>
                    <a:pt x="159" y="0"/>
                  </a:moveTo>
                  <a:cubicBezTo>
                    <a:pt x="155" y="0"/>
                    <a:pt x="151" y="2"/>
                    <a:pt x="148" y="5"/>
                  </a:cubicBezTo>
                  <a:cubicBezTo>
                    <a:pt x="97" y="43"/>
                    <a:pt x="47" y="93"/>
                    <a:pt x="10" y="156"/>
                  </a:cubicBezTo>
                  <a:cubicBezTo>
                    <a:pt x="1" y="165"/>
                    <a:pt x="11" y="173"/>
                    <a:pt x="22" y="173"/>
                  </a:cubicBezTo>
                  <a:cubicBezTo>
                    <a:pt x="26" y="173"/>
                    <a:pt x="31" y="172"/>
                    <a:pt x="35" y="168"/>
                  </a:cubicBezTo>
                  <a:cubicBezTo>
                    <a:pt x="85" y="131"/>
                    <a:pt x="123" y="80"/>
                    <a:pt x="173" y="30"/>
                  </a:cubicBezTo>
                  <a:cubicBezTo>
                    <a:pt x="182" y="12"/>
                    <a:pt x="171" y="0"/>
                    <a:pt x="15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39"/>
            <p:cNvSpPr/>
            <p:nvPr/>
          </p:nvSpPr>
          <p:spPr>
            <a:xfrm>
              <a:off x="4108800" y="3122275"/>
              <a:ext cx="4750" cy="6425"/>
            </a:xfrm>
            <a:custGeom>
              <a:avLst/>
              <a:gdLst/>
              <a:ahLst/>
              <a:cxnLst/>
              <a:rect l="l" t="t" r="r" b="b"/>
              <a:pathLst>
                <a:path w="190" h="257" extrusionOk="0">
                  <a:moveTo>
                    <a:pt x="164" y="0"/>
                  </a:moveTo>
                  <a:cubicBezTo>
                    <a:pt x="89" y="63"/>
                    <a:pt x="26" y="138"/>
                    <a:pt x="1" y="239"/>
                  </a:cubicBezTo>
                  <a:cubicBezTo>
                    <a:pt x="1" y="248"/>
                    <a:pt x="13" y="256"/>
                    <a:pt x="21" y="256"/>
                  </a:cubicBezTo>
                  <a:cubicBezTo>
                    <a:pt x="24" y="256"/>
                    <a:pt x="26" y="255"/>
                    <a:pt x="26" y="251"/>
                  </a:cubicBezTo>
                  <a:cubicBezTo>
                    <a:pt x="76" y="163"/>
                    <a:pt x="114" y="88"/>
                    <a:pt x="189" y="25"/>
                  </a:cubicBezTo>
                  <a:cubicBezTo>
                    <a:pt x="189" y="13"/>
                    <a:pt x="176" y="0"/>
                    <a:pt x="1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39"/>
            <p:cNvSpPr/>
            <p:nvPr/>
          </p:nvSpPr>
          <p:spPr>
            <a:xfrm>
              <a:off x="4103150" y="3134375"/>
              <a:ext cx="3700" cy="7800"/>
            </a:xfrm>
            <a:custGeom>
              <a:avLst/>
              <a:gdLst/>
              <a:ahLst/>
              <a:cxnLst/>
              <a:rect l="l" t="t" r="r" b="b"/>
              <a:pathLst>
                <a:path w="148" h="312" extrusionOk="0">
                  <a:moveTo>
                    <a:pt x="117" y="0"/>
                  </a:moveTo>
                  <a:cubicBezTo>
                    <a:pt x="111" y="0"/>
                    <a:pt x="105" y="2"/>
                    <a:pt x="101" y="6"/>
                  </a:cubicBezTo>
                  <a:cubicBezTo>
                    <a:pt x="64" y="106"/>
                    <a:pt x="26" y="194"/>
                    <a:pt x="1" y="294"/>
                  </a:cubicBezTo>
                  <a:cubicBezTo>
                    <a:pt x="1" y="303"/>
                    <a:pt x="13" y="312"/>
                    <a:pt x="21" y="312"/>
                  </a:cubicBezTo>
                  <a:cubicBezTo>
                    <a:pt x="24" y="312"/>
                    <a:pt x="26" y="310"/>
                    <a:pt x="26" y="307"/>
                  </a:cubicBezTo>
                  <a:cubicBezTo>
                    <a:pt x="76" y="219"/>
                    <a:pt x="101" y="119"/>
                    <a:pt x="139" y="18"/>
                  </a:cubicBezTo>
                  <a:cubicBezTo>
                    <a:pt x="148" y="9"/>
                    <a:pt x="132" y="0"/>
                    <a:pt x="11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39"/>
            <p:cNvSpPr/>
            <p:nvPr/>
          </p:nvSpPr>
          <p:spPr>
            <a:xfrm>
              <a:off x="4111625" y="3168700"/>
              <a:ext cx="5000" cy="2900"/>
            </a:xfrm>
            <a:custGeom>
              <a:avLst/>
              <a:gdLst/>
              <a:ahLst/>
              <a:cxnLst/>
              <a:rect l="l" t="t" r="r" b="b"/>
              <a:pathLst>
                <a:path w="200" h="116" extrusionOk="0">
                  <a:moveTo>
                    <a:pt x="26" y="0"/>
                  </a:moveTo>
                  <a:cubicBezTo>
                    <a:pt x="13" y="0"/>
                    <a:pt x="1" y="13"/>
                    <a:pt x="13" y="26"/>
                  </a:cubicBezTo>
                  <a:cubicBezTo>
                    <a:pt x="63" y="63"/>
                    <a:pt x="114" y="88"/>
                    <a:pt x="176" y="113"/>
                  </a:cubicBezTo>
                  <a:cubicBezTo>
                    <a:pt x="178" y="115"/>
                    <a:pt x="180" y="116"/>
                    <a:pt x="182" y="116"/>
                  </a:cubicBezTo>
                  <a:cubicBezTo>
                    <a:pt x="192" y="116"/>
                    <a:pt x="200" y="88"/>
                    <a:pt x="189" y="88"/>
                  </a:cubicBezTo>
                  <a:cubicBezTo>
                    <a:pt x="139" y="63"/>
                    <a:pt x="76" y="26"/>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39"/>
            <p:cNvSpPr/>
            <p:nvPr/>
          </p:nvSpPr>
          <p:spPr>
            <a:xfrm>
              <a:off x="4109525" y="3171700"/>
              <a:ext cx="6150" cy="5275"/>
            </a:xfrm>
            <a:custGeom>
              <a:avLst/>
              <a:gdLst/>
              <a:ahLst/>
              <a:cxnLst/>
              <a:rect l="l" t="t" r="r" b="b"/>
              <a:pathLst>
                <a:path w="246" h="211" extrusionOk="0">
                  <a:moveTo>
                    <a:pt x="22" y="1"/>
                  </a:moveTo>
                  <a:cubicBezTo>
                    <a:pt x="11" y="1"/>
                    <a:pt x="1" y="10"/>
                    <a:pt x="9" y="18"/>
                  </a:cubicBezTo>
                  <a:cubicBezTo>
                    <a:pt x="60" y="106"/>
                    <a:pt x="135" y="157"/>
                    <a:pt x="223" y="207"/>
                  </a:cubicBezTo>
                  <a:cubicBezTo>
                    <a:pt x="225" y="209"/>
                    <a:pt x="228" y="210"/>
                    <a:pt x="230" y="210"/>
                  </a:cubicBezTo>
                  <a:cubicBezTo>
                    <a:pt x="239" y="210"/>
                    <a:pt x="245" y="192"/>
                    <a:pt x="235" y="182"/>
                  </a:cubicBezTo>
                  <a:cubicBezTo>
                    <a:pt x="147" y="131"/>
                    <a:pt x="97" y="69"/>
                    <a:pt x="35" y="6"/>
                  </a:cubicBezTo>
                  <a:cubicBezTo>
                    <a:pt x="31" y="2"/>
                    <a:pt x="26" y="1"/>
                    <a:pt x="2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39"/>
            <p:cNvSpPr/>
            <p:nvPr/>
          </p:nvSpPr>
          <p:spPr>
            <a:xfrm>
              <a:off x="4111000" y="3158350"/>
              <a:ext cx="7550" cy="2525"/>
            </a:xfrm>
            <a:custGeom>
              <a:avLst/>
              <a:gdLst/>
              <a:ahLst/>
              <a:cxnLst/>
              <a:rect l="l" t="t" r="r" b="b"/>
              <a:pathLst>
                <a:path w="302" h="101" extrusionOk="0">
                  <a:moveTo>
                    <a:pt x="277" y="0"/>
                  </a:moveTo>
                  <a:cubicBezTo>
                    <a:pt x="189" y="25"/>
                    <a:pt x="101" y="51"/>
                    <a:pt x="13" y="76"/>
                  </a:cubicBezTo>
                  <a:cubicBezTo>
                    <a:pt x="1" y="76"/>
                    <a:pt x="1" y="101"/>
                    <a:pt x="13" y="101"/>
                  </a:cubicBezTo>
                  <a:cubicBezTo>
                    <a:pt x="114" y="101"/>
                    <a:pt x="201" y="76"/>
                    <a:pt x="289" y="25"/>
                  </a:cubicBezTo>
                  <a:cubicBezTo>
                    <a:pt x="302" y="25"/>
                    <a:pt x="289" y="0"/>
                    <a:pt x="27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39"/>
            <p:cNvSpPr/>
            <p:nvPr/>
          </p:nvSpPr>
          <p:spPr>
            <a:xfrm>
              <a:off x="4110700" y="3151675"/>
              <a:ext cx="7100" cy="4825"/>
            </a:xfrm>
            <a:custGeom>
              <a:avLst/>
              <a:gdLst/>
              <a:ahLst/>
              <a:cxnLst/>
              <a:rect l="l" t="t" r="r" b="b"/>
              <a:pathLst>
                <a:path w="284" h="193" extrusionOk="0">
                  <a:moveTo>
                    <a:pt x="259" y="0"/>
                  </a:moveTo>
                  <a:cubicBezTo>
                    <a:pt x="256" y="0"/>
                    <a:pt x="253" y="1"/>
                    <a:pt x="251" y="4"/>
                  </a:cubicBezTo>
                  <a:cubicBezTo>
                    <a:pt x="163" y="54"/>
                    <a:pt x="75" y="104"/>
                    <a:pt x="0" y="167"/>
                  </a:cubicBezTo>
                  <a:cubicBezTo>
                    <a:pt x="0" y="179"/>
                    <a:pt x="13" y="192"/>
                    <a:pt x="13" y="192"/>
                  </a:cubicBezTo>
                  <a:cubicBezTo>
                    <a:pt x="113" y="142"/>
                    <a:pt x="188" y="79"/>
                    <a:pt x="264" y="29"/>
                  </a:cubicBezTo>
                  <a:cubicBezTo>
                    <a:pt x="284" y="19"/>
                    <a:pt x="271" y="0"/>
                    <a:pt x="25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39"/>
            <p:cNvSpPr/>
            <p:nvPr/>
          </p:nvSpPr>
          <p:spPr>
            <a:xfrm>
              <a:off x="4105675" y="3143200"/>
              <a:ext cx="5925" cy="9550"/>
            </a:xfrm>
            <a:custGeom>
              <a:avLst/>
              <a:gdLst/>
              <a:ahLst/>
              <a:cxnLst/>
              <a:rect l="l" t="t" r="r" b="b"/>
              <a:pathLst>
                <a:path w="237" h="382" extrusionOk="0">
                  <a:moveTo>
                    <a:pt x="209" y="1"/>
                  </a:moveTo>
                  <a:cubicBezTo>
                    <a:pt x="206" y="1"/>
                    <a:pt x="203" y="2"/>
                    <a:pt x="201" y="4"/>
                  </a:cubicBezTo>
                  <a:cubicBezTo>
                    <a:pt x="126" y="117"/>
                    <a:pt x="38" y="230"/>
                    <a:pt x="0" y="355"/>
                  </a:cubicBezTo>
                  <a:cubicBezTo>
                    <a:pt x="0" y="371"/>
                    <a:pt x="10" y="382"/>
                    <a:pt x="20" y="382"/>
                  </a:cubicBezTo>
                  <a:cubicBezTo>
                    <a:pt x="27" y="382"/>
                    <a:pt x="33" y="377"/>
                    <a:pt x="38" y="368"/>
                  </a:cubicBezTo>
                  <a:cubicBezTo>
                    <a:pt x="101" y="255"/>
                    <a:pt x="151" y="142"/>
                    <a:pt x="226" y="29"/>
                  </a:cubicBezTo>
                  <a:cubicBezTo>
                    <a:pt x="236" y="19"/>
                    <a:pt x="222" y="1"/>
                    <a:pt x="20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39"/>
            <p:cNvSpPr/>
            <p:nvPr/>
          </p:nvSpPr>
          <p:spPr>
            <a:xfrm>
              <a:off x="3983325" y="3141625"/>
              <a:ext cx="27300" cy="21775"/>
            </a:xfrm>
            <a:custGeom>
              <a:avLst/>
              <a:gdLst/>
              <a:ahLst/>
              <a:cxnLst/>
              <a:rect l="l" t="t" r="r" b="b"/>
              <a:pathLst>
                <a:path w="1092" h="871" extrusionOk="0">
                  <a:moveTo>
                    <a:pt x="931" y="1"/>
                  </a:moveTo>
                  <a:cubicBezTo>
                    <a:pt x="922" y="1"/>
                    <a:pt x="913" y="2"/>
                    <a:pt x="904" y="4"/>
                  </a:cubicBezTo>
                  <a:cubicBezTo>
                    <a:pt x="854" y="4"/>
                    <a:pt x="803" y="29"/>
                    <a:pt x="753" y="42"/>
                  </a:cubicBezTo>
                  <a:cubicBezTo>
                    <a:pt x="477" y="167"/>
                    <a:pt x="226" y="343"/>
                    <a:pt x="0" y="531"/>
                  </a:cubicBezTo>
                  <a:lnTo>
                    <a:pt x="452" y="870"/>
                  </a:lnTo>
                  <a:cubicBezTo>
                    <a:pt x="728" y="732"/>
                    <a:pt x="967" y="519"/>
                    <a:pt x="1054" y="230"/>
                  </a:cubicBezTo>
                  <a:cubicBezTo>
                    <a:pt x="1079" y="180"/>
                    <a:pt x="1092" y="105"/>
                    <a:pt x="1054" y="54"/>
                  </a:cubicBezTo>
                  <a:cubicBezTo>
                    <a:pt x="1023" y="23"/>
                    <a:pt x="975" y="1"/>
                    <a:pt x="931"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39"/>
            <p:cNvSpPr/>
            <p:nvPr/>
          </p:nvSpPr>
          <p:spPr>
            <a:xfrm>
              <a:off x="3984250" y="3147750"/>
              <a:ext cx="20425" cy="13450"/>
            </a:xfrm>
            <a:custGeom>
              <a:avLst/>
              <a:gdLst/>
              <a:ahLst/>
              <a:cxnLst/>
              <a:rect l="l" t="t" r="r" b="b"/>
              <a:pathLst>
                <a:path w="817" h="538" extrusionOk="0">
                  <a:moveTo>
                    <a:pt x="686" y="1"/>
                  </a:moveTo>
                  <a:cubicBezTo>
                    <a:pt x="669" y="1"/>
                    <a:pt x="653" y="4"/>
                    <a:pt x="641" y="10"/>
                  </a:cubicBezTo>
                  <a:cubicBezTo>
                    <a:pt x="315" y="136"/>
                    <a:pt x="189" y="336"/>
                    <a:pt x="1" y="537"/>
                  </a:cubicBezTo>
                  <a:cubicBezTo>
                    <a:pt x="1" y="537"/>
                    <a:pt x="540" y="374"/>
                    <a:pt x="741" y="198"/>
                  </a:cubicBezTo>
                  <a:cubicBezTo>
                    <a:pt x="779" y="161"/>
                    <a:pt x="817" y="123"/>
                    <a:pt x="804" y="73"/>
                  </a:cubicBezTo>
                  <a:cubicBezTo>
                    <a:pt x="804" y="35"/>
                    <a:pt x="766" y="23"/>
                    <a:pt x="741" y="10"/>
                  </a:cubicBezTo>
                  <a:cubicBezTo>
                    <a:pt x="722" y="4"/>
                    <a:pt x="704" y="1"/>
                    <a:pt x="686"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39"/>
            <p:cNvSpPr/>
            <p:nvPr/>
          </p:nvSpPr>
          <p:spPr>
            <a:xfrm>
              <a:off x="3974850" y="3126650"/>
              <a:ext cx="28250" cy="27650"/>
            </a:xfrm>
            <a:custGeom>
              <a:avLst/>
              <a:gdLst/>
              <a:ahLst/>
              <a:cxnLst/>
              <a:rect l="l" t="t" r="r" b="b"/>
              <a:pathLst>
                <a:path w="1130" h="1106" extrusionOk="0">
                  <a:moveTo>
                    <a:pt x="916" y="1"/>
                  </a:moveTo>
                  <a:cubicBezTo>
                    <a:pt x="866" y="13"/>
                    <a:pt x="816" y="39"/>
                    <a:pt x="766" y="64"/>
                  </a:cubicBezTo>
                  <a:cubicBezTo>
                    <a:pt x="452" y="239"/>
                    <a:pt x="251" y="553"/>
                    <a:pt x="0" y="804"/>
                  </a:cubicBezTo>
                  <a:lnTo>
                    <a:pt x="389" y="1105"/>
                  </a:lnTo>
                  <a:cubicBezTo>
                    <a:pt x="703" y="892"/>
                    <a:pt x="992" y="628"/>
                    <a:pt x="1105" y="290"/>
                  </a:cubicBezTo>
                  <a:cubicBezTo>
                    <a:pt x="1130" y="202"/>
                    <a:pt x="1130" y="101"/>
                    <a:pt x="1067" y="51"/>
                  </a:cubicBezTo>
                  <a:cubicBezTo>
                    <a:pt x="1029" y="13"/>
                    <a:pt x="967" y="1"/>
                    <a:pt x="916"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39"/>
            <p:cNvSpPr/>
            <p:nvPr/>
          </p:nvSpPr>
          <p:spPr>
            <a:xfrm>
              <a:off x="3981425" y="3132300"/>
              <a:ext cx="16975" cy="17600"/>
            </a:xfrm>
            <a:custGeom>
              <a:avLst/>
              <a:gdLst/>
              <a:ahLst/>
              <a:cxnLst/>
              <a:rect l="l" t="t" r="r" b="b"/>
              <a:pathLst>
                <a:path w="679" h="704" extrusionOk="0">
                  <a:moveTo>
                    <a:pt x="566" y="1"/>
                  </a:moveTo>
                  <a:cubicBezTo>
                    <a:pt x="528" y="1"/>
                    <a:pt x="490" y="1"/>
                    <a:pt x="465" y="26"/>
                  </a:cubicBezTo>
                  <a:cubicBezTo>
                    <a:pt x="189" y="227"/>
                    <a:pt x="126" y="465"/>
                    <a:pt x="1" y="704"/>
                  </a:cubicBezTo>
                  <a:cubicBezTo>
                    <a:pt x="1" y="704"/>
                    <a:pt x="478" y="402"/>
                    <a:pt x="628" y="176"/>
                  </a:cubicBezTo>
                  <a:cubicBezTo>
                    <a:pt x="653" y="126"/>
                    <a:pt x="679" y="76"/>
                    <a:pt x="653" y="38"/>
                  </a:cubicBezTo>
                  <a:cubicBezTo>
                    <a:pt x="628" y="13"/>
                    <a:pt x="591" y="1"/>
                    <a:pt x="566"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39"/>
            <p:cNvSpPr/>
            <p:nvPr/>
          </p:nvSpPr>
          <p:spPr>
            <a:xfrm>
              <a:off x="3962300" y="3115050"/>
              <a:ext cx="30775" cy="27950"/>
            </a:xfrm>
            <a:custGeom>
              <a:avLst/>
              <a:gdLst/>
              <a:ahLst/>
              <a:cxnLst/>
              <a:rect l="l" t="t" r="r" b="b"/>
              <a:pathLst>
                <a:path w="1231" h="1118" extrusionOk="0">
                  <a:moveTo>
                    <a:pt x="1092" y="1"/>
                  </a:moveTo>
                  <a:cubicBezTo>
                    <a:pt x="1042" y="1"/>
                    <a:pt x="992" y="13"/>
                    <a:pt x="954" y="26"/>
                  </a:cubicBezTo>
                  <a:cubicBezTo>
                    <a:pt x="854" y="63"/>
                    <a:pt x="766" y="126"/>
                    <a:pt x="678" y="189"/>
                  </a:cubicBezTo>
                  <a:cubicBezTo>
                    <a:pt x="427" y="390"/>
                    <a:pt x="214" y="615"/>
                    <a:pt x="0" y="866"/>
                  </a:cubicBezTo>
                  <a:lnTo>
                    <a:pt x="553" y="1117"/>
                  </a:lnTo>
                  <a:cubicBezTo>
                    <a:pt x="829" y="841"/>
                    <a:pt x="1092" y="553"/>
                    <a:pt x="1205" y="201"/>
                  </a:cubicBezTo>
                  <a:cubicBezTo>
                    <a:pt x="1230" y="151"/>
                    <a:pt x="1230" y="114"/>
                    <a:pt x="1218" y="63"/>
                  </a:cubicBezTo>
                  <a:cubicBezTo>
                    <a:pt x="1193" y="26"/>
                    <a:pt x="1142" y="1"/>
                    <a:pt x="1092"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39"/>
            <p:cNvSpPr/>
            <p:nvPr/>
          </p:nvSpPr>
          <p:spPr>
            <a:xfrm>
              <a:off x="3969525" y="3121025"/>
              <a:ext cx="17275" cy="17900"/>
            </a:xfrm>
            <a:custGeom>
              <a:avLst/>
              <a:gdLst/>
              <a:ahLst/>
              <a:cxnLst/>
              <a:rect l="l" t="t" r="r" b="b"/>
              <a:pathLst>
                <a:path w="691" h="716" extrusionOk="0">
                  <a:moveTo>
                    <a:pt x="577" y="0"/>
                  </a:moveTo>
                  <a:cubicBezTo>
                    <a:pt x="540" y="0"/>
                    <a:pt x="502" y="0"/>
                    <a:pt x="477" y="25"/>
                  </a:cubicBezTo>
                  <a:cubicBezTo>
                    <a:pt x="188" y="238"/>
                    <a:pt x="126" y="477"/>
                    <a:pt x="0" y="715"/>
                  </a:cubicBezTo>
                  <a:cubicBezTo>
                    <a:pt x="0" y="715"/>
                    <a:pt x="502" y="402"/>
                    <a:pt x="640" y="176"/>
                  </a:cubicBezTo>
                  <a:cubicBezTo>
                    <a:pt x="678" y="138"/>
                    <a:pt x="690" y="75"/>
                    <a:pt x="665" y="38"/>
                  </a:cubicBezTo>
                  <a:cubicBezTo>
                    <a:pt x="640" y="13"/>
                    <a:pt x="602" y="0"/>
                    <a:pt x="577"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39"/>
            <p:cNvSpPr/>
            <p:nvPr/>
          </p:nvSpPr>
          <p:spPr>
            <a:xfrm>
              <a:off x="3949750" y="3106450"/>
              <a:ext cx="28900" cy="28400"/>
            </a:xfrm>
            <a:custGeom>
              <a:avLst/>
              <a:gdLst/>
              <a:ahLst/>
              <a:cxnLst/>
              <a:rect l="l" t="t" r="r" b="b"/>
              <a:pathLst>
                <a:path w="1156" h="1136" extrusionOk="0">
                  <a:moveTo>
                    <a:pt x="976" y="0"/>
                  </a:moveTo>
                  <a:cubicBezTo>
                    <a:pt x="902" y="0"/>
                    <a:pt x="831" y="51"/>
                    <a:pt x="779" y="94"/>
                  </a:cubicBezTo>
                  <a:cubicBezTo>
                    <a:pt x="477" y="319"/>
                    <a:pt x="214" y="596"/>
                    <a:pt x="1" y="909"/>
                  </a:cubicBezTo>
                  <a:lnTo>
                    <a:pt x="540" y="1135"/>
                  </a:lnTo>
                  <a:cubicBezTo>
                    <a:pt x="841" y="947"/>
                    <a:pt x="1055" y="658"/>
                    <a:pt x="1130" y="332"/>
                  </a:cubicBezTo>
                  <a:cubicBezTo>
                    <a:pt x="1142" y="269"/>
                    <a:pt x="1155" y="207"/>
                    <a:pt x="1142" y="144"/>
                  </a:cubicBezTo>
                  <a:cubicBezTo>
                    <a:pt x="1130" y="81"/>
                    <a:pt x="1080" y="31"/>
                    <a:pt x="1017" y="6"/>
                  </a:cubicBezTo>
                  <a:cubicBezTo>
                    <a:pt x="1003" y="2"/>
                    <a:pt x="989" y="0"/>
                    <a:pt x="97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39"/>
            <p:cNvSpPr/>
            <p:nvPr/>
          </p:nvSpPr>
          <p:spPr>
            <a:xfrm>
              <a:off x="3958850" y="3114000"/>
              <a:ext cx="15700" cy="18650"/>
            </a:xfrm>
            <a:custGeom>
              <a:avLst/>
              <a:gdLst/>
              <a:ahLst/>
              <a:cxnLst/>
              <a:rect l="l" t="t" r="r" b="b"/>
              <a:pathLst>
                <a:path w="628" h="746" extrusionOk="0">
                  <a:moveTo>
                    <a:pt x="537" y="0"/>
                  </a:moveTo>
                  <a:cubicBezTo>
                    <a:pt x="529" y="0"/>
                    <a:pt x="522" y="2"/>
                    <a:pt x="515" y="5"/>
                  </a:cubicBezTo>
                  <a:cubicBezTo>
                    <a:pt x="477" y="5"/>
                    <a:pt x="440" y="17"/>
                    <a:pt x="415" y="30"/>
                  </a:cubicBezTo>
                  <a:cubicBezTo>
                    <a:pt x="164" y="256"/>
                    <a:pt x="113" y="494"/>
                    <a:pt x="0" y="745"/>
                  </a:cubicBezTo>
                  <a:cubicBezTo>
                    <a:pt x="0" y="745"/>
                    <a:pt x="452" y="407"/>
                    <a:pt x="578" y="181"/>
                  </a:cubicBezTo>
                  <a:cubicBezTo>
                    <a:pt x="603" y="130"/>
                    <a:pt x="628" y="68"/>
                    <a:pt x="590" y="30"/>
                  </a:cubicBezTo>
                  <a:cubicBezTo>
                    <a:pt x="581" y="12"/>
                    <a:pt x="558" y="0"/>
                    <a:pt x="537"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39"/>
            <p:cNvSpPr/>
            <p:nvPr/>
          </p:nvSpPr>
          <p:spPr>
            <a:xfrm>
              <a:off x="3939400" y="3100500"/>
              <a:ext cx="21050" cy="28700"/>
            </a:xfrm>
            <a:custGeom>
              <a:avLst/>
              <a:gdLst/>
              <a:ahLst/>
              <a:cxnLst/>
              <a:rect l="l" t="t" r="r" b="b"/>
              <a:pathLst>
                <a:path w="842" h="1148" extrusionOk="0">
                  <a:moveTo>
                    <a:pt x="721" y="0"/>
                  </a:moveTo>
                  <a:cubicBezTo>
                    <a:pt x="690" y="0"/>
                    <a:pt x="655" y="12"/>
                    <a:pt x="628" y="30"/>
                  </a:cubicBezTo>
                  <a:cubicBezTo>
                    <a:pt x="553" y="68"/>
                    <a:pt x="502" y="131"/>
                    <a:pt x="452" y="181"/>
                  </a:cubicBezTo>
                  <a:cubicBezTo>
                    <a:pt x="289" y="382"/>
                    <a:pt x="63" y="708"/>
                    <a:pt x="0" y="1147"/>
                  </a:cubicBezTo>
                  <a:lnTo>
                    <a:pt x="540" y="1122"/>
                  </a:lnTo>
                  <a:cubicBezTo>
                    <a:pt x="716" y="834"/>
                    <a:pt x="816" y="520"/>
                    <a:pt x="829" y="181"/>
                  </a:cubicBezTo>
                  <a:cubicBezTo>
                    <a:pt x="841" y="118"/>
                    <a:pt x="829" y="30"/>
                    <a:pt x="753" y="5"/>
                  </a:cubicBezTo>
                  <a:cubicBezTo>
                    <a:pt x="743" y="2"/>
                    <a:pt x="732" y="0"/>
                    <a:pt x="721"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39"/>
            <p:cNvSpPr/>
            <p:nvPr/>
          </p:nvSpPr>
          <p:spPr>
            <a:xfrm>
              <a:off x="3945350" y="3107075"/>
              <a:ext cx="12275" cy="21175"/>
            </a:xfrm>
            <a:custGeom>
              <a:avLst/>
              <a:gdLst/>
              <a:ahLst/>
              <a:cxnLst/>
              <a:rect l="l" t="t" r="r" b="b"/>
              <a:pathLst>
                <a:path w="491" h="847" extrusionOk="0">
                  <a:moveTo>
                    <a:pt x="389" y="1"/>
                  </a:moveTo>
                  <a:cubicBezTo>
                    <a:pt x="381" y="1"/>
                    <a:pt x="372" y="2"/>
                    <a:pt x="365" y="6"/>
                  </a:cubicBezTo>
                  <a:cubicBezTo>
                    <a:pt x="327" y="18"/>
                    <a:pt x="289" y="31"/>
                    <a:pt x="277" y="56"/>
                  </a:cubicBezTo>
                  <a:cubicBezTo>
                    <a:pt x="64" y="332"/>
                    <a:pt x="64" y="571"/>
                    <a:pt x="1" y="847"/>
                  </a:cubicBezTo>
                  <a:cubicBezTo>
                    <a:pt x="1" y="847"/>
                    <a:pt x="390" y="420"/>
                    <a:pt x="465" y="169"/>
                  </a:cubicBezTo>
                  <a:cubicBezTo>
                    <a:pt x="478" y="119"/>
                    <a:pt x="490" y="56"/>
                    <a:pt x="453" y="18"/>
                  </a:cubicBezTo>
                  <a:cubicBezTo>
                    <a:pt x="435" y="10"/>
                    <a:pt x="411" y="1"/>
                    <a:pt x="389"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39"/>
            <p:cNvSpPr/>
            <p:nvPr/>
          </p:nvSpPr>
          <p:spPr>
            <a:xfrm>
              <a:off x="3987075" y="3155825"/>
              <a:ext cx="9750" cy="3475"/>
            </a:xfrm>
            <a:custGeom>
              <a:avLst/>
              <a:gdLst/>
              <a:ahLst/>
              <a:cxnLst/>
              <a:rect l="l" t="t" r="r" b="b"/>
              <a:pathLst>
                <a:path w="390" h="139" extrusionOk="0">
                  <a:moveTo>
                    <a:pt x="390" y="1"/>
                  </a:moveTo>
                  <a:cubicBezTo>
                    <a:pt x="264" y="51"/>
                    <a:pt x="139" y="89"/>
                    <a:pt x="13" y="126"/>
                  </a:cubicBezTo>
                  <a:cubicBezTo>
                    <a:pt x="1" y="126"/>
                    <a:pt x="1" y="139"/>
                    <a:pt x="13" y="139"/>
                  </a:cubicBezTo>
                  <a:cubicBezTo>
                    <a:pt x="139" y="126"/>
                    <a:pt x="277" y="64"/>
                    <a:pt x="390" y="13"/>
                  </a:cubicBezTo>
                  <a:cubicBezTo>
                    <a:pt x="390" y="13"/>
                    <a:pt x="390" y="1"/>
                    <a:pt x="39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39"/>
            <p:cNvSpPr/>
            <p:nvPr/>
          </p:nvSpPr>
          <p:spPr>
            <a:xfrm>
              <a:off x="3986775" y="3151450"/>
              <a:ext cx="5675" cy="2525"/>
            </a:xfrm>
            <a:custGeom>
              <a:avLst/>
              <a:gdLst/>
              <a:ahLst/>
              <a:cxnLst/>
              <a:rect l="l" t="t" r="r" b="b"/>
              <a:pathLst>
                <a:path w="227" h="101" extrusionOk="0">
                  <a:moveTo>
                    <a:pt x="214" y="0"/>
                  </a:moveTo>
                  <a:cubicBezTo>
                    <a:pt x="151" y="38"/>
                    <a:pt x="76" y="63"/>
                    <a:pt x="0" y="88"/>
                  </a:cubicBezTo>
                  <a:cubicBezTo>
                    <a:pt x="0" y="88"/>
                    <a:pt x="0" y="101"/>
                    <a:pt x="0" y="101"/>
                  </a:cubicBezTo>
                  <a:cubicBezTo>
                    <a:pt x="76" y="88"/>
                    <a:pt x="151" y="50"/>
                    <a:pt x="214" y="13"/>
                  </a:cubicBezTo>
                  <a:cubicBezTo>
                    <a:pt x="226" y="0"/>
                    <a:pt x="214" y="0"/>
                    <a:pt x="21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39"/>
            <p:cNvSpPr/>
            <p:nvPr/>
          </p:nvSpPr>
          <p:spPr>
            <a:xfrm>
              <a:off x="3980800" y="3140950"/>
              <a:ext cx="9350" cy="7700"/>
            </a:xfrm>
            <a:custGeom>
              <a:avLst/>
              <a:gdLst/>
              <a:ahLst/>
              <a:cxnLst/>
              <a:rect l="l" t="t" r="r" b="b"/>
              <a:pathLst>
                <a:path w="374" h="308" extrusionOk="0">
                  <a:moveTo>
                    <a:pt x="367" y="1"/>
                  </a:moveTo>
                  <a:lnTo>
                    <a:pt x="367" y="1"/>
                  </a:lnTo>
                  <a:cubicBezTo>
                    <a:pt x="366" y="1"/>
                    <a:pt x="365" y="2"/>
                    <a:pt x="365" y="6"/>
                  </a:cubicBezTo>
                  <a:cubicBezTo>
                    <a:pt x="239" y="94"/>
                    <a:pt x="114" y="194"/>
                    <a:pt x="13" y="295"/>
                  </a:cubicBezTo>
                  <a:cubicBezTo>
                    <a:pt x="1" y="295"/>
                    <a:pt x="13" y="307"/>
                    <a:pt x="13" y="307"/>
                  </a:cubicBezTo>
                  <a:cubicBezTo>
                    <a:pt x="139" y="219"/>
                    <a:pt x="252" y="119"/>
                    <a:pt x="365" y="19"/>
                  </a:cubicBezTo>
                  <a:cubicBezTo>
                    <a:pt x="374" y="10"/>
                    <a:pt x="370" y="1"/>
                    <a:pt x="3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39"/>
            <p:cNvSpPr/>
            <p:nvPr/>
          </p:nvSpPr>
          <p:spPr>
            <a:xfrm>
              <a:off x="3976100" y="3138450"/>
              <a:ext cx="6200" cy="5500"/>
            </a:xfrm>
            <a:custGeom>
              <a:avLst/>
              <a:gdLst/>
              <a:ahLst/>
              <a:cxnLst/>
              <a:rect l="l" t="t" r="r" b="b"/>
              <a:pathLst>
                <a:path w="248" h="220" extrusionOk="0">
                  <a:moveTo>
                    <a:pt x="241" y="1"/>
                  </a:moveTo>
                  <a:lnTo>
                    <a:pt x="241" y="1"/>
                  </a:lnTo>
                  <a:cubicBezTo>
                    <a:pt x="240" y="1"/>
                    <a:pt x="239" y="2"/>
                    <a:pt x="239" y="6"/>
                  </a:cubicBezTo>
                  <a:cubicBezTo>
                    <a:pt x="164" y="81"/>
                    <a:pt x="76" y="131"/>
                    <a:pt x="1" y="207"/>
                  </a:cubicBezTo>
                  <a:cubicBezTo>
                    <a:pt x="1" y="207"/>
                    <a:pt x="1" y="219"/>
                    <a:pt x="13" y="219"/>
                  </a:cubicBezTo>
                  <a:cubicBezTo>
                    <a:pt x="101" y="169"/>
                    <a:pt x="176" y="94"/>
                    <a:pt x="239" y="18"/>
                  </a:cubicBezTo>
                  <a:cubicBezTo>
                    <a:pt x="248" y="9"/>
                    <a:pt x="244" y="1"/>
                    <a:pt x="241"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39"/>
            <p:cNvSpPr/>
            <p:nvPr/>
          </p:nvSpPr>
          <p:spPr>
            <a:xfrm>
              <a:off x="3970450" y="3130100"/>
              <a:ext cx="10375" cy="10525"/>
            </a:xfrm>
            <a:custGeom>
              <a:avLst/>
              <a:gdLst/>
              <a:ahLst/>
              <a:cxnLst/>
              <a:rect l="l" t="t" r="r" b="b"/>
              <a:pathLst>
                <a:path w="415" h="421" extrusionOk="0">
                  <a:moveTo>
                    <a:pt x="402" y="1"/>
                  </a:moveTo>
                  <a:cubicBezTo>
                    <a:pt x="252" y="126"/>
                    <a:pt x="114" y="264"/>
                    <a:pt x="1" y="415"/>
                  </a:cubicBezTo>
                  <a:cubicBezTo>
                    <a:pt x="1" y="415"/>
                    <a:pt x="6" y="421"/>
                    <a:pt x="10" y="421"/>
                  </a:cubicBezTo>
                  <a:cubicBezTo>
                    <a:pt x="12" y="421"/>
                    <a:pt x="13" y="419"/>
                    <a:pt x="13" y="415"/>
                  </a:cubicBezTo>
                  <a:cubicBezTo>
                    <a:pt x="139" y="277"/>
                    <a:pt x="264" y="139"/>
                    <a:pt x="402" y="13"/>
                  </a:cubicBezTo>
                  <a:cubicBezTo>
                    <a:pt x="415" y="13"/>
                    <a:pt x="402" y="1"/>
                    <a:pt x="40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39"/>
            <p:cNvSpPr/>
            <p:nvPr/>
          </p:nvSpPr>
          <p:spPr>
            <a:xfrm>
              <a:off x="3958850" y="3125100"/>
              <a:ext cx="6925" cy="7050"/>
            </a:xfrm>
            <a:custGeom>
              <a:avLst/>
              <a:gdLst/>
              <a:ahLst/>
              <a:cxnLst/>
              <a:rect l="l" t="t" r="r" b="b"/>
              <a:pathLst>
                <a:path w="277" h="282" extrusionOk="0">
                  <a:moveTo>
                    <a:pt x="251" y="0"/>
                  </a:moveTo>
                  <a:cubicBezTo>
                    <a:pt x="176" y="88"/>
                    <a:pt x="76" y="176"/>
                    <a:pt x="0" y="264"/>
                  </a:cubicBezTo>
                  <a:cubicBezTo>
                    <a:pt x="0" y="273"/>
                    <a:pt x="7" y="281"/>
                    <a:pt x="10" y="281"/>
                  </a:cubicBezTo>
                  <a:cubicBezTo>
                    <a:pt x="12" y="281"/>
                    <a:pt x="13" y="280"/>
                    <a:pt x="13" y="276"/>
                  </a:cubicBezTo>
                  <a:cubicBezTo>
                    <a:pt x="101" y="201"/>
                    <a:pt x="189" y="101"/>
                    <a:pt x="264" y="13"/>
                  </a:cubicBezTo>
                  <a:cubicBezTo>
                    <a:pt x="277" y="0"/>
                    <a:pt x="264" y="0"/>
                    <a:pt x="25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39"/>
            <p:cNvSpPr/>
            <p:nvPr/>
          </p:nvSpPr>
          <p:spPr>
            <a:xfrm>
              <a:off x="3956125" y="3119000"/>
              <a:ext cx="8400" cy="12525"/>
            </a:xfrm>
            <a:custGeom>
              <a:avLst/>
              <a:gdLst/>
              <a:ahLst/>
              <a:cxnLst/>
              <a:rect l="l" t="t" r="r" b="b"/>
              <a:pathLst>
                <a:path w="336" h="501" extrusionOk="0">
                  <a:moveTo>
                    <a:pt x="325" y="1"/>
                  </a:moveTo>
                  <a:cubicBezTo>
                    <a:pt x="324" y="1"/>
                    <a:pt x="323" y="2"/>
                    <a:pt x="323" y="6"/>
                  </a:cubicBezTo>
                  <a:cubicBezTo>
                    <a:pt x="185" y="131"/>
                    <a:pt x="59" y="307"/>
                    <a:pt x="9" y="483"/>
                  </a:cubicBezTo>
                  <a:cubicBezTo>
                    <a:pt x="0" y="491"/>
                    <a:pt x="10" y="500"/>
                    <a:pt x="17" y="500"/>
                  </a:cubicBezTo>
                  <a:cubicBezTo>
                    <a:pt x="19" y="500"/>
                    <a:pt x="22" y="499"/>
                    <a:pt x="22" y="495"/>
                  </a:cubicBezTo>
                  <a:cubicBezTo>
                    <a:pt x="109" y="319"/>
                    <a:pt x="197" y="156"/>
                    <a:pt x="335" y="18"/>
                  </a:cubicBezTo>
                  <a:cubicBezTo>
                    <a:pt x="335" y="9"/>
                    <a:pt x="329" y="1"/>
                    <a:pt x="32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39"/>
            <p:cNvSpPr/>
            <p:nvPr/>
          </p:nvSpPr>
          <p:spPr>
            <a:xfrm>
              <a:off x="3948600" y="3119325"/>
              <a:ext cx="7050" cy="10325"/>
            </a:xfrm>
            <a:custGeom>
              <a:avLst/>
              <a:gdLst/>
              <a:ahLst/>
              <a:cxnLst/>
              <a:rect l="l" t="t" r="r" b="b"/>
              <a:pathLst>
                <a:path w="282" h="413" extrusionOk="0">
                  <a:moveTo>
                    <a:pt x="270" y="0"/>
                  </a:moveTo>
                  <a:cubicBezTo>
                    <a:pt x="267" y="0"/>
                    <a:pt x="264" y="2"/>
                    <a:pt x="260" y="5"/>
                  </a:cubicBezTo>
                  <a:cubicBezTo>
                    <a:pt x="172" y="131"/>
                    <a:pt x="84" y="269"/>
                    <a:pt x="9" y="407"/>
                  </a:cubicBezTo>
                  <a:cubicBezTo>
                    <a:pt x="1" y="407"/>
                    <a:pt x="3" y="412"/>
                    <a:pt x="10" y="412"/>
                  </a:cubicBezTo>
                  <a:cubicBezTo>
                    <a:pt x="13" y="412"/>
                    <a:pt x="17" y="411"/>
                    <a:pt x="21" y="407"/>
                  </a:cubicBezTo>
                  <a:cubicBezTo>
                    <a:pt x="109" y="281"/>
                    <a:pt x="197" y="143"/>
                    <a:pt x="272" y="18"/>
                  </a:cubicBezTo>
                  <a:cubicBezTo>
                    <a:pt x="281" y="9"/>
                    <a:pt x="278" y="0"/>
                    <a:pt x="270"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39"/>
            <p:cNvSpPr/>
            <p:nvPr/>
          </p:nvSpPr>
          <p:spPr>
            <a:xfrm>
              <a:off x="3942850" y="3114275"/>
              <a:ext cx="6925" cy="15850"/>
            </a:xfrm>
            <a:custGeom>
              <a:avLst/>
              <a:gdLst/>
              <a:ahLst/>
              <a:cxnLst/>
              <a:rect l="l" t="t" r="r" b="b"/>
              <a:pathLst>
                <a:path w="277" h="634" extrusionOk="0">
                  <a:moveTo>
                    <a:pt x="267" y="1"/>
                  </a:moveTo>
                  <a:cubicBezTo>
                    <a:pt x="265" y="1"/>
                    <a:pt x="264" y="2"/>
                    <a:pt x="264" y="6"/>
                  </a:cubicBezTo>
                  <a:cubicBezTo>
                    <a:pt x="138" y="182"/>
                    <a:pt x="26" y="408"/>
                    <a:pt x="0" y="634"/>
                  </a:cubicBezTo>
                  <a:lnTo>
                    <a:pt x="13" y="634"/>
                  </a:lnTo>
                  <a:cubicBezTo>
                    <a:pt x="51" y="521"/>
                    <a:pt x="76" y="421"/>
                    <a:pt x="113" y="308"/>
                  </a:cubicBezTo>
                  <a:cubicBezTo>
                    <a:pt x="164" y="207"/>
                    <a:pt x="214" y="107"/>
                    <a:pt x="277" y="6"/>
                  </a:cubicBezTo>
                  <a:cubicBezTo>
                    <a:pt x="277" y="6"/>
                    <a:pt x="271" y="1"/>
                    <a:pt x="26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39"/>
            <p:cNvSpPr/>
            <p:nvPr/>
          </p:nvSpPr>
          <p:spPr>
            <a:xfrm>
              <a:off x="3946300" y="3112475"/>
              <a:ext cx="5675" cy="5175"/>
            </a:xfrm>
            <a:custGeom>
              <a:avLst/>
              <a:gdLst/>
              <a:ahLst/>
              <a:cxnLst/>
              <a:rect l="l" t="t" r="r" b="b"/>
              <a:pathLst>
                <a:path w="227" h="207" extrusionOk="0">
                  <a:moveTo>
                    <a:pt x="107" y="1"/>
                  </a:moveTo>
                  <a:cubicBezTo>
                    <a:pt x="63" y="1"/>
                    <a:pt x="24" y="36"/>
                    <a:pt x="13" y="91"/>
                  </a:cubicBezTo>
                  <a:cubicBezTo>
                    <a:pt x="0" y="141"/>
                    <a:pt x="38" y="191"/>
                    <a:pt x="88" y="204"/>
                  </a:cubicBezTo>
                  <a:cubicBezTo>
                    <a:pt x="97" y="206"/>
                    <a:pt x="105" y="206"/>
                    <a:pt x="112" y="206"/>
                  </a:cubicBezTo>
                  <a:cubicBezTo>
                    <a:pt x="164" y="206"/>
                    <a:pt x="203" y="172"/>
                    <a:pt x="214" y="129"/>
                  </a:cubicBezTo>
                  <a:cubicBezTo>
                    <a:pt x="226" y="66"/>
                    <a:pt x="189" y="16"/>
                    <a:pt x="126" y="3"/>
                  </a:cubicBezTo>
                  <a:cubicBezTo>
                    <a:pt x="119" y="2"/>
                    <a:pt x="113" y="1"/>
                    <a:pt x="10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39"/>
            <p:cNvSpPr/>
            <p:nvPr/>
          </p:nvSpPr>
          <p:spPr>
            <a:xfrm>
              <a:off x="3949425" y="3120075"/>
              <a:ext cx="3175" cy="2850"/>
            </a:xfrm>
            <a:custGeom>
              <a:avLst/>
              <a:gdLst/>
              <a:ahLst/>
              <a:cxnLst/>
              <a:rect l="l" t="t" r="r" b="b"/>
              <a:pathLst>
                <a:path w="127" h="114" extrusionOk="0">
                  <a:moveTo>
                    <a:pt x="76" y="0"/>
                  </a:moveTo>
                  <a:cubicBezTo>
                    <a:pt x="39" y="0"/>
                    <a:pt x="14" y="13"/>
                    <a:pt x="1" y="51"/>
                  </a:cubicBezTo>
                  <a:cubicBezTo>
                    <a:pt x="1" y="76"/>
                    <a:pt x="26" y="101"/>
                    <a:pt x="51" y="113"/>
                  </a:cubicBezTo>
                  <a:cubicBezTo>
                    <a:pt x="76" y="113"/>
                    <a:pt x="114" y="101"/>
                    <a:pt x="114" y="63"/>
                  </a:cubicBezTo>
                  <a:cubicBezTo>
                    <a:pt x="126" y="38"/>
                    <a:pt x="101" y="0"/>
                    <a:pt x="76"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39"/>
            <p:cNvSpPr/>
            <p:nvPr/>
          </p:nvSpPr>
          <p:spPr>
            <a:xfrm>
              <a:off x="3978925" y="3129175"/>
              <a:ext cx="2850" cy="2850"/>
            </a:xfrm>
            <a:custGeom>
              <a:avLst/>
              <a:gdLst/>
              <a:ahLst/>
              <a:cxnLst/>
              <a:rect l="l" t="t" r="r" b="b"/>
              <a:pathLst>
                <a:path w="114" h="114" extrusionOk="0">
                  <a:moveTo>
                    <a:pt x="63" y="0"/>
                  </a:moveTo>
                  <a:cubicBezTo>
                    <a:pt x="38" y="0"/>
                    <a:pt x="13" y="13"/>
                    <a:pt x="1" y="50"/>
                  </a:cubicBezTo>
                  <a:cubicBezTo>
                    <a:pt x="1" y="76"/>
                    <a:pt x="13" y="101"/>
                    <a:pt x="51" y="113"/>
                  </a:cubicBezTo>
                  <a:cubicBezTo>
                    <a:pt x="76" y="113"/>
                    <a:pt x="114" y="101"/>
                    <a:pt x="114" y="63"/>
                  </a:cubicBezTo>
                  <a:cubicBezTo>
                    <a:pt x="114" y="38"/>
                    <a:pt x="101" y="13"/>
                    <a:pt x="63"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39"/>
            <p:cNvSpPr/>
            <p:nvPr/>
          </p:nvSpPr>
          <p:spPr>
            <a:xfrm>
              <a:off x="3995250" y="3154575"/>
              <a:ext cx="2850" cy="2850"/>
            </a:xfrm>
            <a:custGeom>
              <a:avLst/>
              <a:gdLst/>
              <a:ahLst/>
              <a:cxnLst/>
              <a:rect l="l" t="t" r="r" b="b"/>
              <a:pathLst>
                <a:path w="114" h="114" extrusionOk="0">
                  <a:moveTo>
                    <a:pt x="75" y="1"/>
                  </a:moveTo>
                  <a:cubicBezTo>
                    <a:pt x="38" y="1"/>
                    <a:pt x="13" y="13"/>
                    <a:pt x="0" y="51"/>
                  </a:cubicBezTo>
                  <a:cubicBezTo>
                    <a:pt x="0" y="76"/>
                    <a:pt x="25" y="101"/>
                    <a:pt x="50" y="114"/>
                  </a:cubicBezTo>
                  <a:cubicBezTo>
                    <a:pt x="75" y="114"/>
                    <a:pt x="113" y="101"/>
                    <a:pt x="113" y="63"/>
                  </a:cubicBezTo>
                  <a:cubicBezTo>
                    <a:pt x="113" y="38"/>
                    <a:pt x="100" y="13"/>
                    <a:pt x="7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39"/>
            <p:cNvSpPr/>
            <p:nvPr/>
          </p:nvSpPr>
          <p:spPr>
            <a:xfrm>
              <a:off x="3963550" y="3122900"/>
              <a:ext cx="4425" cy="4150"/>
            </a:xfrm>
            <a:custGeom>
              <a:avLst/>
              <a:gdLst/>
              <a:ahLst/>
              <a:cxnLst/>
              <a:rect l="l" t="t" r="r" b="b"/>
              <a:pathLst>
                <a:path w="177" h="166" extrusionOk="0">
                  <a:moveTo>
                    <a:pt x="114" y="0"/>
                  </a:moveTo>
                  <a:cubicBezTo>
                    <a:pt x="63" y="0"/>
                    <a:pt x="26" y="25"/>
                    <a:pt x="13" y="63"/>
                  </a:cubicBezTo>
                  <a:cubicBezTo>
                    <a:pt x="1" y="113"/>
                    <a:pt x="38" y="151"/>
                    <a:pt x="76" y="163"/>
                  </a:cubicBezTo>
                  <a:cubicBezTo>
                    <a:pt x="83" y="165"/>
                    <a:pt x="89" y="166"/>
                    <a:pt x="95" y="166"/>
                  </a:cubicBezTo>
                  <a:cubicBezTo>
                    <a:pt x="136" y="166"/>
                    <a:pt x="165" y="133"/>
                    <a:pt x="176" y="101"/>
                  </a:cubicBezTo>
                  <a:cubicBezTo>
                    <a:pt x="176" y="51"/>
                    <a:pt x="151" y="13"/>
                    <a:pt x="11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39"/>
            <p:cNvSpPr/>
            <p:nvPr/>
          </p:nvSpPr>
          <p:spPr>
            <a:xfrm>
              <a:off x="3977350" y="3133825"/>
              <a:ext cx="4750" cy="4150"/>
            </a:xfrm>
            <a:custGeom>
              <a:avLst/>
              <a:gdLst/>
              <a:ahLst/>
              <a:cxnLst/>
              <a:rect l="l" t="t" r="r" b="b"/>
              <a:pathLst>
                <a:path w="190" h="166" extrusionOk="0">
                  <a:moveTo>
                    <a:pt x="94" y="0"/>
                  </a:moveTo>
                  <a:cubicBezTo>
                    <a:pt x="54" y="0"/>
                    <a:pt x="24" y="33"/>
                    <a:pt x="13" y="65"/>
                  </a:cubicBezTo>
                  <a:cubicBezTo>
                    <a:pt x="1" y="115"/>
                    <a:pt x="38" y="153"/>
                    <a:pt x="76" y="166"/>
                  </a:cubicBezTo>
                  <a:cubicBezTo>
                    <a:pt x="126" y="166"/>
                    <a:pt x="164" y="141"/>
                    <a:pt x="177" y="103"/>
                  </a:cubicBezTo>
                  <a:cubicBezTo>
                    <a:pt x="189" y="53"/>
                    <a:pt x="151" y="15"/>
                    <a:pt x="114" y="3"/>
                  </a:cubicBezTo>
                  <a:cubicBezTo>
                    <a:pt x="107" y="1"/>
                    <a:pt x="101" y="0"/>
                    <a:pt x="94"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39"/>
            <p:cNvSpPr/>
            <p:nvPr/>
          </p:nvSpPr>
          <p:spPr>
            <a:xfrm>
              <a:off x="3989900" y="3148000"/>
              <a:ext cx="4425" cy="4175"/>
            </a:xfrm>
            <a:custGeom>
              <a:avLst/>
              <a:gdLst/>
              <a:ahLst/>
              <a:cxnLst/>
              <a:rect l="l" t="t" r="r" b="b"/>
              <a:pathLst>
                <a:path w="177" h="167" extrusionOk="0">
                  <a:moveTo>
                    <a:pt x="101" y="0"/>
                  </a:moveTo>
                  <a:cubicBezTo>
                    <a:pt x="64" y="0"/>
                    <a:pt x="13" y="25"/>
                    <a:pt x="13" y="76"/>
                  </a:cubicBezTo>
                  <a:cubicBezTo>
                    <a:pt x="1" y="113"/>
                    <a:pt x="26" y="163"/>
                    <a:pt x="76" y="163"/>
                  </a:cubicBezTo>
                  <a:cubicBezTo>
                    <a:pt x="83" y="165"/>
                    <a:pt x="89" y="167"/>
                    <a:pt x="96" y="167"/>
                  </a:cubicBezTo>
                  <a:cubicBezTo>
                    <a:pt x="129" y="167"/>
                    <a:pt x="164" y="142"/>
                    <a:pt x="164" y="101"/>
                  </a:cubicBezTo>
                  <a:cubicBezTo>
                    <a:pt x="176" y="63"/>
                    <a:pt x="151" y="13"/>
                    <a:pt x="10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39"/>
            <p:cNvSpPr/>
            <p:nvPr/>
          </p:nvSpPr>
          <p:spPr>
            <a:xfrm>
              <a:off x="3962625" y="3118100"/>
              <a:ext cx="2825" cy="2700"/>
            </a:xfrm>
            <a:custGeom>
              <a:avLst/>
              <a:gdLst/>
              <a:ahLst/>
              <a:cxnLst/>
              <a:rect l="l" t="t" r="r" b="b"/>
              <a:pathLst>
                <a:path w="113" h="108" extrusionOk="0">
                  <a:moveTo>
                    <a:pt x="49" y="1"/>
                  </a:moveTo>
                  <a:cubicBezTo>
                    <a:pt x="29" y="1"/>
                    <a:pt x="10" y="21"/>
                    <a:pt x="0" y="42"/>
                  </a:cubicBezTo>
                  <a:cubicBezTo>
                    <a:pt x="0" y="67"/>
                    <a:pt x="13" y="104"/>
                    <a:pt x="50" y="104"/>
                  </a:cubicBezTo>
                  <a:cubicBezTo>
                    <a:pt x="55" y="107"/>
                    <a:pt x="59" y="108"/>
                    <a:pt x="64" y="108"/>
                  </a:cubicBezTo>
                  <a:cubicBezTo>
                    <a:pt x="84" y="108"/>
                    <a:pt x="103" y="87"/>
                    <a:pt x="113" y="67"/>
                  </a:cubicBezTo>
                  <a:cubicBezTo>
                    <a:pt x="113" y="29"/>
                    <a:pt x="100" y="4"/>
                    <a:pt x="63" y="4"/>
                  </a:cubicBezTo>
                  <a:cubicBezTo>
                    <a:pt x="58" y="2"/>
                    <a:pt x="54" y="1"/>
                    <a:pt x="4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39"/>
            <p:cNvSpPr/>
            <p:nvPr/>
          </p:nvSpPr>
          <p:spPr>
            <a:xfrm>
              <a:off x="3988350" y="3139825"/>
              <a:ext cx="2825" cy="2850"/>
            </a:xfrm>
            <a:custGeom>
              <a:avLst/>
              <a:gdLst/>
              <a:ahLst/>
              <a:cxnLst/>
              <a:rect l="l" t="t" r="r" b="b"/>
              <a:pathLst>
                <a:path w="113" h="114" extrusionOk="0">
                  <a:moveTo>
                    <a:pt x="75" y="1"/>
                  </a:moveTo>
                  <a:cubicBezTo>
                    <a:pt x="38" y="1"/>
                    <a:pt x="13" y="13"/>
                    <a:pt x="0" y="51"/>
                  </a:cubicBezTo>
                  <a:cubicBezTo>
                    <a:pt x="0" y="76"/>
                    <a:pt x="13" y="101"/>
                    <a:pt x="50" y="114"/>
                  </a:cubicBezTo>
                  <a:cubicBezTo>
                    <a:pt x="75" y="114"/>
                    <a:pt x="113" y="101"/>
                    <a:pt x="113" y="64"/>
                  </a:cubicBezTo>
                  <a:cubicBezTo>
                    <a:pt x="113" y="39"/>
                    <a:pt x="100" y="1"/>
                    <a:pt x="75"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39"/>
            <p:cNvSpPr/>
            <p:nvPr/>
          </p:nvSpPr>
          <p:spPr>
            <a:xfrm>
              <a:off x="3999950" y="3147050"/>
              <a:ext cx="2850" cy="2850"/>
            </a:xfrm>
            <a:custGeom>
              <a:avLst/>
              <a:gdLst/>
              <a:ahLst/>
              <a:cxnLst/>
              <a:rect l="l" t="t" r="r" b="b"/>
              <a:pathLst>
                <a:path w="114" h="114" extrusionOk="0">
                  <a:moveTo>
                    <a:pt x="63" y="1"/>
                  </a:moveTo>
                  <a:cubicBezTo>
                    <a:pt x="38" y="1"/>
                    <a:pt x="13" y="13"/>
                    <a:pt x="0" y="51"/>
                  </a:cubicBezTo>
                  <a:cubicBezTo>
                    <a:pt x="0" y="76"/>
                    <a:pt x="13" y="101"/>
                    <a:pt x="51" y="114"/>
                  </a:cubicBezTo>
                  <a:cubicBezTo>
                    <a:pt x="76" y="114"/>
                    <a:pt x="101" y="101"/>
                    <a:pt x="113" y="63"/>
                  </a:cubicBezTo>
                  <a:cubicBezTo>
                    <a:pt x="113" y="38"/>
                    <a:pt x="101" y="1"/>
                    <a:pt x="63"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39"/>
            <p:cNvSpPr/>
            <p:nvPr/>
          </p:nvSpPr>
          <p:spPr>
            <a:xfrm>
              <a:off x="3980500" y="3145175"/>
              <a:ext cx="7875" cy="5050"/>
            </a:xfrm>
            <a:custGeom>
              <a:avLst/>
              <a:gdLst/>
              <a:ahLst/>
              <a:cxnLst/>
              <a:rect l="l" t="t" r="r" b="b"/>
              <a:pathLst>
                <a:path w="315" h="202" extrusionOk="0">
                  <a:moveTo>
                    <a:pt x="301" y="0"/>
                  </a:moveTo>
                  <a:cubicBezTo>
                    <a:pt x="201" y="63"/>
                    <a:pt x="101" y="113"/>
                    <a:pt x="13" y="189"/>
                  </a:cubicBezTo>
                  <a:cubicBezTo>
                    <a:pt x="0" y="189"/>
                    <a:pt x="13" y="201"/>
                    <a:pt x="25" y="201"/>
                  </a:cubicBezTo>
                  <a:cubicBezTo>
                    <a:pt x="126" y="151"/>
                    <a:pt x="214" y="88"/>
                    <a:pt x="301" y="25"/>
                  </a:cubicBezTo>
                  <a:cubicBezTo>
                    <a:pt x="314" y="13"/>
                    <a:pt x="314" y="0"/>
                    <a:pt x="301"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39"/>
            <p:cNvSpPr/>
            <p:nvPr/>
          </p:nvSpPr>
          <p:spPr>
            <a:xfrm>
              <a:off x="3972750" y="3135750"/>
              <a:ext cx="4000" cy="4250"/>
            </a:xfrm>
            <a:custGeom>
              <a:avLst/>
              <a:gdLst/>
              <a:ahLst/>
              <a:cxnLst/>
              <a:rect l="l" t="t" r="r" b="b"/>
              <a:pathLst>
                <a:path w="160" h="170" extrusionOk="0">
                  <a:moveTo>
                    <a:pt x="147" y="1"/>
                  </a:moveTo>
                  <a:cubicBezTo>
                    <a:pt x="97" y="51"/>
                    <a:pt x="47" y="101"/>
                    <a:pt x="9" y="164"/>
                  </a:cubicBezTo>
                  <a:cubicBezTo>
                    <a:pt x="1" y="164"/>
                    <a:pt x="4" y="170"/>
                    <a:pt x="10" y="170"/>
                  </a:cubicBezTo>
                  <a:cubicBezTo>
                    <a:pt x="13" y="170"/>
                    <a:pt x="18" y="168"/>
                    <a:pt x="22" y="164"/>
                  </a:cubicBezTo>
                  <a:cubicBezTo>
                    <a:pt x="72" y="126"/>
                    <a:pt x="110" y="76"/>
                    <a:pt x="160" y="13"/>
                  </a:cubicBezTo>
                  <a:cubicBezTo>
                    <a:pt x="160" y="13"/>
                    <a:pt x="147" y="1"/>
                    <a:pt x="147"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39"/>
            <p:cNvSpPr/>
            <p:nvPr/>
          </p:nvSpPr>
          <p:spPr>
            <a:xfrm>
              <a:off x="3970775" y="3131675"/>
              <a:ext cx="5350" cy="6300"/>
            </a:xfrm>
            <a:custGeom>
              <a:avLst/>
              <a:gdLst/>
              <a:ahLst/>
              <a:cxnLst/>
              <a:rect l="l" t="t" r="r" b="b"/>
              <a:pathLst>
                <a:path w="214" h="252" extrusionOk="0">
                  <a:moveTo>
                    <a:pt x="201" y="1"/>
                  </a:moveTo>
                  <a:cubicBezTo>
                    <a:pt x="138" y="76"/>
                    <a:pt x="63" y="151"/>
                    <a:pt x="0" y="227"/>
                  </a:cubicBezTo>
                  <a:cubicBezTo>
                    <a:pt x="0" y="239"/>
                    <a:pt x="13" y="252"/>
                    <a:pt x="25" y="252"/>
                  </a:cubicBezTo>
                  <a:cubicBezTo>
                    <a:pt x="88" y="176"/>
                    <a:pt x="151" y="101"/>
                    <a:pt x="214" y="13"/>
                  </a:cubicBezTo>
                  <a:cubicBezTo>
                    <a:pt x="214" y="13"/>
                    <a:pt x="214" y="1"/>
                    <a:pt x="201"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39"/>
            <p:cNvSpPr/>
            <p:nvPr/>
          </p:nvSpPr>
          <p:spPr>
            <a:xfrm>
              <a:off x="3956975" y="3125275"/>
              <a:ext cx="5975" cy="6750"/>
            </a:xfrm>
            <a:custGeom>
              <a:avLst/>
              <a:gdLst/>
              <a:ahLst/>
              <a:cxnLst/>
              <a:rect l="l" t="t" r="r" b="b"/>
              <a:pathLst>
                <a:path w="239" h="270" extrusionOk="0">
                  <a:moveTo>
                    <a:pt x="229" y="0"/>
                  </a:moveTo>
                  <a:cubicBezTo>
                    <a:pt x="227" y="0"/>
                    <a:pt x="226" y="2"/>
                    <a:pt x="226" y="6"/>
                  </a:cubicBezTo>
                  <a:cubicBezTo>
                    <a:pt x="163" y="81"/>
                    <a:pt x="75" y="169"/>
                    <a:pt x="13" y="244"/>
                  </a:cubicBezTo>
                  <a:cubicBezTo>
                    <a:pt x="0" y="257"/>
                    <a:pt x="25" y="269"/>
                    <a:pt x="25" y="269"/>
                  </a:cubicBezTo>
                  <a:cubicBezTo>
                    <a:pt x="113" y="194"/>
                    <a:pt x="176" y="106"/>
                    <a:pt x="239" y="18"/>
                  </a:cubicBezTo>
                  <a:cubicBezTo>
                    <a:pt x="239" y="9"/>
                    <a:pt x="232" y="0"/>
                    <a:pt x="229"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39"/>
            <p:cNvSpPr/>
            <p:nvPr/>
          </p:nvSpPr>
          <p:spPr>
            <a:xfrm>
              <a:off x="3944725" y="3119625"/>
              <a:ext cx="4325" cy="9250"/>
            </a:xfrm>
            <a:custGeom>
              <a:avLst/>
              <a:gdLst/>
              <a:ahLst/>
              <a:cxnLst/>
              <a:rect l="l" t="t" r="r" b="b"/>
              <a:pathLst>
                <a:path w="173" h="370" extrusionOk="0">
                  <a:moveTo>
                    <a:pt x="162" y="1"/>
                  </a:moveTo>
                  <a:cubicBezTo>
                    <a:pt x="159" y="1"/>
                    <a:pt x="155" y="2"/>
                    <a:pt x="151" y="6"/>
                  </a:cubicBezTo>
                  <a:cubicBezTo>
                    <a:pt x="89" y="106"/>
                    <a:pt x="1" y="232"/>
                    <a:pt x="1" y="357"/>
                  </a:cubicBezTo>
                  <a:cubicBezTo>
                    <a:pt x="1" y="370"/>
                    <a:pt x="13" y="370"/>
                    <a:pt x="13" y="370"/>
                  </a:cubicBezTo>
                  <a:cubicBezTo>
                    <a:pt x="51" y="244"/>
                    <a:pt x="114" y="131"/>
                    <a:pt x="164" y="18"/>
                  </a:cubicBezTo>
                  <a:cubicBezTo>
                    <a:pt x="173" y="9"/>
                    <a:pt x="169" y="1"/>
                    <a:pt x="162"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39"/>
            <p:cNvSpPr/>
            <p:nvPr/>
          </p:nvSpPr>
          <p:spPr>
            <a:xfrm>
              <a:off x="3987700" y="3154900"/>
              <a:ext cx="6625" cy="2525"/>
            </a:xfrm>
            <a:custGeom>
              <a:avLst/>
              <a:gdLst/>
              <a:ahLst/>
              <a:cxnLst/>
              <a:rect l="l" t="t" r="r" b="b"/>
              <a:pathLst>
                <a:path w="265" h="101" extrusionOk="0">
                  <a:moveTo>
                    <a:pt x="252" y="0"/>
                  </a:moveTo>
                  <a:cubicBezTo>
                    <a:pt x="177" y="38"/>
                    <a:pt x="89" y="50"/>
                    <a:pt x="1" y="88"/>
                  </a:cubicBezTo>
                  <a:cubicBezTo>
                    <a:pt x="1" y="88"/>
                    <a:pt x="1" y="101"/>
                    <a:pt x="13" y="101"/>
                  </a:cubicBezTo>
                  <a:cubicBezTo>
                    <a:pt x="101" y="88"/>
                    <a:pt x="177" y="63"/>
                    <a:pt x="264" y="25"/>
                  </a:cubicBezTo>
                  <a:cubicBezTo>
                    <a:pt x="264" y="25"/>
                    <a:pt x="264" y="0"/>
                    <a:pt x="252" y="0"/>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39"/>
            <p:cNvSpPr/>
            <p:nvPr/>
          </p:nvSpPr>
          <p:spPr>
            <a:xfrm>
              <a:off x="3988350" y="3158650"/>
              <a:ext cx="9100" cy="2550"/>
            </a:xfrm>
            <a:custGeom>
              <a:avLst/>
              <a:gdLst/>
              <a:ahLst/>
              <a:cxnLst/>
              <a:rect l="l" t="t" r="r" b="b"/>
              <a:pathLst>
                <a:path w="364" h="102" extrusionOk="0">
                  <a:moveTo>
                    <a:pt x="339" y="1"/>
                  </a:moveTo>
                  <a:cubicBezTo>
                    <a:pt x="226" y="39"/>
                    <a:pt x="113" y="51"/>
                    <a:pt x="13" y="89"/>
                  </a:cubicBezTo>
                  <a:cubicBezTo>
                    <a:pt x="0" y="89"/>
                    <a:pt x="0" y="101"/>
                    <a:pt x="13" y="101"/>
                  </a:cubicBezTo>
                  <a:cubicBezTo>
                    <a:pt x="126" y="101"/>
                    <a:pt x="238" y="64"/>
                    <a:pt x="351" y="26"/>
                  </a:cubicBezTo>
                  <a:cubicBezTo>
                    <a:pt x="364" y="26"/>
                    <a:pt x="351" y="1"/>
                    <a:pt x="339"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39"/>
            <p:cNvSpPr/>
            <p:nvPr/>
          </p:nvSpPr>
          <p:spPr>
            <a:xfrm>
              <a:off x="3931875" y="3127275"/>
              <a:ext cx="59950" cy="47100"/>
            </a:xfrm>
            <a:custGeom>
              <a:avLst/>
              <a:gdLst/>
              <a:ahLst/>
              <a:cxnLst/>
              <a:rect l="l" t="t" r="r" b="b"/>
              <a:pathLst>
                <a:path w="2398" h="1884" extrusionOk="0">
                  <a:moveTo>
                    <a:pt x="590" y="1"/>
                  </a:moveTo>
                  <a:cubicBezTo>
                    <a:pt x="465" y="1"/>
                    <a:pt x="352" y="14"/>
                    <a:pt x="239" y="51"/>
                  </a:cubicBezTo>
                  <a:cubicBezTo>
                    <a:pt x="138" y="76"/>
                    <a:pt x="38" y="152"/>
                    <a:pt x="13" y="252"/>
                  </a:cubicBezTo>
                  <a:cubicBezTo>
                    <a:pt x="0" y="302"/>
                    <a:pt x="13" y="340"/>
                    <a:pt x="13" y="377"/>
                  </a:cubicBezTo>
                  <a:cubicBezTo>
                    <a:pt x="38" y="515"/>
                    <a:pt x="126" y="641"/>
                    <a:pt x="214" y="754"/>
                  </a:cubicBezTo>
                  <a:cubicBezTo>
                    <a:pt x="402" y="980"/>
                    <a:pt x="628" y="1155"/>
                    <a:pt x="879" y="1268"/>
                  </a:cubicBezTo>
                  <a:lnTo>
                    <a:pt x="1594" y="1883"/>
                  </a:lnTo>
                  <a:cubicBezTo>
                    <a:pt x="1757" y="1883"/>
                    <a:pt x="1933" y="1871"/>
                    <a:pt x="2083" y="1795"/>
                  </a:cubicBezTo>
                  <a:cubicBezTo>
                    <a:pt x="2246" y="1720"/>
                    <a:pt x="2385" y="1570"/>
                    <a:pt x="2397" y="1381"/>
                  </a:cubicBezTo>
                  <a:cubicBezTo>
                    <a:pt x="2397" y="1206"/>
                    <a:pt x="2284" y="1055"/>
                    <a:pt x="2171" y="917"/>
                  </a:cubicBezTo>
                  <a:cubicBezTo>
                    <a:pt x="1958" y="679"/>
                    <a:pt x="1732" y="453"/>
                    <a:pt x="1468" y="290"/>
                  </a:cubicBezTo>
                  <a:cubicBezTo>
                    <a:pt x="1205" y="126"/>
                    <a:pt x="904" y="14"/>
                    <a:pt x="590" y="1"/>
                  </a:cubicBezTo>
                  <a:close/>
                </a:path>
              </a:pathLst>
            </a:custGeom>
            <a:solidFill>
              <a:srgbClr val="5616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39"/>
            <p:cNvSpPr/>
            <p:nvPr/>
          </p:nvSpPr>
          <p:spPr>
            <a:xfrm>
              <a:off x="3967625" y="3158025"/>
              <a:ext cx="42700" cy="18550"/>
            </a:xfrm>
            <a:custGeom>
              <a:avLst/>
              <a:gdLst/>
              <a:ahLst/>
              <a:cxnLst/>
              <a:rect l="l" t="t" r="r" b="b"/>
              <a:pathLst>
                <a:path w="1708" h="742" extrusionOk="0">
                  <a:moveTo>
                    <a:pt x="1370" y="0"/>
                  </a:moveTo>
                  <a:cubicBezTo>
                    <a:pt x="1285" y="0"/>
                    <a:pt x="1199" y="14"/>
                    <a:pt x="1118" y="38"/>
                  </a:cubicBezTo>
                  <a:cubicBezTo>
                    <a:pt x="992" y="76"/>
                    <a:pt x="879" y="126"/>
                    <a:pt x="754" y="189"/>
                  </a:cubicBezTo>
                  <a:cubicBezTo>
                    <a:pt x="503" y="314"/>
                    <a:pt x="252" y="427"/>
                    <a:pt x="1" y="553"/>
                  </a:cubicBezTo>
                  <a:lnTo>
                    <a:pt x="490" y="741"/>
                  </a:lnTo>
                  <a:cubicBezTo>
                    <a:pt x="666" y="641"/>
                    <a:pt x="854" y="616"/>
                    <a:pt x="1055" y="578"/>
                  </a:cubicBezTo>
                  <a:cubicBezTo>
                    <a:pt x="1243" y="540"/>
                    <a:pt x="1444" y="490"/>
                    <a:pt x="1582" y="365"/>
                  </a:cubicBezTo>
                  <a:cubicBezTo>
                    <a:pt x="1657" y="302"/>
                    <a:pt x="1707" y="214"/>
                    <a:pt x="1682" y="139"/>
                  </a:cubicBezTo>
                  <a:cubicBezTo>
                    <a:pt x="1657" y="64"/>
                    <a:pt x="1582" y="38"/>
                    <a:pt x="1507" y="13"/>
                  </a:cubicBezTo>
                  <a:cubicBezTo>
                    <a:pt x="1462" y="4"/>
                    <a:pt x="1416" y="0"/>
                    <a:pt x="1370"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39"/>
            <p:cNvSpPr/>
            <p:nvPr/>
          </p:nvSpPr>
          <p:spPr>
            <a:xfrm>
              <a:off x="3962925" y="3145475"/>
              <a:ext cx="34850" cy="27025"/>
            </a:xfrm>
            <a:custGeom>
              <a:avLst/>
              <a:gdLst/>
              <a:ahLst/>
              <a:cxnLst/>
              <a:rect l="l" t="t" r="r" b="b"/>
              <a:pathLst>
                <a:path w="1394" h="1081" extrusionOk="0">
                  <a:moveTo>
                    <a:pt x="1306" y="1"/>
                  </a:moveTo>
                  <a:cubicBezTo>
                    <a:pt x="1268" y="1"/>
                    <a:pt x="1230" y="1"/>
                    <a:pt x="1193" y="13"/>
                  </a:cubicBezTo>
                  <a:cubicBezTo>
                    <a:pt x="1067" y="38"/>
                    <a:pt x="904" y="101"/>
                    <a:pt x="804" y="164"/>
                  </a:cubicBezTo>
                  <a:cubicBezTo>
                    <a:pt x="503" y="352"/>
                    <a:pt x="226" y="578"/>
                    <a:pt x="1" y="842"/>
                  </a:cubicBezTo>
                  <a:lnTo>
                    <a:pt x="277" y="1080"/>
                  </a:lnTo>
                  <a:cubicBezTo>
                    <a:pt x="339" y="1067"/>
                    <a:pt x="402" y="1030"/>
                    <a:pt x="465" y="992"/>
                  </a:cubicBezTo>
                  <a:cubicBezTo>
                    <a:pt x="703" y="854"/>
                    <a:pt x="942" y="704"/>
                    <a:pt x="1155" y="515"/>
                  </a:cubicBezTo>
                  <a:cubicBezTo>
                    <a:pt x="1268" y="402"/>
                    <a:pt x="1381" y="277"/>
                    <a:pt x="1393" y="126"/>
                  </a:cubicBezTo>
                  <a:cubicBezTo>
                    <a:pt x="1393" y="101"/>
                    <a:pt x="1393" y="89"/>
                    <a:pt x="1393" y="64"/>
                  </a:cubicBezTo>
                  <a:cubicBezTo>
                    <a:pt x="1381" y="38"/>
                    <a:pt x="1343" y="13"/>
                    <a:pt x="1306"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39"/>
            <p:cNvSpPr/>
            <p:nvPr/>
          </p:nvSpPr>
          <p:spPr>
            <a:xfrm>
              <a:off x="3951950" y="3133825"/>
              <a:ext cx="36100" cy="32700"/>
            </a:xfrm>
            <a:custGeom>
              <a:avLst/>
              <a:gdLst/>
              <a:ahLst/>
              <a:cxnLst/>
              <a:rect l="l" t="t" r="r" b="b"/>
              <a:pathLst>
                <a:path w="1444" h="1308" extrusionOk="0">
                  <a:moveTo>
                    <a:pt x="1315" y="1"/>
                  </a:moveTo>
                  <a:cubicBezTo>
                    <a:pt x="1288" y="1"/>
                    <a:pt x="1259" y="8"/>
                    <a:pt x="1230" y="15"/>
                  </a:cubicBezTo>
                  <a:cubicBezTo>
                    <a:pt x="1105" y="53"/>
                    <a:pt x="992" y="128"/>
                    <a:pt x="891" y="216"/>
                  </a:cubicBezTo>
                  <a:cubicBezTo>
                    <a:pt x="565" y="454"/>
                    <a:pt x="276" y="730"/>
                    <a:pt x="0" y="1019"/>
                  </a:cubicBezTo>
                  <a:lnTo>
                    <a:pt x="502" y="1308"/>
                  </a:lnTo>
                  <a:cubicBezTo>
                    <a:pt x="665" y="1132"/>
                    <a:pt x="816" y="994"/>
                    <a:pt x="992" y="818"/>
                  </a:cubicBezTo>
                  <a:cubicBezTo>
                    <a:pt x="1167" y="643"/>
                    <a:pt x="1331" y="442"/>
                    <a:pt x="1406" y="216"/>
                  </a:cubicBezTo>
                  <a:cubicBezTo>
                    <a:pt x="1431" y="141"/>
                    <a:pt x="1443" y="40"/>
                    <a:pt x="1368" y="15"/>
                  </a:cubicBezTo>
                  <a:cubicBezTo>
                    <a:pt x="1352" y="4"/>
                    <a:pt x="1334" y="1"/>
                    <a:pt x="1315"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39"/>
            <p:cNvSpPr/>
            <p:nvPr/>
          </p:nvSpPr>
          <p:spPr>
            <a:xfrm>
              <a:off x="3942225" y="3124950"/>
              <a:ext cx="33600" cy="34350"/>
            </a:xfrm>
            <a:custGeom>
              <a:avLst/>
              <a:gdLst/>
              <a:ahLst/>
              <a:cxnLst/>
              <a:rect l="l" t="t" r="r" b="b"/>
              <a:pathLst>
                <a:path w="1344" h="1374" extrusionOk="0">
                  <a:moveTo>
                    <a:pt x="1169" y="1"/>
                  </a:moveTo>
                  <a:cubicBezTo>
                    <a:pt x="1081" y="1"/>
                    <a:pt x="992" y="50"/>
                    <a:pt x="916" y="107"/>
                  </a:cubicBezTo>
                  <a:cubicBezTo>
                    <a:pt x="553" y="345"/>
                    <a:pt x="276" y="696"/>
                    <a:pt x="0" y="1035"/>
                  </a:cubicBezTo>
                  <a:lnTo>
                    <a:pt x="389" y="1374"/>
                  </a:lnTo>
                  <a:cubicBezTo>
                    <a:pt x="703" y="1123"/>
                    <a:pt x="967" y="834"/>
                    <a:pt x="1180" y="521"/>
                  </a:cubicBezTo>
                  <a:cubicBezTo>
                    <a:pt x="1255" y="395"/>
                    <a:pt x="1318" y="270"/>
                    <a:pt x="1331" y="132"/>
                  </a:cubicBezTo>
                  <a:cubicBezTo>
                    <a:pt x="1343" y="119"/>
                    <a:pt x="1343" y="94"/>
                    <a:pt x="1331" y="69"/>
                  </a:cubicBezTo>
                  <a:cubicBezTo>
                    <a:pt x="1318" y="44"/>
                    <a:pt x="1293" y="19"/>
                    <a:pt x="1255" y="19"/>
                  </a:cubicBezTo>
                  <a:cubicBezTo>
                    <a:pt x="1227" y="6"/>
                    <a:pt x="1198" y="1"/>
                    <a:pt x="1169"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39"/>
            <p:cNvSpPr/>
            <p:nvPr/>
          </p:nvSpPr>
          <p:spPr>
            <a:xfrm>
              <a:off x="3936575" y="3114975"/>
              <a:ext cx="23550" cy="35550"/>
            </a:xfrm>
            <a:custGeom>
              <a:avLst/>
              <a:gdLst/>
              <a:ahLst/>
              <a:cxnLst/>
              <a:rect l="l" t="t" r="r" b="b"/>
              <a:pathLst>
                <a:path w="942" h="1422" extrusionOk="0">
                  <a:moveTo>
                    <a:pt x="826" y="0"/>
                  </a:moveTo>
                  <a:cubicBezTo>
                    <a:pt x="792" y="0"/>
                    <a:pt x="751" y="24"/>
                    <a:pt x="716" y="41"/>
                  </a:cubicBezTo>
                  <a:cubicBezTo>
                    <a:pt x="640" y="91"/>
                    <a:pt x="565" y="167"/>
                    <a:pt x="515" y="229"/>
                  </a:cubicBezTo>
                  <a:cubicBezTo>
                    <a:pt x="289" y="493"/>
                    <a:pt x="113" y="794"/>
                    <a:pt x="0" y="1108"/>
                  </a:cubicBezTo>
                  <a:lnTo>
                    <a:pt x="226" y="1422"/>
                  </a:lnTo>
                  <a:cubicBezTo>
                    <a:pt x="377" y="1258"/>
                    <a:pt x="528" y="1095"/>
                    <a:pt x="653" y="920"/>
                  </a:cubicBezTo>
                  <a:cubicBezTo>
                    <a:pt x="779" y="744"/>
                    <a:pt x="879" y="543"/>
                    <a:pt x="929" y="330"/>
                  </a:cubicBezTo>
                  <a:cubicBezTo>
                    <a:pt x="942" y="255"/>
                    <a:pt x="942" y="179"/>
                    <a:pt x="929" y="104"/>
                  </a:cubicBezTo>
                  <a:cubicBezTo>
                    <a:pt x="917" y="66"/>
                    <a:pt x="904" y="29"/>
                    <a:pt x="866" y="16"/>
                  </a:cubicBezTo>
                  <a:cubicBezTo>
                    <a:pt x="855" y="5"/>
                    <a:pt x="841" y="0"/>
                    <a:pt x="826"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39"/>
            <p:cNvSpPr/>
            <p:nvPr/>
          </p:nvSpPr>
          <p:spPr>
            <a:xfrm>
              <a:off x="3930625" y="3105300"/>
              <a:ext cx="16325" cy="37700"/>
            </a:xfrm>
            <a:custGeom>
              <a:avLst/>
              <a:gdLst/>
              <a:ahLst/>
              <a:cxnLst/>
              <a:rect l="l" t="t" r="r" b="b"/>
              <a:pathLst>
                <a:path w="653" h="1508" extrusionOk="0">
                  <a:moveTo>
                    <a:pt x="462" y="0"/>
                  </a:moveTo>
                  <a:cubicBezTo>
                    <a:pt x="425" y="0"/>
                    <a:pt x="387" y="11"/>
                    <a:pt x="364" y="27"/>
                  </a:cubicBezTo>
                  <a:cubicBezTo>
                    <a:pt x="314" y="64"/>
                    <a:pt x="289" y="102"/>
                    <a:pt x="251" y="152"/>
                  </a:cubicBezTo>
                  <a:cubicBezTo>
                    <a:pt x="63" y="491"/>
                    <a:pt x="25" y="893"/>
                    <a:pt x="0" y="1294"/>
                  </a:cubicBezTo>
                  <a:lnTo>
                    <a:pt x="251" y="1507"/>
                  </a:lnTo>
                  <a:cubicBezTo>
                    <a:pt x="364" y="1269"/>
                    <a:pt x="477" y="1031"/>
                    <a:pt x="552" y="780"/>
                  </a:cubicBezTo>
                  <a:cubicBezTo>
                    <a:pt x="615" y="579"/>
                    <a:pt x="653" y="353"/>
                    <a:pt x="602" y="152"/>
                  </a:cubicBezTo>
                  <a:cubicBezTo>
                    <a:pt x="590" y="102"/>
                    <a:pt x="565" y="39"/>
                    <a:pt x="527" y="14"/>
                  </a:cubicBezTo>
                  <a:cubicBezTo>
                    <a:pt x="508" y="5"/>
                    <a:pt x="485" y="0"/>
                    <a:pt x="462" y="0"/>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39"/>
            <p:cNvSpPr/>
            <p:nvPr/>
          </p:nvSpPr>
          <p:spPr>
            <a:xfrm>
              <a:off x="3934075" y="3116500"/>
              <a:ext cx="6600" cy="17950"/>
            </a:xfrm>
            <a:custGeom>
              <a:avLst/>
              <a:gdLst/>
              <a:ahLst/>
              <a:cxnLst/>
              <a:rect l="l" t="t" r="r" b="b"/>
              <a:pathLst>
                <a:path w="264" h="718" extrusionOk="0">
                  <a:moveTo>
                    <a:pt x="174" y="0"/>
                  </a:moveTo>
                  <a:cubicBezTo>
                    <a:pt x="161" y="0"/>
                    <a:pt x="143" y="9"/>
                    <a:pt x="126" y="18"/>
                  </a:cubicBezTo>
                  <a:cubicBezTo>
                    <a:pt x="113" y="30"/>
                    <a:pt x="88" y="56"/>
                    <a:pt x="75" y="81"/>
                  </a:cubicBezTo>
                  <a:cubicBezTo>
                    <a:pt x="0" y="319"/>
                    <a:pt x="50" y="507"/>
                    <a:pt x="75" y="708"/>
                  </a:cubicBezTo>
                  <a:cubicBezTo>
                    <a:pt x="75" y="714"/>
                    <a:pt x="82" y="717"/>
                    <a:pt x="89" y="717"/>
                  </a:cubicBezTo>
                  <a:cubicBezTo>
                    <a:pt x="97" y="717"/>
                    <a:pt x="107" y="714"/>
                    <a:pt x="113" y="708"/>
                  </a:cubicBezTo>
                  <a:cubicBezTo>
                    <a:pt x="163" y="583"/>
                    <a:pt x="264" y="294"/>
                    <a:pt x="264" y="118"/>
                  </a:cubicBezTo>
                  <a:cubicBezTo>
                    <a:pt x="251" y="68"/>
                    <a:pt x="239" y="5"/>
                    <a:pt x="188" y="5"/>
                  </a:cubicBezTo>
                  <a:cubicBezTo>
                    <a:pt x="185" y="2"/>
                    <a:pt x="180" y="0"/>
                    <a:pt x="174"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39"/>
            <p:cNvSpPr/>
            <p:nvPr/>
          </p:nvSpPr>
          <p:spPr>
            <a:xfrm>
              <a:off x="3982075" y="3162600"/>
              <a:ext cx="17900" cy="8325"/>
            </a:xfrm>
            <a:custGeom>
              <a:avLst/>
              <a:gdLst/>
              <a:ahLst/>
              <a:cxnLst/>
              <a:rect l="l" t="t" r="r" b="b"/>
              <a:pathLst>
                <a:path w="716" h="333" extrusionOk="0">
                  <a:moveTo>
                    <a:pt x="599" y="1"/>
                  </a:moveTo>
                  <a:cubicBezTo>
                    <a:pt x="592" y="1"/>
                    <a:pt x="585" y="2"/>
                    <a:pt x="577" y="6"/>
                  </a:cubicBezTo>
                  <a:cubicBezTo>
                    <a:pt x="314" y="44"/>
                    <a:pt x="176" y="182"/>
                    <a:pt x="13" y="307"/>
                  </a:cubicBezTo>
                  <a:cubicBezTo>
                    <a:pt x="0" y="320"/>
                    <a:pt x="13" y="332"/>
                    <a:pt x="25" y="332"/>
                  </a:cubicBezTo>
                  <a:cubicBezTo>
                    <a:pt x="151" y="320"/>
                    <a:pt x="477" y="282"/>
                    <a:pt x="627" y="182"/>
                  </a:cubicBezTo>
                  <a:cubicBezTo>
                    <a:pt x="665" y="157"/>
                    <a:pt x="715" y="119"/>
                    <a:pt x="703" y="69"/>
                  </a:cubicBezTo>
                  <a:cubicBezTo>
                    <a:pt x="690" y="44"/>
                    <a:pt x="678" y="31"/>
                    <a:pt x="653" y="19"/>
                  </a:cubicBezTo>
                  <a:cubicBezTo>
                    <a:pt x="635" y="10"/>
                    <a:pt x="617" y="1"/>
                    <a:pt x="599"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39"/>
            <p:cNvSpPr/>
            <p:nvPr/>
          </p:nvSpPr>
          <p:spPr>
            <a:xfrm>
              <a:off x="3971400" y="3151825"/>
              <a:ext cx="20100" cy="13125"/>
            </a:xfrm>
            <a:custGeom>
              <a:avLst/>
              <a:gdLst/>
              <a:ahLst/>
              <a:cxnLst/>
              <a:rect l="l" t="t" r="r" b="b"/>
              <a:pathLst>
                <a:path w="804" h="525" extrusionOk="0">
                  <a:moveTo>
                    <a:pt x="673" y="1"/>
                  </a:moveTo>
                  <a:cubicBezTo>
                    <a:pt x="656" y="1"/>
                    <a:pt x="640" y="4"/>
                    <a:pt x="628" y="10"/>
                  </a:cubicBezTo>
                  <a:cubicBezTo>
                    <a:pt x="327" y="123"/>
                    <a:pt x="189" y="312"/>
                    <a:pt x="13" y="500"/>
                  </a:cubicBezTo>
                  <a:cubicBezTo>
                    <a:pt x="0" y="512"/>
                    <a:pt x="13" y="525"/>
                    <a:pt x="25" y="525"/>
                  </a:cubicBezTo>
                  <a:cubicBezTo>
                    <a:pt x="151" y="487"/>
                    <a:pt x="565" y="349"/>
                    <a:pt x="728" y="199"/>
                  </a:cubicBezTo>
                  <a:cubicBezTo>
                    <a:pt x="766" y="161"/>
                    <a:pt x="804" y="111"/>
                    <a:pt x="791" y="61"/>
                  </a:cubicBezTo>
                  <a:cubicBezTo>
                    <a:pt x="791" y="35"/>
                    <a:pt x="753" y="10"/>
                    <a:pt x="728" y="10"/>
                  </a:cubicBezTo>
                  <a:cubicBezTo>
                    <a:pt x="709" y="4"/>
                    <a:pt x="691" y="1"/>
                    <a:pt x="673" y="1"/>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39"/>
            <p:cNvSpPr/>
            <p:nvPr/>
          </p:nvSpPr>
          <p:spPr>
            <a:xfrm>
              <a:off x="3944425" y="3122700"/>
              <a:ext cx="11625" cy="20200"/>
            </a:xfrm>
            <a:custGeom>
              <a:avLst/>
              <a:gdLst/>
              <a:ahLst/>
              <a:cxnLst/>
              <a:rect l="l" t="t" r="r" b="b"/>
              <a:pathLst>
                <a:path w="465" h="808" extrusionOk="0">
                  <a:moveTo>
                    <a:pt x="375" y="0"/>
                  </a:moveTo>
                  <a:cubicBezTo>
                    <a:pt x="362" y="0"/>
                    <a:pt x="349" y="3"/>
                    <a:pt x="339" y="8"/>
                  </a:cubicBezTo>
                  <a:cubicBezTo>
                    <a:pt x="301" y="21"/>
                    <a:pt x="264" y="33"/>
                    <a:pt x="251" y="59"/>
                  </a:cubicBezTo>
                  <a:cubicBezTo>
                    <a:pt x="63" y="309"/>
                    <a:pt x="50" y="548"/>
                    <a:pt x="0" y="786"/>
                  </a:cubicBezTo>
                  <a:cubicBezTo>
                    <a:pt x="0" y="801"/>
                    <a:pt x="9" y="807"/>
                    <a:pt x="18" y="807"/>
                  </a:cubicBezTo>
                  <a:cubicBezTo>
                    <a:pt x="25" y="807"/>
                    <a:pt x="33" y="804"/>
                    <a:pt x="38" y="799"/>
                  </a:cubicBezTo>
                  <a:cubicBezTo>
                    <a:pt x="126" y="686"/>
                    <a:pt x="389" y="372"/>
                    <a:pt x="439" y="159"/>
                  </a:cubicBezTo>
                  <a:cubicBezTo>
                    <a:pt x="452" y="109"/>
                    <a:pt x="465" y="59"/>
                    <a:pt x="427" y="21"/>
                  </a:cubicBezTo>
                  <a:cubicBezTo>
                    <a:pt x="412" y="6"/>
                    <a:pt x="393" y="0"/>
                    <a:pt x="375"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39"/>
            <p:cNvSpPr/>
            <p:nvPr/>
          </p:nvSpPr>
          <p:spPr>
            <a:xfrm>
              <a:off x="3961100" y="3141025"/>
              <a:ext cx="22550" cy="16500"/>
            </a:xfrm>
            <a:custGeom>
              <a:avLst/>
              <a:gdLst/>
              <a:ahLst/>
              <a:cxnLst/>
              <a:rect l="l" t="t" r="r" b="b"/>
              <a:pathLst>
                <a:path w="902" h="660" extrusionOk="0">
                  <a:moveTo>
                    <a:pt x="702" y="0"/>
                  </a:moveTo>
                  <a:cubicBezTo>
                    <a:pt x="553" y="0"/>
                    <a:pt x="418" y="136"/>
                    <a:pt x="337" y="229"/>
                  </a:cubicBezTo>
                  <a:cubicBezTo>
                    <a:pt x="212" y="355"/>
                    <a:pt x="124" y="505"/>
                    <a:pt x="11" y="643"/>
                  </a:cubicBezTo>
                  <a:cubicBezTo>
                    <a:pt x="1" y="643"/>
                    <a:pt x="7" y="659"/>
                    <a:pt x="22" y="659"/>
                  </a:cubicBezTo>
                  <a:cubicBezTo>
                    <a:pt x="26" y="659"/>
                    <a:pt x="31" y="658"/>
                    <a:pt x="36" y="656"/>
                  </a:cubicBezTo>
                  <a:cubicBezTo>
                    <a:pt x="161" y="593"/>
                    <a:pt x="525" y="405"/>
                    <a:pt x="701" y="267"/>
                  </a:cubicBezTo>
                  <a:cubicBezTo>
                    <a:pt x="764" y="216"/>
                    <a:pt x="902" y="28"/>
                    <a:pt x="739" y="3"/>
                  </a:cubicBezTo>
                  <a:cubicBezTo>
                    <a:pt x="726" y="1"/>
                    <a:pt x="714" y="0"/>
                    <a:pt x="702"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39"/>
            <p:cNvSpPr/>
            <p:nvPr/>
          </p:nvSpPr>
          <p:spPr>
            <a:xfrm>
              <a:off x="3953600" y="3130750"/>
              <a:ext cx="18450" cy="19100"/>
            </a:xfrm>
            <a:custGeom>
              <a:avLst/>
              <a:gdLst/>
              <a:ahLst/>
              <a:cxnLst/>
              <a:rect l="l" t="t" r="r" b="b"/>
              <a:pathLst>
                <a:path w="738" h="764" extrusionOk="0">
                  <a:moveTo>
                    <a:pt x="562" y="0"/>
                  </a:moveTo>
                  <a:cubicBezTo>
                    <a:pt x="399" y="13"/>
                    <a:pt x="286" y="188"/>
                    <a:pt x="210" y="314"/>
                  </a:cubicBezTo>
                  <a:cubicBezTo>
                    <a:pt x="135" y="439"/>
                    <a:pt x="72" y="590"/>
                    <a:pt x="10" y="728"/>
                  </a:cubicBezTo>
                  <a:cubicBezTo>
                    <a:pt x="1" y="746"/>
                    <a:pt x="17" y="763"/>
                    <a:pt x="32" y="763"/>
                  </a:cubicBezTo>
                  <a:cubicBezTo>
                    <a:pt x="38" y="763"/>
                    <a:pt x="44" y="760"/>
                    <a:pt x="47" y="753"/>
                  </a:cubicBezTo>
                  <a:cubicBezTo>
                    <a:pt x="185" y="653"/>
                    <a:pt x="449" y="427"/>
                    <a:pt x="574" y="264"/>
                  </a:cubicBezTo>
                  <a:cubicBezTo>
                    <a:pt x="637" y="201"/>
                    <a:pt x="737" y="0"/>
                    <a:pt x="562" y="0"/>
                  </a:cubicBezTo>
                  <a:close/>
                </a:path>
              </a:pathLst>
            </a:custGeom>
            <a:solidFill>
              <a:srgbClr val="EE78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39"/>
            <p:cNvSpPr/>
            <p:nvPr/>
          </p:nvSpPr>
          <p:spPr>
            <a:xfrm>
              <a:off x="3983625" y="3172375"/>
              <a:ext cx="4100" cy="1050"/>
            </a:xfrm>
            <a:custGeom>
              <a:avLst/>
              <a:gdLst/>
              <a:ahLst/>
              <a:cxnLst/>
              <a:rect l="l" t="t" r="r" b="b"/>
              <a:pathLst>
                <a:path w="164" h="42" extrusionOk="0">
                  <a:moveTo>
                    <a:pt x="157" y="1"/>
                  </a:moveTo>
                  <a:cubicBezTo>
                    <a:pt x="156" y="1"/>
                    <a:pt x="154" y="2"/>
                    <a:pt x="151" y="4"/>
                  </a:cubicBezTo>
                  <a:cubicBezTo>
                    <a:pt x="101" y="4"/>
                    <a:pt x="51" y="17"/>
                    <a:pt x="1" y="29"/>
                  </a:cubicBezTo>
                  <a:cubicBezTo>
                    <a:pt x="1" y="29"/>
                    <a:pt x="1" y="42"/>
                    <a:pt x="13" y="42"/>
                  </a:cubicBezTo>
                  <a:cubicBezTo>
                    <a:pt x="51" y="42"/>
                    <a:pt x="101" y="29"/>
                    <a:pt x="151" y="17"/>
                  </a:cubicBezTo>
                  <a:cubicBezTo>
                    <a:pt x="161" y="17"/>
                    <a:pt x="163" y="1"/>
                    <a:pt x="15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39"/>
            <p:cNvSpPr/>
            <p:nvPr/>
          </p:nvSpPr>
          <p:spPr>
            <a:xfrm>
              <a:off x="3980500" y="3171075"/>
              <a:ext cx="3700" cy="1425"/>
            </a:xfrm>
            <a:custGeom>
              <a:avLst/>
              <a:gdLst/>
              <a:ahLst/>
              <a:cxnLst/>
              <a:rect l="l" t="t" r="r" b="b"/>
              <a:pathLst>
                <a:path w="148" h="57" extrusionOk="0">
                  <a:moveTo>
                    <a:pt x="136" y="1"/>
                  </a:moveTo>
                  <a:cubicBezTo>
                    <a:pt x="133" y="1"/>
                    <a:pt x="129" y="2"/>
                    <a:pt x="126" y="6"/>
                  </a:cubicBezTo>
                  <a:cubicBezTo>
                    <a:pt x="88" y="18"/>
                    <a:pt x="51" y="31"/>
                    <a:pt x="13" y="43"/>
                  </a:cubicBezTo>
                  <a:cubicBezTo>
                    <a:pt x="0" y="43"/>
                    <a:pt x="0" y="56"/>
                    <a:pt x="13" y="56"/>
                  </a:cubicBezTo>
                  <a:cubicBezTo>
                    <a:pt x="63" y="56"/>
                    <a:pt x="101" y="31"/>
                    <a:pt x="138" y="18"/>
                  </a:cubicBezTo>
                  <a:cubicBezTo>
                    <a:pt x="147" y="9"/>
                    <a:pt x="144" y="1"/>
                    <a:pt x="13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39"/>
            <p:cNvSpPr/>
            <p:nvPr/>
          </p:nvSpPr>
          <p:spPr>
            <a:xfrm>
              <a:off x="3977350" y="3169825"/>
              <a:ext cx="3700" cy="1725"/>
            </a:xfrm>
            <a:custGeom>
              <a:avLst/>
              <a:gdLst/>
              <a:ahLst/>
              <a:cxnLst/>
              <a:rect l="l" t="t" r="r" b="b"/>
              <a:pathLst>
                <a:path w="148" h="69" extrusionOk="0">
                  <a:moveTo>
                    <a:pt x="141" y="0"/>
                  </a:moveTo>
                  <a:lnTo>
                    <a:pt x="141" y="0"/>
                  </a:lnTo>
                  <a:cubicBezTo>
                    <a:pt x="140" y="0"/>
                    <a:pt x="139" y="2"/>
                    <a:pt x="139" y="6"/>
                  </a:cubicBezTo>
                  <a:cubicBezTo>
                    <a:pt x="89" y="18"/>
                    <a:pt x="51" y="31"/>
                    <a:pt x="1" y="43"/>
                  </a:cubicBezTo>
                  <a:cubicBezTo>
                    <a:pt x="1" y="56"/>
                    <a:pt x="1" y="68"/>
                    <a:pt x="1" y="68"/>
                  </a:cubicBezTo>
                  <a:cubicBezTo>
                    <a:pt x="51" y="56"/>
                    <a:pt x="101" y="43"/>
                    <a:pt x="139" y="18"/>
                  </a:cubicBezTo>
                  <a:cubicBezTo>
                    <a:pt x="148" y="9"/>
                    <a:pt x="144" y="0"/>
                    <a:pt x="14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39"/>
            <p:cNvSpPr/>
            <p:nvPr/>
          </p:nvSpPr>
          <p:spPr>
            <a:xfrm>
              <a:off x="3974850" y="3168375"/>
              <a:ext cx="3475" cy="1925"/>
            </a:xfrm>
            <a:custGeom>
              <a:avLst/>
              <a:gdLst/>
              <a:ahLst/>
              <a:cxnLst/>
              <a:rect l="l" t="t" r="r" b="b"/>
              <a:pathLst>
                <a:path w="139" h="77" extrusionOk="0">
                  <a:moveTo>
                    <a:pt x="126" y="1"/>
                  </a:moveTo>
                  <a:cubicBezTo>
                    <a:pt x="88" y="13"/>
                    <a:pt x="51" y="39"/>
                    <a:pt x="13" y="64"/>
                  </a:cubicBezTo>
                  <a:cubicBezTo>
                    <a:pt x="0" y="64"/>
                    <a:pt x="0" y="76"/>
                    <a:pt x="13" y="76"/>
                  </a:cubicBezTo>
                  <a:cubicBezTo>
                    <a:pt x="51" y="51"/>
                    <a:pt x="88" y="39"/>
                    <a:pt x="138" y="13"/>
                  </a:cubicBezTo>
                  <a:cubicBezTo>
                    <a:pt x="138" y="1"/>
                    <a:pt x="138" y="1"/>
                    <a:pt x="1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39"/>
            <p:cNvSpPr/>
            <p:nvPr/>
          </p:nvSpPr>
          <p:spPr>
            <a:xfrm>
              <a:off x="3972975" y="3167125"/>
              <a:ext cx="3150" cy="2550"/>
            </a:xfrm>
            <a:custGeom>
              <a:avLst/>
              <a:gdLst/>
              <a:ahLst/>
              <a:cxnLst/>
              <a:rect l="l" t="t" r="r" b="b"/>
              <a:pathLst>
                <a:path w="126" h="102" extrusionOk="0">
                  <a:moveTo>
                    <a:pt x="113" y="1"/>
                  </a:moveTo>
                  <a:cubicBezTo>
                    <a:pt x="75" y="38"/>
                    <a:pt x="38" y="51"/>
                    <a:pt x="13" y="89"/>
                  </a:cubicBezTo>
                  <a:cubicBezTo>
                    <a:pt x="0" y="89"/>
                    <a:pt x="13" y="101"/>
                    <a:pt x="13" y="101"/>
                  </a:cubicBezTo>
                  <a:cubicBezTo>
                    <a:pt x="63" y="76"/>
                    <a:pt x="88" y="51"/>
                    <a:pt x="126" y="26"/>
                  </a:cubicBezTo>
                  <a:cubicBezTo>
                    <a:pt x="126" y="13"/>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39"/>
            <p:cNvSpPr/>
            <p:nvPr/>
          </p:nvSpPr>
          <p:spPr>
            <a:xfrm>
              <a:off x="3969825" y="3164925"/>
              <a:ext cx="4725" cy="3175"/>
            </a:xfrm>
            <a:custGeom>
              <a:avLst/>
              <a:gdLst/>
              <a:ahLst/>
              <a:cxnLst/>
              <a:rect l="l" t="t" r="r" b="b"/>
              <a:pathLst>
                <a:path w="189" h="127" extrusionOk="0">
                  <a:moveTo>
                    <a:pt x="176" y="1"/>
                  </a:moveTo>
                  <a:cubicBezTo>
                    <a:pt x="114" y="26"/>
                    <a:pt x="51" y="64"/>
                    <a:pt x="1" y="114"/>
                  </a:cubicBezTo>
                  <a:cubicBezTo>
                    <a:pt x="1" y="114"/>
                    <a:pt x="1" y="126"/>
                    <a:pt x="13" y="126"/>
                  </a:cubicBezTo>
                  <a:cubicBezTo>
                    <a:pt x="76" y="89"/>
                    <a:pt x="126" y="51"/>
                    <a:pt x="189" y="13"/>
                  </a:cubicBezTo>
                  <a:cubicBezTo>
                    <a:pt x="189" y="13"/>
                    <a:pt x="189" y="1"/>
                    <a:pt x="1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39"/>
            <p:cNvSpPr/>
            <p:nvPr/>
          </p:nvSpPr>
          <p:spPr>
            <a:xfrm>
              <a:off x="3966075" y="3163375"/>
              <a:ext cx="5350" cy="2850"/>
            </a:xfrm>
            <a:custGeom>
              <a:avLst/>
              <a:gdLst/>
              <a:ahLst/>
              <a:cxnLst/>
              <a:rect l="l" t="t" r="r" b="b"/>
              <a:pathLst>
                <a:path w="214" h="114" extrusionOk="0">
                  <a:moveTo>
                    <a:pt x="201" y="0"/>
                  </a:moveTo>
                  <a:cubicBezTo>
                    <a:pt x="138" y="38"/>
                    <a:pt x="75" y="63"/>
                    <a:pt x="0" y="100"/>
                  </a:cubicBezTo>
                  <a:cubicBezTo>
                    <a:pt x="0" y="100"/>
                    <a:pt x="0" y="113"/>
                    <a:pt x="13" y="113"/>
                  </a:cubicBezTo>
                  <a:cubicBezTo>
                    <a:pt x="88" y="88"/>
                    <a:pt x="151" y="50"/>
                    <a:pt x="213" y="13"/>
                  </a:cubicBezTo>
                  <a:cubicBezTo>
                    <a:pt x="213" y="13"/>
                    <a:pt x="213" y="0"/>
                    <a:pt x="20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39"/>
            <p:cNvSpPr/>
            <p:nvPr/>
          </p:nvSpPr>
          <p:spPr>
            <a:xfrm>
              <a:off x="3962925" y="3161975"/>
              <a:ext cx="4100" cy="2975"/>
            </a:xfrm>
            <a:custGeom>
              <a:avLst/>
              <a:gdLst/>
              <a:ahLst/>
              <a:cxnLst/>
              <a:rect l="l" t="t" r="r" b="b"/>
              <a:pathLst>
                <a:path w="164" h="119" extrusionOk="0">
                  <a:moveTo>
                    <a:pt x="151" y="0"/>
                  </a:moveTo>
                  <a:cubicBezTo>
                    <a:pt x="147" y="0"/>
                    <a:pt x="143" y="2"/>
                    <a:pt x="139" y="6"/>
                  </a:cubicBezTo>
                  <a:cubicBezTo>
                    <a:pt x="114" y="44"/>
                    <a:pt x="51" y="69"/>
                    <a:pt x="1" y="94"/>
                  </a:cubicBezTo>
                  <a:cubicBezTo>
                    <a:pt x="1" y="106"/>
                    <a:pt x="1" y="119"/>
                    <a:pt x="13" y="119"/>
                  </a:cubicBezTo>
                  <a:cubicBezTo>
                    <a:pt x="63" y="81"/>
                    <a:pt x="126" y="56"/>
                    <a:pt x="164" y="6"/>
                  </a:cubicBezTo>
                  <a:cubicBezTo>
                    <a:pt x="164" y="6"/>
                    <a:pt x="158"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39"/>
            <p:cNvSpPr/>
            <p:nvPr/>
          </p:nvSpPr>
          <p:spPr>
            <a:xfrm>
              <a:off x="3960725" y="3159475"/>
              <a:ext cx="4650" cy="3925"/>
            </a:xfrm>
            <a:custGeom>
              <a:avLst/>
              <a:gdLst/>
              <a:ahLst/>
              <a:cxnLst/>
              <a:rect l="l" t="t" r="r" b="b"/>
              <a:pathLst>
                <a:path w="186" h="157" extrusionOk="0">
                  <a:moveTo>
                    <a:pt x="174" y="0"/>
                  </a:moveTo>
                  <a:cubicBezTo>
                    <a:pt x="171" y="0"/>
                    <a:pt x="168" y="2"/>
                    <a:pt x="164" y="6"/>
                  </a:cubicBezTo>
                  <a:cubicBezTo>
                    <a:pt x="114" y="56"/>
                    <a:pt x="63" y="93"/>
                    <a:pt x="13" y="144"/>
                  </a:cubicBezTo>
                  <a:cubicBezTo>
                    <a:pt x="1" y="144"/>
                    <a:pt x="13" y="156"/>
                    <a:pt x="26" y="156"/>
                  </a:cubicBezTo>
                  <a:cubicBezTo>
                    <a:pt x="89" y="118"/>
                    <a:pt x="139" y="68"/>
                    <a:pt x="176" y="18"/>
                  </a:cubicBezTo>
                  <a:cubicBezTo>
                    <a:pt x="185" y="9"/>
                    <a:pt x="182" y="0"/>
                    <a:pt x="17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39"/>
            <p:cNvSpPr/>
            <p:nvPr/>
          </p:nvSpPr>
          <p:spPr>
            <a:xfrm>
              <a:off x="3957900" y="3158350"/>
              <a:ext cx="4100" cy="3150"/>
            </a:xfrm>
            <a:custGeom>
              <a:avLst/>
              <a:gdLst/>
              <a:ahLst/>
              <a:cxnLst/>
              <a:rect l="l" t="t" r="r" b="b"/>
              <a:pathLst>
                <a:path w="164" h="126" extrusionOk="0">
                  <a:moveTo>
                    <a:pt x="139" y="0"/>
                  </a:moveTo>
                  <a:cubicBezTo>
                    <a:pt x="101" y="38"/>
                    <a:pt x="64" y="76"/>
                    <a:pt x="13" y="101"/>
                  </a:cubicBezTo>
                  <a:cubicBezTo>
                    <a:pt x="1" y="113"/>
                    <a:pt x="13" y="126"/>
                    <a:pt x="26" y="126"/>
                  </a:cubicBezTo>
                  <a:cubicBezTo>
                    <a:pt x="76" y="101"/>
                    <a:pt x="114" y="63"/>
                    <a:pt x="151" y="13"/>
                  </a:cubicBezTo>
                  <a:cubicBezTo>
                    <a:pt x="164" y="13"/>
                    <a:pt x="151" y="0"/>
                    <a:pt x="13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39"/>
            <p:cNvSpPr/>
            <p:nvPr/>
          </p:nvSpPr>
          <p:spPr>
            <a:xfrm>
              <a:off x="3955400" y="3155400"/>
              <a:ext cx="4950" cy="4350"/>
            </a:xfrm>
            <a:custGeom>
              <a:avLst/>
              <a:gdLst/>
              <a:ahLst/>
              <a:cxnLst/>
              <a:rect l="l" t="t" r="r" b="b"/>
              <a:pathLst>
                <a:path w="198" h="174" extrusionOk="0">
                  <a:moveTo>
                    <a:pt x="186" y="0"/>
                  </a:moveTo>
                  <a:cubicBezTo>
                    <a:pt x="183" y="0"/>
                    <a:pt x="180" y="2"/>
                    <a:pt x="176" y="5"/>
                  </a:cubicBezTo>
                  <a:cubicBezTo>
                    <a:pt x="113" y="56"/>
                    <a:pt x="51" y="106"/>
                    <a:pt x="0" y="156"/>
                  </a:cubicBezTo>
                  <a:cubicBezTo>
                    <a:pt x="0" y="165"/>
                    <a:pt x="0" y="174"/>
                    <a:pt x="5" y="174"/>
                  </a:cubicBezTo>
                  <a:cubicBezTo>
                    <a:pt x="7" y="174"/>
                    <a:pt x="9" y="172"/>
                    <a:pt x="13" y="169"/>
                  </a:cubicBezTo>
                  <a:cubicBezTo>
                    <a:pt x="76" y="131"/>
                    <a:pt x="126" y="68"/>
                    <a:pt x="189" y="18"/>
                  </a:cubicBezTo>
                  <a:cubicBezTo>
                    <a:pt x="198" y="9"/>
                    <a:pt x="194" y="0"/>
                    <a:pt x="18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39"/>
            <p:cNvSpPr/>
            <p:nvPr/>
          </p:nvSpPr>
          <p:spPr>
            <a:xfrm>
              <a:off x="3952250" y="3152575"/>
              <a:ext cx="6300" cy="5175"/>
            </a:xfrm>
            <a:custGeom>
              <a:avLst/>
              <a:gdLst/>
              <a:ahLst/>
              <a:cxnLst/>
              <a:rect l="l" t="t" r="r" b="b"/>
              <a:pathLst>
                <a:path w="252" h="207" extrusionOk="0">
                  <a:moveTo>
                    <a:pt x="247" y="0"/>
                  </a:moveTo>
                  <a:cubicBezTo>
                    <a:pt x="246" y="0"/>
                    <a:pt x="243" y="2"/>
                    <a:pt x="239" y="5"/>
                  </a:cubicBezTo>
                  <a:cubicBezTo>
                    <a:pt x="164" y="68"/>
                    <a:pt x="76" y="118"/>
                    <a:pt x="1" y="194"/>
                  </a:cubicBezTo>
                  <a:cubicBezTo>
                    <a:pt x="1" y="194"/>
                    <a:pt x="13" y="206"/>
                    <a:pt x="13" y="206"/>
                  </a:cubicBezTo>
                  <a:cubicBezTo>
                    <a:pt x="101" y="143"/>
                    <a:pt x="177" y="81"/>
                    <a:pt x="252" y="18"/>
                  </a:cubicBezTo>
                  <a:cubicBezTo>
                    <a:pt x="252" y="9"/>
                    <a:pt x="252" y="0"/>
                    <a:pt x="247"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39"/>
            <p:cNvSpPr/>
            <p:nvPr/>
          </p:nvSpPr>
          <p:spPr>
            <a:xfrm>
              <a:off x="3950375" y="3153200"/>
              <a:ext cx="4025" cy="3300"/>
            </a:xfrm>
            <a:custGeom>
              <a:avLst/>
              <a:gdLst/>
              <a:ahLst/>
              <a:cxnLst/>
              <a:rect l="l" t="t" r="r" b="b"/>
              <a:pathLst>
                <a:path w="161" h="132" extrusionOk="0">
                  <a:moveTo>
                    <a:pt x="144" y="0"/>
                  </a:moveTo>
                  <a:cubicBezTo>
                    <a:pt x="141" y="0"/>
                    <a:pt x="139" y="2"/>
                    <a:pt x="139" y="6"/>
                  </a:cubicBezTo>
                  <a:cubicBezTo>
                    <a:pt x="101" y="43"/>
                    <a:pt x="51" y="81"/>
                    <a:pt x="13" y="118"/>
                  </a:cubicBezTo>
                  <a:cubicBezTo>
                    <a:pt x="1" y="118"/>
                    <a:pt x="13" y="131"/>
                    <a:pt x="26" y="131"/>
                  </a:cubicBezTo>
                  <a:cubicBezTo>
                    <a:pt x="76" y="93"/>
                    <a:pt x="114" y="56"/>
                    <a:pt x="151" y="18"/>
                  </a:cubicBezTo>
                  <a:cubicBezTo>
                    <a:pt x="160" y="9"/>
                    <a:pt x="150" y="0"/>
                    <a:pt x="14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39"/>
            <p:cNvSpPr/>
            <p:nvPr/>
          </p:nvSpPr>
          <p:spPr>
            <a:xfrm>
              <a:off x="3948800" y="3151325"/>
              <a:ext cx="3175" cy="3725"/>
            </a:xfrm>
            <a:custGeom>
              <a:avLst/>
              <a:gdLst/>
              <a:ahLst/>
              <a:cxnLst/>
              <a:rect l="l" t="t" r="r" b="b"/>
              <a:pathLst>
                <a:path w="127" h="149" extrusionOk="0">
                  <a:moveTo>
                    <a:pt x="116" y="0"/>
                  </a:moveTo>
                  <a:cubicBezTo>
                    <a:pt x="115" y="0"/>
                    <a:pt x="114" y="2"/>
                    <a:pt x="114" y="5"/>
                  </a:cubicBezTo>
                  <a:cubicBezTo>
                    <a:pt x="76" y="55"/>
                    <a:pt x="39" y="93"/>
                    <a:pt x="1" y="131"/>
                  </a:cubicBezTo>
                  <a:cubicBezTo>
                    <a:pt x="1" y="140"/>
                    <a:pt x="1" y="148"/>
                    <a:pt x="5" y="148"/>
                  </a:cubicBezTo>
                  <a:cubicBezTo>
                    <a:pt x="7" y="148"/>
                    <a:pt x="10" y="147"/>
                    <a:pt x="13" y="143"/>
                  </a:cubicBezTo>
                  <a:cubicBezTo>
                    <a:pt x="64" y="106"/>
                    <a:pt x="89" y="68"/>
                    <a:pt x="126" y="18"/>
                  </a:cubicBezTo>
                  <a:cubicBezTo>
                    <a:pt x="126" y="9"/>
                    <a:pt x="120" y="0"/>
                    <a:pt x="11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39"/>
            <p:cNvSpPr/>
            <p:nvPr/>
          </p:nvSpPr>
          <p:spPr>
            <a:xfrm>
              <a:off x="3946625" y="3148500"/>
              <a:ext cx="4000" cy="4225"/>
            </a:xfrm>
            <a:custGeom>
              <a:avLst/>
              <a:gdLst/>
              <a:ahLst/>
              <a:cxnLst/>
              <a:rect l="l" t="t" r="r" b="b"/>
              <a:pathLst>
                <a:path w="160" h="169" extrusionOk="0">
                  <a:moveTo>
                    <a:pt x="148" y="0"/>
                  </a:moveTo>
                  <a:cubicBezTo>
                    <a:pt x="145" y="0"/>
                    <a:pt x="142" y="2"/>
                    <a:pt x="138" y="5"/>
                  </a:cubicBezTo>
                  <a:cubicBezTo>
                    <a:pt x="100" y="56"/>
                    <a:pt x="50" y="106"/>
                    <a:pt x="13" y="156"/>
                  </a:cubicBezTo>
                  <a:cubicBezTo>
                    <a:pt x="0" y="156"/>
                    <a:pt x="13" y="168"/>
                    <a:pt x="25" y="168"/>
                  </a:cubicBezTo>
                  <a:cubicBezTo>
                    <a:pt x="75" y="118"/>
                    <a:pt x="113" y="68"/>
                    <a:pt x="151" y="18"/>
                  </a:cubicBezTo>
                  <a:cubicBezTo>
                    <a:pt x="159" y="9"/>
                    <a:pt x="156" y="0"/>
                    <a:pt x="14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39"/>
            <p:cNvSpPr/>
            <p:nvPr/>
          </p:nvSpPr>
          <p:spPr>
            <a:xfrm>
              <a:off x="3945150" y="3145800"/>
              <a:ext cx="4625" cy="5500"/>
            </a:xfrm>
            <a:custGeom>
              <a:avLst/>
              <a:gdLst/>
              <a:ahLst/>
              <a:cxnLst/>
              <a:rect l="l" t="t" r="r" b="b"/>
              <a:pathLst>
                <a:path w="185" h="220" extrusionOk="0">
                  <a:moveTo>
                    <a:pt x="172" y="0"/>
                  </a:moveTo>
                  <a:cubicBezTo>
                    <a:pt x="109" y="63"/>
                    <a:pt x="59" y="138"/>
                    <a:pt x="9" y="214"/>
                  </a:cubicBezTo>
                  <a:cubicBezTo>
                    <a:pt x="0" y="214"/>
                    <a:pt x="3" y="219"/>
                    <a:pt x="10" y="219"/>
                  </a:cubicBezTo>
                  <a:cubicBezTo>
                    <a:pt x="13" y="219"/>
                    <a:pt x="17" y="218"/>
                    <a:pt x="21" y="214"/>
                  </a:cubicBezTo>
                  <a:cubicBezTo>
                    <a:pt x="72" y="151"/>
                    <a:pt x="122" y="76"/>
                    <a:pt x="185" y="13"/>
                  </a:cubicBezTo>
                  <a:cubicBezTo>
                    <a:pt x="185" y="13"/>
                    <a:pt x="185" y="0"/>
                    <a:pt x="17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39"/>
            <p:cNvSpPr/>
            <p:nvPr/>
          </p:nvSpPr>
          <p:spPr>
            <a:xfrm>
              <a:off x="3943150" y="3146425"/>
              <a:ext cx="3500" cy="3925"/>
            </a:xfrm>
            <a:custGeom>
              <a:avLst/>
              <a:gdLst/>
              <a:ahLst/>
              <a:cxnLst/>
              <a:rect l="l" t="t" r="r" b="b"/>
              <a:pathLst>
                <a:path w="140" h="157" extrusionOk="0">
                  <a:moveTo>
                    <a:pt x="114" y="0"/>
                  </a:moveTo>
                  <a:cubicBezTo>
                    <a:pt x="76" y="51"/>
                    <a:pt x="39" y="101"/>
                    <a:pt x="1" y="151"/>
                  </a:cubicBezTo>
                  <a:cubicBezTo>
                    <a:pt x="1" y="151"/>
                    <a:pt x="7" y="157"/>
                    <a:pt x="10" y="157"/>
                  </a:cubicBezTo>
                  <a:cubicBezTo>
                    <a:pt x="12" y="157"/>
                    <a:pt x="14" y="155"/>
                    <a:pt x="14" y="151"/>
                  </a:cubicBezTo>
                  <a:cubicBezTo>
                    <a:pt x="64" y="113"/>
                    <a:pt x="101" y="63"/>
                    <a:pt x="126" y="13"/>
                  </a:cubicBezTo>
                  <a:cubicBezTo>
                    <a:pt x="139" y="0"/>
                    <a:pt x="114" y="0"/>
                    <a:pt x="11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39"/>
            <p:cNvSpPr/>
            <p:nvPr/>
          </p:nvSpPr>
          <p:spPr>
            <a:xfrm>
              <a:off x="3941600" y="3144225"/>
              <a:ext cx="3150" cy="4725"/>
            </a:xfrm>
            <a:custGeom>
              <a:avLst/>
              <a:gdLst/>
              <a:ahLst/>
              <a:cxnLst/>
              <a:rect l="l" t="t" r="r" b="b"/>
              <a:pathLst>
                <a:path w="126" h="189" extrusionOk="0">
                  <a:moveTo>
                    <a:pt x="113" y="1"/>
                  </a:moveTo>
                  <a:cubicBezTo>
                    <a:pt x="76" y="63"/>
                    <a:pt x="25" y="114"/>
                    <a:pt x="0" y="176"/>
                  </a:cubicBezTo>
                  <a:cubicBezTo>
                    <a:pt x="0" y="189"/>
                    <a:pt x="0" y="189"/>
                    <a:pt x="13" y="189"/>
                  </a:cubicBezTo>
                  <a:cubicBezTo>
                    <a:pt x="50" y="126"/>
                    <a:pt x="88" y="63"/>
                    <a:pt x="126" y="13"/>
                  </a:cubicBezTo>
                  <a:cubicBezTo>
                    <a:pt x="126" y="1"/>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39"/>
            <p:cNvSpPr/>
            <p:nvPr/>
          </p:nvSpPr>
          <p:spPr>
            <a:xfrm>
              <a:off x="3940350" y="3143775"/>
              <a:ext cx="2425" cy="3625"/>
            </a:xfrm>
            <a:custGeom>
              <a:avLst/>
              <a:gdLst/>
              <a:ahLst/>
              <a:cxnLst/>
              <a:rect l="l" t="t" r="r" b="b"/>
              <a:pathLst>
                <a:path w="97" h="145" extrusionOk="0">
                  <a:moveTo>
                    <a:pt x="86" y="1"/>
                  </a:moveTo>
                  <a:cubicBezTo>
                    <a:pt x="83" y="1"/>
                    <a:pt x="79" y="2"/>
                    <a:pt x="75" y="6"/>
                  </a:cubicBezTo>
                  <a:cubicBezTo>
                    <a:pt x="50" y="56"/>
                    <a:pt x="25" y="94"/>
                    <a:pt x="0" y="132"/>
                  </a:cubicBezTo>
                  <a:cubicBezTo>
                    <a:pt x="0" y="132"/>
                    <a:pt x="0" y="144"/>
                    <a:pt x="13" y="144"/>
                  </a:cubicBezTo>
                  <a:cubicBezTo>
                    <a:pt x="50" y="106"/>
                    <a:pt x="75" y="69"/>
                    <a:pt x="88" y="19"/>
                  </a:cubicBezTo>
                  <a:cubicBezTo>
                    <a:pt x="97" y="10"/>
                    <a:pt x="93" y="1"/>
                    <a:pt x="8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39"/>
            <p:cNvSpPr/>
            <p:nvPr/>
          </p:nvSpPr>
          <p:spPr>
            <a:xfrm>
              <a:off x="3938450" y="3138975"/>
              <a:ext cx="3175" cy="6350"/>
            </a:xfrm>
            <a:custGeom>
              <a:avLst/>
              <a:gdLst/>
              <a:ahLst/>
              <a:cxnLst/>
              <a:rect l="l" t="t" r="r" b="b"/>
              <a:pathLst>
                <a:path w="127" h="254" extrusionOk="0">
                  <a:moveTo>
                    <a:pt x="120" y="0"/>
                  </a:moveTo>
                  <a:cubicBezTo>
                    <a:pt x="117" y="0"/>
                    <a:pt x="114" y="4"/>
                    <a:pt x="114" y="10"/>
                  </a:cubicBezTo>
                  <a:cubicBezTo>
                    <a:pt x="89" y="85"/>
                    <a:pt x="38" y="160"/>
                    <a:pt x="1" y="236"/>
                  </a:cubicBezTo>
                  <a:cubicBezTo>
                    <a:pt x="1" y="245"/>
                    <a:pt x="7" y="253"/>
                    <a:pt x="11" y="253"/>
                  </a:cubicBezTo>
                  <a:cubicBezTo>
                    <a:pt x="12" y="253"/>
                    <a:pt x="13" y="252"/>
                    <a:pt x="13" y="248"/>
                  </a:cubicBezTo>
                  <a:cubicBezTo>
                    <a:pt x="76" y="173"/>
                    <a:pt x="101" y="98"/>
                    <a:pt x="126" y="10"/>
                  </a:cubicBezTo>
                  <a:cubicBezTo>
                    <a:pt x="126" y="4"/>
                    <a:pt x="123" y="0"/>
                    <a:pt x="12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39"/>
            <p:cNvSpPr/>
            <p:nvPr/>
          </p:nvSpPr>
          <p:spPr>
            <a:xfrm>
              <a:off x="3937525" y="3138650"/>
              <a:ext cx="2200" cy="5600"/>
            </a:xfrm>
            <a:custGeom>
              <a:avLst/>
              <a:gdLst/>
              <a:ahLst/>
              <a:cxnLst/>
              <a:rect l="l" t="t" r="r" b="b"/>
              <a:pathLst>
                <a:path w="88" h="224" extrusionOk="0">
                  <a:moveTo>
                    <a:pt x="82" y="1"/>
                  </a:moveTo>
                  <a:cubicBezTo>
                    <a:pt x="79" y="1"/>
                    <a:pt x="75" y="4"/>
                    <a:pt x="75" y="10"/>
                  </a:cubicBezTo>
                  <a:cubicBezTo>
                    <a:pt x="50" y="73"/>
                    <a:pt x="13" y="148"/>
                    <a:pt x="0" y="211"/>
                  </a:cubicBezTo>
                  <a:cubicBezTo>
                    <a:pt x="0" y="224"/>
                    <a:pt x="13" y="224"/>
                    <a:pt x="13" y="224"/>
                  </a:cubicBezTo>
                  <a:cubicBezTo>
                    <a:pt x="38" y="148"/>
                    <a:pt x="63" y="86"/>
                    <a:pt x="88" y="10"/>
                  </a:cubicBezTo>
                  <a:cubicBezTo>
                    <a:pt x="88" y="4"/>
                    <a:pt x="85" y="1"/>
                    <a:pt x="82"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39"/>
            <p:cNvSpPr/>
            <p:nvPr/>
          </p:nvSpPr>
          <p:spPr>
            <a:xfrm>
              <a:off x="3935625" y="3135750"/>
              <a:ext cx="2850" cy="6450"/>
            </a:xfrm>
            <a:custGeom>
              <a:avLst/>
              <a:gdLst/>
              <a:ahLst/>
              <a:cxnLst/>
              <a:rect l="l" t="t" r="r" b="b"/>
              <a:pathLst>
                <a:path w="114" h="258" extrusionOk="0">
                  <a:moveTo>
                    <a:pt x="89" y="1"/>
                  </a:moveTo>
                  <a:cubicBezTo>
                    <a:pt x="64" y="89"/>
                    <a:pt x="26" y="164"/>
                    <a:pt x="1" y="252"/>
                  </a:cubicBezTo>
                  <a:cubicBezTo>
                    <a:pt x="1" y="252"/>
                    <a:pt x="6" y="257"/>
                    <a:pt x="10" y="257"/>
                  </a:cubicBezTo>
                  <a:cubicBezTo>
                    <a:pt x="12" y="257"/>
                    <a:pt x="13" y="256"/>
                    <a:pt x="13" y="252"/>
                  </a:cubicBezTo>
                  <a:cubicBezTo>
                    <a:pt x="51" y="176"/>
                    <a:pt x="76" y="89"/>
                    <a:pt x="114" y="13"/>
                  </a:cubicBezTo>
                  <a:cubicBezTo>
                    <a:pt x="114" y="1"/>
                    <a:pt x="101" y="1"/>
                    <a:pt x="8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39"/>
            <p:cNvSpPr/>
            <p:nvPr/>
          </p:nvSpPr>
          <p:spPr>
            <a:xfrm>
              <a:off x="3933750" y="3136075"/>
              <a:ext cx="1900" cy="4550"/>
            </a:xfrm>
            <a:custGeom>
              <a:avLst/>
              <a:gdLst/>
              <a:ahLst/>
              <a:cxnLst/>
              <a:rect l="l" t="t" r="r" b="b"/>
              <a:pathLst>
                <a:path w="76" h="182" extrusionOk="0">
                  <a:moveTo>
                    <a:pt x="63" y="0"/>
                  </a:moveTo>
                  <a:cubicBezTo>
                    <a:pt x="38" y="63"/>
                    <a:pt x="13" y="113"/>
                    <a:pt x="1" y="176"/>
                  </a:cubicBezTo>
                  <a:cubicBezTo>
                    <a:pt x="1" y="176"/>
                    <a:pt x="6" y="182"/>
                    <a:pt x="10" y="182"/>
                  </a:cubicBezTo>
                  <a:cubicBezTo>
                    <a:pt x="12" y="182"/>
                    <a:pt x="13" y="180"/>
                    <a:pt x="13" y="176"/>
                  </a:cubicBezTo>
                  <a:cubicBezTo>
                    <a:pt x="38" y="126"/>
                    <a:pt x="63" y="63"/>
                    <a:pt x="76" y="13"/>
                  </a:cubicBezTo>
                  <a:cubicBezTo>
                    <a:pt x="76" y="0"/>
                    <a:pt x="63" y="0"/>
                    <a:pt x="6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39"/>
            <p:cNvSpPr/>
            <p:nvPr/>
          </p:nvSpPr>
          <p:spPr>
            <a:xfrm>
              <a:off x="3931875" y="3133425"/>
              <a:ext cx="1900" cy="5000"/>
            </a:xfrm>
            <a:custGeom>
              <a:avLst/>
              <a:gdLst/>
              <a:ahLst/>
              <a:cxnLst/>
              <a:rect l="l" t="t" r="r" b="b"/>
              <a:pathLst>
                <a:path w="76" h="200" extrusionOk="0">
                  <a:moveTo>
                    <a:pt x="66" y="0"/>
                  </a:moveTo>
                  <a:cubicBezTo>
                    <a:pt x="64" y="0"/>
                    <a:pt x="63" y="2"/>
                    <a:pt x="63" y="6"/>
                  </a:cubicBezTo>
                  <a:cubicBezTo>
                    <a:pt x="38" y="69"/>
                    <a:pt x="13" y="119"/>
                    <a:pt x="0" y="194"/>
                  </a:cubicBezTo>
                  <a:cubicBezTo>
                    <a:pt x="0" y="194"/>
                    <a:pt x="0" y="200"/>
                    <a:pt x="4" y="200"/>
                  </a:cubicBezTo>
                  <a:cubicBezTo>
                    <a:pt x="6" y="200"/>
                    <a:pt x="9" y="198"/>
                    <a:pt x="13" y="194"/>
                  </a:cubicBezTo>
                  <a:cubicBezTo>
                    <a:pt x="38" y="131"/>
                    <a:pt x="50" y="69"/>
                    <a:pt x="76" y="6"/>
                  </a:cubicBezTo>
                  <a:cubicBezTo>
                    <a:pt x="76" y="6"/>
                    <a:pt x="70" y="0"/>
                    <a:pt x="6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39"/>
            <p:cNvSpPr/>
            <p:nvPr/>
          </p:nvSpPr>
          <p:spPr>
            <a:xfrm>
              <a:off x="3927175" y="3135125"/>
              <a:ext cx="59925" cy="48700"/>
            </a:xfrm>
            <a:custGeom>
              <a:avLst/>
              <a:gdLst/>
              <a:ahLst/>
              <a:cxnLst/>
              <a:rect l="l" t="t" r="r" b="b"/>
              <a:pathLst>
                <a:path w="2397" h="1948" extrusionOk="0">
                  <a:moveTo>
                    <a:pt x="138" y="1"/>
                  </a:moveTo>
                  <a:cubicBezTo>
                    <a:pt x="63" y="252"/>
                    <a:pt x="0" y="515"/>
                    <a:pt x="25" y="779"/>
                  </a:cubicBezTo>
                  <a:cubicBezTo>
                    <a:pt x="50" y="1105"/>
                    <a:pt x="151" y="1431"/>
                    <a:pt x="389" y="1657"/>
                  </a:cubicBezTo>
                  <a:cubicBezTo>
                    <a:pt x="622" y="1860"/>
                    <a:pt x="970" y="1948"/>
                    <a:pt x="1293" y="1948"/>
                  </a:cubicBezTo>
                  <a:cubicBezTo>
                    <a:pt x="1370" y="1948"/>
                    <a:pt x="1446" y="1943"/>
                    <a:pt x="1518" y="1933"/>
                  </a:cubicBezTo>
                  <a:cubicBezTo>
                    <a:pt x="1857" y="1883"/>
                    <a:pt x="2108" y="1745"/>
                    <a:pt x="2397" y="1557"/>
                  </a:cubicBezTo>
                  <a:cubicBezTo>
                    <a:pt x="1506" y="1406"/>
                    <a:pt x="515" y="553"/>
                    <a:pt x="138"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39"/>
            <p:cNvSpPr/>
            <p:nvPr/>
          </p:nvSpPr>
          <p:spPr>
            <a:xfrm>
              <a:off x="3929350" y="3138975"/>
              <a:ext cx="54625" cy="36975"/>
            </a:xfrm>
            <a:custGeom>
              <a:avLst/>
              <a:gdLst/>
              <a:ahLst/>
              <a:cxnLst/>
              <a:rect l="l" t="t" r="r" b="b"/>
              <a:pathLst>
                <a:path w="2185" h="1479" extrusionOk="0">
                  <a:moveTo>
                    <a:pt x="7" y="0"/>
                  </a:moveTo>
                  <a:cubicBezTo>
                    <a:pt x="4" y="0"/>
                    <a:pt x="1" y="4"/>
                    <a:pt x="1" y="10"/>
                  </a:cubicBezTo>
                  <a:cubicBezTo>
                    <a:pt x="121" y="357"/>
                    <a:pt x="458" y="613"/>
                    <a:pt x="750" y="821"/>
                  </a:cubicBezTo>
                  <a:lnTo>
                    <a:pt x="750" y="821"/>
                  </a:lnTo>
                  <a:cubicBezTo>
                    <a:pt x="443" y="593"/>
                    <a:pt x="180" y="318"/>
                    <a:pt x="13" y="10"/>
                  </a:cubicBezTo>
                  <a:cubicBezTo>
                    <a:pt x="13" y="4"/>
                    <a:pt x="10" y="0"/>
                    <a:pt x="7" y="0"/>
                  </a:cubicBezTo>
                  <a:close/>
                  <a:moveTo>
                    <a:pt x="750" y="821"/>
                  </a:moveTo>
                  <a:lnTo>
                    <a:pt x="750" y="821"/>
                  </a:lnTo>
                  <a:cubicBezTo>
                    <a:pt x="771" y="837"/>
                    <a:pt x="793" y="852"/>
                    <a:pt x="814" y="868"/>
                  </a:cubicBezTo>
                  <a:lnTo>
                    <a:pt x="814" y="868"/>
                  </a:lnTo>
                  <a:cubicBezTo>
                    <a:pt x="806" y="862"/>
                    <a:pt x="799" y="856"/>
                    <a:pt x="791" y="851"/>
                  </a:cubicBezTo>
                  <a:cubicBezTo>
                    <a:pt x="778" y="841"/>
                    <a:pt x="764" y="831"/>
                    <a:pt x="750" y="821"/>
                  </a:cubicBezTo>
                  <a:close/>
                  <a:moveTo>
                    <a:pt x="814" y="868"/>
                  </a:moveTo>
                  <a:cubicBezTo>
                    <a:pt x="1221" y="1173"/>
                    <a:pt x="1654" y="1404"/>
                    <a:pt x="2172" y="1478"/>
                  </a:cubicBezTo>
                  <a:cubicBezTo>
                    <a:pt x="2184" y="1478"/>
                    <a:pt x="2184" y="1466"/>
                    <a:pt x="2172" y="1466"/>
                  </a:cubicBezTo>
                  <a:cubicBezTo>
                    <a:pt x="1725" y="1375"/>
                    <a:pt x="1233" y="1164"/>
                    <a:pt x="814" y="868"/>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39"/>
            <p:cNvSpPr/>
            <p:nvPr/>
          </p:nvSpPr>
          <p:spPr>
            <a:xfrm>
              <a:off x="3930400" y="3135000"/>
              <a:ext cx="56700" cy="39050"/>
            </a:xfrm>
            <a:custGeom>
              <a:avLst/>
              <a:gdLst/>
              <a:ahLst/>
              <a:cxnLst/>
              <a:rect l="l" t="t" r="r" b="b"/>
              <a:pathLst>
                <a:path w="2268" h="1562" extrusionOk="0">
                  <a:moveTo>
                    <a:pt x="10" y="0"/>
                  </a:moveTo>
                  <a:cubicBezTo>
                    <a:pt x="3" y="0"/>
                    <a:pt x="1" y="6"/>
                    <a:pt x="9" y="6"/>
                  </a:cubicBezTo>
                  <a:cubicBezTo>
                    <a:pt x="398" y="796"/>
                    <a:pt x="1427" y="1386"/>
                    <a:pt x="2255" y="1562"/>
                  </a:cubicBezTo>
                  <a:cubicBezTo>
                    <a:pt x="2268" y="1562"/>
                    <a:pt x="2268" y="1549"/>
                    <a:pt x="2255" y="1549"/>
                  </a:cubicBezTo>
                  <a:cubicBezTo>
                    <a:pt x="1389" y="1311"/>
                    <a:pt x="524" y="771"/>
                    <a:pt x="22" y="6"/>
                  </a:cubicBezTo>
                  <a:cubicBezTo>
                    <a:pt x="17" y="2"/>
                    <a:pt x="13" y="0"/>
                    <a:pt x="10"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39"/>
            <p:cNvSpPr/>
            <p:nvPr/>
          </p:nvSpPr>
          <p:spPr>
            <a:xfrm>
              <a:off x="3974525" y="3176225"/>
              <a:ext cx="3175" cy="2925"/>
            </a:xfrm>
            <a:custGeom>
              <a:avLst/>
              <a:gdLst/>
              <a:ahLst/>
              <a:cxnLst/>
              <a:rect l="l" t="t" r="r" b="b"/>
              <a:pathLst>
                <a:path w="127" h="117" extrusionOk="0">
                  <a:moveTo>
                    <a:pt x="76" y="1"/>
                  </a:moveTo>
                  <a:cubicBezTo>
                    <a:pt x="39" y="1"/>
                    <a:pt x="13" y="26"/>
                    <a:pt x="1" y="51"/>
                  </a:cubicBezTo>
                  <a:cubicBezTo>
                    <a:pt x="1" y="76"/>
                    <a:pt x="26"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39"/>
            <p:cNvSpPr/>
            <p:nvPr/>
          </p:nvSpPr>
          <p:spPr>
            <a:xfrm>
              <a:off x="3965425" y="3172475"/>
              <a:ext cx="3175" cy="2925"/>
            </a:xfrm>
            <a:custGeom>
              <a:avLst/>
              <a:gdLst/>
              <a:ahLst/>
              <a:cxnLst/>
              <a:rect l="l" t="t" r="r" b="b"/>
              <a:pathLst>
                <a:path w="127" h="117" extrusionOk="0">
                  <a:moveTo>
                    <a:pt x="76" y="0"/>
                  </a:moveTo>
                  <a:cubicBezTo>
                    <a:pt x="39" y="0"/>
                    <a:pt x="14" y="25"/>
                    <a:pt x="1" y="50"/>
                  </a:cubicBezTo>
                  <a:cubicBezTo>
                    <a:pt x="1" y="88"/>
                    <a:pt x="26" y="113"/>
                    <a:pt x="51" y="113"/>
                  </a:cubicBezTo>
                  <a:cubicBezTo>
                    <a:pt x="56" y="115"/>
                    <a:pt x="61" y="116"/>
                    <a:pt x="66" y="116"/>
                  </a:cubicBezTo>
                  <a:cubicBezTo>
                    <a:pt x="89" y="116"/>
                    <a:pt x="114" y="96"/>
                    <a:pt x="114" y="75"/>
                  </a:cubicBezTo>
                  <a:cubicBezTo>
                    <a:pt x="126" y="38"/>
                    <a:pt x="101" y="13"/>
                    <a:pt x="7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39"/>
            <p:cNvSpPr/>
            <p:nvPr/>
          </p:nvSpPr>
          <p:spPr>
            <a:xfrm>
              <a:off x="3954450" y="3166500"/>
              <a:ext cx="3175" cy="2925"/>
            </a:xfrm>
            <a:custGeom>
              <a:avLst/>
              <a:gdLst/>
              <a:ahLst/>
              <a:cxnLst/>
              <a:rect l="l" t="t" r="r" b="b"/>
              <a:pathLst>
                <a:path w="127" h="117" extrusionOk="0">
                  <a:moveTo>
                    <a:pt x="76" y="1"/>
                  </a:moveTo>
                  <a:cubicBezTo>
                    <a:pt x="38" y="1"/>
                    <a:pt x="13" y="26"/>
                    <a:pt x="1" y="51"/>
                  </a:cubicBezTo>
                  <a:cubicBezTo>
                    <a:pt x="1" y="88"/>
                    <a:pt x="13" y="114"/>
                    <a:pt x="51" y="114"/>
                  </a:cubicBezTo>
                  <a:cubicBezTo>
                    <a:pt x="56" y="116"/>
                    <a:pt x="61" y="117"/>
                    <a:pt x="66" y="117"/>
                  </a:cubicBezTo>
                  <a:cubicBezTo>
                    <a:pt x="89" y="117"/>
                    <a:pt x="114" y="96"/>
                    <a:pt x="114" y="76"/>
                  </a:cubicBezTo>
                  <a:cubicBezTo>
                    <a:pt x="126" y="38"/>
                    <a:pt x="101" y="13"/>
                    <a:pt x="7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39"/>
            <p:cNvSpPr/>
            <p:nvPr/>
          </p:nvSpPr>
          <p:spPr>
            <a:xfrm>
              <a:off x="3944425" y="3159925"/>
              <a:ext cx="3150" cy="2925"/>
            </a:xfrm>
            <a:custGeom>
              <a:avLst/>
              <a:gdLst/>
              <a:ahLst/>
              <a:cxnLst/>
              <a:rect l="l" t="t" r="r" b="b"/>
              <a:pathLst>
                <a:path w="126" h="117" extrusionOk="0">
                  <a:moveTo>
                    <a:pt x="75" y="0"/>
                  </a:moveTo>
                  <a:cubicBezTo>
                    <a:pt x="38" y="0"/>
                    <a:pt x="13" y="13"/>
                    <a:pt x="13" y="50"/>
                  </a:cubicBezTo>
                  <a:cubicBezTo>
                    <a:pt x="0" y="75"/>
                    <a:pt x="25" y="113"/>
                    <a:pt x="50" y="113"/>
                  </a:cubicBezTo>
                  <a:cubicBezTo>
                    <a:pt x="57" y="115"/>
                    <a:pt x="63" y="116"/>
                    <a:pt x="69" y="116"/>
                  </a:cubicBezTo>
                  <a:cubicBezTo>
                    <a:pt x="96" y="116"/>
                    <a:pt x="113" y="94"/>
                    <a:pt x="113" y="63"/>
                  </a:cubicBezTo>
                  <a:cubicBezTo>
                    <a:pt x="126" y="38"/>
                    <a:pt x="101" y="13"/>
                    <a:pt x="7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39"/>
            <p:cNvSpPr/>
            <p:nvPr/>
          </p:nvSpPr>
          <p:spPr>
            <a:xfrm>
              <a:off x="3935325" y="3152000"/>
              <a:ext cx="3150" cy="2925"/>
            </a:xfrm>
            <a:custGeom>
              <a:avLst/>
              <a:gdLst/>
              <a:ahLst/>
              <a:cxnLst/>
              <a:rect l="l" t="t" r="r" b="b"/>
              <a:pathLst>
                <a:path w="126" h="117" extrusionOk="0">
                  <a:moveTo>
                    <a:pt x="61" y="0"/>
                  </a:moveTo>
                  <a:cubicBezTo>
                    <a:pt x="38" y="0"/>
                    <a:pt x="13" y="21"/>
                    <a:pt x="13" y="41"/>
                  </a:cubicBezTo>
                  <a:cubicBezTo>
                    <a:pt x="0" y="79"/>
                    <a:pt x="25" y="104"/>
                    <a:pt x="50" y="116"/>
                  </a:cubicBezTo>
                  <a:cubicBezTo>
                    <a:pt x="88" y="116"/>
                    <a:pt x="113" y="104"/>
                    <a:pt x="126" y="66"/>
                  </a:cubicBezTo>
                  <a:cubicBezTo>
                    <a:pt x="126" y="41"/>
                    <a:pt x="101" y="3"/>
                    <a:pt x="76" y="3"/>
                  </a:cubicBezTo>
                  <a:cubicBezTo>
                    <a:pt x="71" y="1"/>
                    <a:pt x="66" y="0"/>
                    <a:pt x="6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39"/>
            <p:cNvSpPr/>
            <p:nvPr/>
          </p:nvSpPr>
          <p:spPr>
            <a:xfrm>
              <a:off x="3928100" y="3145075"/>
              <a:ext cx="3175" cy="2950"/>
            </a:xfrm>
            <a:custGeom>
              <a:avLst/>
              <a:gdLst/>
              <a:ahLst/>
              <a:cxnLst/>
              <a:rect l="l" t="t" r="r" b="b"/>
              <a:pathLst>
                <a:path w="127" h="118" extrusionOk="0">
                  <a:moveTo>
                    <a:pt x="57" y="1"/>
                  </a:moveTo>
                  <a:cubicBezTo>
                    <a:pt x="30" y="1"/>
                    <a:pt x="13" y="21"/>
                    <a:pt x="13" y="42"/>
                  </a:cubicBezTo>
                  <a:cubicBezTo>
                    <a:pt x="1" y="80"/>
                    <a:pt x="26" y="105"/>
                    <a:pt x="51" y="117"/>
                  </a:cubicBezTo>
                  <a:cubicBezTo>
                    <a:pt x="88" y="117"/>
                    <a:pt x="114" y="105"/>
                    <a:pt x="126" y="67"/>
                  </a:cubicBezTo>
                  <a:cubicBezTo>
                    <a:pt x="126" y="42"/>
                    <a:pt x="101" y="4"/>
                    <a:pt x="76" y="4"/>
                  </a:cubicBezTo>
                  <a:cubicBezTo>
                    <a:pt x="69" y="2"/>
                    <a:pt x="63" y="1"/>
                    <a:pt x="5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39"/>
            <p:cNvSpPr/>
            <p:nvPr/>
          </p:nvSpPr>
          <p:spPr>
            <a:xfrm>
              <a:off x="3971075" y="3175600"/>
              <a:ext cx="975" cy="1275"/>
            </a:xfrm>
            <a:custGeom>
              <a:avLst/>
              <a:gdLst/>
              <a:ahLst/>
              <a:cxnLst/>
              <a:rect l="l" t="t" r="r" b="b"/>
              <a:pathLst>
                <a:path w="39" h="51" extrusionOk="0">
                  <a:moveTo>
                    <a:pt x="26" y="1"/>
                  </a:moveTo>
                  <a:cubicBezTo>
                    <a:pt x="13" y="1"/>
                    <a:pt x="1" y="13"/>
                    <a:pt x="1" y="26"/>
                  </a:cubicBezTo>
                  <a:cubicBezTo>
                    <a:pt x="1" y="26"/>
                    <a:pt x="1" y="38"/>
                    <a:pt x="13" y="51"/>
                  </a:cubicBezTo>
                  <a:cubicBezTo>
                    <a:pt x="26" y="51"/>
                    <a:pt x="38" y="38"/>
                    <a:pt x="38" y="26"/>
                  </a:cubicBezTo>
                  <a:cubicBezTo>
                    <a:pt x="38" y="13"/>
                    <a:pt x="38"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39"/>
            <p:cNvSpPr/>
            <p:nvPr/>
          </p:nvSpPr>
          <p:spPr>
            <a:xfrm>
              <a:off x="3959800" y="3170450"/>
              <a:ext cx="1275" cy="1100"/>
            </a:xfrm>
            <a:custGeom>
              <a:avLst/>
              <a:gdLst/>
              <a:ahLst/>
              <a:cxnLst/>
              <a:rect l="l" t="t" r="r" b="b"/>
              <a:pathLst>
                <a:path w="51" h="44" extrusionOk="0">
                  <a:moveTo>
                    <a:pt x="27" y="1"/>
                  </a:moveTo>
                  <a:cubicBezTo>
                    <a:pt x="19" y="1"/>
                    <a:pt x="13" y="9"/>
                    <a:pt x="13" y="18"/>
                  </a:cubicBezTo>
                  <a:cubicBezTo>
                    <a:pt x="0" y="31"/>
                    <a:pt x="13" y="43"/>
                    <a:pt x="25" y="43"/>
                  </a:cubicBezTo>
                  <a:cubicBezTo>
                    <a:pt x="38" y="43"/>
                    <a:pt x="50" y="31"/>
                    <a:pt x="50" y="18"/>
                  </a:cubicBezTo>
                  <a:cubicBezTo>
                    <a:pt x="50" y="18"/>
                    <a:pt x="38" y="6"/>
                    <a:pt x="38" y="6"/>
                  </a:cubicBezTo>
                  <a:cubicBezTo>
                    <a:pt x="34" y="2"/>
                    <a:pt x="30" y="1"/>
                    <a:pt x="27"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39"/>
            <p:cNvSpPr/>
            <p:nvPr/>
          </p:nvSpPr>
          <p:spPr>
            <a:xfrm>
              <a:off x="3940650" y="3156775"/>
              <a:ext cx="975" cy="975"/>
            </a:xfrm>
            <a:custGeom>
              <a:avLst/>
              <a:gdLst/>
              <a:ahLst/>
              <a:cxnLst/>
              <a:rect l="l" t="t" r="r" b="b"/>
              <a:pathLst>
                <a:path w="39" h="39" extrusionOk="0">
                  <a:moveTo>
                    <a:pt x="26" y="1"/>
                  </a:moveTo>
                  <a:cubicBezTo>
                    <a:pt x="13" y="1"/>
                    <a:pt x="1" y="1"/>
                    <a:pt x="1" y="13"/>
                  </a:cubicBezTo>
                  <a:cubicBezTo>
                    <a:pt x="1" y="26"/>
                    <a:pt x="1" y="38"/>
                    <a:pt x="13" y="38"/>
                  </a:cubicBezTo>
                  <a:cubicBezTo>
                    <a:pt x="26" y="38"/>
                    <a:pt x="38" y="38"/>
                    <a:pt x="38" y="26"/>
                  </a:cubicBezTo>
                  <a:cubicBezTo>
                    <a:pt x="38" y="13"/>
                    <a:pt x="26" y="1"/>
                    <a:pt x="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39"/>
            <p:cNvSpPr/>
            <p:nvPr/>
          </p:nvSpPr>
          <p:spPr>
            <a:xfrm>
              <a:off x="3931875" y="3148925"/>
              <a:ext cx="1275" cy="1100"/>
            </a:xfrm>
            <a:custGeom>
              <a:avLst/>
              <a:gdLst/>
              <a:ahLst/>
              <a:cxnLst/>
              <a:rect l="l" t="t" r="r" b="b"/>
              <a:pathLst>
                <a:path w="51" h="44" extrusionOk="0">
                  <a:moveTo>
                    <a:pt x="25" y="1"/>
                  </a:moveTo>
                  <a:cubicBezTo>
                    <a:pt x="13" y="1"/>
                    <a:pt x="13" y="13"/>
                    <a:pt x="0" y="26"/>
                  </a:cubicBezTo>
                  <a:cubicBezTo>
                    <a:pt x="0" y="26"/>
                    <a:pt x="13" y="39"/>
                    <a:pt x="25" y="39"/>
                  </a:cubicBezTo>
                  <a:cubicBezTo>
                    <a:pt x="29" y="42"/>
                    <a:pt x="32" y="44"/>
                    <a:pt x="34" y="44"/>
                  </a:cubicBezTo>
                  <a:cubicBezTo>
                    <a:pt x="39" y="44"/>
                    <a:pt x="42" y="35"/>
                    <a:pt x="50" y="26"/>
                  </a:cubicBezTo>
                  <a:cubicBezTo>
                    <a:pt x="50" y="13"/>
                    <a:pt x="38" y="1"/>
                    <a:pt x="2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39"/>
            <p:cNvSpPr/>
            <p:nvPr/>
          </p:nvSpPr>
          <p:spPr>
            <a:xfrm>
              <a:off x="3950375" y="3164000"/>
              <a:ext cx="975" cy="1275"/>
            </a:xfrm>
            <a:custGeom>
              <a:avLst/>
              <a:gdLst/>
              <a:ahLst/>
              <a:cxnLst/>
              <a:rect l="l" t="t" r="r" b="b"/>
              <a:pathLst>
                <a:path w="39" h="51" extrusionOk="0">
                  <a:moveTo>
                    <a:pt x="26" y="0"/>
                  </a:moveTo>
                  <a:cubicBezTo>
                    <a:pt x="13" y="0"/>
                    <a:pt x="1" y="13"/>
                    <a:pt x="1" y="25"/>
                  </a:cubicBezTo>
                  <a:cubicBezTo>
                    <a:pt x="1" y="38"/>
                    <a:pt x="1" y="50"/>
                    <a:pt x="13" y="50"/>
                  </a:cubicBezTo>
                  <a:cubicBezTo>
                    <a:pt x="26" y="50"/>
                    <a:pt x="38" y="38"/>
                    <a:pt x="38" y="25"/>
                  </a:cubicBezTo>
                  <a:cubicBezTo>
                    <a:pt x="38" y="13"/>
                    <a:pt x="38" y="13"/>
                    <a:pt x="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39"/>
            <p:cNvSpPr/>
            <p:nvPr/>
          </p:nvSpPr>
          <p:spPr>
            <a:xfrm>
              <a:off x="3957600" y="3181475"/>
              <a:ext cx="4400" cy="750"/>
            </a:xfrm>
            <a:custGeom>
              <a:avLst/>
              <a:gdLst/>
              <a:ahLst/>
              <a:cxnLst/>
              <a:rect l="l" t="t" r="r" b="b"/>
              <a:pathLst>
                <a:path w="176" h="30" extrusionOk="0">
                  <a:moveTo>
                    <a:pt x="169" y="0"/>
                  </a:moveTo>
                  <a:cubicBezTo>
                    <a:pt x="168" y="0"/>
                    <a:pt x="166" y="1"/>
                    <a:pt x="163" y="4"/>
                  </a:cubicBezTo>
                  <a:cubicBezTo>
                    <a:pt x="113" y="4"/>
                    <a:pt x="63" y="4"/>
                    <a:pt x="13" y="16"/>
                  </a:cubicBezTo>
                  <a:cubicBezTo>
                    <a:pt x="0" y="16"/>
                    <a:pt x="0" y="29"/>
                    <a:pt x="13" y="29"/>
                  </a:cubicBezTo>
                  <a:cubicBezTo>
                    <a:pt x="63" y="29"/>
                    <a:pt x="113" y="29"/>
                    <a:pt x="163" y="16"/>
                  </a:cubicBezTo>
                  <a:cubicBezTo>
                    <a:pt x="173" y="16"/>
                    <a:pt x="175" y="0"/>
                    <a:pt x="16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39"/>
            <p:cNvSpPr/>
            <p:nvPr/>
          </p:nvSpPr>
          <p:spPr>
            <a:xfrm>
              <a:off x="3958525" y="3176150"/>
              <a:ext cx="5050" cy="1675"/>
            </a:xfrm>
            <a:custGeom>
              <a:avLst/>
              <a:gdLst/>
              <a:ahLst/>
              <a:cxnLst/>
              <a:rect l="l" t="t" r="r" b="b"/>
              <a:pathLst>
                <a:path w="202" h="67" extrusionOk="0">
                  <a:moveTo>
                    <a:pt x="195" y="0"/>
                  </a:moveTo>
                  <a:cubicBezTo>
                    <a:pt x="194" y="0"/>
                    <a:pt x="192" y="1"/>
                    <a:pt x="189" y="4"/>
                  </a:cubicBezTo>
                  <a:cubicBezTo>
                    <a:pt x="126" y="16"/>
                    <a:pt x="76" y="29"/>
                    <a:pt x="13" y="41"/>
                  </a:cubicBezTo>
                  <a:cubicBezTo>
                    <a:pt x="1" y="54"/>
                    <a:pt x="1" y="66"/>
                    <a:pt x="13" y="66"/>
                  </a:cubicBezTo>
                  <a:cubicBezTo>
                    <a:pt x="76" y="54"/>
                    <a:pt x="139" y="41"/>
                    <a:pt x="189" y="16"/>
                  </a:cubicBezTo>
                  <a:cubicBezTo>
                    <a:pt x="199" y="16"/>
                    <a:pt x="201" y="0"/>
                    <a:pt x="195"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39"/>
            <p:cNvSpPr/>
            <p:nvPr/>
          </p:nvSpPr>
          <p:spPr>
            <a:xfrm>
              <a:off x="3953200" y="3179050"/>
              <a:ext cx="4425" cy="1275"/>
            </a:xfrm>
            <a:custGeom>
              <a:avLst/>
              <a:gdLst/>
              <a:ahLst/>
              <a:cxnLst/>
              <a:rect l="l" t="t" r="r" b="b"/>
              <a:pathLst>
                <a:path w="177" h="51" extrusionOk="0">
                  <a:moveTo>
                    <a:pt x="164" y="1"/>
                  </a:moveTo>
                  <a:cubicBezTo>
                    <a:pt x="114" y="13"/>
                    <a:pt x="63" y="26"/>
                    <a:pt x="13" y="38"/>
                  </a:cubicBezTo>
                  <a:cubicBezTo>
                    <a:pt x="1" y="38"/>
                    <a:pt x="1" y="51"/>
                    <a:pt x="13" y="51"/>
                  </a:cubicBezTo>
                  <a:cubicBezTo>
                    <a:pt x="63" y="51"/>
                    <a:pt x="114" y="38"/>
                    <a:pt x="164" y="13"/>
                  </a:cubicBezTo>
                  <a:cubicBezTo>
                    <a:pt x="176" y="13"/>
                    <a:pt x="176" y="1"/>
                    <a:pt x="16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39"/>
            <p:cNvSpPr/>
            <p:nvPr/>
          </p:nvSpPr>
          <p:spPr>
            <a:xfrm>
              <a:off x="3951325" y="3172475"/>
              <a:ext cx="4100" cy="1575"/>
            </a:xfrm>
            <a:custGeom>
              <a:avLst/>
              <a:gdLst/>
              <a:ahLst/>
              <a:cxnLst/>
              <a:rect l="l" t="t" r="r" b="b"/>
              <a:pathLst>
                <a:path w="164" h="63" extrusionOk="0">
                  <a:moveTo>
                    <a:pt x="151" y="0"/>
                  </a:moveTo>
                  <a:cubicBezTo>
                    <a:pt x="101" y="25"/>
                    <a:pt x="50" y="38"/>
                    <a:pt x="13" y="50"/>
                  </a:cubicBezTo>
                  <a:cubicBezTo>
                    <a:pt x="0" y="50"/>
                    <a:pt x="0" y="63"/>
                    <a:pt x="13" y="63"/>
                  </a:cubicBezTo>
                  <a:cubicBezTo>
                    <a:pt x="63" y="50"/>
                    <a:pt x="113" y="38"/>
                    <a:pt x="151" y="25"/>
                  </a:cubicBezTo>
                  <a:cubicBezTo>
                    <a:pt x="163" y="25"/>
                    <a:pt x="163" y="0"/>
                    <a:pt x="151"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39"/>
            <p:cNvSpPr/>
            <p:nvPr/>
          </p:nvSpPr>
          <p:spPr>
            <a:xfrm>
              <a:off x="3952250" y="3175275"/>
              <a:ext cx="3800" cy="1600"/>
            </a:xfrm>
            <a:custGeom>
              <a:avLst/>
              <a:gdLst/>
              <a:ahLst/>
              <a:cxnLst/>
              <a:rect l="l" t="t" r="r" b="b"/>
              <a:pathLst>
                <a:path w="152" h="64" extrusionOk="0">
                  <a:moveTo>
                    <a:pt x="126" y="1"/>
                  </a:moveTo>
                  <a:cubicBezTo>
                    <a:pt x="89" y="26"/>
                    <a:pt x="51" y="39"/>
                    <a:pt x="13" y="51"/>
                  </a:cubicBezTo>
                  <a:cubicBezTo>
                    <a:pt x="1" y="51"/>
                    <a:pt x="1" y="64"/>
                    <a:pt x="13" y="64"/>
                  </a:cubicBezTo>
                  <a:cubicBezTo>
                    <a:pt x="64" y="64"/>
                    <a:pt x="101" y="39"/>
                    <a:pt x="139" y="14"/>
                  </a:cubicBezTo>
                  <a:cubicBezTo>
                    <a:pt x="152" y="14"/>
                    <a:pt x="139" y="1"/>
                    <a:pt x="126"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39"/>
            <p:cNvSpPr/>
            <p:nvPr/>
          </p:nvSpPr>
          <p:spPr>
            <a:xfrm>
              <a:off x="3948500" y="3177800"/>
              <a:ext cx="3475" cy="1275"/>
            </a:xfrm>
            <a:custGeom>
              <a:avLst/>
              <a:gdLst/>
              <a:ahLst/>
              <a:cxnLst/>
              <a:rect l="l" t="t" r="r" b="b"/>
              <a:pathLst>
                <a:path w="139" h="51" extrusionOk="0">
                  <a:moveTo>
                    <a:pt x="126" y="0"/>
                  </a:moveTo>
                  <a:cubicBezTo>
                    <a:pt x="88" y="13"/>
                    <a:pt x="51" y="25"/>
                    <a:pt x="0" y="38"/>
                  </a:cubicBezTo>
                  <a:cubicBezTo>
                    <a:pt x="0" y="38"/>
                    <a:pt x="0" y="51"/>
                    <a:pt x="13" y="51"/>
                  </a:cubicBezTo>
                  <a:cubicBezTo>
                    <a:pt x="51" y="51"/>
                    <a:pt x="88" y="38"/>
                    <a:pt x="138" y="13"/>
                  </a:cubicBezTo>
                  <a:cubicBezTo>
                    <a:pt x="138" y="13"/>
                    <a:pt x="138" y="0"/>
                    <a:pt x="12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39"/>
            <p:cNvSpPr/>
            <p:nvPr/>
          </p:nvSpPr>
          <p:spPr>
            <a:xfrm>
              <a:off x="3945975" y="3174975"/>
              <a:ext cx="4425" cy="1600"/>
            </a:xfrm>
            <a:custGeom>
              <a:avLst/>
              <a:gdLst/>
              <a:ahLst/>
              <a:cxnLst/>
              <a:rect l="l" t="t" r="r" b="b"/>
              <a:pathLst>
                <a:path w="177" h="64" extrusionOk="0">
                  <a:moveTo>
                    <a:pt x="164" y="0"/>
                  </a:moveTo>
                  <a:cubicBezTo>
                    <a:pt x="114" y="26"/>
                    <a:pt x="64" y="26"/>
                    <a:pt x="13" y="51"/>
                  </a:cubicBezTo>
                  <a:cubicBezTo>
                    <a:pt x="1" y="51"/>
                    <a:pt x="1" y="63"/>
                    <a:pt x="13" y="63"/>
                  </a:cubicBezTo>
                  <a:cubicBezTo>
                    <a:pt x="64" y="63"/>
                    <a:pt x="114" y="38"/>
                    <a:pt x="164" y="26"/>
                  </a:cubicBezTo>
                  <a:cubicBezTo>
                    <a:pt x="177" y="26"/>
                    <a:pt x="177" y="0"/>
                    <a:pt x="164"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39"/>
            <p:cNvSpPr/>
            <p:nvPr/>
          </p:nvSpPr>
          <p:spPr>
            <a:xfrm>
              <a:off x="3947325" y="3167450"/>
              <a:ext cx="3700" cy="2650"/>
            </a:xfrm>
            <a:custGeom>
              <a:avLst/>
              <a:gdLst/>
              <a:ahLst/>
              <a:cxnLst/>
              <a:rect l="l" t="t" r="r" b="b"/>
              <a:pathLst>
                <a:path w="148" h="106" extrusionOk="0">
                  <a:moveTo>
                    <a:pt x="123" y="0"/>
                  </a:moveTo>
                  <a:cubicBezTo>
                    <a:pt x="85" y="38"/>
                    <a:pt x="47" y="63"/>
                    <a:pt x="10" y="88"/>
                  </a:cubicBezTo>
                  <a:cubicBezTo>
                    <a:pt x="1" y="97"/>
                    <a:pt x="4" y="106"/>
                    <a:pt x="12" y="106"/>
                  </a:cubicBezTo>
                  <a:cubicBezTo>
                    <a:pt x="15" y="106"/>
                    <a:pt x="19" y="104"/>
                    <a:pt x="22" y="101"/>
                  </a:cubicBezTo>
                  <a:cubicBezTo>
                    <a:pt x="60" y="76"/>
                    <a:pt x="98" y="50"/>
                    <a:pt x="135" y="25"/>
                  </a:cubicBezTo>
                  <a:cubicBezTo>
                    <a:pt x="148" y="13"/>
                    <a:pt x="135" y="0"/>
                    <a:pt x="12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39"/>
            <p:cNvSpPr/>
            <p:nvPr/>
          </p:nvSpPr>
          <p:spPr>
            <a:xfrm>
              <a:off x="3949425" y="3170500"/>
              <a:ext cx="2800" cy="1675"/>
            </a:xfrm>
            <a:custGeom>
              <a:avLst/>
              <a:gdLst/>
              <a:ahLst/>
              <a:cxnLst/>
              <a:rect l="l" t="t" r="r" b="b"/>
              <a:pathLst>
                <a:path w="112" h="67" extrusionOk="0">
                  <a:moveTo>
                    <a:pt x="96" y="0"/>
                  </a:moveTo>
                  <a:cubicBezTo>
                    <a:pt x="94" y="0"/>
                    <a:pt x="91" y="1"/>
                    <a:pt x="89" y="4"/>
                  </a:cubicBezTo>
                  <a:cubicBezTo>
                    <a:pt x="64" y="16"/>
                    <a:pt x="39" y="29"/>
                    <a:pt x="14" y="54"/>
                  </a:cubicBezTo>
                  <a:cubicBezTo>
                    <a:pt x="1" y="54"/>
                    <a:pt x="14" y="66"/>
                    <a:pt x="14" y="66"/>
                  </a:cubicBezTo>
                  <a:cubicBezTo>
                    <a:pt x="51" y="54"/>
                    <a:pt x="76" y="29"/>
                    <a:pt x="101" y="16"/>
                  </a:cubicBezTo>
                  <a:cubicBezTo>
                    <a:pt x="111" y="16"/>
                    <a:pt x="105" y="0"/>
                    <a:pt x="96"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39"/>
            <p:cNvSpPr/>
            <p:nvPr/>
          </p:nvSpPr>
          <p:spPr>
            <a:xfrm>
              <a:off x="3962625" y="3177800"/>
              <a:ext cx="4725" cy="950"/>
            </a:xfrm>
            <a:custGeom>
              <a:avLst/>
              <a:gdLst/>
              <a:ahLst/>
              <a:cxnLst/>
              <a:rect l="l" t="t" r="r" b="b"/>
              <a:pathLst>
                <a:path w="189" h="38" extrusionOk="0">
                  <a:moveTo>
                    <a:pt x="163" y="0"/>
                  </a:moveTo>
                  <a:cubicBezTo>
                    <a:pt x="113" y="13"/>
                    <a:pt x="63" y="13"/>
                    <a:pt x="13" y="25"/>
                  </a:cubicBezTo>
                  <a:cubicBezTo>
                    <a:pt x="0" y="25"/>
                    <a:pt x="0" y="38"/>
                    <a:pt x="13" y="38"/>
                  </a:cubicBezTo>
                  <a:cubicBezTo>
                    <a:pt x="63" y="38"/>
                    <a:pt x="126" y="38"/>
                    <a:pt x="176" y="25"/>
                  </a:cubicBezTo>
                  <a:cubicBezTo>
                    <a:pt x="188" y="13"/>
                    <a:pt x="176" y="0"/>
                    <a:pt x="16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39"/>
            <p:cNvSpPr/>
            <p:nvPr/>
          </p:nvSpPr>
          <p:spPr>
            <a:xfrm>
              <a:off x="3948175" y="3181250"/>
              <a:ext cx="4425" cy="650"/>
            </a:xfrm>
            <a:custGeom>
              <a:avLst/>
              <a:gdLst/>
              <a:ahLst/>
              <a:cxnLst/>
              <a:rect l="l" t="t" r="r" b="b"/>
              <a:pathLst>
                <a:path w="177" h="26" extrusionOk="0">
                  <a:moveTo>
                    <a:pt x="13" y="0"/>
                  </a:moveTo>
                  <a:cubicBezTo>
                    <a:pt x="13" y="0"/>
                    <a:pt x="1" y="13"/>
                    <a:pt x="13" y="13"/>
                  </a:cubicBezTo>
                  <a:cubicBezTo>
                    <a:pt x="64" y="25"/>
                    <a:pt x="114" y="25"/>
                    <a:pt x="164" y="25"/>
                  </a:cubicBezTo>
                  <a:cubicBezTo>
                    <a:pt x="176" y="25"/>
                    <a:pt x="176" y="13"/>
                    <a:pt x="164" y="13"/>
                  </a:cubicBezTo>
                  <a:cubicBezTo>
                    <a:pt x="114" y="0"/>
                    <a:pt x="64" y="0"/>
                    <a:pt x="13"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39"/>
            <p:cNvSpPr/>
            <p:nvPr/>
          </p:nvSpPr>
          <p:spPr>
            <a:xfrm>
              <a:off x="3944100" y="3171700"/>
              <a:ext cx="2750" cy="2050"/>
            </a:xfrm>
            <a:custGeom>
              <a:avLst/>
              <a:gdLst/>
              <a:ahLst/>
              <a:cxnLst/>
              <a:rect l="l" t="t" r="r" b="b"/>
              <a:pathLst>
                <a:path w="110" h="82" extrusionOk="0">
                  <a:moveTo>
                    <a:pt x="99" y="1"/>
                  </a:moveTo>
                  <a:cubicBezTo>
                    <a:pt x="96" y="1"/>
                    <a:pt x="92" y="2"/>
                    <a:pt x="88" y="6"/>
                  </a:cubicBezTo>
                  <a:cubicBezTo>
                    <a:pt x="63" y="31"/>
                    <a:pt x="38" y="44"/>
                    <a:pt x="13" y="69"/>
                  </a:cubicBezTo>
                  <a:cubicBezTo>
                    <a:pt x="1" y="69"/>
                    <a:pt x="1" y="81"/>
                    <a:pt x="13" y="81"/>
                  </a:cubicBezTo>
                  <a:cubicBezTo>
                    <a:pt x="51" y="69"/>
                    <a:pt x="76" y="44"/>
                    <a:pt x="101" y="18"/>
                  </a:cubicBezTo>
                  <a:cubicBezTo>
                    <a:pt x="110" y="10"/>
                    <a:pt x="106" y="1"/>
                    <a:pt x="9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39"/>
            <p:cNvSpPr/>
            <p:nvPr/>
          </p:nvSpPr>
          <p:spPr>
            <a:xfrm>
              <a:off x="3942850" y="3163675"/>
              <a:ext cx="2525" cy="3175"/>
            </a:xfrm>
            <a:custGeom>
              <a:avLst/>
              <a:gdLst/>
              <a:ahLst/>
              <a:cxnLst/>
              <a:rect l="l" t="t" r="r" b="b"/>
              <a:pathLst>
                <a:path w="101" h="127" extrusionOk="0">
                  <a:moveTo>
                    <a:pt x="88" y="1"/>
                  </a:moveTo>
                  <a:cubicBezTo>
                    <a:pt x="51" y="38"/>
                    <a:pt x="26" y="63"/>
                    <a:pt x="0" y="114"/>
                  </a:cubicBezTo>
                  <a:cubicBezTo>
                    <a:pt x="0" y="126"/>
                    <a:pt x="13" y="126"/>
                    <a:pt x="13" y="126"/>
                  </a:cubicBezTo>
                  <a:cubicBezTo>
                    <a:pt x="38" y="88"/>
                    <a:pt x="63" y="51"/>
                    <a:pt x="88" y="13"/>
                  </a:cubicBezTo>
                  <a:cubicBezTo>
                    <a:pt x="101" y="1"/>
                    <a:pt x="88" y="1"/>
                    <a:pt x="8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39"/>
            <p:cNvSpPr/>
            <p:nvPr/>
          </p:nvSpPr>
          <p:spPr>
            <a:xfrm>
              <a:off x="3945050" y="3166050"/>
              <a:ext cx="2125" cy="2175"/>
            </a:xfrm>
            <a:custGeom>
              <a:avLst/>
              <a:gdLst/>
              <a:ahLst/>
              <a:cxnLst/>
              <a:rect l="l" t="t" r="r" b="b"/>
              <a:pathLst>
                <a:path w="85" h="87" extrusionOk="0">
                  <a:moveTo>
                    <a:pt x="68" y="1"/>
                  </a:moveTo>
                  <a:cubicBezTo>
                    <a:pt x="65" y="1"/>
                    <a:pt x="63" y="2"/>
                    <a:pt x="63" y="6"/>
                  </a:cubicBezTo>
                  <a:cubicBezTo>
                    <a:pt x="38" y="31"/>
                    <a:pt x="25" y="56"/>
                    <a:pt x="0" y="69"/>
                  </a:cubicBezTo>
                  <a:cubicBezTo>
                    <a:pt x="0" y="78"/>
                    <a:pt x="7" y="87"/>
                    <a:pt x="10" y="87"/>
                  </a:cubicBezTo>
                  <a:cubicBezTo>
                    <a:pt x="12" y="87"/>
                    <a:pt x="13" y="85"/>
                    <a:pt x="13" y="81"/>
                  </a:cubicBezTo>
                  <a:cubicBezTo>
                    <a:pt x="38" y="69"/>
                    <a:pt x="63" y="44"/>
                    <a:pt x="76" y="19"/>
                  </a:cubicBezTo>
                  <a:cubicBezTo>
                    <a:pt x="84" y="10"/>
                    <a:pt x="75" y="1"/>
                    <a:pt x="6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39"/>
            <p:cNvSpPr/>
            <p:nvPr/>
          </p:nvSpPr>
          <p:spPr>
            <a:xfrm>
              <a:off x="3942225" y="3169100"/>
              <a:ext cx="1900" cy="2450"/>
            </a:xfrm>
            <a:custGeom>
              <a:avLst/>
              <a:gdLst/>
              <a:ahLst/>
              <a:cxnLst/>
              <a:rect l="l" t="t" r="r" b="b"/>
              <a:pathLst>
                <a:path w="76" h="98" extrusionOk="0">
                  <a:moveTo>
                    <a:pt x="69" y="0"/>
                  </a:moveTo>
                  <a:cubicBezTo>
                    <a:pt x="66" y="0"/>
                    <a:pt x="63" y="3"/>
                    <a:pt x="63" y="10"/>
                  </a:cubicBezTo>
                  <a:cubicBezTo>
                    <a:pt x="38" y="35"/>
                    <a:pt x="25" y="60"/>
                    <a:pt x="0" y="85"/>
                  </a:cubicBezTo>
                  <a:cubicBezTo>
                    <a:pt x="0" y="97"/>
                    <a:pt x="13" y="97"/>
                    <a:pt x="13" y="97"/>
                  </a:cubicBezTo>
                  <a:cubicBezTo>
                    <a:pt x="38" y="72"/>
                    <a:pt x="51" y="47"/>
                    <a:pt x="76" y="10"/>
                  </a:cubicBezTo>
                  <a:cubicBezTo>
                    <a:pt x="76" y="3"/>
                    <a:pt x="73" y="0"/>
                    <a:pt x="69"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39"/>
            <p:cNvSpPr/>
            <p:nvPr/>
          </p:nvSpPr>
          <p:spPr>
            <a:xfrm>
              <a:off x="3939075" y="3166375"/>
              <a:ext cx="1300" cy="3300"/>
            </a:xfrm>
            <a:custGeom>
              <a:avLst/>
              <a:gdLst/>
              <a:ahLst/>
              <a:cxnLst/>
              <a:rect l="l" t="t" r="r" b="b"/>
              <a:pathLst>
                <a:path w="52" h="132" extrusionOk="0">
                  <a:moveTo>
                    <a:pt x="38" y="0"/>
                  </a:moveTo>
                  <a:cubicBezTo>
                    <a:pt x="34" y="0"/>
                    <a:pt x="30" y="1"/>
                    <a:pt x="26" y="6"/>
                  </a:cubicBezTo>
                  <a:cubicBezTo>
                    <a:pt x="13" y="43"/>
                    <a:pt x="13" y="81"/>
                    <a:pt x="1" y="119"/>
                  </a:cubicBezTo>
                  <a:cubicBezTo>
                    <a:pt x="1" y="131"/>
                    <a:pt x="13" y="131"/>
                    <a:pt x="26" y="131"/>
                  </a:cubicBezTo>
                  <a:cubicBezTo>
                    <a:pt x="39" y="93"/>
                    <a:pt x="39" y="56"/>
                    <a:pt x="51" y="6"/>
                  </a:cubicBezTo>
                  <a:cubicBezTo>
                    <a:pt x="51" y="6"/>
                    <a:pt x="45" y="0"/>
                    <a:pt x="3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39"/>
            <p:cNvSpPr/>
            <p:nvPr/>
          </p:nvSpPr>
          <p:spPr>
            <a:xfrm>
              <a:off x="3941275" y="3162100"/>
              <a:ext cx="1275" cy="2475"/>
            </a:xfrm>
            <a:custGeom>
              <a:avLst/>
              <a:gdLst/>
              <a:ahLst/>
              <a:cxnLst/>
              <a:rect l="l" t="t" r="r" b="b"/>
              <a:pathLst>
                <a:path w="51" h="99" extrusionOk="0">
                  <a:moveTo>
                    <a:pt x="38" y="1"/>
                  </a:moveTo>
                  <a:cubicBezTo>
                    <a:pt x="26" y="26"/>
                    <a:pt x="13" y="64"/>
                    <a:pt x="1" y="89"/>
                  </a:cubicBezTo>
                  <a:cubicBezTo>
                    <a:pt x="1" y="95"/>
                    <a:pt x="4" y="98"/>
                    <a:pt x="7" y="98"/>
                  </a:cubicBezTo>
                  <a:cubicBezTo>
                    <a:pt x="10" y="98"/>
                    <a:pt x="13" y="95"/>
                    <a:pt x="13" y="89"/>
                  </a:cubicBezTo>
                  <a:cubicBezTo>
                    <a:pt x="26" y="64"/>
                    <a:pt x="38" y="39"/>
                    <a:pt x="51" y="13"/>
                  </a:cubicBezTo>
                  <a:cubicBezTo>
                    <a:pt x="51" y="1"/>
                    <a:pt x="38" y="1"/>
                    <a:pt x="3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39"/>
            <p:cNvSpPr/>
            <p:nvPr/>
          </p:nvSpPr>
          <p:spPr>
            <a:xfrm>
              <a:off x="3936900" y="3159050"/>
              <a:ext cx="1425" cy="3625"/>
            </a:xfrm>
            <a:custGeom>
              <a:avLst/>
              <a:gdLst/>
              <a:ahLst/>
              <a:cxnLst/>
              <a:rect l="l" t="t" r="r" b="b"/>
              <a:pathLst>
                <a:path w="57" h="145" extrusionOk="0">
                  <a:moveTo>
                    <a:pt x="49" y="1"/>
                  </a:moveTo>
                  <a:cubicBezTo>
                    <a:pt x="44" y="1"/>
                    <a:pt x="38" y="4"/>
                    <a:pt x="38" y="10"/>
                  </a:cubicBezTo>
                  <a:cubicBezTo>
                    <a:pt x="25" y="48"/>
                    <a:pt x="13" y="85"/>
                    <a:pt x="0" y="135"/>
                  </a:cubicBezTo>
                  <a:cubicBezTo>
                    <a:pt x="0" y="142"/>
                    <a:pt x="3" y="145"/>
                    <a:pt x="8" y="145"/>
                  </a:cubicBezTo>
                  <a:cubicBezTo>
                    <a:pt x="13" y="145"/>
                    <a:pt x="19" y="142"/>
                    <a:pt x="25" y="135"/>
                  </a:cubicBezTo>
                  <a:cubicBezTo>
                    <a:pt x="38" y="98"/>
                    <a:pt x="50" y="48"/>
                    <a:pt x="50" y="10"/>
                  </a:cubicBezTo>
                  <a:cubicBezTo>
                    <a:pt x="56" y="4"/>
                    <a:pt x="53" y="1"/>
                    <a:pt x="49"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39"/>
            <p:cNvSpPr/>
            <p:nvPr/>
          </p:nvSpPr>
          <p:spPr>
            <a:xfrm>
              <a:off x="3937525" y="3163750"/>
              <a:ext cx="1275" cy="3950"/>
            </a:xfrm>
            <a:custGeom>
              <a:avLst/>
              <a:gdLst/>
              <a:ahLst/>
              <a:cxnLst/>
              <a:rect l="l" t="t" r="r" b="b"/>
              <a:pathLst>
                <a:path w="51" h="158" extrusionOk="0">
                  <a:moveTo>
                    <a:pt x="44" y="1"/>
                  </a:moveTo>
                  <a:cubicBezTo>
                    <a:pt x="41" y="1"/>
                    <a:pt x="38" y="4"/>
                    <a:pt x="38" y="10"/>
                  </a:cubicBezTo>
                  <a:cubicBezTo>
                    <a:pt x="25" y="60"/>
                    <a:pt x="13" y="98"/>
                    <a:pt x="0" y="148"/>
                  </a:cubicBezTo>
                  <a:cubicBezTo>
                    <a:pt x="0" y="155"/>
                    <a:pt x="3" y="158"/>
                    <a:pt x="8" y="158"/>
                  </a:cubicBezTo>
                  <a:cubicBezTo>
                    <a:pt x="13" y="158"/>
                    <a:pt x="19" y="155"/>
                    <a:pt x="25" y="148"/>
                  </a:cubicBezTo>
                  <a:cubicBezTo>
                    <a:pt x="38" y="111"/>
                    <a:pt x="38" y="60"/>
                    <a:pt x="50" y="10"/>
                  </a:cubicBezTo>
                  <a:cubicBezTo>
                    <a:pt x="50" y="4"/>
                    <a:pt x="47" y="1"/>
                    <a:pt x="4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39"/>
            <p:cNvSpPr/>
            <p:nvPr/>
          </p:nvSpPr>
          <p:spPr>
            <a:xfrm>
              <a:off x="3933125" y="3164800"/>
              <a:ext cx="1275" cy="4075"/>
            </a:xfrm>
            <a:custGeom>
              <a:avLst/>
              <a:gdLst/>
              <a:ahLst/>
              <a:cxnLst/>
              <a:rect l="l" t="t" r="r" b="b"/>
              <a:pathLst>
                <a:path w="51" h="163" extrusionOk="0">
                  <a:moveTo>
                    <a:pt x="15" y="1"/>
                  </a:moveTo>
                  <a:cubicBezTo>
                    <a:pt x="7" y="1"/>
                    <a:pt x="0" y="10"/>
                    <a:pt x="0" y="18"/>
                  </a:cubicBezTo>
                  <a:cubicBezTo>
                    <a:pt x="13" y="69"/>
                    <a:pt x="13" y="106"/>
                    <a:pt x="38" y="156"/>
                  </a:cubicBezTo>
                  <a:cubicBezTo>
                    <a:pt x="38" y="161"/>
                    <a:pt x="39" y="162"/>
                    <a:pt x="41" y="162"/>
                  </a:cubicBezTo>
                  <a:cubicBezTo>
                    <a:pt x="45" y="162"/>
                    <a:pt x="51" y="156"/>
                    <a:pt x="51" y="156"/>
                  </a:cubicBezTo>
                  <a:cubicBezTo>
                    <a:pt x="38" y="106"/>
                    <a:pt x="26" y="56"/>
                    <a:pt x="26" y="6"/>
                  </a:cubicBezTo>
                  <a:cubicBezTo>
                    <a:pt x="22" y="2"/>
                    <a:pt x="18" y="1"/>
                    <a:pt x="1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39"/>
            <p:cNvSpPr/>
            <p:nvPr/>
          </p:nvSpPr>
          <p:spPr>
            <a:xfrm>
              <a:off x="3934375" y="3159150"/>
              <a:ext cx="975" cy="3225"/>
            </a:xfrm>
            <a:custGeom>
              <a:avLst/>
              <a:gdLst/>
              <a:ahLst/>
              <a:cxnLst/>
              <a:rect l="l" t="t" r="r" b="b"/>
              <a:pathLst>
                <a:path w="39" h="129" extrusionOk="0">
                  <a:moveTo>
                    <a:pt x="28" y="1"/>
                  </a:moveTo>
                  <a:cubicBezTo>
                    <a:pt x="27" y="1"/>
                    <a:pt x="26" y="2"/>
                    <a:pt x="26" y="6"/>
                  </a:cubicBezTo>
                  <a:cubicBezTo>
                    <a:pt x="13" y="44"/>
                    <a:pt x="1" y="81"/>
                    <a:pt x="1" y="119"/>
                  </a:cubicBezTo>
                  <a:cubicBezTo>
                    <a:pt x="1" y="125"/>
                    <a:pt x="7" y="128"/>
                    <a:pt x="13" y="128"/>
                  </a:cubicBezTo>
                  <a:cubicBezTo>
                    <a:pt x="19" y="128"/>
                    <a:pt x="26" y="125"/>
                    <a:pt x="26" y="119"/>
                  </a:cubicBezTo>
                  <a:cubicBezTo>
                    <a:pt x="26" y="81"/>
                    <a:pt x="38" y="44"/>
                    <a:pt x="38" y="19"/>
                  </a:cubicBezTo>
                  <a:cubicBezTo>
                    <a:pt x="38" y="10"/>
                    <a:pt x="32" y="1"/>
                    <a:pt x="28"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39"/>
            <p:cNvSpPr/>
            <p:nvPr/>
          </p:nvSpPr>
          <p:spPr>
            <a:xfrm>
              <a:off x="3929675" y="3156550"/>
              <a:ext cx="975" cy="4250"/>
            </a:xfrm>
            <a:custGeom>
              <a:avLst/>
              <a:gdLst/>
              <a:ahLst/>
              <a:cxnLst/>
              <a:rect l="l" t="t" r="r" b="b"/>
              <a:pathLst>
                <a:path w="39" h="170" extrusionOk="0">
                  <a:moveTo>
                    <a:pt x="32" y="0"/>
                  </a:moveTo>
                  <a:cubicBezTo>
                    <a:pt x="29" y="0"/>
                    <a:pt x="25" y="3"/>
                    <a:pt x="25" y="10"/>
                  </a:cubicBezTo>
                  <a:cubicBezTo>
                    <a:pt x="13" y="60"/>
                    <a:pt x="0" y="110"/>
                    <a:pt x="25" y="160"/>
                  </a:cubicBezTo>
                  <a:cubicBezTo>
                    <a:pt x="25" y="166"/>
                    <a:pt x="29" y="170"/>
                    <a:pt x="32" y="170"/>
                  </a:cubicBezTo>
                  <a:cubicBezTo>
                    <a:pt x="35" y="170"/>
                    <a:pt x="38" y="166"/>
                    <a:pt x="38" y="160"/>
                  </a:cubicBezTo>
                  <a:cubicBezTo>
                    <a:pt x="25" y="110"/>
                    <a:pt x="25" y="60"/>
                    <a:pt x="38" y="10"/>
                  </a:cubicBezTo>
                  <a:cubicBezTo>
                    <a:pt x="38" y="3"/>
                    <a:pt x="35" y="0"/>
                    <a:pt x="32"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39"/>
            <p:cNvSpPr/>
            <p:nvPr/>
          </p:nvSpPr>
          <p:spPr>
            <a:xfrm>
              <a:off x="3930775" y="3164075"/>
              <a:ext cx="1425" cy="4475"/>
            </a:xfrm>
            <a:custGeom>
              <a:avLst/>
              <a:gdLst/>
              <a:ahLst/>
              <a:cxnLst/>
              <a:rect l="l" t="t" r="r" b="b"/>
              <a:pathLst>
                <a:path w="57" h="179" extrusionOk="0">
                  <a:moveTo>
                    <a:pt x="8" y="0"/>
                  </a:moveTo>
                  <a:cubicBezTo>
                    <a:pt x="3" y="0"/>
                    <a:pt x="0" y="3"/>
                    <a:pt x="7" y="10"/>
                  </a:cubicBezTo>
                  <a:cubicBezTo>
                    <a:pt x="7" y="60"/>
                    <a:pt x="19" y="123"/>
                    <a:pt x="44" y="173"/>
                  </a:cubicBezTo>
                  <a:cubicBezTo>
                    <a:pt x="44" y="177"/>
                    <a:pt x="46" y="178"/>
                    <a:pt x="47" y="178"/>
                  </a:cubicBezTo>
                  <a:cubicBezTo>
                    <a:pt x="51" y="178"/>
                    <a:pt x="57" y="173"/>
                    <a:pt x="57" y="173"/>
                  </a:cubicBezTo>
                  <a:cubicBezTo>
                    <a:pt x="44" y="110"/>
                    <a:pt x="32" y="60"/>
                    <a:pt x="19" y="10"/>
                  </a:cubicBezTo>
                  <a:cubicBezTo>
                    <a:pt x="19" y="3"/>
                    <a:pt x="13" y="0"/>
                    <a:pt x="8" y="0"/>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39"/>
            <p:cNvSpPr/>
            <p:nvPr/>
          </p:nvSpPr>
          <p:spPr>
            <a:xfrm>
              <a:off x="3943800" y="3177475"/>
              <a:ext cx="3150" cy="650"/>
            </a:xfrm>
            <a:custGeom>
              <a:avLst/>
              <a:gdLst/>
              <a:ahLst/>
              <a:cxnLst/>
              <a:rect l="l" t="t" r="r" b="b"/>
              <a:pathLst>
                <a:path w="126" h="26" extrusionOk="0">
                  <a:moveTo>
                    <a:pt x="113" y="1"/>
                  </a:moveTo>
                  <a:cubicBezTo>
                    <a:pt x="88" y="1"/>
                    <a:pt x="38" y="13"/>
                    <a:pt x="13" y="13"/>
                  </a:cubicBezTo>
                  <a:cubicBezTo>
                    <a:pt x="0" y="13"/>
                    <a:pt x="0" y="26"/>
                    <a:pt x="13" y="26"/>
                  </a:cubicBezTo>
                  <a:cubicBezTo>
                    <a:pt x="50" y="26"/>
                    <a:pt x="75" y="26"/>
                    <a:pt x="113" y="13"/>
                  </a:cubicBezTo>
                  <a:cubicBezTo>
                    <a:pt x="126" y="13"/>
                    <a:pt x="126" y="1"/>
                    <a:pt x="1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39"/>
            <p:cNvSpPr/>
            <p:nvPr/>
          </p:nvSpPr>
          <p:spPr>
            <a:xfrm>
              <a:off x="3943800" y="3179675"/>
              <a:ext cx="4100" cy="975"/>
            </a:xfrm>
            <a:custGeom>
              <a:avLst/>
              <a:gdLst/>
              <a:ahLst/>
              <a:cxnLst/>
              <a:rect l="l" t="t" r="r" b="b"/>
              <a:pathLst>
                <a:path w="164" h="39" extrusionOk="0">
                  <a:moveTo>
                    <a:pt x="13" y="1"/>
                  </a:moveTo>
                  <a:cubicBezTo>
                    <a:pt x="0" y="1"/>
                    <a:pt x="0" y="13"/>
                    <a:pt x="13" y="13"/>
                  </a:cubicBezTo>
                  <a:cubicBezTo>
                    <a:pt x="63" y="38"/>
                    <a:pt x="100" y="38"/>
                    <a:pt x="163" y="38"/>
                  </a:cubicBezTo>
                  <a:cubicBezTo>
                    <a:pt x="163" y="38"/>
                    <a:pt x="163" y="13"/>
                    <a:pt x="163" y="13"/>
                  </a:cubicBezTo>
                  <a:cubicBezTo>
                    <a:pt x="113" y="13"/>
                    <a:pt x="63" y="13"/>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39"/>
            <p:cNvSpPr/>
            <p:nvPr/>
          </p:nvSpPr>
          <p:spPr>
            <a:xfrm>
              <a:off x="3940975" y="3171375"/>
              <a:ext cx="2850" cy="3125"/>
            </a:xfrm>
            <a:custGeom>
              <a:avLst/>
              <a:gdLst/>
              <a:ahLst/>
              <a:cxnLst/>
              <a:rect l="l" t="t" r="r" b="b"/>
              <a:pathLst>
                <a:path w="114" h="125" extrusionOk="0">
                  <a:moveTo>
                    <a:pt x="104" y="1"/>
                  </a:moveTo>
                  <a:cubicBezTo>
                    <a:pt x="102" y="1"/>
                    <a:pt x="101" y="2"/>
                    <a:pt x="101" y="6"/>
                  </a:cubicBezTo>
                  <a:cubicBezTo>
                    <a:pt x="75" y="44"/>
                    <a:pt x="38" y="69"/>
                    <a:pt x="0" y="107"/>
                  </a:cubicBezTo>
                  <a:cubicBezTo>
                    <a:pt x="0" y="116"/>
                    <a:pt x="0" y="125"/>
                    <a:pt x="5" y="125"/>
                  </a:cubicBezTo>
                  <a:cubicBezTo>
                    <a:pt x="6" y="125"/>
                    <a:pt x="9" y="123"/>
                    <a:pt x="13" y="119"/>
                  </a:cubicBezTo>
                  <a:cubicBezTo>
                    <a:pt x="50" y="94"/>
                    <a:pt x="88" y="57"/>
                    <a:pt x="113" y="6"/>
                  </a:cubicBezTo>
                  <a:cubicBezTo>
                    <a:pt x="113" y="6"/>
                    <a:pt x="108" y="1"/>
                    <a:pt x="104"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39"/>
            <p:cNvSpPr/>
            <p:nvPr/>
          </p:nvSpPr>
          <p:spPr>
            <a:xfrm>
              <a:off x="3939400" y="3168550"/>
              <a:ext cx="2125" cy="4075"/>
            </a:xfrm>
            <a:custGeom>
              <a:avLst/>
              <a:gdLst/>
              <a:ahLst/>
              <a:cxnLst/>
              <a:rect l="l" t="t" r="r" b="b"/>
              <a:pathLst>
                <a:path w="85" h="163" extrusionOk="0">
                  <a:moveTo>
                    <a:pt x="75" y="1"/>
                  </a:moveTo>
                  <a:cubicBezTo>
                    <a:pt x="72" y="1"/>
                    <a:pt x="67" y="2"/>
                    <a:pt x="63" y="6"/>
                  </a:cubicBezTo>
                  <a:cubicBezTo>
                    <a:pt x="38" y="57"/>
                    <a:pt x="26" y="107"/>
                    <a:pt x="0" y="157"/>
                  </a:cubicBezTo>
                  <a:cubicBezTo>
                    <a:pt x="0" y="157"/>
                    <a:pt x="6" y="163"/>
                    <a:pt x="10" y="163"/>
                  </a:cubicBezTo>
                  <a:cubicBezTo>
                    <a:pt x="12" y="163"/>
                    <a:pt x="13" y="161"/>
                    <a:pt x="13" y="157"/>
                  </a:cubicBezTo>
                  <a:cubicBezTo>
                    <a:pt x="38" y="107"/>
                    <a:pt x="63" y="57"/>
                    <a:pt x="76" y="6"/>
                  </a:cubicBezTo>
                  <a:cubicBezTo>
                    <a:pt x="84" y="6"/>
                    <a:pt x="81" y="1"/>
                    <a:pt x="75"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39"/>
            <p:cNvSpPr/>
            <p:nvPr/>
          </p:nvSpPr>
          <p:spPr>
            <a:xfrm>
              <a:off x="3935625" y="3166575"/>
              <a:ext cx="975" cy="5825"/>
            </a:xfrm>
            <a:custGeom>
              <a:avLst/>
              <a:gdLst/>
              <a:ahLst/>
              <a:cxnLst/>
              <a:rect l="l" t="t" r="r" b="b"/>
              <a:pathLst>
                <a:path w="39" h="233" extrusionOk="0">
                  <a:moveTo>
                    <a:pt x="13" y="1"/>
                  </a:moveTo>
                  <a:cubicBezTo>
                    <a:pt x="7" y="1"/>
                    <a:pt x="1" y="4"/>
                    <a:pt x="1" y="10"/>
                  </a:cubicBezTo>
                  <a:cubicBezTo>
                    <a:pt x="1" y="85"/>
                    <a:pt x="1" y="161"/>
                    <a:pt x="13" y="223"/>
                  </a:cubicBezTo>
                  <a:cubicBezTo>
                    <a:pt x="20" y="230"/>
                    <a:pt x="26" y="233"/>
                    <a:pt x="31" y="233"/>
                  </a:cubicBezTo>
                  <a:cubicBezTo>
                    <a:pt x="35" y="233"/>
                    <a:pt x="38" y="230"/>
                    <a:pt x="38" y="223"/>
                  </a:cubicBezTo>
                  <a:cubicBezTo>
                    <a:pt x="26" y="148"/>
                    <a:pt x="13" y="85"/>
                    <a:pt x="26" y="10"/>
                  </a:cubicBezTo>
                  <a:cubicBezTo>
                    <a:pt x="26" y="4"/>
                    <a:pt x="20" y="1"/>
                    <a:pt x="13" y="1"/>
                  </a:cubicBezTo>
                  <a:close/>
                </a:path>
              </a:pathLst>
            </a:custGeom>
            <a:solidFill>
              <a:srgbClr val="FFD9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39"/>
            <p:cNvSpPr/>
            <p:nvPr/>
          </p:nvSpPr>
          <p:spPr>
            <a:xfrm>
              <a:off x="3507100" y="2693375"/>
              <a:ext cx="66825" cy="57675"/>
            </a:xfrm>
            <a:custGeom>
              <a:avLst/>
              <a:gdLst/>
              <a:ahLst/>
              <a:cxnLst/>
              <a:rect l="l" t="t" r="r" b="b"/>
              <a:pathLst>
                <a:path w="2673" h="2307" extrusionOk="0">
                  <a:moveTo>
                    <a:pt x="1313" y="0"/>
                  </a:moveTo>
                  <a:cubicBezTo>
                    <a:pt x="1192" y="0"/>
                    <a:pt x="1071" y="47"/>
                    <a:pt x="991" y="140"/>
                  </a:cubicBezTo>
                  <a:cubicBezTo>
                    <a:pt x="841" y="316"/>
                    <a:pt x="828" y="554"/>
                    <a:pt x="1004" y="880"/>
                  </a:cubicBezTo>
                  <a:cubicBezTo>
                    <a:pt x="849" y="702"/>
                    <a:pt x="649" y="591"/>
                    <a:pt x="404" y="591"/>
                  </a:cubicBezTo>
                  <a:cubicBezTo>
                    <a:pt x="390" y="591"/>
                    <a:pt x="377" y="591"/>
                    <a:pt x="364" y="592"/>
                  </a:cubicBezTo>
                  <a:cubicBezTo>
                    <a:pt x="113" y="604"/>
                    <a:pt x="0" y="943"/>
                    <a:pt x="126" y="1169"/>
                  </a:cubicBezTo>
                  <a:cubicBezTo>
                    <a:pt x="251" y="1382"/>
                    <a:pt x="866" y="1395"/>
                    <a:pt x="866" y="1395"/>
                  </a:cubicBezTo>
                  <a:cubicBezTo>
                    <a:pt x="866" y="1395"/>
                    <a:pt x="565" y="1495"/>
                    <a:pt x="414" y="1709"/>
                  </a:cubicBezTo>
                  <a:cubicBezTo>
                    <a:pt x="326" y="1847"/>
                    <a:pt x="289" y="1997"/>
                    <a:pt x="439" y="2160"/>
                  </a:cubicBezTo>
                  <a:cubicBezTo>
                    <a:pt x="508" y="2242"/>
                    <a:pt x="606" y="2276"/>
                    <a:pt x="703" y="2276"/>
                  </a:cubicBezTo>
                  <a:cubicBezTo>
                    <a:pt x="800" y="2276"/>
                    <a:pt x="897" y="2242"/>
                    <a:pt x="966" y="2185"/>
                  </a:cubicBezTo>
                  <a:cubicBezTo>
                    <a:pt x="1167" y="2010"/>
                    <a:pt x="1268" y="1734"/>
                    <a:pt x="1268" y="1734"/>
                  </a:cubicBezTo>
                  <a:cubicBezTo>
                    <a:pt x="1268" y="1734"/>
                    <a:pt x="1352" y="2307"/>
                    <a:pt x="1716" y="2307"/>
                  </a:cubicBezTo>
                  <a:cubicBezTo>
                    <a:pt x="1773" y="2307"/>
                    <a:pt x="1836" y="2293"/>
                    <a:pt x="1908" y="2261"/>
                  </a:cubicBezTo>
                  <a:cubicBezTo>
                    <a:pt x="2196" y="2123"/>
                    <a:pt x="2108" y="1633"/>
                    <a:pt x="1757" y="1395"/>
                  </a:cubicBezTo>
                  <a:lnTo>
                    <a:pt x="1757" y="1395"/>
                  </a:lnTo>
                  <a:cubicBezTo>
                    <a:pt x="1775" y="1396"/>
                    <a:pt x="1795" y="1397"/>
                    <a:pt x="1815" y="1397"/>
                  </a:cubicBezTo>
                  <a:cubicBezTo>
                    <a:pt x="1996" y="1397"/>
                    <a:pt x="2262" y="1349"/>
                    <a:pt x="2397" y="1282"/>
                  </a:cubicBezTo>
                  <a:cubicBezTo>
                    <a:pt x="2560" y="1194"/>
                    <a:pt x="2673" y="993"/>
                    <a:pt x="2585" y="843"/>
                  </a:cubicBezTo>
                  <a:cubicBezTo>
                    <a:pt x="2535" y="742"/>
                    <a:pt x="2422" y="680"/>
                    <a:pt x="2309" y="655"/>
                  </a:cubicBezTo>
                  <a:cubicBezTo>
                    <a:pt x="2266" y="644"/>
                    <a:pt x="2224" y="640"/>
                    <a:pt x="2182" y="640"/>
                  </a:cubicBezTo>
                  <a:cubicBezTo>
                    <a:pt x="1968" y="640"/>
                    <a:pt x="1768" y="761"/>
                    <a:pt x="1569" y="855"/>
                  </a:cubicBezTo>
                  <a:cubicBezTo>
                    <a:pt x="1682" y="629"/>
                    <a:pt x="1769" y="291"/>
                    <a:pt x="1606" y="115"/>
                  </a:cubicBezTo>
                  <a:cubicBezTo>
                    <a:pt x="1529" y="38"/>
                    <a:pt x="1421" y="0"/>
                    <a:pt x="1313"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39"/>
            <p:cNvSpPr/>
            <p:nvPr/>
          </p:nvSpPr>
          <p:spPr>
            <a:xfrm>
              <a:off x="3544100" y="2720275"/>
              <a:ext cx="7725" cy="4850"/>
            </a:xfrm>
            <a:custGeom>
              <a:avLst/>
              <a:gdLst/>
              <a:ahLst/>
              <a:cxnLst/>
              <a:rect l="l" t="t" r="r" b="b"/>
              <a:pathLst>
                <a:path w="309" h="194" extrusionOk="0">
                  <a:moveTo>
                    <a:pt x="257" y="1"/>
                  </a:moveTo>
                  <a:cubicBezTo>
                    <a:pt x="251" y="1"/>
                    <a:pt x="246" y="2"/>
                    <a:pt x="239" y="5"/>
                  </a:cubicBezTo>
                  <a:cubicBezTo>
                    <a:pt x="151" y="18"/>
                    <a:pt x="13" y="55"/>
                    <a:pt x="1" y="156"/>
                  </a:cubicBezTo>
                  <a:cubicBezTo>
                    <a:pt x="1" y="181"/>
                    <a:pt x="13" y="193"/>
                    <a:pt x="38" y="193"/>
                  </a:cubicBezTo>
                  <a:cubicBezTo>
                    <a:pt x="126" y="193"/>
                    <a:pt x="189" y="118"/>
                    <a:pt x="264" y="80"/>
                  </a:cubicBezTo>
                  <a:cubicBezTo>
                    <a:pt x="308" y="69"/>
                    <a:pt x="295" y="1"/>
                    <a:pt x="2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39"/>
            <p:cNvSpPr/>
            <p:nvPr/>
          </p:nvSpPr>
          <p:spPr>
            <a:xfrm>
              <a:off x="3540350" y="2717350"/>
              <a:ext cx="5825" cy="8300"/>
            </a:xfrm>
            <a:custGeom>
              <a:avLst/>
              <a:gdLst/>
              <a:ahLst/>
              <a:cxnLst/>
              <a:rect l="l" t="t" r="r" b="b"/>
              <a:pathLst>
                <a:path w="233" h="332" extrusionOk="0">
                  <a:moveTo>
                    <a:pt x="184" y="1"/>
                  </a:moveTo>
                  <a:cubicBezTo>
                    <a:pt x="176" y="1"/>
                    <a:pt x="169" y="3"/>
                    <a:pt x="163" y="9"/>
                  </a:cubicBezTo>
                  <a:cubicBezTo>
                    <a:pt x="88" y="72"/>
                    <a:pt x="0" y="248"/>
                    <a:pt x="88" y="323"/>
                  </a:cubicBezTo>
                  <a:cubicBezTo>
                    <a:pt x="99" y="328"/>
                    <a:pt x="107" y="331"/>
                    <a:pt x="114" y="331"/>
                  </a:cubicBezTo>
                  <a:cubicBezTo>
                    <a:pt x="124" y="331"/>
                    <a:pt x="131" y="325"/>
                    <a:pt x="138" y="310"/>
                  </a:cubicBezTo>
                  <a:cubicBezTo>
                    <a:pt x="163" y="285"/>
                    <a:pt x="151" y="260"/>
                    <a:pt x="163" y="210"/>
                  </a:cubicBezTo>
                  <a:cubicBezTo>
                    <a:pt x="163" y="147"/>
                    <a:pt x="188" y="97"/>
                    <a:pt x="214" y="47"/>
                  </a:cubicBezTo>
                  <a:cubicBezTo>
                    <a:pt x="233" y="28"/>
                    <a:pt x="208" y="1"/>
                    <a:pt x="1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39"/>
            <p:cNvSpPr/>
            <p:nvPr/>
          </p:nvSpPr>
          <p:spPr>
            <a:xfrm>
              <a:off x="3538150" y="2709475"/>
              <a:ext cx="3775" cy="9400"/>
            </a:xfrm>
            <a:custGeom>
              <a:avLst/>
              <a:gdLst/>
              <a:ahLst/>
              <a:cxnLst/>
              <a:rect l="l" t="t" r="r" b="b"/>
              <a:pathLst>
                <a:path w="151" h="376" extrusionOk="0">
                  <a:moveTo>
                    <a:pt x="60" y="0"/>
                  </a:moveTo>
                  <a:cubicBezTo>
                    <a:pt x="38" y="0"/>
                    <a:pt x="13" y="14"/>
                    <a:pt x="13" y="36"/>
                  </a:cubicBezTo>
                  <a:cubicBezTo>
                    <a:pt x="26" y="136"/>
                    <a:pt x="0" y="261"/>
                    <a:pt x="51" y="362"/>
                  </a:cubicBezTo>
                  <a:cubicBezTo>
                    <a:pt x="55" y="371"/>
                    <a:pt x="64" y="376"/>
                    <a:pt x="73" y="376"/>
                  </a:cubicBezTo>
                  <a:cubicBezTo>
                    <a:pt x="88" y="376"/>
                    <a:pt x="106" y="365"/>
                    <a:pt x="113" y="349"/>
                  </a:cubicBezTo>
                  <a:cubicBezTo>
                    <a:pt x="151" y="261"/>
                    <a:pt x="113" y="123"/>
                    <a:pt x="88" y="23"/>
                  </a:cubicBezTo>
                  <a:cubicBezTo>
                    <a:pt x="88" y="7"/>
                    <a:pt x="75" y="0"/>
                    <a:pt x="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39"/>
            <p:cNvSpPr/>
            <p:nvPr/>
          </p:nvSpPr>
          <p:spPr>
            <a:xfrm>
              <a:off x="3535175" y="2716300"/>
              <a:ext cx="8650" cy="10400"/>
            </a:xfrm>
            <a:custGeom>
              <a:avLst/>
              <a:gdLst/>
              <a:ahLst/>
              <a:cxnLst/>
              <a:rect l="l" t="t" r="r" b="b"/>
              <a:pathLst>
                <a:path w="346" h="416" extrusionOk="0">
                  <a:moveTo>
                    <a:pt x="64" y="0"/>
                  </a:moveTo>
                  <a:cubicBezTo>
                    <a:pt x="31" y="0"/>
                    <a:pt x="0" y="38"/>
                    <a:pt x="19" y="76"/>
                  </a:cubicBezTo>
                  <a:cubicBezTo>
                    <a:pt x="69" y="139"/>
                    <a:pt x="107" y="214"/>
                    <a:pt x="157" y="290"/>
                  </a:cubicBezTo>
                  <a:cubicBezTo>
                    <a:pt x="182" y="340"/>
                    <a:pt x="195" y="390"/>
                    <a:pt x="257" y="415"/>
                  </a:cubicBezTo>
                  <a:cubicBezTo>
                    <a:pt x="270" y="415"/>
                    <a:pt x="295" y="403"/>
                    <a:pt x="295" y="390"/>
                  </a:cubicBezTo>
                  <a:cubicBezTo>
                    <a:pt x="345" y="265"/>
                    <a:pt x="170" y="101"/>
                    <a:pt x="94" y="14"/>
                  </a:cubicBezTo>
                  <a:cubicBezTo>
                    <a:pt x="85" y="4"/>
                    <a:pt x="74" y="0"/>
                    <a:pt x="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39"/>
            <p:cNvSpPr/>
            <p:nvPr/>
          </p:nvSpPr>
          <p:spPr>
            <a:xfrm>
              <a:off x="3527025" y="2717400"/>
              <a:ext cx="5675" cy="4800"/>
            </a:xfrm>
            <a:custGeom>
              <a:avLst/>
              <a:gdLst/>
              <a:ahLst/>
              <a:cxnLst/>
              <a:rect l="l" t="t" r="r" b="b"/>
              <a:pathLst>
                <a:path w="227" h="192" extrusionOk="0">
                  <a:moveTo>
                    <a:pt x="64" y="0"/>
                  </a:moveTo>
                  <a:cubicBezTo>
                    <a:pt x="36" y="0"/>
                    <a:pt x="1" y="37"/>
                    <a:pt x="31" y="57"/>
                  </a:cubicBezTo>
                  <a:cubicBezTo>
                    <a:pt x="69" y="108"/>
                    <a:pt x="107" y="158"/>
                    <a:pt x="157" y="183"/>
                  </a:cubicBezTo>
                  <a:cubicBezTo>
                    <a:pt x="165" y="189"/>
                    <a:pt x="174" y="191"/>
                    <a:pt x="182" y="191"/>
                  </a:cubicBezTo>
                  <a:cubicBezTo>
                    <a:pt x="208" y="191"/>
                    <a:pt x="226" y="162"/>
                    <a:pt x="207" y="133"/>
                  </a:cubicBezTo>
                  <a:cubicBezTo>
                    <a:pt x="182" y="70"/>
                    <a:pt x="144" y="32"/>
                    <a:pt x="82" y="7"/>
                  </a:cubicBezTo>
                  <a:cubicBezTo>
                    <a:pt x="77" y="2"/>
                    <a:pt x="71" y="0"/>
                    <a:pt x="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39"/>
            <p:cNvSpPr/>
            <p:nvPr/>
          </p:nvSpPr>
          <p:spPr>
            <a:xfrm>
              <a:off x="3532175" y="2723075"/>
              <a:ext cx="9675" cy="7500"/>
            </a:xfrm>
            <a:custGeom>
              <a:avLst/>
              <a:gdLst/>
              <a:ahLst/>
              <a:cxnLst/>
              <a:rect l="l" t="t" r="r" b="b"/>
              <a:pathLst>
                <a:path w="387" h="300" extrusionOk="0">
                  <a:moveTo>
                    <a:pt x="84" y="0"/>
                  </a:moveTo>
                  <a:cubicBezTo>
                    <a:pt x="69" y="0"/>
                    <a:pt x="53" y="2"/>
                    <a:pt x="39" y="6"/>
                  </a:cubicBezTo>
                  <a:cubicBezTo>
                    <a:pt x="1" y="19"/>
                    <a:pt x="1" y="94"/>
                    <a:pt x="51" y="94"/>
                  </a:cubicBezTo>
                  <a:cubicBezTo>
                    <a:pt x="56" y="93"/>
                    <a:pt x="61" y="93"/>
                    <a:pt x="66" y="93"/>
                  </a:cubicBezTo>
                  <a:cubicBezTo>
                    <a:pt x="181" y="93"/>
                    <a:pt x="230" y="234"/>
                    <a:pt x="315" y="295"/>
                  </a:cubicBezTo>
                  <a:cubicBezTo>
                    <a:pt x="321" y="298"/>
                    <a:pt x="329" y="299"/>
                    <a:pt x="337" y="299"/>
                  </a:cubicBezTo>
                  <a:cubicBezTo>
                    <a:pt x="361" y="299"/>
                    <a:pt x="387" y="285"/>
                    <a:pt x="377" y="257"/>
                  </a:cubicBezTo>
                  <a:cubicBezTo>
                    <a:pt x="377" y="134"/>
                    <a:pt x="217" y="0"/>
                    <a:pt x="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39"/>
            <p:cNvSpPr/>
            <p:nvPr/>
          </p:nvSpPr>
          <p:spPr>
            <a:xfrm>
              <a:off x="3539725" y="2722575"/>
              <a:ext cx="7325" cy="8825"/>
            </a:xfrm>
            <a:custGeom>
              <a:avLst/>
              <a:gdLst/>
              <a:ahLst/>
              <a:cxnLst/>
              <a:rect l="l" t="t" r="r" b="b"/>
              <a:pathLst>
                <a:path w="293" h="353" extrusionOk="0">
                  <a:moveTo>
                    <a:pt x="231" y="0"/>
                  </a:moveTo>
                  <a:cubicBezTo>
                    <a:pt x="221" y="0"/>
                    <a:pt x="210" y="4"/>
                    <a:pt x="201" y="14"/>
                  </a:cubicBezTo>
                  <a:cubicBezTo>
                    <a:pt x="113" y="76"/>
                    <a:pt x="0" y="202"/>
                    <a:pt x="38" y="315"/>
                  </a:cubicBezTo>
                  <a:cubicBezTo>
                    <a:pt x="38" y="339"/>
                    <a:pt x="54" y="353"/>
                    <a:pt x="71" y="353"/>
                  </a:cubicBezTo>
                  <a:cubicBezTo>
                    <a:pt x="81" y="353"/>
                    <a:pt x="92" y="349"/>
                    <a:pt x="101" y="340"/>
                  </a:cubicBezTo>
                  <a:cubicBezTo>
                    <a:pt x="126" y="302"/>
                    <a:pt x="138" y="277"/>
                    <a:pt x="151" y="227"/>
                  </a:cubicBezTo>
                  <a:cubicBezTo>
                    <a:pt x="176" y="164"/>
                    <a:pt x="213" y="114"/>
                    <a:pt x="264" y="76"/>
                  </a:cubicBezTo>
                  <a:cubicBezTo>
                    <a:pt x="292" y="38"/>
                    <a:pt x="263" y="0"/>
                    <a:pt x="2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39"/>
            <p:cNvSpPr/>
            <p:nvPr/>
          </p:nvSpPr>
          <p:spPr>
            <a:xfrm>
              <a:off x="3541650" y="2724475"/>
              <a:ext cx="10650" cy="7000"/>
            </a:xfrm>
            <a:custGeom>
              <a:avLst/>
              <a:gdLst/>
              <a:ahLst/>
              <a:cxnLst/>
              <a:rect l="l" t="t" r="r" b="b"/>
              <a:pathLst>
                <a:path w="426" h="280" extrusionOk="0">
                  <a:moveTo>
                    <a:pt x="387" y="0"/>
                  </a:moveTo>
                  <a:cubicBezTo>
                    <a:pt x="249" y="13"/>
                    <a:pt x="49" y="76"/>
                    <a:pt x="11" y="226"/>
                  </a:cubicBezTo>
                  <a:cubicBezTo>
                    <a:pt x="1" y="257"/>
                    <a:pt x="24" y="280"/>
                    <a:pt x="54" y="280"/>
                  </a:cubicBezTo>
                  <a:cubicBezTo>
                    <a:pt x="60" y="280"/>
                    <a:pt x="67" y="279"/>
                    <a:pt x="74" y="276"/>
                  </a:cubicBezTo>
                  <a:cubicBezTo>
                    <a:pt x="124" y="239"/>
                    <a:pt x="149" y="189"/>
                    <a:pt x="199" y="151"/>
                  </a:cubicBezTo>
                  <a:cubicBezTo>
                    <a:pt x="262" y="101"/>
                    <a:pt x="325" y="76"/>
                    <a:pt x="400" y="63"/>
                  </a:cubicBezTo>
                  <a:cubicBezTo>
                    <a:pt x="425" y="63"/>
                    <a:pt x="425" y="0"/>
                    <a:pt x="3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39"/>
            <p:cNvSpPr/>
            <p:nvPr/>
          </p:nvSpPr>
          <p:spPr>
            <a:xfrm>
              <a:off x="3447475" y="2503125"/>
              <a:ext cx="41125" cy="39300"/>
            </a:xfrm>
            <a:custGeom>
              <a:avLst/>
              <a:gdLst/>
              <a:ahLst/>
              <a:cxnLst/>
              <a:rect l="l" t="t" r="r" b="b"/>
              <a:pathLst>
                <a:path w="1645" h="1572" extrusionOk="0">
                  <a:moveTo>
                    <a:pt x="664" y="1"/>
                  </a:moveTo>
                  <a:cubicBezTo>
                    <a:pt x="548" y="1"/>
                    <a:pt x="430" y="86"/>
                    <a:pt x="390" y="196"/>
                  </a:cubicBezTo>
                  <a:cubicBezTo>
                    <a:pt x="352" y="346"/>
                    <a:pt x="415" y="484"/>
                    <a:pt x="603" y="635"/>
                  </a:cubicBezTo>
                  <a:cubicBezTo>
                    <a:pt x="524" y="602"/>
                    <a:pt x="442" y="583"/>
                    <a:pt x="360" y="583"/>
                  </a:cubicBezTo>
                  <a:cubicBezTo>
                    <a:pt x="285" y="583"/>
                    <a:pt x="211" y="599"/>
                    <a:pt x="139" y="635"/>
                  </a:cubicBezTo>
                  <a:cubicBezTo>
                    <a:pt x="1" y="710"/>
                    <a:pt x="26" y="949"/>
                    <a:pt x="151" y="1036"/>
                  </a:cubicBezTo>
                  <a:cubicBezTo>
                    <a:pt x="184" y="1060"/>
                    <a:pt x="229" y="1069"/>
                    <a:pt x="279" y="1069"/>
                  </a:cubicBezTo>
                  <a:cubicBezTo>
                    <a:pt x="441" y="1069"/>
                    <a:pt x="653" y="974"/>
                    <a:pt x="653" y="974"/>
                  </a:cubicBezTo>
                  <a:lnTo>
                    <a:pt x="653" y="974"/>
                  </a:lnTo>
                  <a:cubicBezTo>
                    <a:pt x="653" y="974"/>
                    <a:pt x="503" y="1124"/>
                    <a:pt x="478" y="1287"/>
                  </a:cubicBezTo>
                  <a:cubicBezTo>
                    <a:pt x="453" y="1400"/>
                    <a:pt x="478" y="1488"/>
                    <a:pt x="603" y="1551"/>
                  </a:cubicBezTo>
                  <a:cubicBezTo>
                    <a:pt x="635" y="1565"/>
                    <a:pt x="667" y="1572"/>
                    <a:pt x="698" y="1572"/>
                  </a:cubicBezTo>
                  <a:cubicBezTo>
                    <a:pt x="800" y="1572"/>
                    <a:pt x="891" y="1500"/>
                    <a:pt x="929" y="1413"/>
                  </a:cubicBezTo>
                  <a:cubicBezTo>
                    <a:pt x="1005" y="1262"/>
                    <a:pt x="980" y="1074"/>
                    <a:pt x="980" y="1074"/>
                  </a:cubicBezTo>
                  <a:lnTo>
                    <a:pt x="980" y="1074"/>
                  </a:lnTo>
                  <a:cubicBezTo>
                    <a:pt x="980" y="1074"/>
                    <a:pt x="1141" y="1312"/>
                    <a:pt x="1322" y="1312"/>
                  </a:cubicBezTo>
                  <a:cubicBezTo>
                    <a:pt x="1383" y="1312"/>
                    <a:pt x="1446" y="1285"/>
                    <a:pt x="1507" y="1212"/>
                  </a:cubicBezTo>
                  <a:cubicBezTo>
                    <a:pt x="1645" y="1049"/>
                    <a:pt x="1456" y="785"/>
                    <a:pt x="1180" y="735"/>
                  </a:cubicBezTo>
                  <a:cubicBezTo>
                    <a:pt x="1293" y="698"/>
                    <a:pt x="1469" y="585"/>
                    <a:pt x="1532" y="497"/>
                  </a:cubicBezTo>
                  <a:cubicBezTo>
                    <a:pt x="1607" y="409"/>
                    <a:pt x="1620" y="258"/>
                    <a:pt x="1532" y="183"/>
                  </a:cubicBezTo>
                  <a:cubicBezTo>
                    <a:pt x="1490" y="150"/>
                    <a:pt x="1443" y="138"/>
                    <a:pt x="1393" y="138"/>
                  </a:cubicBezTo>
                  <a:cubicBezTo>
                    <a:pt x="1369" y="138"/>
                    <a:pt x="1344" y="141"/>
                    <a:pt x="1318" y="145"/>
                  </a:cubicBezTo>
                  <a:cubicBezTo>
                    <a:pt x="1143" y="183"/>
                    <a:pt x="1042" y="334"/>
                    <a:pt x="929" y="472"/>
                  </a:cubicBezTo>
                  <a:cubicBezTo>
                    <a:pt x="942" y="309"/>
                    <a:pt x="904" y="70"/>
                    <a:pt x="754" y="20"/>
                  </a:cubicBezTo>
                  <a:cubicBezTo>
                    <a:pt x="725" y="7"/>
                    <a:pt x="694" y="1"/>
                    <a:pt x="664"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39"/>
            <p:cNvSpPr/>
            <p:nvPr/>
          </p:nvSpPr>
          <p:spPr>
            <a:xfrm>
              <a:off x="3471000" y="2516625"/>
              <a:ext cx="5500" cy="5200"/>
            </a:xfrm>
            <a:custGeom>
              <a:avLst/>
              <a:gdLst/>
              <a:ahLst/>
              <a:cxnLst/>
              <a:rect l="l" t="t" r="r" b="b"/>
              <a:pathLst>
                <a:path w="220" h="208" extrusionOk="0">
                  <a:moveTo>
                    <a:pt x="149" y="0"/>
                  </a:moveTo>
                  <a:cubicBezTo>
                    <a:pt x="141" y="0"/>
                    <a:pt x="134" y="2"/>
                    <a:pt x="126" y="7"/>
                  </a:cubicBezTo>
                  <a:cubicBezTo>
                    <a:pt x="64" y="57"/>
                    <a:pt x="1" y="107"/>
                    <a:pt x="26" y="183"/>
                  </a:cubicBezTo>
                  <a:cubicBezTo>
                    <a:pt x="39" y="195"/>
                    <a:pt x="51" y="208"/>
                    <a:pt x="76" y="208"/>
                  </a:cubicBezTo>
                  <a:cubicBezTo>
                    <a:pt x="139" y="183"/>
                    <a:pt x="139" y="120"/>
                    <a:pt x="189" y="70"/>
                  </a:cubicBezTo>
                  <a:cubicBezTo>
                    <a:pt x="220" y="39"/>
                    <a:pt x="184" y="0"/>
                    <a:pt x="1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39"/>
            <p:cNvSpPr/>
            <p:nvPr/>
          </p:nvSpPr>
          <p:spPr>
            <a:xfrm>
              <a:off x="3469125" y="2516300"/>
              <a:ext cx="3475" cy="6150"/>
            </a:xfrm>
            <a:custGeom>
              <a:avLst/>
              <a:gdLst/>
              <a:ahLst/>
              <a:cxnLst/>
              <a:rect l="l" t="t" r="r" b="b"/>
              <a:pathLst>
                <a:path w="139" h="246" extrusionOk="0">
                  <a:moveTo>
                    <a:pt x="67" y="1"/>
                  </a:moveTo>
                  <a:cubicBezTo>
                    <a:pt x="54" y="1"/>
                    <a:pt x="43" y="6"/>
                    <a:pt x="38" y="20"/>
                  </a:cubicBezTo>
                  <a:cubicBezTo>
                    <a:pt x="1" y="95"/>
                    <a:pt x="1" y="208"/>
                    <a:pt x="89" y="246"/>
                  </a:cubicBezTo>
                  <a:cubicBezTo>
                    <a:pt x="114" y="246"/>
                    <a:pt x="126" y="233"/>
                    <a:pt x="126" y="221"/>
                  </a:cubicBezTo>
                  <a:cubicBezTo>
                    <a:pt x="139" y="158"/>
                    <a:pt x="101" y="108"/>
                    <a:pt x="114" y="33"/>
                  </a:cubicBezTo>
                  <a:cubicBezTo>
                    <a:pt x="114" y="17"/>
                    <a:pt x="89" y="1"/>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39"/>
            <p:cNvSpPr/>
            <p:nvPr/>
          </p:nvSpPr>
          <p:spPr>
            <a:xfrm>
              <a:off x="3464325" y="2513200"/>
              <a:ext cx="4525" cy="6150"/>
            </a:xfrm>
            <a:custGeom>
              <a:avLst/>
              <a:gdLst/>
              <a:ahLst/>
              <a:cxnLst/>
              <a:rect l="l" t="t" r="r" b="b"/>
              <a:pathLst>
                <a:path w="181" h="246" extrusionOk="0">
                  <a:moveTo>
                    <a:pt x="47" y="0"/>
                  </a:moveTo>
                  <a:cubicBezTo>
                    <a:pt x="23" y="0"/>
                    <a:pt x="0" y="23"/>
                    <a:pt x="17" y="56"/>
                  </a:cubicBezTo>
                  <a:cubicBezTo>
                    <a:pt x="42" y="119"/>
                    <a:pt x="67" y="194"/>
                    <a:pt x="117" y="232"/>
                  </a:cubicBezTo>
                  <a:cubicBezTo>
                    <a:pt x="127" y="241"/>
                    <a:pt x="138" y="246"/>
                    <a:pt x="149" y="246"/>
                  </a:cubicBezTo>
                  <a:cubicBezTo>
                    <a:pt x="166" y="246"/>
                    <a:pt x="180" y="235"/>
                    <a:pt x="180" y="219"/>
                  </a:cubicBezTo>
                  <a:cubicBezTo>
                    <a:pt x="168" y="131"/>
                    <a:pt x="130" y="81"/>
                    <a:pt x="80" y="18"/>
                  </a:cubicBezTo>
                  <a:cubicBezTo>
                    <a:pt x="71" y="6"/>
                    <a:pt x="59" y="0"/>
                    <a:pt x="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39"/>
            <p:cNvSpPr/>
            <p:nvPr/>
          </p:nvSpPr>
          <p:spPr>
            <a:xfrm>
              <a:off x="3464275" y="2517925"/>
              <a:ext cx="7700" cy="5500"/>
            </a:xfrm>
            <a:custGeom>
              <a:avLst/>
              <a:gdLst/>
              <a:ahLst/>
              <a:cxnLst/>
              <a:rect l="l" t="t" r="r" b="b"/>
              <a:pathLst>
                <a:path w="308" h="220" extrusionOk="0">
                  <a:moveTo>
                    <a:pt x="50" y="0"/>
                  </a:moveTo>
                  <a:cubicBezTo>
                    <a:pt x="13" y="0"/>
                    <a:pt x="1" y="61"/>
                    <a:pt x="44" y="93"/>
                  </a:cubicBezTo>
                  <a:cubicBezTo>
                    <a:pt x="103" y="128"/>
                    <a:pt x="173" y="220"/>
                    <a:pt x="255" y="220"/>
                  </a:cubicBezTo>
                  <a:cubicBezTo>
                    <a:pt x="260" y="220"/>
                    <a:pt x="265" y="219"/>
                    <a:pt x="270" y="219"/>
                  </a:cubicBezTo>
                  <a:cubicBezTo>
                    <a:pt x="283" y="219"/>
                    <a:pt x="308" y="206"/>
                    <a:pt x="308" y="193"/>
                  </a:cubicBezTo>
                  <a:cubicBezTo>
                    <a:pt x="295" y="80"/>
                    <a:pt x="157" y="43"/>
                    <a:pt x="69" y="5"/>
                  </a:cubicBezTo>
                  <a:cubicBezTo>
                    <a:pt x="62" y="2"/>
                    <a:pt x="56"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39"/>
            <p:cNvSpPr/>
            <p:nvPr/>
          </p:nvSpPr>
          <p:spPr>
            <a:xfrm>
              <a:off x="3459400" y="2520550"/>
              <a:ext cx="5675" cy="3175"/>
            </a:xfrm>
            <a:custGeom>
              <a:avLst/>
              <a:gdLst/>
              <a:ahLst/>
              <a:cxnLst/>
              <a:rect l="l" t="t" r="r" b="b"/>
              <a:pathLst>
                <a:path w="227" h="127" extrusionOk="0">
                  <a:moveTo>
                    <a:pt x="89" y="1"/>
                  </a:moveTo>
                  <a:cubicBezTo>
                    <a:pt x="38" y="1"/>
                    <a:pt x="1" y="63"/>
                    <a:pt x="51" y="88"/>
                  </a:cubicBezTo>
                  <a:cubicBezTo>
                    <a:pt x="89" y="114"/>
                    <a:pt x="126" y="126"/>
                    <a:pt x="164" y="126"/>
                  </a:cubicBezTo>
                  <a:cubicBezTo>
                    <a:pt x="201" y="126"/>
                    <a:pt x="227" y="76"/>
                    <a:pt x="201" y="51"/>
                  </a:cubicBezTo>
                  <a:cubicBezTo>
                    <a:pt x="164" y="26"/>
                    <a:pt x="139" y="13"/>
                    <a:pt x="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39"/>
            <p:cNvSpPr/>
            <p:nvPr/>
          </p:nvSpPr>
          <p:spPr>
            <a:xfrm>
              <a:off x="3464175" y="2522200"/>
              <a:ext cx="8750" cy="4025"/>
            </a:xfrm>
            <a:custGeom>
              <a:avLst/>
              <a:gdLst/>
              <a:ahLst/>
              <a:cxnLst/>
              <a:rect l="l" t="t" r="r" b="b"/>
              <a:pathLst>
                <a:path w="350" h="161" extrusionOk="0">
                  <a:moveTo>
                    <a:pt x="141" y="1"/>
                  </a:moveTo>
                  <a:cubicBezTo>
                    <a:pt x="98" y="1"/>
                    <a:pt x="55" y="12"/>
                    <a:pt x="23" y="35"/>
                  </a:cubicBezTo>
                  <a:cubicBezTo>
                    <a:pt x="1" y="69"/>
                    <a:pt x="28" y="112"/>
                    <a:pt x="61" y="112"/>
                  </a:cubicBezTo>
                  <a:cubicBezTo>
                    <a:pt x="65" y="112"/>
                    <a:pt x="69" y="112"/>
                    <a:pt x="73" y="110"/>
                  </a:cubicBezTo>
                  <a:cubicBezTo>
                    <a:pt x="86" y="106"/>
                    <a:pt x="98" y="104"/>
                    <a:pt x="109" y="104"/>
                  </a:cubicBezTo>
                  <a:cubicBezTo>
                    <a:pt x="169" y="104"/>
                    <a:pt x="222" y="150"/>
                    <a:pt x="274" y="160"/>
                  </a:cubicBezTo>
                  <a:cubicBezTo>
                    <a:pt x="312" y="160"/>
                    <a:pt x="349" y="135"/>
                    <a:pt x="324" y="98"/>
                  </a:cubicBezTo>
                  <a:cubicBezTo>
                    <a:pt x="292" y="34"/>
                    <a:pt x="215" y="1"/>
                    <a:pt x="1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39"/>
            <p:cNvSpPr/>
            <p:nvPr/>
          </p:nvSpPr>
          <p:spPr>
            <a:xfrm>
              <a:off x="3469750" y="2519150"/>
              <a:ext cx="4325" cy="7200"/>
            </a:xfrm>
            <a:custGeom>
              <a:avLst/>
              <a:gdLst/>
              <a:ahLst/>
              <a:cxnLst/>
              <a:rect l="l" t="t" r="r" b="b"/>
              <a:pathLst>
                <a:path w="173" h="288" extrusionOk="0">
                  <a:moveTo>
                    <a:pt x="113" y="1"/>
                  </a:moveTo>
                  <a:cubicBezTo>
                    <a:pt x="98" y="1"/>
                    <a:pt x="84" y="6"/>
                    <a:pt x="76" y="19"/>
                  </a:cubicBezTo>
                  <a:cubicBezTo>
                    <a:pt x="38" y="94"/>
                    <a:pt x="1" y="195"/>
                    <a:pt x="64" y="270"/>
                  </a:cubicBezTo>
                  <a:cubicBezTo>
                    <a:pt x="69" y="281"/>
                    <a:pt x="80" y="287"/>
                    <a:pt x="91" y="287"/>
                  </a:cubicBezTo>
                  <a:cubicBezTo>
                    <a:pt x="105" y="287"/>
                    <a:pt x="119" y="278"/>
                    <a:pt x="126" y="257"/>
                  </a:cubicBezTo>
                  <a:cubicBezTo>
                    <a:pt x="151" y="195"/>
                    <a:pt x="139" y="132"/>
                    <a:pt x="164" y="57"/>
                  </a:cubicBezTo>
                  <a:cubicBezTo>
                    <a:pt x="172" y="23"/>
                    <a:pt x="142" y="1"/>
                    <a:pt x="1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39"/>
            <p:cNvSpPr/>
            <p:nvPr/>
          </p:nvSpPr>
          <p:spPr>
            <a:xfrm>
              <a:off x="3471325" y="2518925"/>
              <a:ext cx="6475" cy="7100"/>
            </a:xfrm>
            <a:custGeom>
              <a:avLst/>
              <a:gdLst/>
              <a:ahLst/>
              <a:cxnLst/>
              <a:rect l="l" t="t" r="r" b="b"/>
              <a:pathLst>
                <a:path w="259" h="284" extrusionOk="0">
                  <a:moveTo>
                    <a:pt x="204" y="0"/>
                  </a:moveTo>
                  <a:cubicBezTo>
                    <a:pt x="199" y="0"/>
                    <a:pt x="194" y="1"/>
                    <a:pt x="189" y="3"/>
                  </a:cubicBezTo>
                  <a:cubicBezTo>
                    <a:pt x="101" y="53"/>
                    <a:pt x="1" y="141"/>
                    <a:pt x="26" y="254"/>
                  </a:cubicBezTo>
                  <a:cubicBezTo>
                    <a:pt x="26" y="275"/>
                    <a:pt x="41" y="284"/>
                    <a:pt x="59" y="284"/>
                  </a:cubicBezTo>
                  <a:cubicBezTo>
                    <a:pt x="73" y="284"/>
                    <a:pt x="90" y="278"/>
                    <a:pt x="101" y="266"/>
                  </a:cubicBezTo>
                  <a:cubicBezTo>
                    <a:pt x="151" y="191"/>
                    <a:pt x="164" y="116"/>
                    <a:pt x="226" y="53"/>
                  </a:cubicBezTo>
                  <a:cubicBezTo>
                    <a:pt x="259" y="31"/>
                    <a:pt x="235" y="0"/>
                    <a:pt x="2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39"/>
            <p:cNvSpPr/>
            <p:nvPr/>
          </p:nvSpPr>
          <p:spPr>
            <a:xfrm>
              <a:off x="3477275" y="2620000"/>
              <a:ext cx="75950" cy="67875"/>
            </a:xfrm>
            <a:custGeom>
              <a:avLst/>
              <a:gdLst/>
              <a:ahLst/>
              <a:cxnLst/>
              <a:rect l="l" t="t" r="r" b="b"/>
              <a:pathLst>
                <a:path w="3038" h="2715" extrusionOk="0">
                  <a:moveTo>
                    <a:pt x="1409" y="1"/>
                  </a:moveTo>
                  <a:cubicBezTo>
                    <a:pt x="1240" y="1"/>
                    <a:pt x="1067" y="83"/>
                    <a:pt x="980" y="226"/>
                  </a:cubicBezTo>
                  <a:cubicBezTo>
                    <a:pt x="829" y="465"/>
                    <a:pt x="879" y="728"/>
                    <a:pt x="1130" y="1067"/>
                  </a:cubicBezTo>
                  <a:cubicBezTo>
                    <a:pt x="950" y="917"/>
                    <a:pt x="746" y="839"/>
                    <a:pt x="518" y="839"/>
                  </a:cubicBezTo>
                  <a:cubicBezTo>
                    <a:pt x="460" y="839"/>
                    <a:pt x="401" y="844"/>
                    <a:pt x="340" y="854"/>
                  </a:cubicBezTo>
                  <a:cubicBezTo>
                    <a:pt x="64" y="904"/>
                    <a:pt x="1" y="1318"/>
                    <a:pt x="177" y="1544"/>
                  </a:cubicBezTo>
                  <a:cubicBezTo>
                    <a:pt x="270" y="1664"/>
                    <a:pt x="514" y="1692"/>
                    <a:pt x="723" y="1692"/>
                  </a:cubicBezTo>
                  <a:cubicBezTo>
                    <a:pt x="909" y="1692"/>
                    <a:pt x="1068" y="1670"/>
                    <a:pt x="1068" y="1670"/>
                  </a:cubicBezTo>
                  <a:lnTo>
                    <a:pt x="1068" y="1670"/>
                  </a:lnTo>
                  <a:cubicBezTo>
                    <a:pt x="1068" y="1670"/>
                    <a:pt x="729" y="1845"/>
                    <a:pt x="603" y="2109"/>
                  </a:cubicBezTo>
                  <a:cubicBezTo>
                    <a:pt x="528" y="2284"/>
                    <a:pt x="515" y="2460"/>
                    <a:pt x="704" y="2623"/>
                  </a:cubicBezTo>
                  <a:cubicBezTo>
                    <a:pt x="782" y="2687"/>
                    <a:pt x="872" y="2714"/>
                    <a:pt x="960" y="2714"/>
                  </a:cubicBezTo>
                  <a:cubicBezTo>
                    <a:pt x="1099" y="2714"/>
                    <a:pt x="1234" y="2647"/>
                    <a:pt x="1319" y="2548"/>
                  </a:cubicBezTo>
                  <a:cubicBezTo>
                    <a:pt x="1507" y="2322"/>
                    <a:pt x="1570" y="1983"/>
                    <a:pt x="1570" y="1983"/>
                  </a:cubicBezTo>
                  <a:cubicBezTo>
                    <a:pt x="1570" y="1983"/>
                    <a:pt x="1757" y="2563"/>
                    <a:pt x="2125" y="2563"/>
                  </a:cubicBezTo>
                  <a:cubicBezTo>
                    <a:pt x="2204" y="2563"/>
                    <a:pt x="2290" y="2537"/>
                    <a:pt x="2385" y="2473"/>
                  </a:cubicBezTo>
                  <a:cubicBezTo>
                    <a:pt x="2699" y="2272"/>
                    <a:pt x="2511" y="1732"/>
                    <a:pt x="2072" y="1519"/>
                  </a:cubicBezTo>
                  <a:cubicBezTo>
                    <a:pt x="2272" y="1494"/>
                    <a:pt x="2611" y="1381"/>
                    <a:pt x="2774" y="1268"/>
                  </a:cubicBezTo>
                  <a:cubicBezTo>
                    <a:pt x="2950" y="1155"/>
                    <a:pt x="3038" y="904"/>
                    <a:pt x="2912" y="741"/>
                  </a:cubicBezTo>
                  <a:cubicBezTo>
                    <a:pt x="2837" y="628"/>
                    <a:pt x="2699" y="590"/>
                    <a:pt x="2561" y="578"/>
                  </a:cubicBezTo>
                  <a:cubicBezTo>
                    <a:pt x="2545" y="576"/>
                    <a:pt x="2528" y="576"/>
                    <a:pt x="2512" y="576"/>
                  </a:cubicBezTo>
                  <a:cubicBezTo>
                    <a:pt x="2232" y="576"/>
                    <a:pt x="1995" y="775"/>
                    <a:pt x="1758" y="929"/>
                  </a:cubicBezTo>
                  <a:cubicBezTo>
                    <a:pt x="1858" y="666"/>
                    <a:pt x="1896" y="252"/>
                    <a:pt x="1682" y="88"/>
                  </a:cubicBezTo>
                  <a:cubicBezTo>
                    <a:pt x="1604" y="29"/>
                    <a:pt x="1507" y="1"/>
                    <a:pt x="1409"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39"/>
            <p:cNvSpPr/>
            <p:nvPr/>
          </p:nvSpPr>
          <p:spPr>
            <a:xfrm>
              <a:off x="3520275" y="2649050"/>
              <a:ext cx="8300" cy="6425"/>
            </a:xfrm>
            <a:custGeom>
              <a:avLst/>
              <a:gdLst/>
              <a:ahLst/>
              <a:cxnLst/>
              <a:rect l="l" t="t" r="r" b="b"/>
              <a:pathLst>
                <a:path w="332" h="257" extrusionOk="0">
                  <a:moveTo>
                    <a:pt x="271" y="1"/>
                  </a:moveTo>
                  <a:cubicBezTo>
                    <a:pt x="265" y="1"/>
                    <a:pt x="258" y="2"/>
                    <a:pt x="251" y="6"/>
                  </a:cubicBezTo>
                  <a:cubicBezTo>
                    <a:pt x="163" y="43"/>
                    <a:pt x="0" y="119"/>
                    <a:pt x="13" y="231"/>
                  </a:cubicBezTo>
                  <a:cubicBezTo>
                    <a:pt x="25" y="244"/>
                    <a:pt x="38" y="257"/>
                    <a:pt x="50" y="257"/>
                  </a:cubicBezTo>
                  <a:cubicBezTo>
                    <a:pt x="101" y="257"/>
                    <a:pt x="113" y="244"/>
                    <a:pt x="138" y="206"/>
                  </a:cubicBezTo>
                  <a:cubicBezTo>
                    <a:pt x="188" y="156"/>
                    <a:pt x="239" y="119"/>
                    <a:pt x="289" y="81"/>
                  </a:cubicBezTo>
                  <a:cubicBezTo>
                    <a:pt x="332" y="59"/>
                    <a:pt x="310" y="1"/>
                    <a:pt x="2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39"/>
            <p:cNvSpPr/>
            <p:nvPr/>
          </p:nvSpPr>
          <p:spPr>
            <a:xfrm>
              <a:off x="3516200" y="2646600"/>
              <a:ext cx="5475" cy="9625"/>
            </a:xfrm>
            <a:custGeom>
              <a:avLst/>
              <a:gdLst/>
              <a:ahLst/>
              <a:cxnLst/>
              <a:rect l="l" t="t" r="r" b="b"/>
              <a:pathLst>
                <a:path w="219" h="385" extrusionOk="0">
                  <a:moveTo>
                    <a:pt x="167" y="0"/>
                  </a:moveTo>
                  <a:cubicBezTo>
                    <a:pt x="156" y="0"/>
                    <a:pt x="145" y="5"/>
                    <a:pt x="138" y="16"/>
                  </a:cubicBezTo>
                  <a:cubicBezTo>
                    <a:pt x="75" y="104"/>
                    <a:pt x="0" y="304"/>
                    <a:pt x="125" y="380"/>
                  </a:cubicBezTo>
                  <a:cubicBezTo>
                    <a:pt x="129" y="383"/>
                    <a:pt x="134" y="385"/>
                    <a:pt x="139" y="385"/>
                  </a:cubicBezTo>
                  <a:cubicBezTo>
                    <a:pt x="151" y="385"/>
                    <a:pt x="163" y="376"/>
                    <a:pt x="163" y="367"/>
                  </a:cubicBezTo>
                  <a:cubicBezTo>
                    <a:pt x="176" y="317"/>
                    <a:pt x="163" y="292"/>
                    <a:pt x="163" y="242"/>
                  </a:cubicBezTo>
                  <a:cubicBezTo>
                    <a:pt x="151" y="179"/>
                    <a:pt x="176" y="116"/>
                    <a:pt x="201" y="53"/>
                  </a:cubicBezTo>
                  <a:cubicBezTo>
                    <a:pt x="219" y="27"/>
                    <a:pt x="192" y="0"/>
                    <a:pt x="1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39"/>
            <p:cNvSpPr/>
            <p:nvPr/>
          </p:nvSpPr>
          <p:spPr>
            <a:xfrm>
              <a:off x="3511800" y="2638775"/>
              <a:ext cx="4400" cy="10550"/>
            </a:xfrm>
            <a:custGeom>
              <a:avLst/>
              <a:gdLst/>
              <a:ahLst/>
              <a:cxnLst/>
              <a:rect l="l" t="t" r="r" b="b"/>
              <a:pathLst>
                <a:path w="176" h="422" extrusionOk="0">
                  <a:moveTo>
                    <a:pt x="46" y="0"/>
                  </a:moveTo>
                  <a:cubicBezTo>
                    <a:pt x="24" y="0"/>
                    <a:pt x="0" y="22"/>
                    <a:pt x="0" y="53"/>
                  </a:cubicBezTo>
                  <a:cubicBezTo>
                    <a:pt x="25" y="153"/>
                    <a:pt x="25" y="304"/>
                    <a:pt x="88" y="404"/>
                  </a:cubicBezTo>
                  <a:cubicBezTo>
                    <a:pt x="94" y="415"/>
                    <a:pt x="107" y="422"/>
                    <a:pt x="120" y="422"/>
                  </a:cubicBezTo>
                  <a:cubicBezTo>
                    <a:pt x="136" y="422"/>
                    <a:pt x="151" y="412"/>
                    <a:pt x="151" y="391"/>
                  </a:cubicBezTo>
                  <a:cubicBezTo>
                    <a:pt x="176" y="279"/>
                    <a:pt x="113" y="141"/>
                    <a:pt x="76" y="28"/>
                  </a:cubicBezTo>
                  <a:cubicBezTo>
                    <a:pt x="71" y="8"/>
                    <a:pt x="59"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39"/>
            <p:cNvSpPr/>
            <p:nvPr/>
          </p:nvSpPr>
          <p:spPr>
            <a:xfrm>
              <a:off x="3509250" y="2647325"/>
              <a:ext cx="10100" cy="10350"/>
            </a:xfrm>
            <a:custGeom>
              <a:avLst/>
              <a:gdLst/>
              <a:ahLst/>
              <a:cxnLst/>
              <a:rect l="l" t="t" r="r" b="b"/>
              <a:pathLst>
                <a:path w="404" h="414" extrusionOk="0">
                  <a:moveTo>
                    <a:pt x="69" y="0"/>
                  </a:moveTo>
                  <a:cubicBezTo>
                    <a:pt x="30" y="0"/>
                    <a:pt x="0" y="45"/>
                    <a:pt x="40" y="75"/>
                  </a:cubicBezTo>
                  <a:cubicBezTo>
                    <a:pt x="102" y="137"/>
                    <a:pt x="153" y="200"/>
                    <a:pt x="203" y="275"/>
                  </a:cubicBezTo>
                  <a:cubicBezTo>
                    <a:pt x="253" y="326"/>
                    <a:pt x="278" y="388"/>
                    <a:pt x="353" y="413"/>
                  </a:cubicBezTo>
                  <a:cubicBezTo>
                    <a:pt x="366" y="413"/>
                    <a:pt x="391" y="401"/>
                    <a:pt x="391" y="376"/>
                  </a:cubicBezTo>
                  <a:cubicBezTo>
                    <a:pt x="403" y="238"/>
                    <a:pt x="190" y="87"/>
                    <a:pt x="102" y="12"/>
                  </a:cubicBezTo>
                  <a:cubicBezTo>
                    <a:pt x="91" y="4"/>
                    <a:pt x="80" y="0"/>
                    <a:pt x="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39"/>
            <p:cNvSpPr/>
            <p:nvPr/>
          </p:nvSpPr>
          <p:spPr>
            <a:xfrm>
              <a:off x="3500375" y="2649625"/>
              <a:ext cx="6650" cy="4650"/>
            </a:xfrm>
            <a:custGeom>
              <a:avLst/>
              <a:gdLst/>
              <a:ahLst/>
              <a:cxnLst/>
              <a:rect l="l" t="t" r="r" b="b"/>
              <a:pathLst>
                <a:path w="266" h="186" extrusionOk="0">
                  <a:moveTo>
                    <a:pt x="59" y="1"/>
                  </a:moveTo>
                  <a:cubicBezTo>
                    <a:pt x="28" y="1"/>
                    <a:pt x="0" y="40"/>
                    <a:pt x="31" y="70"/>
                  </a:cubicBezTo>
                  <a:cubicBezTo>
                    <a:pt x="81" y="121"/>
                    <a:pt x="131" y="171"/>
                    <a:pt x="194" y="183"/>
                  </a:cubicBezTo>
                  <a:cubicBezTo>
                    <a:pt x="199" y="185"/>
                    <a:pt x="204" y="186"/>
                    <a:pt x="209" y="186"/>
                  </a:cubicBezTo>
                  <a:cubicBezTo>
                    <a:pt x="241" y="186"/>
                    <a:pt x="266" y="155"/>
                    <a:pt x="244" y="133"/>
                  </a:cubicBezTo>
                  <a:cubicBezTo>
                    <a:pt x="206" y="70"/>
                    <a:pt x="144" y="33"/>
                    <a:pt x="81" y="8"/>
                  </a:cubicBezTo>
                  <a:cubicBezTo>
                    <a:pt x="74" y="3"/>
                    <a:pt x="66" y="1"/>
                    <a:pt x="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39"/>
            <p:cNvSpPr/>
            <p:nvPr/>
          </p:nvSpPr>
          <p:spPr>
            <a:xfrm>
              <a:off x="3506850" y="2655225"/>
              <a:ext cx="11875" cy="7100"/>
            </a:xfrm>
            <a:custGeom>
              <a:avLst/>
              <a:gdLst/>
              <a:ahLst/>
              <a:cxnLst/>
              <a:rect l="l" t="t" r="r" b="b"/>
              <a:pathLst>
                <a:path w="475" h="284" extrusionOk="0">
                  <a:moveTo>
                    <a:pt x="132" y="1"/>
                  </a:moveTo>
                  <a:cubicBezTo>
                    <a:pt x="97" y="1"/>
                    <a:pt x="64" y="7"/>
                    <a:pt x="35" y="22"/>
                  </a:cubicBezTo>
                  <a:cubicBezTo>
                    <a:pt x="0" y="34"/>
                    <a:pt x="19" y="99"/>
                    <a:pt x="62" y="99"/>
                  </a:cubicBezTo>
                  <a:cubicBezTo>
                    <a:pt x="65" y="99"/>
                    <a:pt x="69" y="98"/>
                    <a:pt x="73" y="97"/>
                  </a:cubicBezTo>
                  <a:cubicBezTo>
                    <a:pt x="87" y="94"/>
                    <a:pt x="100" y="92"/>
                    <a:pt x="114" y="92"/>
                  </a:cubicBezTo>
                  <a:cubicBezTo>
                    <a:pt x="229" y="92"/>
                    <a:pt x="310" y="228"/>
                    <a:pt x="412" y="273"/>
                  </a:cubicBezTo>
                  <a:cubicBezTo>
                    <a:pt x="419" y="280"/>
                    <a:pt x="427" y="283"/>
                    <a:pt x="435" y="283"/>
                  </a:cubicBezTo>
                  <a:cubicBezTo>
                    <a:pt x="455" y="283"/>
                    <a:pt x="474" y="263"/>
                    <a:pt x="474" y="235"/>
                  </a:cubicBezTo>
                  <a:cubicBezTo>
                    <a:pt x="444" y="114"/>
                    <a:pt x="275" y="1"/>
                    <a:pt x="1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39"/>
            <p:cNvSpPr/>
            <p:nvPr/>
          </p:nvSpPr>
          <p:spPr>
            <a:xfrm>
              <a:off x="3516500" y="2652475"/>
              <a:ext cx="7000" cy="10500"/>
            </a:xfrm>
            <a:custGeom>
              <a:avLst/>
              <a:gdLst/>
              <a:ahLst/>
              <a:cxnLst/>
              <a:rect l="l" t="t" r="r" b="b"/>
              <a:pathLst>
                <a:path w="280" h="420" extrusionOk="0">
                  <a:moveTo>
                    <a:pt x="221" y="1"/>
                  </a:moveTo>
                  <a:cubicBezTo>
                    <a:pt x="210" y="1"/>
                    <a:pt x="199" y="6"/>
                    <a:pt x="189" y="19"/>
                  </a:cubicBezTo>
                  <a:cubicBezTo>
                    <a:pt x="113" y="107"/>
                    <a:pt x="1" y="270"/>
                    <a:pt x="51" y="396"/>
                  </a:cubicBezTo>
                  <a:cubicBezTo>
                    <a:pt x="58" y="409"/>
                    <a:pt x="72" y="419"/>
                    <a:pt x="86" y="419"/>
                  </a:cubicBezTo>
                  <a:cubicBezTo>
                    <a:pt x="97" y="419"/>
                    <a:pt x="108" y="413"/>
                    <a:pt x="113" y="396"/>
                  </a:cubicBezTo>
                  <a:cubicBezTo>
                    <a:pt x="139" y="358"/>
                    <a:pt x="139" y="308"/>
                    <a:pt x="151" y="258"/>
                  </a:cubicBezTo>
                  <a:cubicBezTo>
                    <a:pt x="176" y="195"/>
                    <a:pt x="201" y="132"/>
                    <a:pt x="252" y="82"/>
                  </a:cubicBezTo>
                  <a:cubicBezTo>
                    <a:pt x="279" y="45"/>
                    <a:pt x="252" y="1"/>
                    <a:pt x="2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39"/>
            <p:cNvSpPr/>
            <p:nvPr/>
          </p:nvSpPr>
          <p:spPr>
            <a:xfrm>
              <a:off x="3519000" y="2653850"/>
              <a:ext cx="10925" cy="9100"/>
            </a:xfrm>
            <a:custGeom>
              <a:avLst/>
              <a:gdLst/>
              <a:ahLst/>
              <a:cxnLst/>
              <a:rect l="l" t="t" r="r" b="b"/>
              <a:pathLst>
                <a:path w="437" h="364" extrusionOk="0">
                  <a:moveTo>
                    <a:pt x="400" y="0"/>
                  </a:moveTo>
                  <a:cubicBezTo>
                    <a:pt x="397" y="0"/>
                    <a:pt x="393" y="1"/>
                    <a:pt x="390" y="2"/>
                  </a:cubicBezTo>
                  <a:cubicBezTo>
                    <a:pt x="239" y="27"/>
                    <a:pt x="26" y="140"/>
                    <a:pt x="1" y="303"/>
                  </a:cubicBezTo>
                  <a:cubicBezTo>
                    <a:pt x="1" y="340"/>
                    <a:pt x="21" y="363"/>
                    <a:pt x="47" y="363"/>
                  </a:cubicBezTo>
                  <a:cubicBezTo>
                    <a:pt x="56" y="363"/>
                    <a:pt x="66" y="360"/>
                    <a:pt x="76" y="353"/>
                  </a:cubicBezTo>
                  <a:cubicBezTo>
                    <a:pt x="126" y="303"/>
                    <a:pt x="152" y="240"/>
                    <a:pt x="202" y="190"/>
                  </a:cubicBezTo>
                  <a:cubicBezTo>
                    <a:pt x="252" y="127"/>
                    <a:pt x="327" y="90"/>
                    <a:pt x="403" y="65"/>
                  </a:cubicBezTo>
                  <a:cubicBezTo>
                    <a:pt x="437" y="53"/>
                    <a:pt x="429" y="0"/>
                    <a:pt x="4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39"/>
            <p:cNvSpPr/>
            <p:nvPr/>
          </p:nvSpPr>
          <p:spPr>
            <a:xfrm>
              <a:off x="3424275" y="2699700"/>
              <a:ext cx="73750" cy="67850"/>
            </a:xfrm>
            <a:custGeom>
              <a:avLst/>
              <a:gdLst/>
              <a:ahLst/>
              <a:cxnLst/>
              <a:rect l="l" t="t" r="r" b="b"/>
              <a:pathLst>
                <a:path w="2950" h="2714" extrusionOk="0">
                  <a:moveTo>
                    <a:pt x="1678" y="0"/>
                  </a:moveTo>
                  <a:cubicBezTo>
                    <a:pt x="1595" y="0"/>
                    <a:pt x="1513" y="20"/>
                    <a:pt x="1443" y="63"/>
                  </a:cubicBezTo>
                  <a:cubicBezTo>
                    <a:pt x="1205" y="201"/>
                    <a:pt x="1117" y="452"/>
                    <a:pt x="1180" y="878"/>
                  </a:cubicBezTo>
                  <a:cubicBezTo>
                    <a:pt x="1067" y="602"/>
                    <a:pt x="879" y="414"/>
                    <a:pt x="590" y="326"/>
                  </a:cubicBezTo>
                  <a:cubicBezTo>
                    <a:pt x="560" y="317"/>
                    <a:pt x="530" y="312"/>
                    <a:pt x="501" y="312"/>
                  </a:cubicBezTo>
                  <a:cubicBezTo>
                    <a:pt x="265" y="312"/>
                    <a:pt x="81" y="609"/>
                    <a:pt x="126" y="866"/>
                  </a:cubicBezTo>
                  <a:cubicBezTo>
                    <a:pt x="176" y="1142"/>
                    <a:pt x="854" y="1380"/>
                    <a:pt x="854" y="1380"/>
                  </a:cubicBezTo>
                  <a:cubicBezTo>
                    <a:pt x="854" y="1380"/>
                    <a:pt x="477" y="1380"/>
                    <a:pt x="239" y="1556"/>
                  </a:cubicBezTo>
                  <a:cubicBezTo>
                    <a:pt x="88" y="1681"/>
                    <a:pt x="0" y="1832"/>
                    <a:pt x="88" y="2058"/>
                  </a:cubicBezTo>
                  <a:cubicBezTo>
                    <a:pt x="162" y="2234"/>
                    <a:pt x="338" y="2314"/>
                    <a:pt x="501" y="2314"/>
                  </a:cubicBezTo>
                  <a:cubicBezTo>
                    <a:pt x="559" y="2314"/>
                    <a:pt x="616" y="2304"/>
                    <a:pt x="665" y="2284"/>
                  </a:cubicBezTo>
                  <a:cubicBezTo>
                    <a:pt x="954" y="2171"/>
                    <a:pt x="1155" y="1895"/>
                    <a:pt x="1155" y="1895"/>
                  </a:cubicBezTo>
                  <a:lnTo>
                    <a:pt x="1155" y="1895"/>
                  </a:lnTo>
                  <a:cubicBezTo>
                    <a:pt x="1155" y="1895"/>
                    <a:pt x="1014" y="2714"/>
                    <a:pt x="1592" y="2714"/>
                  </a:cubicBezTo>
                  <a:cubicBezTo>
                    <a:pt x="1613" y="2714"/>
                    <a:pt x="1634" y="2713"/>
                    <a:pt x="1657" y="2710"/>
                  </a:cubicBezTo>
                  <a:cubicBezTo>
                    <a:pt x="2021" y="2673"/>
                    <a:pt x="2108" y="2096"/>
                    <a:pt x="1820" y="1707"/>
                  </a:cubicBezTo>
                  <a:lnTo>
                    <a:pt x="1820" y="1707"/>
                  </a:lnTo>
                  <a:cubicBezTo>
                    <a:pt x="1969" y="1770"/>
                    <a:pt x="2253" y="1825"/>
                    <a:pt x="2458" y="1825"/>
                  </a:cubicBezTo>
                  <a:cubicBezTo>
                    <a:pt x="2495" y="1825"/>
                    <a:pt x="2529" y="1823"/>
                    <a:pt x="2560" y="1820"/>
                  </a:cubicBezTo>
                  <a:cubicBezTo>
                    <a:pt x="2761" y="1794"/>
                    <a:pt x="2949" y="1619"/>
                    <a:pt x="2924" y="1418"/>
                  </a:cubicBezTo>
                  <a:cubicBezTo>
                    <a:pt x="2912" y="1280"/>
                    <a:pt x="2799" y="1180"/>
                    <a:pt x="2686" y="1104"/>
                  </a:cubicBezTo>
                  <a:cubicBezTo>
                    <a:pt x="2568" y="1028"/>
                    <a:pt x="2433" y="1004"/>
                    <a:pt x="2292" y="1004"/>
                  </a:cubicBezTo>
                  <a:cubicBezTo>
                    <a:pt x="2134" y="1004"/>
                    <a:pt x="1967" y="1034"/>
                    <a:pt x="1807" y="1054"/>
                  </a:cubicBezTo>
                  <a:cubicBezTo>
                    <a:pt x="2021" y="853"/>
                    <a:pt x="2234" y="514"/>
                    <a:pt x="2133" y="263"/>
                  </a:cubicBezTo>
                  <a:cubicBezTo>
                    <a:pt x="2056" y="99"/>
                    <a:pt x="1864" y="0"/>
                    <a:pt x="1678"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9"/>
            <p:cNvSpPr/>
            <p:nvPr/>
          </p:nvSpPr>
          <p:spPr>
            <a:xfrm>
              <a:off x="3463475" y="2733550"/>
              <a:ext cx="9450" cy="3625"/>
            </a:xfrm>
            <a:custGeom>
              <a:avLst/>
              <a:gdLst/>
              <a:ahLst/>
              <a:cxnLst/>
              <a:rect l="l" t="t" r="r" b="b"/>
              <a:pathLst>
                <a:path w="378" h="145" extrusionOk="0">
                  <a:moveTo>
                    <a:pt x="261" y="1"/>
                  </a:moveTo>
                  <a:cubicBezTo>
                    <a:pt x="166" y="1"/>
                    <a:pt x="54" y="9"/>
                    <a:pt x="13" y="89"/>
                  </a:cubicBezTo>
                  <a:cubicBezTo>
                    <a:pt x="1" y="102"/>
                    <a:pt x="13" y="127"/>
                    <a:pt x="38" y="139"/>
                  </a:cubicBezTo>
                  <a:cubicBezTo>
                    <a:pt x="49" y="143"/>
                    <a:pt x="58" y="144"/>
                    <a:pt x="67" y="144"/>
                  </a:cubicBezTo>
                  <a:cubicBezTo>
                    <a:pt x="87" y="144"/>
                    <a:pt x="103" y="136"/>
                    <a:pt x="139" y="127"/>
                  </a:cubicBezTo>
                  <a:cubicBezTo>
                    <a:pt x="202" y="102"/>
                    <a:pt x="264" y="89"/>
                    <a:pt x="327" y="89"/>
                  </a:cubicBezTo>
                  <a:cubicBezTo>
                    <a:pt x="377" y="89"/>
                    <a:pt x="377" y="1"/>
                    <a:pt x="327" y="1"/>
                  </a:cubicBezTo>
                  <a:cubicBezTo>
                    <a:pt x="307" y="1"/>
                    <a:pt x="284" y="1"/>
                    <a:pt x="2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9"/>
            <p:cNvSpPr/>
            <p:nvPr/>
          </p:nvSpPr>
          <p:spPr>
            <a:xfrm>
              <a:off x="3460025" y="2728400"/>
              <a:ext cx="8025" cy="8375"/>
            </a:xfrm>
            <a:custGeom>
              <a:avLst/>
              <a:gdLst/>
              <a:ahLst/>
              <a:cxnLst/>
              <a:rect l="l" t="t" r="r" b="b"/>
              <a:pathLst>
                <a:path w="321" h="335" extrusionOk="0">
                  <a:moveTo>
                    <a:pt x="274" y="1"/>
                  </a:moveTo>
                  <a:cubicBezTo>
                    <a:pt x="267" y="1"/>
                    <a:pt x="260" y="2"/>
                    <a:pt x="252" y="6"/>
                  </a:cubicBezTo>
                  <a:cubicBezTo>
                    <a:pt x="151" y="57"/>
                    <a:pt x="1" y="195"/>
                    <a:pt x="76" y="320"/>
                  </a:cubicBezTo>
                  <a:cubicBezTo>
                    <a:pt x="76" y="327"/>
                    <a:pt x="84" y="335"/>
                    <a:pt x="94" y="335"/>
                  </a:cubicBezTo>
                  <a:cubicBezTo>
                    <a:pt x="101" y="335"/>
                    <a:pt x="108" y="331"/>
                    <a:pt x="114" y="320"/>
                  </a:cubicBezTo>
                  <a:cubicBezTo>
                    <a:pt x="151" y="295"/>
                    <a:pt x="151" y="270"/>
                    <a:pt x="164" y="232"/>
                  </a:cubicBezTo>
                  <a:cubicBezTo>
                    <a:pt x="189" y="157"/>
                    <a:pt x="239" y="107"/>
                    <a:pt x="289" y="69"/>
                  </a:cubicBezTo>
                  <a:cubicBezTo>
                    <a:pt x="321" y="48"/>
                    <a:pt x="308" y="1"/>
                    <a:pt x="2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39"/>
            <p:cNvSpPr/>
            <p:nvPr/>
          </p:nvSpPr>
          <p:spPr>
            <a:xfrm>
              <a:off x="3460350" y="2717825"/>
              <a:ext cx="4400" cy="10450"/>
            </a:xfrm>
            <a:custGeom>
              <a:avLst/>
              <a:gdLst/>
              <a:ahLst/>
              <a:cxnLst/>
              <a:rect l="l" t="t" r="r" b="b"/>
              <a:pathLst>
                <a:path w="176" h="418" extrusionOk="0">
                  <a:moveTo>
                    <a:pt x="131" y="1"/>
                  </a:moveTo>
                  <a:cubicBezTo>
                    <a:pt x="118" y="1"/>
                    <a:pt x="105" y="9"/>
                    <a:pt x="101" y="28"/>
                  </a:cubicBezTo>
                  <a:cubicBezTo>
                    <a:pt x="63" y="141"/>
                    <a:pt x="0" y="279"/>
                    <a:pt x="13" y="379"/>
                  </a:cubicBezTo>
                  <a:cubicBezTo>
                    <a:pt x="13" y="404"/>
                    <a:pt x="29" y="417"/>
                    <a:pt x="43" y="417"/>
                  </a:cubicBezTo>
                  <a:cubicBezTo>
                    <a:pt x="51" y="417"/>
                    <a:pt x="59" y="413"/>
                    <a:pt x="63" y="404"/>
                  </a:cubicBezTo>
                  <a:cubicBezTo>
                    <a:pt x="138" y="316"/>
                    <a:pt x="151" y="166"/>
                    <a:pt x="176" y="53"/>
                  </a:cubicBezTo>
                  <a:cubicBezTo>
                    <a:pt x="176" y="22"/>
                    <a:pt x="152" y="1"/>
                    <a:pt x="1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39"/>
            <p:cNvSpPr/>
            <p:nvPr/>
          </p:nvSpPr>
          <p:spPr>
            <a:xfrm>
              <a:off x="3456675" y="2724500"/>
              <a:ext cx="5900" cy="12775"/>
            </a:xfrm>
            <a:custGeom>
              <a:avLst/>
              <a:gdLst/>
              <a:ahLst/>
              <a:cxnLst/>
              <a:rect l="l" t="t" r="r" b="b"/>
              <a:pathLst>
                <a:path w="236" h="511" extrusionOk="0">
                  <a:moveTo>
                    <a:pt x="60" y="1"/>
                  </a:moveTo>
                  <a:cubicBezTo>
                    <a:pt x="32" y="1"/>
                    <a:pt x="1" y="29"/>
                    <a:pt x="9" y="62"/>
                  </a:cubicBezTo>
                  <a:cubicBezTo>
                    <a:pt x="34" y="137"/>
                    <a:pt x="59" y="225"/>
                    <a:pt x="72" y="313"/>
                  </a:cubicBezTo>
                  <a:cubicBezTo>
                    <a:pt x="85" y="376"/>
                    <a:pt x="85" y="451"/>
                    <a:pt x="135" y="501"/>
                  </a:cubicBezTo>
                  <a:cubicBezTo>
                    <a:pt x="141" y="508"/>
                    <a:pt x="150" y="511"/>
                    <a:pt x="160" y="511"/>
                  </a:cubicBezTo>
                  <a:cubicBezTo>
                    <a:pt x="169" y="511"/>
                    <a:pt x="179" y="508"/>
                    <a:pt x="185" y="501"/>
                  </a:cubicBezTo>
                  <a:cubicBezTo>
                    <a:pt x="235" y="426"/>
                    <a:pt x="198" y="351"/>
                    <a:pt x="185" y="275"/>
                  </a:cubicBezTo>
                  <a:cubicBezTo>
                    <a:pt x="160" y="188"/>
                    <a:pt x="135" y="112"/>
                    <a:pt x="97" y="24"/>
                  </a:cubicBezTo>
                  <a:cubicBezTo>
                    <a:pt x="89" y="8"/>
                    <a:pt x="75" y="1"/>
                    <a:pt x="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9"/>
            <p:cNvSpPr/>
            <p:nvPr/>
          </p:nvSpPr>
          <p:spPr>
            <a:xfrm>
              <a:off x="3447575" y="2722450"/>
              <a:ext cx="4550" cy="6200"/>
            </a:xfrm>
            <a:custGeom>
              <a:avLst/>
              <a:gdLst/>
              <a:ahLst/>
              <a:cxnLst/>
              <a:rect l="l" t="t" r="r" b="b"/>
              <a:pathLst>
                <a:path w="182" h="248" extrusionOk="0">
                  <a:moveTo>
                    <a:pt x="55" y="0"/>
                  </a:moveTo>
                  <a:cubicBezTo>
                    <a:pt x="26" y="0"/>
                    <a:pt x="1" y="23"/>
                    <a:pt x="9" y="56"/>
                  </a:cubicBezTo>
                  <a:cubicBezTo>
                    <a:pt x="34" y="119"/>
                    <a:pt x="60" y="182"/>
                    <a:pt x="110" y="232"/>
                  </a:cubicBezTo>
                  <a:cubicBezTo>
                    <a:pt x="117" y="243"/>
                    <a:pt x="127" y="247"/>
                    <a:pt x="136" y="247"/>
                  </a:cubicBezTo>
                  <a:cubicBezTo>
                    <a:pt x="159" y="247"/>
                    <a:pt x="181" y="221"/>
                    <a:pt x="172" y="194"/>
                  </a:cubicBezTo>
                  <a:cubicBezTo>
                    <a:pt x="160" y="131"/>
                    <a:pt x="135" y="69"/>
                    <a:pt x="97" y="19"/>
                  </a:cubicBezTo>
                  <a:cubicBezTo>
                    <a:pt x="85" y="6"/>
                    <a:pt x="69" y="0"/>
                    <a:pt x="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9"/>
            <p:cNvSpPr/>
            <p:nvPr/>
          </p:nvSpPr>
          <p:spPr>
            <a:xfrm>
              <a:off x="3450625" y="2730750"/>
              <a:ext cx="9125" cy="10500"/>
            </a:xfrm>
            <a:custGeom>
              <a:avLst/>
              <a:gdLst/>
              <a:ahLst/>
              <a:cxnLst/>
              <a:rect l="l" t="t" r="r" b="b"/>
              <a:pathLst>
                <a:path w="365" h="420" extrusionOk="0">
                  <a:moveTo>
                    <a:pt x="50" y="0"/>
                  </a:moveTo>
                  <a:cubicBezTo>
                    <a:pt x="13" y="0"/>
                    <a:pt x="0" y="76"/>
                    <a:pt x="50" y="76"/>
                  </a:cubicBezTo>
                  <a:cubicBezTo>
                    <a:pt x="189" y="113"/>
                    <a:pt x="189" y="301"/>
                    <a:pt x="251" y="402"/>
                  </a:cubicBezTo>
                  <a:cubicBezTo>
                    <a:pt x="263" y="413"/>
                    <a:pt x="279" y="419"/>
                    <a:pt x="295" y="419"/>
                  </a:cubicBezTo>
                  <a:cubicBezTo>
                    <a:pt x="314" y="419"/>
                    <a:pt x="332" y="410"/>
                    <a:pt x="339" y="389"/>
                  </a:cubicBezTo>
                  <a:cubicBezTo>
                    <a:pt x="364" y="239"/>
                    <a:pt x="214"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39"/>
            <p:cNvSpPr/>
            <p:nvPr/>
          </p:nvSpPr>
          <p:spPr>
            <a:xfrm>
              <a:off x="3457525" y="2734150"/>
              <a:ext cx="9350" cy="8025"/>
            </a:xfrm>
            <a:custGeom>
              <a:avLst/>
              <a:gdLst/>
              <a:ahLst/>
              <a:cxnLst/>
              <a:rect l="l" t="t" r="r" b="b"/>
              <a:pathLst>
                <a:path w="374" h="321" extrusionOk="0">
                  <a:moveTo>
                    <a:pt x="313" y="1"/>
                  </a:moveTo>
                  <a:cubicBezTo>
                    <a:pt x="309" y="1"/>
                    <a:pt x="305" y="1"/>
                    <a:pt x="302" y="2"/>
                  </a:cubicBezTo>
                  <a:cubicBezTo>
                    <a:pt x="189" y="53"/>
                    <a:pt x="13" y="140"/>
                    <a:pt x="0" y="278"/>
                  </a:cubicBezTo>
                  <a:cubicBezTo>
                    <a:pt x="0" y="307"/>
                    <a:pt x="22" y="321"/>
                    <a:pt x="43" y="321"/>
                  </a:cubicBezTo>
                  <a:cubicBezTo>
                    <a:pt x="50" y="321"/>
                    <a:pt x="57" y="319"/>
                    <a:pt x="63" y="316"/>
                  </a:cubicBezTo>
                  <a:cubicBezTo>
                    <a:pt x="113" y="291"/>
                    <a:pt x="138" y="241"/>
                    <a:pt x="176" y="203"/>
                  </a:cubicBezTo>
                  <a:cubicBezTo>
                    <a:pt x="214" y="153"/>
                    <a:pt x="276" y="115"/>
                    <a:pt x="339" y="90"/>
                  </a:cubicBezTo>
                  <a:cubicBezTo>
                    <a:pt x="374" y="67"/>
                    <a:pt x="355" y="1"/>
                    <a:pt x="3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39"/>
            <p:cNvSpPr/>
            <p:nvPr/>
          </p:nvSpPr>
          <p:spPr>
            <a:xfrm>
              <a:off x="3458475" y="2738125"/>
              <a:ext cx="13500" cy="4875"/>
            </a:xfrm>
            <a:custGeom>
              <a:avLst/>
              <a:gdLst/>
              <a:ahLst/>
              <a:cxnLst/>
              <a:rect l="l" t="t" r="r" b="b"/>
              <a:pathLst>
                <a:path w="540" h="195" extrusionOk="0">
                  <a:moveTo>
                    <a:pt x="353" y="1"/>
                  </a:moveTo>
                  <a:cubicBezTo>
                    <a:pt x="225" y="1"/>
                    <a:pt x="95" y="36"/>
                    <a:pt x="25" y="132"/>
                  </a:cubicBezTo>
                  <a:cubicBezTo>
                    <a:pt x="0" y="157"/>
                    <a:pt x="38" y="195"/>
                    <a:pt x="75" y="195"/>
                  </a:cubicBezTo>
                  <a:cubicBezTo>
                    <a:pt x="138" y="170"/>
                    <a:pt x="201" y="119"/>
                    <a:pt x="264" y="107"/>
                  </a:cubicBezTo>
                  <a:cubicBezTo>
                    <a:pt x="351" y="82"/>
                    <a:pt x="427" y="82"/>
                    <a:pt x="502" y="82"/>
                  </a:cubicBezTo>
                  <a:cubicBezTo>
                    <a:pt x="505" y="83"/>
                    <a:pt x="508" y="83"/>
                    <a:pt x="511" y="83"/>
                  </a:cubicBezTo>
                  <a:cubicBezTo>
                    <a:pt x="539" y="83"/>
                    <a:pt x="537" y="30"/>
                    <a:pt x="515" y="19"/>
                  </a:cubicBezTo>
                  <a:cubicBezTo>
                    <a:pt x="465" y="8"/>
                    <a:pt x="409" y="1"/>
                    <a:pt x="3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39"/>
            <p:cNvSpPr/>
            <p:nvPr/>
          </p:nvSpPr>
          <p:spPr>
            <a:xfrm>
              <a:off x="3407950" y="2621175"/>
              <a:ext cx="54625" cy="51675"/>
            </a:xfrm>
            <a:custGeom>
              <a:avLst/>
              <a:gdLst/>
              <a:ahLst/>
              <a:cxnLst/>
              <a:rect l="l" t="t" r="r" b="b"/>
              <a:pathLst>
                <a:path w="2185" h="2067" extrusionOk="0">
                  <a:moveTo>
                    <a:pt x="860" y="0"/>
                  </a:moveTo>
                  <a:cubicBezTo>
                    <a:pt x="692" y="0"/>
                    <a:pt x="531" y="114"/>
                    <a:pt x="490" y="280"/>
                  </a:cubicBezTo>
                  <a:cubicBezTo>
                    <a:pt x="440" y="481"/>
                    <a:pt x="540" y="656"/>
                    <a:pt x="791" y="845"/>
                  </a:cubicBezTo>
                  <a:cubicBezTo>
                    <a:pt x="697" y="803"/>
                    <a:pt x="603" y="781"/>
                    <a:pt x="509" y="781"/>
                  </a:cubicBezTo>
                  <a:cubicBezTo>
                    <a:pt x="402" y="781"/>
                    <a:pt x="296" y="810"/>
                    <a:pt x="189" y="870"/>
                  </a:cubicBezTo>
                  <a:cubicBezTo>
                    <a:pt x="1" y="970"/>
                    <a:pt x="51" y="1284"/>
                    <a:pt x="227" y="1397"/>
                  </a:cubicBezTo>
                  <a:cubicBezTo>
                    <a:pt x="262" y="1419"/>
                    <a:pt x="309" y="1428"/>
                    <a:pt x="363" y="1428"/>
                  </a:cubicBezTo>
                  <a:cubicBezTo>
                    <a:pt x="578" y="1428"/>
                    <a:pt x="892" y="1284"/>
                    <a:pt x="892" y="1284"/>
                  </a:cubicBezTo>
                  <a:lnTo>
                    <a:pt x="892" y="1284"/>
                  </a:lnTo>
                  <a:cubicBezTo>
                    <a:pt x="892" y="1284"/>
                    <a:pt x="691" y="1485"/>
                    <a:pt x="666" y="1710"/>
                  </a:cubicBezTo>
                  <a:cubicBezTo>
                    <a:pt x="641" y="1848"/>
                    <a:pt x="678" y="1974"/>
                    <a:pt x="854" y="2049"/>
                  </a:cubicBezTo>
                  <a:cubicBezTo>
                    <a:pt x="888" y="2061"/>
                    <a:pt x="922" y="2067"/>
                    <a:pt x="955" y="2067"/>
                  </a:cubicBezTo>
                  <a:cubicBezTo>
                    <a:pt x="1093" y="2067"/>
                    <a:pt x="1217" y="1970"/>
                    <a:pt x="1268" y="1848"/>
                  </a:cubicBezTo>
                  <a:cubicBezTo>
                    <a:pt x="1356" y="1648"/>
                    <a:pt x="1318" y="1397"/>
                    <a:pt x="1318" y="1397"/>
                  </a:cubicBezTo>
                  <a:lnTo>
                    <a:pt x="1318" y="1397"/>
                  </a:lnTo>
                  <a:cubicBezTo>
                    <a:pt x="1318" y="1397"/>
                    <a:pt x="1528" y="1688"/>
                    <a:pt x="1764" y="1688"/>
                  </a:cubicBezTo>
                  <a:cubicBezTo>
                    <a:pt x="1849" y="1688"/>
                    <a:pt x="1938" y="1650"/>
                    <a:pt x="2021" y="1547"/>
                  </a:cubicBezTo>
                  <a:cubicBezTo>
                    <a:pt x="2184" y="1334"/>
                    <a:pt x="1933" y="995"/>
                    <a:pt x="1569" y="945"/>
                  </a:cubicBezTo>
                  <a:cubicBezTo>
                    <a:pt x="1707" y="882"/>
                    <a:pt x="1921" y="719"/>
                    <a:pt x="2021" y="606"/>
                  </a:cubicBezTo>
                  <a:cubicBezTo>
                    <a:pt x="2109" y="481"/>
                    <a:pt x="2121" y="280"/>
                    <a:pt x="1996" y="192"/>
                  </a:cubicBezTo>
                  <a:cubicBezTo>
                    <a:pt x="1949" y="158"/>
                    <a:pt x="1894" y="146"/>
                    <a:pt x="1841" y="146"/>
                  </a:cubicBezTo>
                  <a:cubicBezTo>
                    <a:pt x="1794" y="146"/>
                    <a:pt x="1748" y="155"/>
                    <a:pt x="1707" y="167"/>
                  </a:cubicBezTo>
                  <a:cubicBezTo>
                    <a:pt x="1481" y="205"/>
                    <a:pt x="1356" y="418"/>
                    <a:pt x="1218" y="594"/>
                  </a:cubicBezTo>
                  <a:cubicBezTo>
                    <a:pt x="1218" y="380"/>
                    <a:pt x="1155" y="92"/>
                    <a:pt x="967" y="16"/>
                  </a:cubicBezTo>
                  <a:cubicBezTo>
                    <a:pt x="932" y="5"/>
                    <a:pt x="895" y="0"/>
                    <a:pt x="860"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39"/>
            <p:cNvSpPr/>
            <p:nvPr/>
          </p:nvSpPr>
          <p:spPr>
            <a:xfrm>
              <a:off x="3439325" y="2638525"/>
              <a:ext cx="6100" cy="6425"/>
            </a:xfrm>
            <a:custGeom>
              <a:avLst/>
              <a:gdLst/>
              <a:ahLst/>
              <a:cxnLst/>
              <a:rect l="l" t="t" r="r" b="b"/>
              <a:pathLst>
                <a:path w="244" h="257" extrusionOk="0">
                  <a:moveTo>
                    <a:pt x="183" y="1"/>
                  </a:moveTo>
                  <a:cubicBezTo>
                    <a:pt x="173" y="1"/>
                    <a:pt x="162" y="4"/>
                    <a:pt x="151" y="12"/>
                  </a:cubicBezTo>
                  <a:cubicBezTo>
                    <a:pt x="101" y="63"/>
                    <a:pt x="1" y="151"/>
                    <a:pt x="38" y="238"/>
                  </a:cubicBezTo>
                  <a:cubicBezTo>
                    <a:pt x="47" y="247"/>
                    <a:pt x="56" y="256"/>
                    <a:pt x="65" y="256"/>
                  </a:cubicBezTo>
                  <a:cubicBezTo>
                    <a:pt x="68" y="256"/>
                    <a:pt x="72" y="255"/>
                    <a:pt x="76" y="251"/>
                  </a:cubicBezTo>
                  <a:cubicBezTo>
                    <a:pt x="151" y="238"/>
                    <a:pt x="176" y="138"/>
                    <a:pt x="214" y="75"/>
                  </a:cubicBezTo>
                  <a:cubicBezTo>
                    <a:pt x="243" y="46"/>
                    <a:pt x="219" y="1"/>
                    <a:pt x="1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39"/>
            <p:cNvSpPr/>
            <p:nvPr/>
          </p:nvSpPr>
          <p:spPr>
            <a:xfrm>
              <a:off x="3436825" y="2638425"/>
              <a:ext cx="3775" cy="7650"/>
            </a:xfrm>
            <a:custGeom>
              <a:avLst/>
              <a:gdLst/>
              <a:ahLst/>
              <a:cxnLst/>
              <a:rect l="l" t="t" r="r" b="b"/>
              <a:pathLst>
                <a:path w="151" h="306" extrusionOk="0">
                  <a:moveTo>
                    <a:pt x="75" y="1"/>
                  </a:moveTo>
                  <a:cubicBezTo>
                    <a:pt x="62" y="1"/>
                    <a:pt x="48" y="9"/>
                    <a:pt x="38" y="29"/>
                  </a:cubicBezTo>
                  <a:cubicBezTo>
                    <a:pt x="13" y="117"/>
                    <a:pt x="0" y="267"/>
                    <a:pt x="113" y="305"/>
                  </a:cubicBezTo>
                  <a:cubicBezTo>
                    <a:pt x="138" y="305"/>
                    <a:pt x="151" y="293"/>
                    <a:pt x="151" y="267"/>
                  </a:cubicBezTo>
                  <a:cubicBezTo>
                    <a:pt x="151" y="192"/>
                    <a:pt x="101" y="129"/>
                    <a:pt x="113" y="42"/>
                  </a:cubicBezTo>
                  <a:cubicBezTo>
                    <a:pt x="113" y="19"/>
                    <a:pt x="95" y="1"/>
                    <a:pt x="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39"/>
            <p:cNvSpPr/>
            <p:nvPr/>
          </p:nvSpPr>
          <p:spPr>
            <a:xfrm>
              <a:off x="3430125" y="2634600"/>
              <a:ext cx="5450" cy="7500"/>
            </a:xfrm>
            <a:custGeom>
              <a:avLst/>
              <a:gdLst/>
              <a:ahLst/>
              <a:cxnLst/>
              <a:rect l="l" t="t" r="r" b="b"/>
              <a:pathLst>
                <a:path w="218" h="300" extrusionOk="0">
                  <a:moveTo>
                    <a:pt x="51" y="1"/>
                  </a:moveTo>
                  <a:cubicBezTo>
                    <a:pt x="23" y="1"/>
                    <a:pt x="0" y="23"/>
                    <a:pt x="17" y="57"/>
                  </a:cubicBezTo>
                  <a:cubicBezTo>
                    <a:pt x="67" y="132"/>
                    <a:pt x="92" y="232"/>
                    <a:pt x="168" y="295"/>
                  </a:cubicBezTo>
                  <a:cubicBezTo>
                    <a:pt x="174" y="298"/>
                    <a:pt x="181" y="300"/>
                    <a:pt x="187" y="300"/>
                  </a:cubicBezTo>
                  <a:cubicBezTo>
                    <a:pt x="204" y="300"/>
                    <a:pt x="218" y="288"/>
                    <a:pt x="218" y="270"/>
                  </a:cubicBezTo>
                  <a:cubicBezTo>
                    <a:pt x="218" y="169"/>
                    <a:pt x="143" y="94"/>
                    <a:pt x="92" y="19"/>
                  </a:cubicBezTo>
                  <a:cubicBezTo>
                    <a:pt x="80" y="6"/>
                    <a:pt x="65" y="1"/>
                    <a:pt x="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39"/>
            <p:cNvSpPr/>
            <p:nvPr/>
          </p:nvSpPr>
          <p:spPr>
            <a:xfrm>
              <a:off x="3430650" y="2640900"/>
              <a:ext cx="9325" cy="6425"/>
            </a:xfrm>
            <a:custGeom>
              <a:avLst/>
              <a:gdLst/>
              <a:ahLst/>
              <a:cxnLst/>
              <a:rect l="l" t="t" r="r" b="b"/>
              <a:pathLst>
                <a:path w="373" h="257" extrusionOk="0">
                  <a:moveTo>
                    <a:pt x="54" y="1"/>
                  </a:moveTo>
                  <a:cubicBezTo>
                    <a:pt x="16" y="1"/>
                    <a:pt x="1" y="71"/>
                    <a:pt x="34" y="93"/>
                  </a:cubicBezTo>
                  <a:cubicBezTo>
                    <a:pt x="97" y="118"/>
                    <a:pt x="147" y="156"/>
                    <a:pt x="209" y="194"/>
                  </a:cubicBezTo>
                  <a:cubicBezTo>
                    <a:pt x="260" y="231"/>
                    <a:pt x="285" y="256"/>
                    <a:pt x="348" y="256"/>
                  </a:cubicBezTo>
                  <a:cubicBezTo>
                    <a:pt x="360" y="256"/>
                    <a:pt x="373" y="231"/>
                    <a:pt x="373" y="206"/>
                  </a:cubicBezTo>
                  <a:cubicBezTo>
                    <a:pt x="360" y="93"/>
                    <a:pt x="172" y="43"/>
                    <a:pt x="71" y="5"/>
                  </a:cubicBezTo>
                  <a:cubicBezTo>
                    <a:pt x="65" y="2"/>
                    <a:pt x="60"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39"/>
            <p:cNvSpPr/>
            <p:nvPr/>
          </p:nvSpPr>
          <p:spPr>
            <a:xfrm>
              <a:off x="3424650" y="2644750"/>
              <a:ext cx="6225" cy="3200"/>
            </a:xfrm>
            <a:custGeom>
              <a:avLst/>
              <a:gdLst/>
              <a:ahLst/>
              <a:cxnLst/>
              <a:rect l="l" t="t" r="r" b="b"/>
              <a:pathLst>
                <a:path w="249" h="128" extrusionOk="0">
                  <a:moveTo>
                    <a:pt x="52" y="1"/>
                  </a:moveTo>
                  <a:cubicBezTo>
                    <a:pt x="19" y="1"/>
                    <a:pt x="1" y="67"/>
                    <a:pt x="35" y="90"/>
                  </a:cubicBezTo>
                  <a:cubicBezTo>
                    <a:pt x="86" y="115"/>
                    <a:pt x="136" y="127"/>
                    <a:pt x="199" y="127"/>
                  </a:cubicBezTo>
                  <a:cubicBezTo>
                    <a:pt x="236" y="127"/>
                    <a:pt x="249" y="77"/>
                    <a:pt x="211" y="52"/>
                  </a:cubicBezTo>
                  <a:cubicBezTo>
                    <a:pt x="173" y="14"/>
                    <a:pt x="123" y="2"/>
                    <a:pt x="60" y="2"/>
                  </a:cubicBezTo>
                  <a:cubicBezTo>
                    <a:pt x="58" y="1"/>
                    <a:pt x="55" y="1"/>
                    <a:pt x="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39"/>
            <p:cNvSpPr/>
            <p:nvPr/>
          </p:nvSpPr>
          <p:spPr>
            <a:xfrm>
              <a:off x="3430700" y="2646400"/>
              <a:ext cx="10225" cy="4375"/>
            </a:xfrm>
            <a:custGeom>
              <a:avLst/>
              <a:gdLst/>
              <a:ahLst/>
              <a:cxnLst/>
              <a:rect l="l" t="t" r="r" b="b"/>
              <a:pathLst>
                <a:path w="409" h="175" extrusionOk="0">
                  <a:moveTo>
                    <a:pt x="171" y="0"/>
                  </a:moveTo>
                  <a:cubicBezTo>
                    <a:pt x="116" y="0"/>
                    <a:pt x="65" y="16"/>
                    <a:pt x="32" y="49"/>
                  </a:cubicBezTo>
                  <a:cubicBezTo>
                    <a:pt x="0" y="80"/>
                    <a:pt x="31" y="130"/>
                    <a:pt x="63" y="130"/>
                  </a:cubicBezTo>
                  <a:cubicBezTo>
                    <a:pt x="70" y="130"/>
                    <a:pt x="76" y="128"/>
                    <a:pt x="82" y="124"/>
                  </a:cubicBezTo>
                  <a:cubicBezTo>
                    <a:pt x="100" y="114"/>
                    <a:pt x="118" y="110"/>
                    <a:pt x="136" y="110"/>
                  </a:cubicBezTo>
                  <a:cubicBezTo>
                    <a:pt x="210" y="110"/>
                    <a:pt x="288" y="174"/>
                    <a:pt x="358" y="174"/>
                  </a:cubicBezTo>
                  <a:cubicBezTo>
                    <a:pt x="396" y="174"/>
                    <a:pt x="408" y="137"/>
                    <a:pt x="396" y="112"/>
                  </a:cubicBezTo>
                  <a:cubicBezTo>
                    <a:pt x="357" y="41"/>
                    <a:pt x="260" y="0"/>
                    <a:pt x="1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39"/>
            <p:cNvSpPr/>
            <p:nvPr/>
          </p:nvSpPr>
          <p:spPr>
            <a:xfrm>
              <a:off x="3438075" y="2642125"/>
              <a:ext cx="4300" cy="9000"/>
            </a:xfrm>
            <a:custGeom>
              <a:avLst/>
              <a:gdLst/>
              <a:ahLst/>
              <a:cxnLst/>
              <a:rect l="l" t="t" r="r" b="b"/>
              <a:pathLst>
                <a:path w="172" h="360" extrusionOk="0">
                  <a:moveTo>
                    <a:pt x="116" y="1"/>
                  </a:moveTo>
                  <a:cubicBezTo>
                    <a:pt x="104" y="1"/>
                    <a:pt x="92" y="7"/>
                    <a:pt x="88" y="19"/>
                  </a:cubicBezTo>
                  <a:cubicBezTo>
                    <a:pt x="38" y="119"/>
                    <a:pt x="0" y="257"/>
                    <a:pt x="76" y="345"/>
                  </a:cubicBezTo>
                  <a:cubicBezTo>
                    <a:pt x="85" y="355"/>
                    <a:pt x="97" y="359"/>
                    <a:pt x="107" y="359"/>
                  </a:cubicBezTo>
                  <a:cubicBezTo>
                    <a:pt x="124" y="359"/>
                    <a:pt x="138" y="348"/>
                    <a:pt x="138" y="333"/>
                  </a:cubicBezTo>
                  <a:cubicBezTo>
                    <a:pt x="163" y="232"/>
                    <a:pt x="138" y="145"/>
                    <a:pt x="163" y="57"/>
                  </a:cubicBezTo>
                  <a:cubicBezTo>
                    <a:pt x="172" y="23"/>
                    <a:pt x="141" y="1"/>
                    <a:pt x="1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9"/>
            <p:cNvSpPr/>
            <p:nvPr/>
          </p:nvSpPr>
          <p:spPr>
            <a:xfrm>
              <a:off x="3440275" y="2641575"/>
              <a:ext cx="7150" cy="9000"/>
            </a:xfrm>
            <a:custGeom>
              <a:avLst/>
              <a:gdLst/>
              <a:ahLst/>
              <a:cxnLst/>
              <a:rect l="l" t="t" r="r" b="b"/>
              <a:pathLst>
                <a:path w="286" h="360" extrusionOk="0">
                  <a:moveTo>
                    <a:pt x="237" y="1"/>
                  </a:moveTo>
                  <a:cubicBezTo>
                    <a:pt x="233" y="1"/>
                    <a:pt x="229" y="2"/>
                    <a:pt x="226" y="3"/>
                  </a:cubicBezTo>
                  <a:cubicBezTo>
                    <a:pt x="113" y="66"/>
                    <a:pt x="0" y="192"/>
                    <a:pt x="25" y="330"/>
                  </a:cubicBezTo>
                  <a:cubicBezTo>
                    <a:pt x="25" y="350"/>
                    <a:pt x="40" y="360"/>
                    <a:pt x="58" y="360"/>
                  </a:cubicBezTo>
                  <a:cubicBezTo>
                    <a:pt x="73" y="360"/>
                    <a:pt x="89" y="354"/>
                    <a:pt x="101" y="342"/>
                  </a:cubicBezTo>
                  <a:cubicBezTo>
                    <a:pt x="126" y="292"/>
                    <a:pt x="126" y="242"/>
                    <a:pt x="151" y="192"/>
                  </a:cubicBezTo>
                  <a:cubicBezTo>
                    <a:pt x="176" y="141"/>
                    <a:pt x="214" y="91"/>
                    <a:pt x="264" y="54"/>
                  </a:cubicBezTo>
                  <a:cubicBezTo>
                    <a:pt x="285" y="32"/>
                    <a:pt x="260" y="1"/>
                    <a:pt x="2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9"/>
            <p:cNvSpPr/>
            <p:nvPr/>
          </p:nvSpPr>
          <p:spPr>
            <a:xfrm>
              <a:off x="3438075" y="2570050"/>
              <a:ext cx="46850" cy="45300"/>
            </a:xfrm>
            <a:custGeom>
              <a:avLst/>
              <a:gdLst/>
              <a:ahLst/>
              <a:cxnLst/>
              <a:rect l="l" t="t" r="r" b="b"/>
              <a:pathLst>
                <a:path w="1874" h="1812" extrusionOk="0">
                  <a:moveTo>
                    <a:pt x="1375" y="0"/>
                  </a:moveTo>
                  <a:cubicBezTo>
                    <a:pt x="1318" y="0"/>
                    <a:pt x="1258" y="27"/>
                    <a:pt x="1205" y="53"/>
                  </a:cubicBezTo>
                  <a:cubicBezTo>
                    <a:pt x="1029" y="154"/>
                    <a:pt x="979" y="355"/>
                    <a:pt x="904" y="530"/>
                  </a:cubicBezTo>
                  <a:cubicBezTo>
                    <a:pt x="866" y="355"/>
                    <a:pt x="728" y="129"/>
                    <a:pt x="552" y="129"/>
                  </a:cubicBezTo>
                  <a:cubicBezTo>
                    <a:pt x="547" y="128"/>
                    <a:pt x="541" y="128"/>
                    <a:pt x="535" y="128"/>
                  </a:cubicBezTo>
                  <a:cubicBezTo>
                    <a:pt x="378" y="128"/>
                    <a:pt x="227" y="286"/>
                    <a:pt x="239" y="455"/>
                  </a:cubicBezTo>
                  <a:cubicBezTo>
                    <a:pt x="251" y="618"/>
                    <a:pt x="364" y="744"/>
                    <a:pt x="628" y="844"/>
                  </a:cubicBezTo>
                  <a:cubicBezTo>
                    <a:pt x="597" y="840"/>
                    <a:pt x="566" y="838"/>
                    <a:pt x="536" y="838"/>
                  </a:cubicBezTo>
                  <a:cubicBezTo>
                    <a:pt x="383" y="838"/>
                    <a:pt x="241" y="892"/>
                    <a:pt x="126" y="1007"/>
                  </a:cubicBezTo>
                  <a:cubicBezTo>
                    <a:pt x="0" y="1145"/>
                    <a:pt x="126" y="1384"/>
                    <a:pt x="302" y="1434"/>
                  </a:cubicBezTo>
                  <a:cubicBezTo>
                    <a:pt x="314" y="1438"/>
                    <a:pt x="328" y="1439"/>
                    <a:pt x="342" y="1439"/>
                  </a:cubicBezTo>
                  <a:cubicBezTo>
                    <a:pt x="515" y="1439"/>
                    <a:pt x="803" y="1183"/>
                    <a:pt x="803" y="1183"/>
                  </a:cubicBezTo>
                  <a:lnTo>
                    <a:pt x="803" y="1183"/>
                  </a:lnTo>
                  <a:cubicBezTo>
                    <a:pt x="803" y="1183"/>
                    <a:pt x="691" y="1396"/>
                    <a:pt x="728" y="1584"/>
                  </a:cubicBezTo>
                  <a:cubicBezTo>
                    <a:pt x="753" y="1697"/>
                    <a:pt x="803" y="1798"/>
                    <a:pt x="967" y="1810"/>
                  </a:cubicBezTo>
                  <a:cubicBezTo>
                    <a:pt x="974" y="1811"/>
                    <a:pt x="980" y="1811"/>
                    <a:pt x="987" y="1811"/>
                  </a:cubicBezTo>
                  <a:cubicBezTo>
                    <a:pt x="1140" y="1811"/>
                    <a:pt x="1256" y="1679"/>
                    <a:pt x="1268" y="1547"/>
                  </a:cubicBezTo>
                  <a:cubicBezTo>
                    <a:pt x="1280" y="1359"/>
                    <a:pt x="1193" y="1158"/>
                    <a:pt x="1192" y="1158"/>
                  </a:cubicBezTo>
                  <a:lnTo>
                    <a:pt x="1192" y="1158"/>
                  </a:lnTo>
                  <a:cubicBezTo>
                    <a:pt x="1193" y="1158"/>
                    <a:pt x="1380" y="1303"/>
                    <a:pt x="1553" y="1303"/>
                  </a:cubicBezTo>
                  <a:cubicBezTo>
                    <a:pt x="1649" y="1303"/>
                    <a:pt x="1741" y="1259"/>
                    <a:pt x="1795" y="1120"/>
                  </a:cubicBezTo>
                  <a:cubicBezTo>
                    <a:pt x="1874" y="917"/>
                    <a:pt x="1648" y="724"/>
                    <a:pt x="1373" y="724"/>
                  </a:cubicBezTo>
                  <a:cubicBezTo>
                    <a:pt x="1343" y="724"/>
                    <a:pt x="1312" y="726"/>
                    <a:pt x="1280" y="731"/>
                  </a:cubicBezTo>
                  <a:cubicBezTo>
                    <a:pt x="1381" y="643"/>
                    <a:pt x="1519" y="468"/>
                    <a:pt x="1569" y="342"/>
                  </a:cubicBezTo>
                  <a:cubicBezTo>
                    <a:pt x="1607" y="217"/>
                    <a:pt x="1569" y="53"/>
                    <a:pt x="1443" y="16"/>
                  </a:cubicBezTo>
                  <a:cubicBezTo>
                    <a:pt x="1421" y="5"/>
                    <a:pt x="1398" y="0"/>
                    <a:pt x="1375"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9"/>
            <p:cNvSpPr/>
            <p:nvPr/>
          </p:nvSpPr>
          <p:spPr>
            <a:xfrm>
              <a:off x="3463175" y="2583875"/>
              <a:ext cx="4475" cy="6275"/>
            </a:xfrm>
            <a:custGeom>
              <a:avLst/>
              <a:gdLst/>
              <a:ahLst/>
              <a:cxnLst/>
              <a:rect l="l" t="t" r="r" b="b"/>
              <a:pathLst>
                <a:path w="179" h="251" extrusionOk="0">
                  <a:moveTo>
                    <a:pt x="130" y="0"/>
                  </a:moveTo>
                  <a:cubicBezTo>
                    <a:pt x="115" y="0"/>
                    <a:pt x="98" y="8"/>
                    <a:pt x="88" y="28"/>
                  </a:cubicBezTo>
                  <a:cubicBezTo>
                    <a:pt x="50" y="90"/>
                    <a:pt x="0" y="166"/>
                    <a:pt x="50" y="241"/>
                  </a:cubicBezTo>
                  <a:cubicBezTo>
                    <a:pt x="50" y="247"/>
                    <a:pt x="60" y="250"/>
                    <a:pt x="71" y="250"/>
                  </a:cubicBezTo>
                  <a:cubicBezTo>
                    <a:pt x="82" y="250"/>
                    <a:pt x="94" y="247"/>
                    <a:pt x="101" y="241"/>
                  </a:cubicBezTo>
                  <a:cubicBezTo>
                    <a:pt x="151" y="191"/>
                    <a:pt x="138" y="128"/>
                    <a:pt x="163" y="53"/>
                  </a:cubicBezTo>
                  <a:cubicBezTo>
                    <a:pt x="179" y="22"/>
                    <a:pt x="156" y="0"/>
                    <a:pt x="1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9"/>
            <p:cNvSpPr/>
            <p:nvPr/>
          </p:nvSpPr>
          <p:spPr>
            <a:xfrm>
              <a:off x="3460975" y="2584975"/>
              <a:ext cx="4100" cy="6200"/>
            </a:xfrm>
            <a:custGeom>
              <a:avLst/>
              <a:gdLst/>
              <a:ahLst/>
              <a:cxnLst/>
              <a:rect l="l" t="t" r="r" b="b"/>
              <a:pathLst>
                <a:path w="164" h="248" extrusionOk="0">
                  <a:moveTo>
                    <a:pt x="37" y="1"/>
                  </a:moveTo>
                  <a:cubicBezTo>
                    <a:pt x="18" y="1"/>
                    <a:pt x="0" y="14"/>
                    <a:pt x="0" y="34"/>
                  </a:cubicBezTo>
                  <a:cubicBezTo>
                    <a:pt x="0" y="118"/>
                    <a:pt x="23" y="248"/>
                    <a:pt x="124" y="248"/>
                  </a:cubicBezTo>
                  <a:cubicBezTo>
                    <a:pt x="129" y="248"/>
                    <a:pt x="134" y="248"/>
                    <a:pt x="138" y="247"/>
                  </a:cubicBezTo>
                  <a:cubicBezTo>
                    <a:pt x="151" y="247"/>
                    <a:pt x="164" y="235"/>
                    <a:pt x="164" y="209"/>
                  </a:cubicBezTo>
                  <a:cubicBezTo>
                    <a:pt x="151" y="147"/>
                    <a:pt x="88" y="109"/>
                    <a:pt x="76" y="34"/>
                  </a:cubicBezTo>
                  <a:cubicBezTo>
                    <a:pt x="70" y="10"/>
                    <a:pt x="53" y="1"/>
                    <a:pt x="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9"/>
            <p:cNvSpPr/>
            <p:nvPr/>
          </p:nvSpPr>
          <p:spPr>
            <a:xfrm>
              <a:off x="3453650" y="2583625"/>
              <a:ext cx="6650" cy="5750"/>
            </a:xfrm>
            <a:custGeom>
              <a:avLst/>
              <a:gdLst/>
              <a:ahLst/>
              <a:cxnLst/>
              <a:rect l="l" t="t" r="r" b="b"/>
              <a:pathLst>
                <a:path w="266" h="230" extrusionOk="0">
                  <a:moveTo>
                    <a:pt x="54" y="1"/>
                  </a:moveTo>
                  <a:cubicBezTo>
                    <a:pt x="25" y="1"/>
                    <a:pt x="1" y="43"/>
                    <a:pt x="30" y="63"/>
                  </a:cubicBezTo>
                  <a:cubicBezTo>
                    <a:pt x="80" y="125"/>
                    <a:pt x="130" y="201"/>
                    <a:pt x="218" y="226"/>
                  </a:cubicBezTo>
                  <a:cubicBezTo>
                    <a:pt x="220" y="228"/>
                    <a:pt x="224" y="229"/>
                    <a:pt x="227" y="229"/>
                  </a:cubicBezTo>
                  <a:cubicBezTo>
                    <a:pt x="243" y="229"/>
                    <a:pt x="266" y="209"/>
                    <a:pt x="256" y="188"/>
                  </a:cubicBezTo>
                  <a:cubicBezTo>
                    <a:pt x="218" y="100"/>
                    <a:pt x="143" y="50"/>
                    <a:pt x="80" y="12"/>
                  </a:cubicBezTo>
                  <a:cubicBezTo>
                    <a:pt x="72" y="4"/>
                    <a:pt x="63"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9"/>
            <p:cNvSpPr/>
            <p:nvPr/>
          </p:nvSpPr>
          <p:spPr>
            <a:xfrm>
              <a:off x="3455650" y="2588625"/>
              <a:ext cx="9425" cy="4050"/>
            </a:xfrm>
            <a:custGeom>
              <a:avLst/>
              <a:gdLst/>
              <a:ahLst/>
              <a:cxnLst/>
              <a:rect l="l" t="t" r="r" b="b"/>
              <a:pathLst>
                <a:path w="377" h="162" extrusionOk="0">
                  <a:moveTo>
                    <a:pt x="63" y="1"/>
                  </a:moveTo>
                  <a:cubicBezTo>
                    <a:pt x="13" y="1"/>
                    <a:pt x="0" y="89"/>
                    <a:pt x="50" y="89"/>
                  </a:cubicBezTo>
                  <a:cubicBezTo>
                    <a:pt x="121" y="109"/>
                    <a:pt x="216" y="162"/>
                    <a:pt x="297" y="162"/>
                  </a:cubicBezTo>
                  <a:cubicBezTo>
                    <a:pt x="316" y="162"/>
                    <a:pt x="334" y="159"/>
                    <a:pt x="351" y="151"/>
                  </a:cubicBezTo>
                  <a:cubicBezTo>
                    <a:pt x="364" y="139"/>
                    <a:pt x="377" y="126"/>
                    <a:pt x="364" y="114"/>
                  </a:cubicBezTo>
                  <a:cubicBezTo>
                    <a:pt x="326" y="13"/>
                    <a:pt x="163" y="13"/>
                    <a:pt x="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9"/>
            <p:cNvSpPr/>
            <p:nvPr/>
          </p:nvSpPr>
          <p:spPr>
            <a:xfrm>
              <a:off x="3451875" y="2593125"/>
              <a:ext cx="5675" cy="2675"/>
            </a:xfrm>
            <a:custGeom>
              <a:avLst/>
              <a:gdLst/>
              <a:ahLst/>
              <a:cxnLst/>
              <a:rect l="l" t="t" r="r" b="b"/>
              <a:pathLst>
                <a:path w="227" h="107" extrusionOk="0">
                  <a:moveTo>
                    <a:pt x="101" y="1"/>
                  </a:moveTo>
                  <a:cubicBezTo>
                    <a:pt x="80" y="1"/>
                    <a:pt x="59" y="4"/>
                    <a:pt x="38" y="9"/>
                  </a:cubicBezTo>
                  <a:cubicBezTo>
                    <a:pt x="0" y="21"/>
                    <a:pt x="0" y="84"/>
                    <a:pt x="38" y="97"/>
                  </a:cubicBezTo>
                  <a:cubicBezTo>
                    <a:pt x="63" y="103"/>
                    <a:pt x="88" y="106"/>
                    <a:pt x="113" y="106"/>
                  </a:cubicBezTo>
                  <a:cubicBezTo>
                    <a:pt x="139" y="106"/>
                    <a:pt x="164" y="103"/>
                    <a:pt x="189" y="97"/>
                  </a:cubicBezTo>
                  <a:cubicBezTo>
                    <a:pt x="226" y="84"/>
                    <a:pt x="214" y="21"/>
                    <a:pt x="189" y="21"/>
                  </a:cubicBezTo>
                  <a:cubicBezTo>
                    <a:pt x="159" y="7"/>
                    <a:pt x="130"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9"/>
            <p:cNvSpPr/>
            <p:nvPr/>
          </p:nvSpPr>
          <p:spPr>
            <a:xfrm>
              <a:off x="3457375" y="2592325"/>
              <a:ext cx="9275" cy="3875"/>
            </a:xfrm>
            <a:custGeom>
              <a:avLst/>
              <a:gdLst/>
              <a:ahLst/>
              <a:cxnLst/>
              <a:rect l="l" t="t" r="r" b="b"/>
              <a:pathLst>
                <a:path w="371" h="155" extrusionOk="0">
                  <a:moveTo>
                    <a:pt x="192" y="1"/>
                  </a:moveTo>
                  <a:cubicBezTo>
                    <a:pt x="122" y="1"/>
                    <a:pt x="53" y="29"/>
                    <a:pt x="19" y="91"/>
                  </a:cubicBezTo>
                  <a:cubicBezTo>
                    <a:pt x="0" y="119"/>
                    <a:pt x="31" y="155"/>
                    <a:pt x="58" y="155"/>
                  </a:cubicBezTo>
                  <a:cubicBezTo>
                    <a:pt x="67" y="155"/>
                    <a:pt x="75" y="151"/>
                    <a:pt x="82" y="141"/>
                  </a:cubicBezTo>
                  <a:cubicBezTo>
                    <a:pt x="107" y="116"/>
                    <a:pt x="141" y="109"/>
                    <a:pt x="177" y="109"/>
                  </a:cubicBezTo>
                  <a:cubicBezTo>
                    <a:pt x="219" y="109"/>
                    <a:pt x="265" y="118"/>
                    <a:pt x="304" y="118"/>
                  </a:cubicBezTo>
                  <a:cubicBezTo>
                    <a:pt x="314" y="118"/>
                    <a:pt x="324" y="118"/>
                    <a:pt x="333" y="116"/>
                  </a:cubicBezTo>
                  <a:cubicBezTo>
                    <a:pt x="358" y="116"/>
                    <a:pt x="370" y="66"/>
                    <a:pt x="345" y="53"/>
                  </a:cubicBezTo>
                  <a:cubicBezTo>
                    <a:pt x="306" y="20"/>
                    <a:pt x="248" y="1"/>
                    <a:pt x="1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9"/>
            <p:cNvSpPr/>
            <p:nvPr/>
          </p:nvSpPr>
          <p:spPr>
            <a:xfrm>
              <a:off x="3463475" y="2587575"/>
              <a:ext cx="3800" cy="7750"/>
            </a:xfrm>
            <a:custGeom>
              <a:avLst/>
              <a:gdLst/>
              <a:ahLst/>
              <a:cxnLst/>
              <a:rect l="l" t="t" r="r" b="b"/>
              <a:pathLst>
                <a:path w="152" h="310" extrusionOk="0">
                  <a:moveTo>
                    <a:pt x="65" y="0"/>
                  </a:moveTo>
                  <a:cubicBezTo>
                    <a:pt x="44" y="0"/>
                    <a:pt x="20" y="16"/>
                    <a:pt x="13" y="43"/>
                  </a:cubicBezTo>
                  <a:cubicBezTo>
                    <a:pt x="1" y="131"/>
                    <a:pt x="1" y="243"/>
                    <a:pt x="89" y="306"/>
                  </a:cubicBezTo>
                  <a:cubicBezTo>
                    <a:pt x="93" y="308"/>
                    <a:pt x="98" y="310"/>
                    <a:pt x="103" y="310"/>
                  </a:cubicBezTo>
                  <a:cubicBezTo>
                    <a:pt x="126" y="310"/>
                    <a:pt x="151" y="289"/>
                    <a:pt x="151" y="269"/>
                  </a:cubicBezTo>
                  <a:cubicBezTo>
                    <a:pt x="139" y="193"/>
                    <a:pt x="101" y="131"/>
                    <a:pt x="101" y="43"/>
                  </a:cubicBezTo>
                  <a:cubicBezTo>
                    <a:pt x="101" y="13"/>
                    <a:pt x="84" y="0"/>
                    <a:pt x="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9"/>
            <p:cNvSpPr/>
            <p:nvPr/>
          </p:nvSpPr>
          <p:spPr>
            <a:xfrm>
              <a:off x="3464725" y="2585875"/>
              <a:ext cx="5200" cy="8875"/>
            </a:xfrm>
            <a:custGeom>
              <a:avLst/>
              <a:gdLst/>
              <a:ahLst/>
              <a:cxnLst/>
              <a:rect l="l" t="t" r="r" b="b"/>
              <a:pathLst>
                <a:path w="208" h="355" extrusionOk="0">
                  <a:moveTo>
                    <a:pt x="164" y="0"/>
                  </a:moveTo>
                  <a:cubicBezTo>
                    <a:pt x="155" y="0"/>
                    <a:pt x="146" y="3"/>
                    <a:pt x="139" y="10"/>
                  </a:cubicBezTo>
                  <a:cubicBezTo>
                    <a:pt x="64" y="86"/>
                    <a:pt x="1" y="224"/>
                    <a:pt x="51" y="337"/>
                  </a:cubicBezTo>
                  <a:cubicBezTo>
                    <a:pt x="57" y="348"/>
                    <a:pt x="73" y="354"/>
                    <a:pt x="88" y="354"/>
                  </a:cubicBezTo>
                  <a:cubicBezTo>
                    <a:pt x="107" y="354"/>
                    <a:pt x="126" y="345"/>
                    <a:pt x="126" y="324"/>
                  </a:cubicBezTo>
                  <a:cubicBezTo>
                    <a:pt x="152" y="224"/>
                    <a:pt x="139" y="136"/>
                    <a:pt x="189" y="48"/>
                  </a:cubicBezTo>
                  <a:cubicBezTo>
                    <a:pt x="207" y="21"/>
                    <a:pt x="186"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9"/>
            <p:cNvSpPr/>
            <p:nvPr/>
          </p:nvSpPr>
          <p:spPr>
            <a:xfrm>
              <a:off x="3428025" y="2889800"/>
              <a:ext cx="627800" cy="382200"/>
            </a:xfrm>
            <a:custGeom>
              <a:avLst/>
              <a:gdLst/>
              <a:ahLst/>
              <a:cxnLst/>
              <a:rect l="l" t="t" r="r" b="b"/>
              <a:pathLst>
                <a:path w="25112" h="15288" extrusionOk="0">
                  <a:moveTo>
                    <a:pt x="19826" y="1"/>
                  </a:moveTo>
                  <a:cubicBezTo>
                    <a:pt x="15633" y="1"/>
                    <a:pt x="11592" y="1106"/>
                    <a:pt x="8082" y="3100"/>
                  </a:cubicBezTo>
                  <a:cubicBezTo>
                    <a:pt x="5974" y="4305"/>
                    <a:pt x="1682" y="10040"/>
                    <a:pt x="1" y="13327"/>
                  </a:cubicBezTo>
                  <a:cubicBezTo>
                    <a:pt x="2547" y="14669"/>
                    <a:pt x="5144" y="15288"/>
                    <a:pt x="7637" y="15288"/>
                  </a:cubicBezTo>
                  <a:cubicBezTo>
                    <a:pt x="10367" y="15288"/>
                    <a:pt x="12972" y="14546"/>
                    <a:pt x="15248" y="13202"/>
                  </a:cubicBezTo>
                  <a:cubicBezTo>
                    <a:pt x="19602" y="10617"/>
                    <a:pt x="22827" y="5974"/>
                    <a:pt x="25111" y="590"/>
                  </a:cubicBezTo>
                  <a:cubicBezTo>
                    <a:pt x="23341" y="192"/>
                    <a:pt x="21571" y="1"/>
                    <a:pt x="19826"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9"/>
            <p:cNvSpPr/>
            <p:nvPr/>
          </p:nvSpPr>
          <p:spPr>
            <a:xfrm>
              <a:off x="3426775" y="2900475"/>
              <a:ext cx="631850" cy="327225"/>
            </a:xfrm>
            <a:custGeom>
              <a:avLst/>
              <a:gdLst/>
              <a:ahLst/>
              <a:cxnLst/>
              <a:rect l="l" t="t" r="r" b="b"/>
              <a:pathLst>
                <a:path w="25274" h="13089" extrusionOk="0">
                  <a:moveTo>
                    <a:pt x="25036" y="0"/>
                  </a:moveTo>
                  <a:cubicBezTo>
                    <a:pt x="24910" y="101"/>
                    <a:pt x="11558" y="9587"/>
                    <a:pt x="1" y="12712"/>
                  </a:cubicBezTo>
                  <a:lnTo>
                    <a:pt x="101" y="13089"/>
                  </a:lnTo>
                  <a:cubicBezTo>
                    <a:pt x="11734" y="9951"/>
                    <a:pt x="25136" y="414"/>
                    <a:pt x="25274" y="314"/>
                  </a:cubicBezTo>
                  <a:lnTo>
                    <a:pt x="25036"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9"/>
            <p:cNvSpPr/>
            <p:nvPr/>
          </p:nvSpPr>
          <p:spPr>
            <a:xfrm>
              <a:off x="3970775" y="2894825"/>
              <a:ext cx="39550" cy="66225"/>
            </a:xfrm>
            <a:custGeom>
              <a:avLst/>
              <a:gdLst/>
              <a:ahLst/>
              <a:cxnLst/>
              <a:rect l="l" t="t" r="r" b="b"/>
              <a:pathLst>
                <a:path w="1582" h="2649" extrusionOk="0">
                  <a:moveTo>
                    <a:pt x="1180" y="0"/>
                  </a:moveTo>
                  <a:cubicBezTo>
                    <a:pt x="1117" y="126"/>
                    <a:pt x="1054" y="264"/>
                    <a:pt x="1004" y="389"/>
                  </a:cubicBezTo>
                  <a:cubicBezTo>
                    <a:pt x="678" y="1130"/>
                    <a:pt x="414" y="1707"/>
                    <a:pt x="0" y="2460"/>
                  </a:cubicBezTo>
                  <a:lnTo>
                    <a:pt x="339" y="2648"/>
                  </a:lnTo>
                  <a:cubicBezTo>
                    <a:pt x="352" y="2623"/>
                    <a:pt x="377" y="2598"/>
                    <a:pt x="389" y="2560"/>
                  </a:cubicBezTo>
                  <a:cubicBezTo>
                    <a:pt x="352" y="2548"/>
                    <a:pt x="327" y="2548"/>
                    <a:pt x="301" y="2535"/>
                  </a:cubicBezTo>
                  <a:lnTo>
                    <a:pt x="427" y="2159"/>
                  </a:lnTo>
                  <a:cubicBezTo>
                    <a:pt x="477" y="2184"/>
                    <a:pt x="527" y="2196"/>
                    <a:pt x="578" y="2209"/>
                  </a:cubicBezTo>
                  <a:cubicBezTo>
                    <a:pt x="879" y="1644"/>
                    <a:pt x="1105" y="1130"/>
                    <a:pt x="1356" y="540"/>
                  </a:cubicBezTo>
                  <a:cubicBezTo>
                    <a:pt x="1431" y="389"/>
                    <a:pt x="1506" y="226"/>
                    <a:pt x="1581" y="51"/>
                  </a:cubicBezTo>
                  <a:cubicBezTo>
                    <a:pt x="1443" y="38"/>
                    <a:pt x="1305" y="13"/>
                    <a:pt x="118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9"/>
            <p:cNvSpPr/>
            <p:nvPr/>
          </p:nvSpPr>
          <p:spPr>
            <a:xfrm>
              <a:off x="3915875" y="2891375"/>
              <a:ext cx="59950" cy="104175"/>
            </a:xfrm>
            <a:custGeom>
              <a:avLst/>
              <a:gdLst/>
              <a:ahLst/>
              <a:cxnLst/>
              <a:rect l="l" t="t" r="r" b="b"/>
              <a:pathLst>
                <a:path w="2398" h="4167" extrusionOk="0">
                  <a:moveTo>
                    <a:pt x="1996" y="0"/>
                  </a:moveTo>
                  <a:cubicBezTo>
                    <a:pt x="1368" y="1607"/>
                    <a:pt x="791" y="2748"/>
                    <a:pt x="0" y="3966"/>
                  </a:cubicBezTo>
                  <a:lnTo>
                    <a:pt x="301" y="4166"/>
                  </a:lnTo>
                  <a:lnTo>
                    <a:pt x="377" y="3815"/>
                  </a:lnTo>
                  <a:cubicBezTo>
                    <a:pt x="439" y="3828"/>
                    <a:pt x="490" y="3840"/>
                    <a:pt x="540" y="3853"/>
                  </a:cubicBezTo>
                  <a:cubicBezTo>
                    <a:pt x="1255" y="2698"/>
                    <a:pt x="1807" y="1569"/>
                    <a:pt x="2397" y="25"/>
                  </a:cubicBezTo>
                  <a:cubicBezTo>
                    <a:pt x="2259" y="13"/>
                    <a:pt x="2121" y="13"/>
                    <a:pt x="199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9"/>
            <p:cNvSpPr/>
            <p:nvPr/>
          </p:nvSpPr>
          <p:spPr>
            <a:xfrm>
              <a:off x="3869450" y="2889800"/>
              <a:ext cx="70275" cy="133050"/>
            </a:xfrm>
            <a:custGeom>
              <a:avLst/>
              <a:gdLst/>
              <a:ahLst/>
              <a:cxnLst/>
              <a:rect l="l" t="t" r="r" b="b"/>
              <a:pathLst>
                <a:path w="2811" h="5322" extrusionOk="0">
                  <a:moveTo>
                    <a:pt x="2397" y="1"/>
                  </a:moveTo>
                  <a:cubicBezTo>
                    <a:pt x="1769" y="1895"/>
                    <a:pt x="966" y="3640"/>
                    <a:pt x="0" y="5196"/>
                  </a:cubicBezTo>
                  <a:lnTo>
                    <a:pt x="188" y="5321"/>
                  </a:lnTo>
                  <a:lnTo>
                    <a:pt x="276" y="4982"/>
                  </a:lnTo>
                  <a:cubicBezTo>
                    <a:pt x="364" y="5008"/>
                    <a:pt x="452" y="5033"/>
                    <a:pt x="540" y="5045"/>
                  </a:cubicBezTo>
                  <a:cubicBezTo>
                    <a:pt x="1456" y="3527"/>
                    <a:pt x="2209" y="1833"/>
                    <a:pt x="2811" y="13"/>
                  </a:cubicBezTo>
                  <a:cubicBezTo>
                    <a:pt x="2673" y="1"/>
                    <a:pt x="2535" y="1"/>
                    <a:pt x="239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9"/>
            <p:cNvSpPr/>
            <p:nvPr/>
          </p:nvSpPr>
          <p:spPr>
            <a:xfrm>
              <a:off x="3807000" y="2890750"/>
              <a:ext cx="84100" cy="164725"/>
            </a:xfrm>
            <a:custGeom>
              <a:avLst/>
              <a:gdLst/>
              <a:ahLst/>
              <a:cxnLst/>
              <a:rect l="l" t="t" r="r" b="b"/>
              <a:pathLst>
                <a:path w="3364" h="6589" extrusionOk="0">
                  <a:moveTo>
                    <a:pt x="3364" y="0"/>
                  </a:moveTo>
                  <a:cubicBezTo>
                    <a:pt x="3226" y="0"/>
                    <a:pt x="3088" y="13"/>
                    <a:pt x="2950" y="25"/>
                  </a:cubicBezTo>
                  <a:cubicBezTo>
                    <a:pt x="2260" y="2447"/>
                    <a:pt x="1281" y="4618"/>
                    <a:pt x="1" y="6500"/>
                  </a:cubicBezTo>
                  <a:lnTo>
                    <a:pt x="151" y="6588"/>
                  </a:lnTo>
                  <a:lnTo>
                    <a:pt x="227" y="6337"/>
                  </a:lnTo>
                  <a:cubicBezTo>
                    <a:pt x="327" y="6375"/>
                    <a:pt x="415" y="6400"/>
                    <a:pt x="515" y="6425"/>
                  </a:cubicBezTo>
                  <a:cubicBezTo>
                    <a:pt x="1745" y="4555"/>
                    <a:pt x="2699" y="2397"/>
                    <a:pt x="33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9"/>
            <p:cNvSpPr/>
            <p:nvPr/>
          </p:nvSpPr>
          <p:spPr>
            <a:xfrm>
              <a:off x="3759625" y="2894825"/>
              <a:ext cx="86000" cy="189825"/>
            </a:xfrm>
            <a:custGeom>
              <a:avLst/>
              <a:gdLst/>
              <a:ahLst/>
              <a:cxnLst/>
              <a:rect l="l" t="t" r="r" b="b"/>
              <a:pathLst>
                <a:path w="3440" h="7593" extrusionOk="0">
                  <a:moveTo>
                    <a:pt x="3439" y="0"/>
                  </a:moveTo>
                  <a:lnTo>
                    <a:pt x="3439" y="0"/>
                  </a:lnTo>
                  <a:cubicBezTo>
                    <a:pt x="3289" y="25"/>
                    <a:pt x="3151" y="51"/>
                    <a:pt x="3000" y="63"/>
                  </a:cubicBezTo>
                  <a:cubicBezTo>
                    <a:pt x="2034" y="2899"/>
                    <a:pt x="1030" y="5409"/>
                    <a:pt x="1" y="7505"/>
                  </a:cubicBezTo>
                  <a:lnTo>
                    <a:pt x="177" y="7592"/>
                  </a:lnTo>
                  <a:lnTo>
                    <a:pt x="239" y="7404"/>
                  </a:lnTo>
                  <a:cubicBezTo>
                    <a:pt x="315" y="7429"/>
                    <a:pt x="377" y="7454"/>
                    <a:pt x="453" y="7479"/>
                  </a:cubicBezTo>
                  <a:cubicBezTo>
                    <a:pt x="1469" y="5359"/>
                    <a:pt x="2473" y="2849"/>
                    <a:pt x="3439"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9"/>
            <p:cNvSpPr/>
            <p:nvPr/>
          </p:nvSpPr>
          <p:spPr>
            <a:xfrm>
              <a:off x="3698450" y="2902350"/>
              <a:ext cx="104500" cy="214300"/>
            </a:xfrm>
            <a:custGeom>
              <a:avLst/>
              <a:gdLst/>
              <a:ahLst/>
              <a:cxnLst/>
              <a:rect l="l" t="t" r="r" b="b"/>
              <a:pathLst>
                <a:path w="4180" h="8572" extrusionOk="0">
                  <a:moveTo>
                    <a:pt x="4180" y="0"/>
                  </a:moveTo>
                  <a:lnTo>
                    <a:pt x="4180" y="0"/>
                  </a:lnTo>
                  <a:cubicBezTo>
                    <a:pt x="4029" y="26"/>
                    <a:pt x="3878" y="63"/>
                    <a:pt x="3728" y="88"/>
                  </a:cubicBezTo>
                  <a:cubicBezTo>
                    <a:pt x="2711" y="3050"/>
                    <a:pt x="1469" y="5836"/>
                    <a:pt x="1" y="8371"/>
                  </a:cubicBezTo>
                  <a:lnTo>
                    <a:pt x="352" y="8571"/>
                  </a:lnTo>
                  <a:cubicBezTo>
                    <a:pt x="352" y="8559"/>
                    <a:pt x="365" y="8546"/>
                    <a:pt x="365" y="8534"/>
                  </a:cubicBezTo>
                  <a:cubicBezTo>
                    <a:pt x="315" y="8509"/>
                    <a:pt x="277" y="8483"/>
                    <a:pt x="227" y="8471"/>
                  </a:cubicBezTo>
                  <a:lnTo>
                    <a:pt x="390" y="8107"/>
                  </a:lnTo>
                  <a:cubicBezTo>
                    <a:pt x="440" y="8132"/>
                    <a:pt x="503" y="8157"/>
                    <a:pt x="553" y="8182"/>
                  </a:cubicBezTo>
                  <a:cubicBezTo>
                    <a:pt x="1971" y="5660"/>
                    <a:pt x="3188" y="2924"/>
                    <a:pt x="418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9"/>
            <p:cNvSpPr/>
            <p:nvPr/>
          </p:nvSpPr>
          <p:spPr>
            <a:xfrm>
              <a:off x="3643875" y="2917400"/>
              <a:ext cx="100725" cy="223725"/>
            </a:xfrm>
            <a:custGeom>
              <a:avLst/>
              <a:gdLst/>
              <a:ahLst/>
              <a:cxnLst/>
              <a:rect l="l" t="t" r="r" b="b"/>
              <a:pathLst>
                <a:path w="4029" h="8949" extrusionOk="0">
                  <a:moveTo>
                    <a:pt x="4029" y="1"/>
                  </a:moveTo>
                  <a:lnTo>
                    <a:pt x="4029" y="1"/>
                  </a:lnTo>
                  <a:cubicBezTo>
                    <a:pt x="3865" y="51"/>
                    <a:pt x="3715" y="101"/>
                    <a:pt x="3552" y="151"/>
                  </a:cubicBezTo>
                  <a:cubicBezTo>
                    <a:pt x="2874" y="1933"/>
                    <a:pt x="2109" y="3753"/>
                    <a:pt x="1368" y="5522"/>
                  </a:cubicBezTo>
                  <a:cubicBezTo>
                    <a:pt x="916" y="6614"/>
                    <a:pt x="440" y="7756"/>
                    <a:pt x="0" y="8848"/>
                  </a:cubicBezTo>
                  <a:lnTo>
                    <a:pt x="251" y="8948"/>
                  </a:lnTo>
                  <a:lnTo>
                    <a:pt x="402" y="8622"/>
                  </a:lnTo>
                  <a:cubicBezTo>
                    <a:pt x="427" y="8647"/>
                    <a:pt x="465" y="8660"/>
                    <a:pt x="490" y="8672"/>
                  </a:cubicBezTo>
                  <a:cubicBezTo>
                    <a:pt x="904" y="7681"/>
                    <a:pt x="1318" y="6664"/>
                    <a:pt x="1732" y="5673"/>
                  </a:cubicBezTo>
                  <a:cubicBezTo>
                    <a:pt x="2523" y="3803"/>
                    <a:pt x="3326" y="1871"/>
                    <a:pt x="402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9"/>
            <p:cNvSpPr/>
            <p:nvPr/>
          </p:nvSpPr>
          <p:spPr>
            <a:xfrm>
              <a:off x="3593675" y="2937175"/>
              <a:ext cx="97600" cy="224325"/>
            </a:xfrm>
            <a:custGeom>
              <a:avLst/>
              <a:gdLst/>
              <a:ahLst/>
              <a:cxnLst/>
              <a:rect l="l" t="t" r="r" b="b"/>
              <a:pathLst>
                <a:path w="3904" h="8973" extrusionOk="0">
                  <a:moveTo>
                    <a:pt x="3903" y="0"/>
                  </a:moveTo>
                  <a:lnTo>
                    <a:pt x="3903" y="0"/>
                  </a:lnTo>
                  <a:cubicBezTo>
                    <a:pt x="3740" y="63"/>
                    <a:pt x="3577" y="138"/>
                    <a:pt x="3426" y="201"/>
                  </a:cubicBezTo>
                  <a:cubicBezTo>
                    <a:pt x="2485" y="3263"/>
                    <a:pt x="1343" y="6162"/>
                    <a:pt x="1" y="8847"/>
                  </a:cubicBezTo>
                  <a:lnTo>
                    <a:pt x="26" y="8860"/>
                  </a:lnTo>
                  <a:lnTo>
                    <a:pt x="63" y="8797"/>
                  </a:lnTo>
                  <a:cubicBezTo>
                    <a:pt x="164" y="8860"/>
                    <a:pt x="277" y="8910"/>
                    <a:pt x="377" y="8973"/>
                  </a:cubicBezTo>
                  <a:cubicBezTo>
                    <a:pt x="1770" y="6187"/>
                    <a:pt x="2950" y="3175"/>
                    <a:pt x="3903"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9"/>
            <p:cNvSpPr/>
            <p:nvPr/>
          </p:nvSpPr>
          <p:spPr>
            <a:xfrm>
              <a:off x="3533125" y="2968850"/>
              <a:ext cx="94450" cy="217450"/>
            </a:xfrm>
            <a:custGeom>
              <a:avLst/>
              <a:gdLst/>
              <a:ahLst/>
              <a:cxnLst/>
              <a:rect l="l" t="t" r="r" b="b"/>
              <a:pathLst>
                <a:path w="3778" h="8698" extrusionOk="0">
                  <a:moveTo>
                    <a:pt x="3778" y="1"/>
                  </a:moveTo>
                  <a:lnTo>
                    <a:pt x="3778" y="1"/>
                  </a:lnTo>
                  <a:cubicBezTo>
                    <a:pt x="3602" y="101"/>
                    <a:pt x="3426" y="239"/>
                    <a:pt x="3238" y="390"/>
                  </a:cubicBezTo>
                  <a:cubicBezTo>
                    <a:pt x="2310" y="3264"/>
                    <a:pt x="1230" y="6024"/>
                    <a:pt x="1" y="8609"/>
                  </a:cubicBezTo>
                  <a:lnTo>
                    <a:pt x="176" y="8697"/>
                  </a:lnTo>
                  <a:lnTo>
                    <a:pt x="302" y="8421"/>
                  </a:lnTo>
                  <a:cubicBezTo>
                    <a:pt x="365" y="8446"/>
                    <a:pt x="427" y="8471"/>
                    <a:pt x="490" y="8496"/>
                  </a:cubicBezTo>
                  <a:cubicBezTo>
                    <a:pt x="1745" y="5823"/>
                    <a:pt x="2849" y="2975"/>
                    <a:pt x="3778"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9"/>
            <p:cNvSpPr/>
            <p:nvPr/>
          </p:nvSpPr>
          <p:spPr>
            <a:xfrm>
              <a:off x="3499550" y="3023125"/>
              <a:ext cx="69050" cy="174150"/>
            </a:xfrm>
            <a:custGeom>
              <a:avLst/>
              <a:gdLst/>
              <a:ahLst/>
              <a:cxnLst/>
              <a:rect l="l" t="t" r="r" b="b"/>
              <a:pathLst>
                <a:path w="2762" h="6966" extrusionOk="0">
                  <a:moveTo>
                    <a:pt x="2762" y="1"/>
                  </a:moveTo>
                  <a:cubicBezTo>
                    <a:pt x="2561" y="227"/>
                    <a:pt x="2348" y="465"/>
                    <a:pt x="2134" y="729"/>
                  </a:cubicBezTo>
                  <a:cubicBezTo>
                    <a:pt x="1482" y="2824"/>
                    <a:pt x="766" y="4882"/>
                    <a:pt x="1" y="6878"/>
                  </a:cubicBezTo>
                  <a:lnTo>
                    <a:pt x="227" y="6965"/>
                  </a:lnTo>
                  <a:lnTo>
                    <a:pt x="302" y="6815"/>
                  </a:lnTo>
                  <a:cubicBezTo>
                    <a:pt x="340" y="6840"/>
                    <a:pt x="390" y="6852"/>
                    <a:pt x="428" y="6878"/>
                  </a:cubicBezTo>
                  <a:cubicBezTo>
                    <a:pt x="1281" y="4656"/>
                    <a:pt x="2059" y="2347"/>
                    <a:pt x="2762"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39"/>
            <p:cNvSpPr/>
            <p:nvPr/>
          </p:nvSpPr>
          <p:spPr>
            <a:xfrm>
              <a:off x="3461925" y="3084000"/>
              <a:ext cx="56800" cy="128025"/>
            </a:xfrm>
            <a:custGeom>
              <a:avLst/>
              <a:gdLst/>
              <a:ahLst/>
              <a:cxnLst/>
              <a:rect l="l" t="t" r="r" b="b"/>
              <a:pathLst>
                <a:path w="2272" h="5121" extrusionOk="0">
                  <a:moveTo>
                    <a:pt x="2271" y="0"/>
                  </a:moveTo>
                  <a:lnTo>
                    <a:pt x="2271" y="0"/>
                  </a:lnTo>
                  <a:cubicBezTo>
                    <a:pt x="2033" y="314"/>
                    <a:pt x="1795" y="628"/>
                    <a:pt x="1569" y="954"/>
                  </a:cubicBezTo>
                  <a:cubicBezTo>
                    <a:pt x="1104" y="2385"/>
                    <a:pt x="577" y="3765"/>
                    <a:pt x="0" y="5095"/>
                  </a:cubicBezTo>
                  <a:lnTo>
                    <a:pt x="63" y="5120"/>
                  </a:lnTo>
                  <a:lnTo>
                    <a:pt x="264" y="4832"/>
                  </a:lnTo>
                  <a:cubicBezTo>
                    <a:pt x="339" y="4882"/>
                    <a:pt x="402" y="4932"/>
                    <a:pt x="477" y="4982"/>
                  </a:cubicBezTo>
                  <a:cubicBezTo>
                    <a:pt x="1155" y="3388"/>
                    <a:pt x="1757" y="1732"/>
                    <a:pt x="227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39"/>
            <p:cNvSpPr/>
            <p:nvPr/>
          </p:nvSpPr>
          <p:spPr>
            <a:xfrm>
              <a:off x="3999625" y="2897650"/>
              <a:ext cx="30150" cy="42050"/>
            </a:xfrm>
            <a:custGeom>
              <a:avLst/>
              <a:gdLst/>
              <a:ahLst/>
              <a:cxnLst/>
              <a:rect l="l" t="t" r="r" b="b"/>
              <a:pathLst>
                <a:path w="1206" h="1682" extrusionOk="0">
                  <a:moveTo>
                    <a:pt x="804" y="0"/>
                  </a:moveTo>
                  <a:lnTo>
                    <a:pt x="1" y="1594"/>
                  </a:lnTo>
                  <a:lnTo>
                    <a:pt x="176" y="1682"/>
                  </a:lnTo>
                  <a:lnTo>
                    <a:pt x="252" y="1494"/>
                  </a:lnTo>
                  <a:cubicBezTo>
                    <a:pt x="315" y="1519"/>
                    <a:pt x="390" y="1544"/>
                    <a:pt x="453" y="1556"/>
                  </a:cubicBezTo>
                  <a:lnTo>
                    <a:pt x="1205" y="63"/>
                  </a:lnTo>
                  <a:cubicBezTo>
                    <a:pt x="1067" y="38"/>
                    <a:pt x="929" y="13"/>
                    <a:pt x="80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39"/>
            <p:cNvSpPr/>
            <p:nvPr/>
          </p:nvSpPr>
          <p:spPr>
            <a:xfrm>
              <a:off x="4002450" y="2934975"/>
              <a:ext cx="36100" cy="17275"/>
            </a:xfrm>
            <a:custGeom>
              <a:avLst/>
              <a:gdLst/>
              <a:ahLst/>
              <a:cxnLst/>
              <a:rect l="l" t="t" r="r" b="b"/>
              <a:pathLst>
                <a:path w="1444" h="691" extrusionOk="0">
                  <a:moveTo>
                    <a:pt x="139" y="1"/>
                  </a:moveTo>
                  <a:lnTo>
                    <a:pt x="63" y="189"/>
                  </a:lnTo>
                  <a:lnTo>
                    <a:pt x="1" y="364"/>
                  </a:lnTo>
                  <a:cubicBezTo>
                    <a:pt x="365" y="503"/>
                    <a:pt x="842" y="603"/>
                    <a:pt x="1268" y="691"/>
                  </a:cubicBezTo>
                  <a:cubicBezTo>
                    <a:pt x="1331" y="565"/>
                    <a:pt x="1381" y="440"/>
                    <a:pt x="1444" y="314"/>
                  </a:cubicBezTo>
                  <a:cubicBezTo>
                    <a:pt x="1092" y="252"/>
                    <a:pt x="678" y="176"/>
                    <a:pt x="340" y="63"/>
                  </a:cubicBezTo>
                  <a:cubicBezTo>
                    <a:pt x="277" y="51"/>
                    <a:pt x="202" y="26"/>
                    <a:pt x="13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39"/>
            <p:cNvSpPr/>
            <p:nvPr/>
          </p:nvSpPr>
          <p:spPr>
            <a:xfrm>
              <a:off x="3978300" y="2948775"/>
              <a:ext cx="49900" cy="23875"/>
            </a:xfrm>
            <a:custGeom>
              <a:avLst/>
              <a:gdLst/>
              <a:ahLst/>
              <a:cxnLst/>
              <a:rect l="l" t="t" r="r" b="b"/>
              <a:pathLst>
                <a:path w="1996" h="955" extrusionOk="0">
                  <a:moveTo>
                    <a:pt x="126" y="1"/>
                  </a:moveTo>
                  <a:lnTo>
                    <a:pt x="0" y="377"/>
                  </a:lnTo>
                  <a:cubicBezTo>
                    <a:pt x="26" y="390"/>
                    <a:pt x="51" y="390"/>
                    <a:pt x="88" y="402"/>
                  </a:cubicBezTo>
                  <a:cubicBezTo>
                    <a:pt x="666" y="616"/>
                    <a:pt x="1243" y="804"/>
                    <a:pt x="1820" y="954"/>
                  </a:cubicBezTo>
                  <a:cubicBezTo>
                    <a:pt x="1883" y="841"/>
                    <a:pt x="1946" y="729"/>
                    <a:pt x="1996" y="603"/>
                  </a:cubicBezTo>
                  <a:cubicBezTo>
                    <a:pt x="1431" y="452"/>
                    <a:pt x="841" y="264"/>
                    <a:pt x="277" y="51"/>
                  </a:cubicBezTo>
                  <a:cubicBezTo>
                    <a:pt x="226" y="38"/>
                    <a:pt x="176" y="26"/>
                    <a:pt x="12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39"/>
            <p:cNvSpPr/>
            <p:nvPr/>
          </p:nvSpPr>
          <p:spPr>
            <a:xfrm>
              <a:off x="3923400" y="2986750"/>
              <a:ext cx="88175" cy="19150"/>
            </a:xfrm>
            <a:custGeom>
              <a:avLst/>
              <a:gdLst/>
              <a:ahLst/>
              <a:cxnLst/>
              <a:rect l="l" t="t" r="r" b="b"/>
              <a:pathLst>
                <a:path w="3527" h="766" extrusionOk="0">
                  <a:moveTo>
                    <a:pt x="76" y="0"/>
                  </a:moveTo>
                  <a:lnTo>
                    <a:pt x="0" y="351"/>
                  </a:lnTo>
                  <a:lnTo>
                    <a:pt x="0" y="389"/>
                  </a:lnTo>
                  <a:cubicBezTo>
                    <a:pt x="1105" y="628"/>
                    <a:pt x="2222" y="753"/>
                    <a:pt x="3301" y="766"/>
                  </a:cubicBezTo>
                  <a:cubicBezTo>
                    <a:pt x="3376" y="628"/>
                    <a:pt x="3451" y="502"/>
                    <a:pt x="3527" y="364"/>
                  </a:cubicBezTo>
                  <a:cubicBezTo>
                    <a:pt x="2447" y="364"/>
                    <a:pt x="1343" y="264"/>
                    <a:pt x="239" y="38"/>
                  </a:cubicBezTo>
                  <a:cubicBezTo>
                    <a:pt x="189" y="25"/>
                    <a:pt x="138" y="13"/>
                    <a:pt x="7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39"/>
            <p:cNvSpPr/>
            <p:nvPr/>
          </p:nvSpPr>
          <p:spPr>
            <a:xfrm>
              <a:off x="3873825" y="3014350"/>
              <a:ext cx="116725" cy="27000"/>
            </a:xfrm>
            <a:custGeom>
              <a:avLst/>
              <a:gdLst/>
              <a:ahLst/>
              <a:cxnLst/>
              <a:rect l="l" t="t" r="r" b="b"/>
              <a:pathLst>
                <a:path w="4669" h="1080" extrusionOk="0">
                  <a:moveTo>
                    <a:pt x="101" y="0"/>
                  </a:moveTo>
                  <a:lnTo>
                    <a:pt x="13" y="339"/>
                  </a:lnTo>
                  <a:lnTo>
                    <a:pt x="1" y="389"/>
                  </a:lnTo>
                  <a:cubicBezTo>
                    <a:pt x="1481" y="741"/>
                    <a:pt x="2975" y="979"/>
                    <a:pt x="4430" y="1080"/>
                  </a:cubicBezTo>
                  <a:cubicBezTo>
                    <a:pt x="4506" y="954"/>
                    <a:pt x="4581" y="829"/>
                    <a:pt x="4669" y="703"/>
                  </a:cubicBezTo>
                  <a:cubicBezTo>
                    <a:pt x="3251" y="615"/>
                    <a:pt x="1808" y="402"/>
                    <a:pt x="365" y="63"/>
                  </a:cubicBezTo>
                  <a:cubicBezTo>
                    <a:pt x="277" y="51"/>
                    <a:pt x="189" y="26"/>
                    <a:pt x="10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39"/>
            <p:cNvSpPr/>
            <p:nvPr/>
          </p:nvSpPr>
          <p:spPr>
            <a:xfrm>
              <a:off x="3809825" y="3049175"/>
              <a:ext cx="153125" cy="33600"/>
            </a:xfrm>
            <a:custGeom>
              <a:avLst/>
              <a:gdLst/>
              <a:ahLst/>
              <a:cxnLst/>
              <a:rect l="l" t="t" r="r" b="b"/>
              <a:pathLst>
                <a:path w="6125" h="1344" extrusionOk="0">
                  <a:moveTo>
                    <a:pt x="114" y="0"/>
                  </a:moveTo>
                  <a:lnTo>
                    <a:pt x="38" y="251"/>
                  </a:lnTo>
                  <a:lnTo>
                    <a:pt x="1" y="377"/>
                  </a:lnTo>
                  <a:cubicBezTo>
                    <a:pt x="1971" y="992"/>
                    <a:pt x="3929" y="1305"/>
                    <a:pt x="5849" y="1343"/>
                  </a:cubicBezTo>
                  <a:cubicBezTo>
                    <a:pt x="5949" y="1218"/>
                    <a:pt x="6037" y="1092"/>
                    <a:pt x="6125" y="967"/>
                  </a:cubicBezTo>
                  <a:cubicBezTo>
                    <a:pt x="4255" y="954"/>
                    <a:pt x="2335" y="653"/>
                    <a:pt x="402" y="88"/>
                  </a:cubicBezTo>
                  <a:cubicBezTo>
                    <a:pt x="302" y="63"/>
                    <a:pt x="214" y="38"/>
                    <a:pt x="11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39"/>
            <p:cNvSpPr/>
            <p:nvPr/>
          </p:nvSpPr>
          <p:spPr>
            <a:xfrm>
              <a:off x="3762450" y="3079925"/>
              <a:ext cx="170075" cy="42050"/>
            </a:xfrm>
            <a:custGeom>
              <a:avLst/>
              <a:gdLst/>
              <a:ahLst/>
              <a:cxnLst/>
              <a:rect l="l" t="t" r="r" b="b"/>
              <a:pathLst>
                <a:path w="6803" h="1682" extrusionOk="0">
                  <a:moveTo>
                    <a:pt x="126" y="0"/>
                  </a:moveTo>
                  <a:lnTo>
                    <a:pt x="64" y="188"/>
                  </a:lnTo>
                  <a:lnTo>
                    <a:pt x="1" y="377"/>
                  </a:lnTo>
                  <a:cubicBezTo>
                    <a:pt x="2172" y="1167"/>
                    <a:pt x="4355" y="1606"/>
                    <a:pt x="6489" y="1682"/>
                  </a:cubicBezTo>
                  <a:cubicBezTo>
                    <a:pt x="6589" y="1556"/>
                    <a:pt x="6702" y="1431"/>
                    <a:pt x="6802" y="1305"/>
                  </a:cubicBezTo>
                  <a:cubicBezTo>
                    <a:pt x="4694" y="1255"/>
                    <a:pt x="2511" y="841"/>
                    <a:pt x="340" y="75"/>
                  </a:cubicBezTo>
                  <a:cubicBezTo>
                    <a:pt x="264" y="50"/>
                    <a:pt x="202" y="25"/>
                    <a:pt x="126"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39"/>
            <p:cNvSpPr/>
            <p:nvPr/>
          </p:nvSpPr>
          <p:spPr>
            <a:xfrm>
              <a:off x="3704100" y="3105025"/>
              <a:ext cx="188275" cy="59925"/>
            </a:xfrm>
            <a:custGeom>
              <a:avLst/>
              <a:gdLst/>
              <a:ahLst/>
              <a:cxnLst/>
              <a:rect l="l" t="t" r="r" b="b"/>
              <a:pathLst>
                <a:path w="7531" h="2397" extrusionOk="0">
                  <a:moveTo>
                    <a:pt x="164" y="0"/>
                  </a:moveTo>
                  <a:lnTo>
                    <a:pt x="1" y="364"/>
                  </a:lnTo>
                  <a:cubicBezTo>
                    <a:pt x="51" y="376"/>
                    <a:pt x="89" y="402"/>
                    <a:pt x="139" y="427"/>
                  </a:cubicBezTo>
                  <a:cubicBezTo>
                    <a:pt x="2485" y="1481"/>
                    <a:pt x="4832" y="2146"/>
                    <a:pt x="7141" y="2397"/>
                  </a:cubicBezTo>
                  <a:cubicBezTo>
                    <a:pt x="7279" y="2271"/>
                    <a:pt x="7405" y="2158"/>
                    <a:pt x="7530" y="2033"/>
                  </a:cubicBezTo>
                  <a:cubicBezTo>
                    <a:pt x="5158" y="1820"/>
                    <a:pt x="2736" y="1167"/>
                    <a:pt x="327" y="75"/>
                  </a:cubicBezTo>
                  <a:cubicBezTo>
                    <a:pt x="277" y="50"/>
                    <a:pt x="214" y="25"/>
                    <a:pt x="1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39"/>
            <p:cNvSpPr/>
            <p:nvPr/>
          </p:nvSpPr>
          <p:spPr>
            <a:xfrm>
              <a:off x="3649825" y="3132925"/>
              <a:ext cx="195475" cy="70300"/>
            </a:xfrm>
            <a:custGeom>
              <a:avLst/>
              <a:gdLst/>
              <a:ahLst/>
              <a:cxnLst/>
              <a:rect l="l" t="t" r="r" b="b"/>
              <a:pathLst>
                <a:path w="7819" h="2812" extrusionOk="0">
                  <a:moveTo>
                    <a:pt x="164" y="1"/>
                  </a:moveTo>
                  <a:lnTo>
                    <a:pt x="13" y="327"/>
                  </a:lnTo>
                  <a:lnTo>
                    <a:pt x="1" y="365"/>
                  </a:lnTo>
                  <a:cubicBezTo>
                    <a:pt x="2460" y="1431"/>
                    <a:pt x="4933" y="2247"/>
                    <a:pt x="7392" y="2812"/>
                  </a:cubicBezTo>
                  <a:cubicBezTo>
                    <a:pt x="7530" y="2711"/>
                    <a:pt x="7681" y="2611"/>
                    <a:pt x="7819" y="2511"/>
                  </a:cubicBezTo>
                  <a:cubicBezTo>
                    <a:pt x="5309" y="1958"/>
                    <a:pt x="2762" y="1130"/>
                    <a:pt x="252" y="51"/>
                  </a:cubicBezTo>
                  <a:cubicBezTo>
                    <a:pt x="227" y="39"/>
                    <a:pt x="189" y="26"/>
                    <a:pt x="164"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9"/>
            <p:cNvSpPr/>
            <p:nvPr/>
          </p:nvSpPr>
          <p:spPr>
            <a:xfrm>
              <a:off x="3590550" y="3157100"/>
              <a:ext cx="213650" cy="73100"/>
            </a:xfrm>
            <a:custGeom>
              <a:avLst/>
              <a:gdLst/>
              <a:ahLst/>
              <a:cxnLst/>
              <a:rect l="l" t="t" r="r" b="b"/>
              <a:pathLst>
                <a:path w="8546" h="2924" extrusionOk="0">
                  <a:moveTo>
                    <a:pt x="188" y="0"/>
                  </a:moveTo>
                  <a:lnTo>
                    <a:pt x="151" y="63"/>
                  </a:lnTo>
                  <a:lnTo>
                    <a:pt x="0" y="351"/>
                  </a:lnTo>
                  <a:cubicBezTo>
                    <a:pt x="2660" y="1832"/>
                    <a:pt x="5333" y="2497"/>
                    <a:pt x="7981" y="2924"/>
                  </a:cubicBezTo>
                  <a:cubicBezTo>
                    <a:pt x="8169" y="2836"/>
                    <a:pt x="8358" y="2723"/>
                    <a:pt x="8546" y="2623"/>
                  </a:cubicBezTo>
                  <a:cubicBezTo>
                    <a:pt x="5873" y="2209"/>
                    <a:pt x="3175" y="1594"/>
                    <a:pt x="502" y="176"/>
                  </a:cubicBezTo>
                  <a:cubicBezTo>
                    <a:pt x="402" y="113"/>
                    <a:pt x="289" y="63"/>
                    <a:pt x="18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9"/>
            <p:cNvSpPr/>
            <p:nvPr/>
          </p:nvSpPr>
          <p:spPr>
            <a:xfrm>
              <a:off x="3536575" y="3179375"/>
              <a:ext cx="223075" cy="71850"/>
            </a:xfrm>
            <a:custGeom>
              <a:avLst/>
              <a:gdLst/>
              <a:ahLst/>
              <a:cxnLst/>
              <a:rect l="l" t="t" r="r" b="b"/>
              <a:pathLst>
                <a:path w="8923" h="2874" extrusionOk="0">
                  <a:moveTo>
                    <a:pt x="164" y="0"/>
                  </a:moveTo>
                  <a:lnTo>
                    <a:pt x="38" y="276"/>
                  </a:lnTo>
                  <a:lnTo>
                    <a:pt x="1" y="351"/>
                  </a:lnTo>
                  <a:cubicBezTo>
                    <a:pt x="2724" y="1569"/>
                    <a:pt x="5472" y="2409"/>
                    <a:pt x="8183" y="2874"/>
                  </a:cubicBezTo>
                  <a:cubicBezTo>
                    <a:pt x="8434" y="2786"/>
                    <a:pt x="8684" y="2698"/>
                    <a:pt x="8923" y="2598"/>
                  </a:cubicBezTo>
                  <a:cubicBezTo>
                    <a:pt x="6087" y="2171"/>
                    <a:pt x="3201" y="1330"/>
                    <a:pt x="352" y="75"/>
                  </a:cubicBezTo>
                  <a:cubicBezTo>
                    <a:pt x="289" y="50"/>
                    <a:pt x="227" y="25"/>
                    <a:pt x="164"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39"/>
            <p:cNvSpPr/>
            <p:nvPr/>
          </p:nvSpPr>
          <p:spPr>
            <a:xfrm>
              <a:off x="3502375" y="3193475"/>
              <a:ext cx="187950" cy="75325"/>
            </a:xfrm>
            <a:custGeom>
              <a:avLst/>
              <a:gdLst/>
              <a:ahLst/>
              <a:cxnLst/>
              <a:rect l="l" t="t" r="r" b="b"/>
              <a:pathLst>
                <a:path w="7518" h="3013" extrusionOk="0">
                  <a:moveTo>
                    <a:pt x="189" y="1"/>
                  </a:moveTo>
                  <a:lnTo>
                    <a:pt x="114" y="151"/>
                  </a:lnTo>
                  <a:lnTo>
                    <a:pt x="1" y="340"/>
                  </a:lnTo>
                  <a:cubicBezTo>
                    <a:pt x="2172" y="1519"/>
                    <a:pt x="4368" y="2410"/>
                    <a:pt x="6551" y="3013"/>
                  </a:cubicBezTo>
                  <a:cubicBezTo>
                    <a:pt x="6878" y="2975"/>
                    <a:pt x="7204" y="2925"/>
                    <a:pt x="7518" y="2862"/>
                  </a:cubicBezTo>
                  <a:cubicBezTo>
                    <a:pt x="5121" y="2272"/>
                    <a:pt x="2699" y="1344"/>
                    <a:pt x="315" y="64"/>
                  </a:cubicBezTo>
                  <a:cubicBezTo>
                    <a:pt x="277" y="38"/>
                    <a:pt x="239" y="26"/>
                    <a:pt x="189"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39"/>
            <p:cNvSpPr/>
            <p:nvPr/>
          </p:nvSpPr>
          <p:spPr>
            <a:xfrm>
              <a:off x="3462850" y="3204775"/>
              <a:ext cx="169450" cy="67150"/>
            </a:xfrm>
            <a:custGeom>
              <a:avLst/>
              <a:gdLst/>
              <a:ahLst/>
              <a:cxnLst/>
              <a:rect l="l" t="t" r="r" b="b"/>
              <a:pathLst>
                <a:path w="6778" h="2686" extrusionOk="0">
                  <a:moveTo>
                    <a:pt x="227" y="1"/>
                  </a:moveTo>
                  <a:lnTo>
                    <a:pt x="26" y="289"/>
                  </a:lnTo>
                  <a:lnTo>
                    <a:pt x="1" y="314"/>
                  </a:lnTo>
                  <a:cubicBezTo>
                    <a:pt x="1607" y="1506"/>
                    <a:pt x="3314" y="2171"/>
                    <a:pt x="4970" y="2623"/>
                  </a:cubicBezTo>
                  <a:cubicBezTo>
                    <a:pt x="5382" y="2666"/>
                    <a:pt x="5793" y="2686"/>
                    <a:pt x="6205" y="2686"/>
                  </a:cubicBezTo>
                  <a:cubicBezTo>
                    <a:pt x="6396" y="2686"/>
                    <a:pt x="6586" y="2681"/>
                    <a:pt x="6777" y="2673"/>
                  </a:cubicBezTo>
                  <a:cubicBezTo>
                    <a:pt x="4719" y="2209"/>
                    <a:pt x="2498" y="1594"/>
                    <a:pt x="440" y="151"/>
                  </a:cubicBezTo>
                  <a:cubicBezTo>
                    <a:pt x="365" y="101"/>
                    <a:pt x="302" y="51"/>
                    <a:pt x="22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39"/>
            <p:cNvSpPr/>
            <p:nvPr/>
          </p:nvSpPr>
          <p:spPr>
            <a:xfrm>
              <a:off x="3312900" y="2750825"/>
              <a:ext cx="215225" cy="529575"/>
            </a:xfrm>
            <a:custGeom>
              <a:avLst/>
              <a:gdLst/>
              <a:ahLst/>
              <a:cxnLst/>
              <a:rect l="l" t="t" r="r" b="b"/>
              <a:pathLst>
                <a:path w="8609" h="21183" extrusionOk="0">
                  <a:moveTo>
                    <a:pt x="4581" y="0"/>
                  </a:moveTo>
                  <a:cubicBezTo>
                    <a:pt x="1644" y="3451"/>
                    <a:pt x="113" y="7793"/>
                    <a:pt x="38" y="12097"/>
                  </a:cubicBezTo>
                  <a:cubicBezTo>
                    <a:pt x="0" y="13930"/>
                    <a:pt x="1908" y="18861"/>
                    <a:pt x="3263" y="21183"/>
                  </a:cubicBezTo>
                  <a:cubicBezTo>
                    <a:pt x="6827" y="18723"/>
                    <a:pt x="8584" y="14946"/>
                    <a:pt x="8596" y="11131"/>
                  </a:cubicBezTo>
                  <a:cubicBezTo>
                    <a:pt x="8609" y="7329"/>
                    <a:pt x="6990" y="3489"/>
                    <a:pt x="458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39"/>
            <p:cNvSpPr/>
            <p:nvPr/>
          </p:nvSpPr>
          <p:spPr>
            <a:xfrm>
              <a:off x="3391650" y="2750500"/>
              <a:ext cx="61825" cy="530525"/>
            </a:xfrm>
            <a:custGeom>
              <a:avLst/>
              <a:gdLst/>
              <a:ahLst/>
              <a:cxnLst/>
              <a:rect l="l" t="t" r="r" b="b"/>
              <a:pathLst>
                <a:path w="2473" h="21221" extrusionOk="0">
                  <a:moveTo>
                    <a:pt x="1544" y="1"/>
                  </a:moveTo>
                  <a:lnTo>
                    <a:pt x="1318" y="26"/>
                  </a:lnTo>
                  <a:cubicBezTo>
                    <a:pt x="1330" y="151"/>
                    <a:pt x="2246" y="12424"/>
                    <a:pt x="0" y="21171"/>
                  </a:cubicBezTo>
                  <a:lnTo>
                    <a:pt x="226" y="21221"/>
                  </a:lnTo>
                  <a:cubicBezTo>
                    <a:pt x="2472" y="12437"/>
                    <a:pt x="1556" y="126"/>
                    <a:pt x="154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39"/>
            <p:cNvSpPr/>
            <p:nvPr/>
          </p:nvSpPr>
          <p:spPr>
            <a:xfrm>
              <a:off x="3402300" y="2778125"/>
              <a:ext cx="31100" cy="47075"/>
            </a:xfrm>
            <a:custGeom>
              <a:avLst/>
              <a:gdLst/>
              <a:ahLst/>
              <a:cxnLst/>
              <a:rect l="l" t="t" r="r" b="b"/>
              <a:pathLst>
                <a:path w="1244" h="1883" extrusionOk="0">
                  <a:moveTo>
                    <a:pt x="139" y="0"/>
                  </a:moveTo>
                  <a:cubicBezTo>
                    <a:pt x="101" y="63"/>
                    <a:pt x="51" y="138"/>
                    <a:pt x="1" y="201"/>
                  </a:cubicBezTo>
                  <a:lnTo>
                    <a:pt x="176" y="452"/>
                  </a:lnTo>
                  <a:cubicBezTo>
                    <a:pt x="490" y="941"/>
                    <a:pt x="754" y="1330"/>
                    <a:pt x="1055" y="1882"/>
                  </a:cubicBezTo>
                  <a:lnTo>
                    <a:pt x="1243" y="1770"/>
                  </a:lnTo>
                  <a:cubicBezTo>
                    <a:pt x="1231" y="1744"/>
                    <a:pt x="1218" y="1719"/>
                    <a:pt x="1205" y="1682"/>
                  </a:cubicBezTo>
                  <a:cubicBezTo>
                    <a:pt x="1193" y="1694"/>
                    <a:pt x="1180" y="1694"/>
                    <a:pt x="1168" y="1707"/>
                  </a:cubicBezTo>
                  <a:lnTo>
                    <a:pt x="1017" y="1544"/>
                  </a:lnTo>
                  <a:cubicBezTo>
                    <a:pt x="1042" y="1519"/>
                    <a:pt x="1067" y="1506"/>
                    <a:pt x="1080" y="1481"/>
                  </a:cubicBezTo>
                  <a:cubicBezTo>
                    <a:pt x="842" y="1067"/>
                    <a:pt x="616" y="715"/>
                    <a:pt x="365" y="326"/>
                  </a:cubicBezTo>
                  <a:lnTo>
                    <a:pt x="139"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39"/>
            <p:cNvSpPr/>
            <p:nvPr/>
          </p:nvSpPr>
          <p:spPr>
            <a:xfrm>
              <a:off x="3387875" y="2799450"/>
              <a:ext cx="46775" cy="74375"/>
            </a:xfrm>
            <a:custGeom>
              <a:avLst/>
              <a:gdLst/>
              <a:ahLst/>
              <a:cxnLst/>
              <a:rect l="l" t="t" r="r" b="b"/>
              <a:pathLst>
                <a:path w="1871" h="2975" extrusionOk="0">
                  <a:moveTo>
                    <a:pt x="139" y="0"/>
                  </a:moveTo>
                  <a:cubicBezTo>
                    <a:pt x="88" y="63"/>
                    <a:pt x="51" y="126"/>
                    <a:pt x="1" y="201"/>
                  </a:cubicBezTo>
                  <a:cubicBezTo>
                    <a:pt x="741" y="1205"/>
                    <a:pt x="1218" y="2008"/>
                    <a:pt x="1670" y="2975"/>
                  </a:cubicBezTo>
                  <a:lnTo>
                    <a:pt x="1870" y="2887"/>
                  </a:lnTo>
                  <a:cubicBezTo>
                    <a:pt x="1870" y="2874"/>
                    <a:pt x="1858" y="2849"/>
                    <a:pt x="1858" y="2837"/>
                  </a:cubicBezTo>
                  <a:lnTo>
                    <a:pt x="1707" y="2724"/>
                  </a:lnTo>
                  <a:cubicBezTo>
                    <a:pt x="1732" y="2698"/>
                    <a:pt x="1745" y="2673"/>
                    <a:pt x="1757" y="2648"/>
                  </a:cubicBezTo>
                  <a:cubicBezTo>
                    <a:pt x="1331" y="1745"/>
                    <a:pt x="854" y="954"/>
                    <a:pt x="13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39"/>
            <p:cNvSpPr/>
            <p:nvPr/>
          </p:nvSpPr>
          <p:spPr>
            <a:xfrm>
              <a:off x="3374375" y="2822350"/>
              <a:ext cx="59325" cy="92875"/>
            </a:xfrm>
            <a:custGeom>
              <a:avLst/>
              <a:gdLst/>
              <a:ahLst/>
              <a:cxnLst/>
              <a:rect l="l" t="t" r="r" b="b"/>
              <a:pathLst>
                <a:path w="2373" h="3715" extrusionOk="0">
                  <a:moveTo>
                    <a:pt x="114" y="1"/>
                  </a:moveTo>
                  <a:cubicBezTo>
                    <a:pt x="76" y="63"/>
                    <a:pt x="39" y="139"/>
                    <a:pt x="1" y="214"/>
                  </a:cubicBezTo>
                  <a:cubicBezTo>
                    <a:pt x="904" y="1318"/>
                    <a:pt x="1657" y="2498"/>
                    <a:pt x="2235" y="3715"/>
                  </a:cubicBezTo>
                  <a:lnTo>
                    <a:pt x="2373" y="3652"/>
                  </a:lnTo>
                  <a:lnTo>
                    <a:pt x="2210" y="3502"/>
                  </a:lnTo>
                  <a:cubicBezTo>
                    <a:pt x="2247" y="3464"/>
                    <a:pt x="2285" y="3414"/>
                    <a:pt x="2322" y="3364"/>
                  </a:cubicBezTo>
                  <a:cubicBezTo>
                    <a:pt x="1733" y="2197"/>
                    <a:pt x="992" y="1067"/>
                    <a:pt x="11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9"/>
            <p:cNvSpPr/>
            <p:nvPr/>
          </p:nvSpPr>
          <p:spPr>
            <a:xfrm>
              <a:off x="3434000" y="2912075"/>
              <a:ext cx="1575" cy="1275"/>
            </a:xfrm>
            <a:custGeom>
              <a:avLst/>
              <a:gdLst/>
              <a:ahLst/>
              <a:cxnLst/>
              <a:rect l="l" t="t" r="r" b="b"/>
              <a:pathLst>
                <a:path w="63" h="51" extrusionOk="0">
                  <a:moveTo>
                    <a:pt x="50" y="0"/>
                  </a:moveTo>
                  <a:cubicBezTo>
                    <a:pt x="25" y="13"/>
                    <a:pt x="13" y="38"/>
                    <a:pt x="0" y="51"/>
                  </a:cubicBezTo>
                  <a:lnTo>
                    <a:pt x="63" y="26"/>
                  </a:lnTo>
                  <a:cubicBezTo>
                    <a:pt x="50" y="13"/>
                    <a:pt x="50" y="13"/>
                    <a:pt x="50"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9"/>
            <p:cNvSpPr/>
            <p:nvPr/>
          </p:nvSpPr>
          <p:spPr>
            <a:xfrm>
              <a:off x="3357750" y="2854350"/>
              <a:ext cx="73450" cy="113900"/>
            </a:xfrm>
            <a:custGeom>
              <a:avLst/>
              <a:gdLst/>
              <a:ahLst/>
              <a:cxnLst/>
              <a:rect l="l" t="t" r="r" b="b"/>
              <a:pathLst>
                <a:path w="2938" h="4556" extrusionOk="0">
                  <a:moveTo>
                    <a:pt x="114" y="1"/>
                  </a:moveTo>
                  <a:cubicBezTo>
                    <a:pt x="76" y="76"/>
                    <a:pt x="38" y="151"/>
                    <a:pt x="1" y="226"/>
                  </a:cubicBezTo>
                  <a:cubicBezTo>
                    <a:pt x="1206" y="1582"/>
                    <a:pt x="2159" y="3037"/>
                    <a:pt x="2824" y="4556"/>
                  </a:cubicBezTo>
                  <a:lnTo>
                    <a:pt x="2912" y="4518"/>
                  </a:lnTo>
                  <a:lnTo>
                    <a:pt x="2799" y="4405"/>
                  </a:lnTo>
                  <a:cubicBezTo>
                    <a:pt x="2849" y="4368"/>
                    <a:pt x="2887" y="4317"/>
                    <a:pt x="2937" y="4267"/>
                  </a:cubicBezTo>
                  <a:cubicBezTo>
                    <a:pt x="2247" y="2761"/>
                    <a:pt x="1306" y="1331"/>
                    <a:pt x="11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39"/>
            <p:cNvSpPr/>
            <p:nvPr/>
          </p:nvSpPr>
          <p:spPr>
            <a:xfrm>
              <a:off x="3344575" y="2886025"/>
              <a:ext cx="87250" cy="124275"/>
            </a:xfrm>
            <a:custGeom>
              <a:avLst/>
              <a:gdLst/>
              <a:ahLst/>
              <a:cxnLst/>
              <a:rect l="l" t="t" r="r" b="b"/>
              <a:pathLst>
                <a:path w="3490" h="4971" extrusionOk="0">
                  <a:moveTo>
                    <a:pt x="101" y="1"/>
                  </a:moveTo>
                  <a:cubicBezTo>
                    <a:pt x="64" y="76"/>
                    <a:pt x="26" y="164"/>
                    <a:pt x="1" y="239"/>
                  </a:cubicBezTo>
                  <a:cubicBezTo>
                    <a:pt x="1344" y="1933"/>
                    <a:pt x="2485" y="3515"/>
                    <a:pt x="3376" y="4970"/>
                  </a:cubicBezTo>
                  <a:lnTo>
                    <a:pt x="3464" y="4908"/>
                  </a:lnTo>
                  <a:lnTo>
                    <a:pt x="3389" y="4832"/>
                  </a:lnTo>
                  <a:cubicBezTo>
                    <a:pt x="3427" y="4795"/>
                    <a:pt x="3452" y="4769"/>
                    <a:pt x="3489" y="4732"/>
                  </a:cubicBezTo>
                  <a:cubicBezTo>
                    <a:pt x="2586" y="3276"/>
                    <a:pt x="1444" y="1682"/>
                    <a:pt x="1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39"/>
            <p:cNvSpPr/>
            <p:nvPr/>
          </p:nvSpPr>
          <p:spPr>
            <a:xfrm>
              <a:off x="3334225" y="2916775"/>
              <a:ext cx="95400" cy="144350"/>
            </a:xfrm>
            <a:custGeom>
              <a:avLst/>
              <a:gdLst/>
              <a:ahLst/>
              <a:cxnLst/>
              <a:rect l="l" t="t" r="r" b="b"/>
              <a:pathLst>
                <a:path w="3816" h="5774" extrusionOk="0">
                  <a:moveTo>
                    <a:pt x="76" y="1"/>
                  </a:moveTo>
                  <a:cubicBezTo>
                    <a:pt x="51" y="89"/>
                    <a:pt x="26" y="176"/>
                    <a:pt x="1" y="264"/>
                  </a:cubicBezTo>
                  <a:cubicBezTo>
                    <a:pt x="1406" y="2021"/>
                    <a:pt x="2623" y="3878"/>
                    <a:pt x="3615" y="5773"/>
                  </a:cubicBezTo>
                  <a:lnTo>
                    <a:pt x="3816" y="5673"/>
                  </a:lnTo>
                  <a:cubicBezTo>
                    <a:pt x="3803" y="5648"/>
                    <a:pt x="3790" y="5635"/>
                    <a:pt x="3790" y="5610"/>
                  </a:cubicBezTo>
                  <a:cubicBezTo>
                    <a:pt x="3765" y="5623"/>
                    <a:pt x="3740" y="5648"/>
                    <a:pt x="3728" y="5660"/>
                  </a:cubicBezTo>
                  <a:lnTo>
                    <a:pt x="3590" y="5485"/>
                  </a:lnTo>
                  <a:cubicBezTo>
                    <a:pt x="3615" y="5459"/>
                    <a:pt x="3640" y="5434"/>
                    <a:pt x="3677" y="5409"/>
                  </a:cubicBezTo>
                  <a:cubicBezTo>
                    <a:pt x="2674" y="3539"/>
                    <a:pt x="1469" y="1732"/>
                    <a:pt x="7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9"/>
            <p:cNvSpPr/>
            <p:nvPr/>
          </p:nvSpPr>
          <p:spPr>
            <a:xfrm>
              <a:off x="3322925" y="2960700"/>
              <a:ext cx="102925" cy="146225"/>
            </a:xfrm>
            <a:custGeom>
              <a:avLst/>
              <a:gdLst/>
              <a:ahLst/>
              <a:cxnLst/>
              <a:rect l="l" t="t" r="r" b="b"/>
              <a:pathLst>
                <a:path w="4117" h="5849" extrusionOk="0">
                  <a:moveTo>
                    <a:pt x="64" y="1"/>
                  </a:moveTo>
                  <a:cubicBezTo>
                    <a:pt x="51" y="101"/>
                    <a:pt x="26" y="201"/>
                    <a:pt x="1" y="302"/>
                  </a:cubicBezTo>
                  <a:cubicBezTo>
                    <a:pt x="829" y="1393"/>
                    <a:pt x="1645" y="2573"/>
                    <a:pt x="2435" y="3728"/>
                  </a:cubicBezTo>
                  <a:cubicBezTo>
                    <a:pt x="2925" y="4430"/>
                    <a:pt x="3439" y="5158"/>
                    <a:pt x="3929" y="5848"/>
                  </a:cubicBezTo>
                  <a:lnTo>
                    <a:pt x="4117" y="5723"/>
                  </a:lnTo>
                  <a:cubicBezTo>
                    <a:pt x="4117" y="5710"/>
                    <a:pt x="4117" y="5710"/>
                    <a:pt x="4104" y="5710"/>
                  </a:cubicBezTo>
                  <a:cubicBezTo>
                    <a:pt x="4104" y="5723"/>
                    <a:pt x="4092" y="5735"/>
                    <a:pt x="4079" y="5735"/>
                  </a:cubicBezTo>
                  <a:lnTo>
                    <a:pt x="3929" y="5560"/>
                  </a:lnTo>
                  <a:cubicBezTo>
                    <a:pt x="3954" y="5547"/>
                    <a:pt x="3966" y="5535"/>
                    <a:pt x="3979" y="5522"/>
                  </a:cubicBezTo>
                  <a:cubicBezTo>
                    <a:pt x="3527" y="4895"/>
                    <a:pt x="3075" y="4230"/>
                    <a:pt x="2624" y="3590"/>
                  </a:cubicBezTo>
                  <a:cubicBezTo>
                    <a:pt x="1783" y="2385"/>
                    <a:pt x="930" y="1155"/>
                    <a:pt x="6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9"/>
            <p:cNvSpPr/>
            <p:nvPr/>
          </p:nvSpPr>
          <p:spPr>
            <a:xfrm>
              <a:off x="3316650" y="3003050"/>
              <a:ext cx="103250" cy="144025"/>
            </a:xfrm>
            <a:custGeom>
              <a:avLst/>
              <a:gdLst/>
              <a:ahLst/>
              <a:cxnLst/>
              <a:rect l="l" t="t" r="r" b="b"/>
              <a:pathLst>
                <a:path w="4130" h="5761" extrusionOk="0">
                  <a:moveTo>
                    <a:pt x="39" y="1"/>
                  </a:moveTo>
                  <a:cubicBezTo>
                    <a:pt x="26" y="114"/>
                    <a:pt x="1" y="214"/>
                    <a:pt x="1" y="314"/>
                  </a:cubicBezTo>
                  <a:cubicBezTo>
                    <a:pt x="1482" y="2059"/>
                    <a:pt x="2812" y="3878"/>
                    <a:pt x="3941" y="5761"/>
                  </a:cubicBezTo>
                  <a:cubicBezTo>
                    <a:pt x="4004" y="5710"/>
                    <a:pt x="4067" y="5673"/>
                    <a:pt x="4130" y="5635"/>
                  </a:cubicBezTo>
                  <a:cubicBezTo>
                    <a:pt x="2962" y="3690"/>
                    <a:pt x="1582" y="1808"/>
                    <a:pt x="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9"/>
            <p:cNvSpPr/>
            <p:nvPr/>
          </p:nvSpPr>
          <p:spPr>
            <a:xfrm>
              <a:off x="3313825" y="3056700"/>
              <a:ext cx="97925" cy="139950"/>
            </a:xfrm>
            <a:custGeom>
              <a:avLst/>
              <a:gdLst/>
              <a:ahLst/>
              <a:cxnLst/>
              <a:rect l="l" t="t" r="r" b="b"/>
              <a:pathLst>
                <a:path w="3917" h="5598" extrusionOk="0">
                  <a:moveTo>
                    <a:pt x="1" y="1"/>
                  </a:moveTo>
                  <a:cubicBezTo>
                    <a:pt x="1" y="126"/>
                    <a:pt x="14" y="251"/>
                    <a:pt x="39" y="402"/>
                  </a:cubicBezTo>
                  <a:cubicBezTo>
                    <a:pt x="1432" y="2071"/>
                    <a:pt x="2699" y="3815"/>
                    <a:pt x="3816" y="5597"/>
                  </a:cubicBezTo>
                  <a:lnTo>
                    <a:pt x="3916" y="5535"/>
                  </a:lnTo>
                  <a:lnTo>
                    <a:pt x="3791" y="5371"/>
                  </a:lnTo>
                  <a:cubicBezTo>
                    <a:pt x="3828" y="5346"/>
                    <a:pt x="3853" y="5321"/>
                    <a:pt x="3891" y="5296"/>
                  </a:cubicBezTo>
                  <a:cubicBezTo>
                    <a:pt x="2737" y="3489"/>
                    <a:pt x="1444" y="1707"/>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9"/>
            <p:cNvSpPr/>
            <p:nvPr/>
          </p:nvSpPr>
          <p:spPr>
            <a:xfrm>
              <a:off x="3325750" y="3116000"/>
              <a:ext cx="81275" cy="106375"/>
            </a:xfrm>
            <a:custGeom>
              <a:avLst/>
              <a:gdLst/>
              <a:ahLst/>
              <a:cxnLst/>
              <a:rect l="l" t="t" r="r" b="b"/>
              <a:pathLst>
                <a:path w="3251" h="4255" extrusionOk="0">
                  <a:moveTo>
                    <a:pt x="1" y="0"/>
                  </a:moveTo>
                  <a:lnTo>
                    <a:pt x="1" y="0"/>
                  </a:lnTo>
                  <a:cubicBezTo>
                    <a:pt x="51" y="176"/>
                    <a:pt x="114" y="352"/>
                    <a:pt x="164" y="540"/>
                  </a:cubicBezTo>
                  <a:cubicBezTo>
                    <a:pt x="1206" y="1757"/>
                    <a:pt x="2197" y="2999"/>
                    <a:pt x="3126" y="4254"/>
                  </a:cubicBezTo>
                  <a:lnTo>
                    <a:pt x="3226" y="4179"/>
                  </a:lnTo>
                  <a:lnTo>
                    <a:pt x="3176" y="4091"/>
                  </a:lnTo>
                  <a:cubicBezTo>
                    <a:pt x="3201" y="4079"/>
                    <a:pt x="3226" y="4066"/>
                    <a:pt x="3251" y="4041"/>
                  </a:cubicBezTo>
                  <a:cubicBezTo>
                    <a:pt x="2235" y="2673"/>
                    <a:pt x="1143" y="1330"/>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39"/>
            <p:cNvSpPr/>
            <p:nvPr/>
          </p:nvSpPr>
          <p:spPr>
            <a:xfrm>
              <a:off x="3344575" y="3171525"/>
              <a:ext cx="57450" cy="81600"/>
            </a:xfrm>
            <a:custGeom>
              <a:avLst/>
              <a:gdLst/>
              <a:ahLst/>
              <a:cxnLst/>
              <a:rect l="l" t="t" r="r" b="b"/>
              <a:pathLst>
                <a:path w="2298" h="3264" extrusionOk="0">
                  <a:moveTo>
                    <a:pt x="1" y="0"/>
                  </a:moveTo>
                  <a:cubicBezTo>
                    <a:pt x="76" y="214"/>
                    <a:pt x="164" y="427"/>
                    <a:pt x="252" y="653"/>
                  </a:cubicBezTo>
                  <a:cubicBezTo>
                    <a:pt x="954" y="1494"/>
                    <a:pt x="1620" y="2372"/>
                    <a:pt x="2222" y="3263"/>
                  </a:cubicBezTo>
                  <a:lnTo>
                    <a:pt x="2234" y="3251"/>
                  </a:lnTo>
                  <a:lnTo>
                    <a:pt x="2147" y="3062"/>
                  </a:lnTo>
                  <a:cubicBezTo>
                    <a:pt x="2197" y="3037"/>
                    <a:pt x="2247" y="3000"/>
                    <a:pt x="2297" y="2974"/>
                  </a:cubicBezTo>
                  <a:cubicBezTo>
                    <a:pt x="1607" y="1958"/>
                    <a:pt x="829" y="967"/>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39"/>
            <p:cNvSpPr/>
            <p:nvPr/>
          </p:nvSpPr>
          <p:spPr>
            <a:xfrm>
              <a:off x="3411100" y="2766500"/>
              <a:ext cx="19475" cy="32650"/>
            </a:xfrm>
            <a:custGeom>
              <a:avLst/>
              <a:gdLst/>
              <a:ahLst/>
              <a:cxnLst/>
              <a:rect l="l" t="t" r="r" b="b"/>
              <a:pathLst>
                <a:path w="779" h="1306" extrusionOk="0">
                  <a:moveTo>
                    <a:pt x="138" y="1"/>
                  </a:moveTo>
                  <a:cubicBezTo>
                    <a:pt x="88" y="64"/>
                    <a:pt x="50" y="126"/>
                    <a:pt x="0" y="189"/>
                  </a:cubicBezTo>
                  <a:lnTo>
                    <a:pt x="665" y="1306"/>
                  </a:lnTo>
                  <a:lnTo>
                    <a:pt x="753" y="1243"/>
                  </a:lnTo>
                  <a:lnTo>
                    <a:pt x="678" y="1168"/>
                  </a:lnTo>
                  <a:cubicBezTo>
                    <a:pt x="715" y="1130"/>
                    <a:pt x="753" y="1105"/>
                    <a:pt x="778" y="1067"/>
                  </a:cubicBezTo>
                  <a:lnTo>
                    <a:pt x="138" y="1"/>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39"/>
            <p:cNvSpPr/>
            <p:nvPr/>
          </p:nvSpPr>
          <p:spPr>
            <a:xfrm>
              <a:off x="3428025" y="2776850"/>
              <a:ext cx="19800" cy="22950"/>
            </a:xfrm>
            <a:custGeom>
              <a:avLst/>
              <a:gdLst/>
              <a:ahLst/>
              <a:cxnLst/>
              <a:rect l="l" t="t" r="r" b="b"/>
              <a:pathLst>
                <a:path w="792" h="918" extrusionOk="0">
                  <a:moveTo>
                    <a:pt x="666" y="1"/>
                  </a:moveTo>
                  <a:cubicBezTo>
                    <a:pt x="490" y="214"/>
                    <a:pt x="289" y="465"/>
                    <a:pt x="101" y="653"/>
                  </a:cubicBezTo>
                  <a:cubicBezTo>
                    <a:pt x="76" y="691"/>
                    <a:pt x="38" y="716"/>
                    <a:pt x="1" y="754"/>
                  </a:cubicBezTo>
                  <a:lnTo>
                    <a:pt x="76" y="829"/>
                  </a:lnTo>
                  <a:lnTo>
                    <a:pt x="151" y="917"/>
                  </a:lnTo>
                  <a:cubicBezTo>
                    <a:pt x="365" y="729"/>
                    <a:pt x="591" y="453"/>
                    <a:pt x="791" y="202"/>
                  </a:cubicBezTo>
                  <a:cubicBezTo>
                    <a:pt x="754" y="139"/>
                    <a:pt x="704" y="76"/>
                    <a:pt x="66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39"/>
            <p:cNvSpPr/>
            <p:nvPr/>
          </p:nvSpPr>
          <p:spPr>
            <a:xfrm>
              <a:off x="3427725" y="2791300"/>
              <a:ext cx="28575" cy="29500"/>
            </a:xfrm>
            <a:custGeom>
              <a:avLst/>
              <a:gdLst/>
              <a:ahLst/>
              <a:cxnLst/>
              <a:rect l="l" t="t" r="r" b="b"/>
              <a:pathLst>
                <a:path w="1143" h="1180" extrusionOk="0">
                  <a:moveTo>
                    <a:pt x="1029" y="0"/>
                  </a:moveTo>
                  <a:cubicBezTo>
                    <a:pt x="728" y="326"/>
                    <a:pt x="402" y="653"/>
                    <a:pt x="63" y="954"/>
                  </a:cubicBezTo>
                  <a:cubicBezTo>
                    <a:pt x="50" y="979"/>
                    <a:pt x="25" y="992"/>
                    <a:pt x="0" y="1017"/>
                  </a:cubicBezTo>
                  <a:lnTo>
                    <a:pt x="151" y="1180"/>
                  </a:lnTo>
                  <a:cubicBezTo>
                    <a:pt x="163" y="1167"/>
                    <a:pt x="176" y="1167"/>
                    <a:pt x="188" y="1155"/>
                  </a:cubicBezTo>
                  <a:cubicBezTo>
                    <a:pt x="515" y="854"/>
                    <a:pt x="841" y="527"/>
                    <a:pt x="1142" y="201"/>
                  </a:cubicBezTo>
                  <a:cubicBezTo>
                    <a:pt x="1105" y="138"/>
                    <a:pt x="1067" y="75"/>
                    <a:pt x="102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39"/>
            <p:cNvSpPr/>
            <p:nvPr/>
          </p:nvSpPr>
          <p:spPr>
            <a:xfrm>
              <a:off x="3430550" y="2814200"/>
              <a:ext cx="39225" cy="56800"/>
            </a:xfrm>
            <a:custGeom>
              <a:avLst/>
              <a:gdLst/>
              <a:ahLst/>
              <a:cxnLst/>
              <a:rect l="l" t="t" r="r" b="b"/>
              <a:pathLst>
                <a:path w="1569" h="2272" extrusionOk="0">
                  <a:moveTo>
                    <a:pt x="1443" y="0"/>
                  </a:moveTo>
                  <a:cubicBezTo>
                    <a:pt x="1054" y="716"/>
                    <a:pt x="590" y="1406"/>
                    <a:pt x="50" y="2058"/>
                  </a:cubicBezTo>
                  <a:cubicBezTo>
                    <a:pt x="38" y="2083"/>
                    <a:pt x="25" y="2108"/>
                    <a:pt x="0" y="2134"/>
                  </a:cubicBezTo>
                  <a:lnTo>
                    <a:pt x="151" y="2247"/>
                  </a:lnTo>
                  <a:lnTo>
                    <a:pt x="176" y="2272"/>
                  </a:lnTo>
                  <a:cubicBezTo>
                    <a:pt x="715" y="1632"/>
                    <a:pt x="1180" y="941"/>
                    <a:pt x="1569" y="239"/>
                  </a:cubicBezTo>
                  <a:cubicBezTo>
                    <a:pt x="1531" y="163"/>
                    <a:pt x="1481" y="88"/>
                    <a:pt x="1443"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39"/>
            <p:cNvSpPr/>
            <p:nvPr/>
          </p:nvSpPr>
          <p:spPr>
            <a:xfrm>
              <a:off x="3429600" y="2841500"/>
              <a:ext cx="53675" cy="72175"/>
            </a:xfrm>
            <a:custGeom>
              <a:avLst/>
              <a:gdLst/>
              <a:ahLst/>
              <a:cxnLst/>
              <a:rect l="l" t="t" r="r" b="b"/>
              <a:pathLst>
                <a:path w="2147" h="2887" extrusionOk="0">
                  <a:moveTo>
                    <a:pt x="2033" y="0"/>
                  </a:moveTo>
                  <a:cubicBezTo>
                    <a:pt x="1469" y="904"/>
                    <a:pt x="829" y="1769"/>
                    <a:pt x="113" y="2598"/>
                  </a:cubicBezTo>
                  <a:cubicBezTo>
                    <a:pt x="76" y="2648"/>
                    <a:pt x="38" y="2698"/>
                    <a:pt x="1" y="2736"/>
                  </a:cubicBezTo>
                  <a:lnTo>
                    <a:pt x="164" y="2886"/>
                  </a:lnTo>
                  <a:cubicBezTo>
                    <a:pt x="176" y="2886"/>
                    <a:pt x="176" y="2874"/>
                    <a:pt x="176" y="2874"/>
                  </a:cubicBezTo>
                  <a:cubicBezTo>
                    <a:pt x="189" y="2861"/>
                    <a:pt x="201" y="2836"/>
                    <a:pt x="226" y="2823"/>
                  </a:cubicBezTo>
                  <a:cubicBezTo>
                    <a:pt x="942" y="1995"/>
                    <a:pt x="1582" y="1129"/>
                    <a:pt x="2146" y="238"/>
                  </a:cubicBezTo>
                  <a:cubicBezTo>
                    <a:pt x="2109" y="151"/>
                    <a:pt x="2071" y="75"/>
                    <a:pt x="2033"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39"/>
            <p:cNvSpPr/>
            <p:nvPr/>
          </p:nvSpPr>
          <p:spPr>
            <a:xfrm>
              <a:off x="3427725" y="2874750"/>
              <a:ext cx="70300" cy="93825"/>
            </a:xfrm>
            <a:custGeom>
              <a:avLst/>
              <a:gdLst/>
              <a:ahLst/>
              <a:cxnLst/>
              <a:rect l="l" t="t" r="r" b="b"/>
              <a:pathLst>
                <a:path w="2812" h="3753" extrusionOk="0">
                  <a:moveTo>
                    <a:pt x="2711" y="0"/>
                  </a:moveTo>
                  <a:cubicBezTo>
                    <a:pt x="2033" y="1230"/>
                    <a:pt x="1167" y="2384"/>
                    <a:pt x="138" y="3451"/>
                  </a:cubicBezTo>
                  <a:cubicBezTo>
                    <a:pt x="88" y="3501"/>
                    <a:pt x="50" y="3552"/>
                    <a:pt x="0" y="3589"/>
                  </a:cubicBezTo>
                  <a:lnTo>
                    <a:pt x="113" y="3702"/>
                  </a:lnTo>
                  <a:lnTo>
                    <a:pt x="163" y="3752"/>
                  </a:lnTo>
                  <a:cubicBezTo>
                    <a:pt x="1230" y="2686"/>
                    <a:pt x="2108" y="1519"/>
                    <a:pt x="2811" y="276"/>
                  </a:cubicBezTo>
                  <a:cubicBezTo>
                    <a:pt x="2774" y="176"/>
                    <a:pt x="2748" y="88"/>
                    <a:pt x="271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39"/>
            <p:cNvSpPr/>
            <p:nvPr/>
          </p:nvSpPr>
          <p:spPr>
            <a:xfrm>
              <a:off x="3429275" y="2909250"/>
              <a:ext cx="80975" cy="101675"/>
            </a:xfrm>
            <a:custGeom>
              <a:avLst/>
              <a:gdLst/>
              <a:ahLst/>
              <a:cxnLst/>
              <a:rect l="l" t="t" r="r" b="b"/>
              <a:pathLst>
                <a:path w="3239" h="4067" extrusionOk="0">
                  <a:moveTo>
                    <a:pt x="3151" y="1"/>
                  </a:moveTo>
                  <a:cubicBezTo>
                    <a:pt x="2360" y="1381"/>
                    <a:pt x="1344" y="2661"/>
                    <a:pt x="101" y="3803"/>
                  </a:cubicBezTo>
                  <a:cubicBezTo>
                    <a:pt x="64" y="3840"/>
                    <a:pt x="39" y="3866"/>
                    <a:pt x="1" y="3903"/>
                  </a:cubicBezTo>
                  <a:lnTo>
                    <a:pt x="76" y="3979"/>
                  </a:lnTo>
                  <a:lnTo>
                    <a:pt x="152" y="4066"/>
                  </a:lnTo>
                  <a:cubicBezTo>
                    <a:pt x="1406" y="2924"/>
                    <a:pt x="2435" y="1657"/>
                    <a:pt x="3239" y="289"/>
                  </a:cubicBezTo>
                  <a:cubicBezTo>
                    <a:pt x="3213" y="201"/>
                    <a:pt x="3176" y="101"/>
                    <a:pt x="315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39"/>
            <p:cNvSpPr/>
            <p:nvPr/>
          </p:nvSpPr>
          <p:spPr>
            <a:xfrm>
              <a:off x="3423950" y="2951925"/>
              <a:ext cx="96975" cy="106375"/>
            </a:xfrm>
            <a:custGeom>
              <a:avLst/>
              <a:gdLst/>
              <a:ahLst/>
              <a:cxnLst/>
              <a:rect l="l" t="t" r="r" b="b"/>
              <a:pathLst>
                <a:path w="3879" h="4255" extrusionOk="0">
                  <a:moveTo>
                    <a:pt x="3815" y="0"/>
                  </a:moveTo>
                  <a:cubicBezTo>
                    <a:pt x="2849" y="1481"/>
                    <a:pt x="1594" y="2824"/>
                    <a:pt x="88" y="4003"/>
                  </a:cubicBezTo>
                  <a:cubicBezTo>
                    <a:pt x="51" y="4028"/>
                    <a:pt x="26" y="4053"/>
                    <a:pt x="1" y="4079"/>
                  </a:cubicBezTo>
                  <a:lnTo>
                    <a:pt x="139" y="4254"/>
                  </a:lnTo>
                  <a:cubicBezTo>
                    <a:pt x="151" y="4242"/>
                    <a:pt x="176" y="4217"/>
                    <a:pt x="201" y="4204"/>
                  </a:cubicBezTo>
                  <a:cubicBezTo>
                    <a:pt x="1670" y="3050"/>
                    <a:pt x="2912" y="1744"/>
                    <a:pt x="3878" y="314"/>
                  </a:cubicBezTo>
                  <a:cubicBezTo>
                    <a:pt x="3866" y="201"/>
                    <a:pt x="3841" y="101"/>
                    <a:pt x="381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39"/>
            <p:cNvSpPr/>
            <p:nvPr/>
          </p:nvSpPr>
          <p:spPr>
            <a:xfrm>
              <a:off x="3421125" y="2997725"/>
              <a:ext cx="105750" cy="106375"/>
            </a:xfrm>
            <a:custGeom>
              <a:avLst/>
              <a:gdLst/>
              <a:ahLst/>
              <a:cxnLst/>
              <a:rect l="l" t="t" r="r" b="b"/>
              <a:pathLst>
                <a:path w="4230" h="4255" extrusionOk="0">
                  <a:moveTo>
                    <a:pt x="4205" y="0"/>
                  </a:moveTo>
                  <a:cubicBezTo>
                    <a:pt x="2987" y="1443"/>
                    <a:pt x="1594" y="2799"/>
                    <a:pt x="51" y="4041"/>
                  </a:cubicBezTo>
                  <a:cubicBezTo>
                    <a:pt x="38" y="4054"/>
                    <a:pt x="26" y="4066"/>
                    <a:pt x="1" y="4079"/>
                  </a:cubicBezTo>
                  <a:lnTo>
                    <a:pt x="151" y="4254"/>
                  </a:lnTo>
                  <a:cubicBezTo>
                    <a:pt x="164" y="4254"/>
                    <a:pt x="176" y="4242"/>
                    <a:pt x="176" y="4229"/>
                  </a:cubicBezTo>
                  <a:cubicBezTo>
                    <a:pt x="1682" y="3025"/>
                    <a:pt x="3038" y="1707"/>
                    <a:pt x="4230" y="314"/>
                  </a:cubicBezTo>
                  <a:cubicBezTo>
                    <a:pt x="4230" y="201"/>
                    <a:pt x="4217" y="101"/>
                    <a:pt x="420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39"/>
            <p:cNvSpPr/>
            <p:nvPr/>
          </p:nvSpPr>
          <p:spPr>
            <a:xfrm>
              <a:off x="3414850" y="3034750"/>
              <a:ext cx="112975" cy="117025"/>
            </a:xfrm>
            <a:custGeom>
              <a:avLst/>
              <a:gdLst/>
              <a:ahLst/>
              <a:cxnLst/>
              <a:rect l="l" t="t" r="r" b="b"/>
              <a:pathLst>
                <a:path w="4519" h="4681" extrusionOk="0">
                  <a:moveTo>
                    <a:pt x="4518" y="0"/>
                  </a:moveTo>
                  <a:lnTo>
                    <a:pt x="4518" y="0"/>
                  </a:lnTo>
                  <a:cubicBezTo>
                    <a:pt x="3326" y="1594"/>
                    <a:pt x="1996" y="3137"/>
                    <a:pt x="202" y="4367"/>
                  </a:cubicBezTo>
                  <a:cubicBezTo>
                    <a:pt x="139" y="4405"/>
                    <a:pt x="76" y="4442"/>
                    <a:pt x="13" y="4493"/>
                  </a:cubicBezTo>
                  <a:lnTo>
                    <a:pt x="1" y="4493"/>
                  </a:lnTo>
                  <a:lnTo>
                    <a:pt x="126" y="4681"/>
                  </a:lnTo>
                  <a:cubicBezTo>
                    <a:pt x="1958" y="3489"/>
                    <a:pt x="3301" y="1970"/>
                    <a:pt x="4506" y="389"/>
                  </a:cubicBezTo>
                  <a:cubicBezTo>
                    <a:pt x="4506" y="264"/>
                    <a:pt x="4506" y="138"/>
                    <a:pt x="451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39"/>
            <p:cNvSpPr/>
            <p:nvPr/>
          </p:nvSpPr>
          <p:spPr>
            <a:xfrm>
              <a:off x="3408575" y="3072075"/>
              <a:ext cx="116100" cy="123325"/>
            </a:xfrm>
            <a:custGeom>
              <a:avLst/>
              <a:gdLst/>
              <a:ahLst/>
              <a:cxnLst/>
              <a:rect l="l" t="t" r="r" b="b"/>
              <a:pathLst>
                <a:path w="4644" h="4933" extrusionOk="0">
                  <a:moveTo>
                    <a:pt x="4644" y="0"/>
                  </a:moveTo>
                  <a:lnTo>
                    <a:pt x="4644" y="0"/>
                  </a:lnTo>
                  <a:cubicBezTo>
                    <a:pt x="3389" y="1707"/>
                    <a:pt x="1858" y="3276"/>
                    <a:pt x="101" y="4681"/>
                  </a:cubicBezTo>
                  <a:cubicBezTo>
                    <a:pt x="63" y="4706"/>
                    <a:pt x="38" y="4731"/>
                    <a:pt x="1" y="4756"/>
                  </a:cubicBezTo>
                  <a:lnTo>
                    <a:pt x="126" y="4920"/>
                  </a:lnTo>
                  <a:lnTo>
                    <a:pt x="151" y="4932"/>
                  </a:lnTo>
                  <a:cubicBezTo>
                    <a:pt x="1845" y="3589"/>
                    <a:pt x="3326" y="2096"/>
                    <a:pt x="4569" y="477"/>
                  </a:cubicBezTo>
                  <a:cubicBezTo>
                    <a:pt x="4594" y="314"/>
                    <a:pt x="4619" y="164"/>
                    <a:pt x="464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39"/>
            <p:cNvSpPr/>
            <p:nvPr/>
          </p:nvSpPr>
          <p:spPr>
            <a:xfrm>
              <a:off x="3405125" y="3125725"/>
              <a:ext cx="106700" cy="97275"/>
            </a:xfrm>
            <a:custGeom>
              <a:avLst/>
              <a:gdLst/>
              <a:ahLst/>
              <a:cxnLst/>
              <a:rect l="l" t="t" r="r" b="b"/>
              <a:pathLst>
                <a:path w="4268" h="3891" extrusionOk="0">
                  <a:moveTo>
                    <a:pt x="4267" y="0"/>
                  </a:moveTo>
                  <a:cubicBezTo>
                    <a:pt x="3075" y="1343"/>
                    <a:pt x="1670" y="2573"/>
                    <a:pt x="76" y="3652"/>
                  </a:cubicBezTo>
                  <a:cubicBezTo>
                    <a:pt x="51" y="3677"/>
                    <a:pt x="26" y="3690"/>
                    <a:pt x="1" y="3702"/>
                  </a:cubicBezTo>
                  <a:lnTo>
                    <a:pt x="51" y="3790"/>
                  </a:lnTo>
                  <a:lnTo>
                    <a:pt x="126" y="3890"/>
                  </a:lnTo>
                  <a:cubicBezTo>
                    <a:pt x="1607" y="2899"/>
                    <a:pt x="2925" y="1782"/>
                    <a:pt x="4067" y="552"/>
                  </a:cubicBezTo>
                  <a:cubicBezTo>
                    <a:pt x="4142" y="364"/>
                    <a:pt x="4205" y="188"/>
                    <a:pt x="426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39"/>
            <p:cNvSpPr/>
            <p:nvPr/>
          </p:nvSpPr>
          <p:spPr>
            <a:xfrm>
              <a:off x="3398225" y="3166825"/>
              <a:ext cx="96650" cy="86300"/>
            </a:xfrm>
            <a:custGeom>
              <a:avLst/>
              <a:gdLst/>
              <a:ahLst/>
              <a:cxnLst/>
              <a:rect l="l" t="t" r="r" b="b"/>
              <a:pathLst>
                <a:path w="3866" h="3452" extrusionOk="0">
                  <a:moveTo>
                    <a:pt x="3866" y="0"/>
                  </a:moveTo>
                  <a:cubicBezTo>
                    <a:pt x="2862" y="1167"/>
                    <a:pt x="1720" y="2372"/>
                    <a:pt x="151" y="3162"/>
                  </a:cubicBezTo>
                  <a:cubicBezTo>
                    <a:pt x="101" y="3188"/>
                    <a:pt x="51" y="3225"/>
                    <a:pt x="1" y="3250"/>
                  </a:cubicBezTo>
                  <a:lnTo>
                    <a:pt x="88" y="3439"/>
                  </a:lnTo>
                  <a:lnTo>
                    <a:pt x="101" y="3451"/>
                  </a:lnTo>
                  <a:cubicBezTo>
                    <a:pt x="1406" y="2811"/>
                    <a:pt x="2423" y="1908"/>
                    <a:pt x="3301" y="966"/>
                  </a:cubicBezTo>
                  <a:cubicBezTo>
                    <a:pt x="3502" y="653"/>
                    <a:pt x="3690" y="326"/>
                    <a:pt x="386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39"/>
            <p:cNvSpPr/>
            <p:nvPr/>
          </p:nvSpPr>
          <p:spPr>
            <a:xfrm>
              <a:off x="3390375" y="2788150"/>
              <a:ext cx="15725" cy="15725"/>
            </a:xfrm>
            <a:custGeom>
              <a:avLst/>
              <a:gdLst/>
              <a:ahLst/>
              <a:cxnLst/>
              <a:rect l="l" t="t" r="r" b="b"/>
              <a:pathLst>
                <a:path w="629" h="629" extrusionOk="0">
                  <a:moveTo>
                    <a:pt x="315" y="1"/>
                  </a:moveTo>
                  <a:cubicBezTo>
                    <a:pt x="139" y="1"/>
                    <a:pt x="1" y="139"/>
                    <a:pt x="1" y="314"/>
                  </a:cubicBezTo>
                  <a:cubicBezTo>
                    <a:pt x="1" y="490"/>
                    <a:pt x="139" y="628"/>
                    <a:pt x="315" y="628"/>
                  </a:cubicBezTo>
                  <a:cubicBezTo>
                    <a:pt x="490" y="628"/>
                    <a:pt x="628" y="490"/>
                    <a:pt x="628" y="314"/>
                  </a:cubicBezTo>
                  <a:cubicBezTo>
                    <a:pt x="628" y="139"/>
                    <a:pt x="490" y="1"/>
                    <a:pt x="3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39"/>
            <p:cNvSpPr/>
            <p:nvPr/>
          </p:nvSpPr>
          <p:spPr>
            <a:xfrm>
              <a:off x="3548175" y="2771850"/>
              <a:ext cx="16025" cy="15700"/>
            </a:xfrm>
            <a:custGeom>
              <a:avLst/>
              <a:gdLst/>
              <a:ahLst/>
              <a:cxnLst/>
              <a:rect l="l" t="t" r="r" b="b"/>
              <a:pathLst>
                <a:path w="641" h="628" extrusionOk="0">
                  <a:moveTo>
                    <a:pt x="327" y="0"/>
                  </a:moveTo>
                  <a:cubicBezTo>
                    <a:pt x="152" y="0"/>
                    <a:pt x="1" y="138"/>
                    <a:pt x="1" y="314"/>
                  </a:cubicBezTo>
                  <a:cubicBezTo>
                    <a:pt x="1" y="490"/>
                    <a:pt x="152" y="628"/>
                    <a:pt x="327" y="628"/>
                  </a:cubicBezTo>
                  <a:cubicBezTo>
                    <a:pt x="503" y="628"/>
                    <a:pt x="641" y="490"/>
                    <a:pt x="641" y="314"/>
                  </a:cubicBezTo>
                  <a:cubicBezTo>
                    <a:pt x="641" y="138"/>
                    <a:pt x="503"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39"/>
            <p:cNvSpPr/>
            <p:nvPr/>
          </p:nvSpPr>
          <p:spPr>
            <a:xfrm>
              <a:off x="3641675" y="2657950"/>
              <a:ext cx="16025" cy="16025"/>
            </a:xfrm>
            <a:custGeom>
              <a:avLst/>
              <a:gdLst/>
              <a:ahLst/>
              <a:cxnLst/>
              <a:rect l="l" t="t" r="r" b="b"/>
              <a:pathLst>
                <a:path w="641" h="641" extrusionOk="0">
                  <a:moveTo>
                    <a:pt x="327" y="1"/>
                  </a:moveTo>
                  <a:cubicBezTo>
                    <a:pt x="151" y="1"/>
                    <a:pt x="1" y="152"/>
                    <a:pt x="1" y="327"/>
                  </a:cubicBezTo>
                  <a:cubicBezTo>
                    <a:pt x="1" y="503"/>
                    <a:pt x="151" y="641"/>
                    <a:pt x="327" y="641"/>
                  </a:cubicBezTo>
                  <a:cubicBezTo>
                    <a:pt x="490" y="641"/>
                    <a:pt x="641" y="503"/>
                    <a:pt x="641" y="327"/>
                  </a:cubicBezTo>
                  <a:cubicBezTo>
                    <a:pt x="641" y="152"/>
                    <a:pt x="490" y="1"/>
                    <a:pt x="3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9"/>
            <p:cNvSpPr/>
            <p:nvPr/>
          </p:nvSpPr>
          <p:spPr>
            <a:xfrm>
              <a:off x="3545050" y="2555375"/>
              <a:ext cx="16025" cy="16025"/>
            </a:xfrm>
            <a:custGeom>
              <a:avLst/>
              <a:gdLst/>
              <a:ahLst/>
              <a:cxnLst/>
              <a:rect l="l" t="t" r="r" b="b"/>
              <a:pathLst>
                <a:path w="641" h="641" extrusionOk="0">
                  <a:moveTo>
                    <a:pt x="314" y="0"/>
                  </a:moveTo>
                  <a:cubicBezTo>
                    <a:pt x="139" y="0"/>
                    <a:pt x="0" y="139"/>
                    <a:pt x="0" y="314"/>
                  </a:cubicBezTo>
                  <a:cubicBezTo>
                    <a:pt x="0" y="490"/>
                    <a:pt x="139" y="640"/>
                    <a:pt x="314" y="640"/>
                  </a:cubicBezTo>
                  <a:cubicBezTo>
                    <a:pt x="490" y="640"/>
                    <a:pt x="640" y="490"/>
                    <a:pt x="640" y="314"/>
                  </a:cubicBezTo>
                  <a:cubicBezTo>
                    <a:pt x="640" y="139"/>
                    <a:pt x="490"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9"/>
            <p:cNvSpPr/>
            <p:nvPr/>
          </p:nvSpPr>
          <p:spPr>
            <a:xfrm>
              <a:off x="3609050" y="2479150"/>
              <a:ext cx="9425" cy="9425"/>
            </a:xfrm>
            <a:custGeom>
              <a:avLst/>
              <a:gdLst/>
              <a:ahLst/>
              <a:cxnLst/>
              <a:rect l="l" t="t" r="r" b="b"/>
              <a:pathLst>
                <a:path w="377" h="377" extrusionOk="0">
                  <a:moveTo>
                    <a:pt x="189" y="0"/>
                  </a:moveTo>
                  <a:cubicBezTo>
                    <a:pt x="88" y="0"/>
                    <a:pt x="0" y="88"/>
                    <a:pt x="0" y="188"/>
                  </a:cubicBezTo>
                  <a:cubicBezTo>
                    <a:pt x="0" y="301"/>
                    <a:pt x="88" y="377"/>
                    <a:pt x="189" y="377"/>
                  </a:cubicBezTo>
                  <a:cubicBezTo>
                    <a:pt x="302" y="377"/>
                    <a:pt x="377" y="301"/>
                    <a:pt x="377" y="188"/>
                  </a:cubicBezTo>
                  <a:cubicBezTo>
                    <a:pt x="377"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9"/>
            <p:cNvSpPr/>
            <p:nvPr/>
          </p:nvSpPr>
          <p:spPr>
            <a:xfrm>
              <a:off x="3831800" y="3010900"/>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9" y="302"/>
                    <a:pt x="301" y="239"/>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39"/>
            <p:cNvSpPr/>
            <p:nvPr/>
          </p:nvSpPr>
          <p:spPr>
            <a:xfrm>
              <a:off x="3646375" y="2993650"/>
              <a:ext cx="7550" cy="7550"/>
            </a:xfrm>
            <a:custGeom>
              <a:avLst/>
              <a:gdLst/>
              <a:ahLst/>
              <a:cxnLst/>
              <a:rect l="l" t="t" r="r" b="b"/>
              <a:pathLst>
                <a:path w="302" h="302" extrusionOk="0">
                  <a:moveTo>
                    <a:pt x="151" y="0"/>
                  </a:moveTo>
                  <a:cubicBezTo>
                    <a:pt x="76" y="0"/>
                    <a:pt x="1" y="63"/>
                    <a:pt x="1" y="151"/>
                  </a:cubicBezTo>
                  <a:cubicBezTo>
                    <a:pt x="1" y="239"/>
                    <a:pt x="76" y="301"/>
                    <a:pt x="151" y="301"/>
                  </a:cubicBezTo>
                  <a:cubicBezTo>
                    <a:pt x="239" y="301"/>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39"/>
            <p:cNvSpPr/>
            <p:nvPr/>
          </p:nvSpPr>
          <p:spPr>
            <a:xfrm>
              <a:off x="3453450" y="3137650"/>
              <a:ext cx="7550" cy="7550"/>
            </a:xfrm>
            <a:custGeom>
              <a:avLst/>
              <a:gdLst/>
              <a:ahLst/>
              <a:cxnLst/>
              <a:rect l="l" t="t" r="r" b="b"/>
              <a:pathLst>
                <a:path w="302" h="302" extrusionOk="0">
                  <a:moveTo>
                    <a:pt x="151" y="0"/>
                  </a:moveTo>
                  <a:cubicBezTo>
                    <a:pt x="63" y="0"/>
                    <a:pt x="0" y="63"/>
                    <a:pt x="0" y="151"/>
                  </a:cubicBezTo>
                  <a:cubicBezTo>
                    <a:pt x="0" y="239"/>
                    <a:pt x="63" y="301"/>
                    <a:pt x="151" y="301"/>
                  </a:cubicBezTo>
                  <a:cubicBezTo>
                    <a:pt x="239" y="301"/>
                    <a:pt x="301" y="239"/>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9"/>
            <p:cNvSpPr/>
            <p:nvPr/>
          </p:nvSpPr>
          <p:spPr>
            <a:xfrm>
              <a:off x="3537525" y="3214500"/>
              <a:ext cx="7550" cy="7550"/>
            </a:xfrm>
            <a:custGeom>
              <a:avLst/>
              <a:gdLst/>
              <a:ahLst/>
              <a:cxnLst/>
              <a:rect l="l" t="t" r="r" b="b"/>
              <a:pathLst>
                <a:path w="302" h="302" extrusionOk="0">
                  <a:moveTo>
                    <a:pt x="151" y="1"/>
                  </a:moveTo>
                  <a:cubicBezTo>
                    <a:pt x="63" y="1"/>
                    <a:pt x="0" y="63"/>
                    <a:pt x="0" y="151"/>
                  </a:cubicBezTo>
                  <a:cubicBezTo>
                    <a:pt x="0" y="239"/>
                    <a:pt x="63" y="302"/>
                    <a:pt x="151" y="302"/>
                  </a:cubicBezTo>
                  <a:cubicBezTo>
                    <a:pt x="239" y="302"/>
                    <a:pt x="301" y="239"/>
                    <a:pt x="301" y="151"/>
                  </a:cubicBezTo>
                  <a:cubicBezTo>
                    <a:pt x="301" y="63"/>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9"/>
            <p:cNvSpPr/>
            <p:nvPr/>
          </p:nvSpPr>
          <p:spPr>
            <a:xfrm>
              <a:off x="3391325" y="3223925"/>
              <a:ext cx="7550" cy="7550"/>
            </a:xfrm>
            <a:custGeom>
              <a:avLst/>
              <a:gdLst/>
              <a:ahLst/>
              <a:cxnLst/>
              <a:rect l="l" t="t" r="r" b="b"/>
              <a:pathLst>
                <a:path w="302" h="302" extrusionOk="0">
                  <a:moveTo>
                    <a:pt x="151" y="0"/>
                  </a:moveTo>
                  <a:cubicBezTo>
                    <a:pt x="63" y="0"/>
                    <a:pt x="1" y="75"/>
                    <a:pt x="1" y="151"/>
                  </a:cubicBezTo>
                  <a:cubicBezTo>
                    <a:pt x="1" y="238"/>
                    <a:pt x="63" y="301"/>
                    <a:pt x="151" y="301"/>
                  </a:cubicBezTo>
                  <a:cubicBezTo>
                    <a:pt x="239" y="301"/>
                    <a:pt x="302" y="238"/>
                    <a:pt x="302" y="151"/>
                  </a:cubicBezTo>
                  <a:cubicBezTo>
                    <a:pt x="302" y="75"/>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9"/>
            <p:cNvSpPr/>
            <p:nvPr/>
          </p:nvSpPr>
          <p:spPr>
            <a:xfrm>
              <a:off x="3476025" y="2656700"/>
              <a:ext cx="9750" cy="9450"/>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9"/>
            <p:cNvSpPr/>
            <p:nvPr/>
          </p:nvSpPr>
          <p:spPr>
            <a:xfrm>
              <a:off x="3489525" y="2928400"/>
              <a:ext cx="9750" cy="9750"/>
            </a:xfrm>
            <a:custGeom>
              <a:avLst/>
              <a:gdLst/>
              <a:ahLst/>
              <a:cxnLst/>
              <a:rect l="l" t="t" r="r" b="b"/>
              <a:pathLst>
                <a:path w="390" h="390" extrusionOk="0">
                  <a:moveTo>
                    <a:pt x="189" y="0"/>
                  </a:moveTo>
                  <a:cubicBezTo>
                    <a:pt x="88" y="0"/>
                    <a:pt x="0" y="88"/>
                    <a:pt x="0" y="201"/>
                  </a:cubicBezTo>
                  <a:cubicBezTo>
                    <a:pt x="0" y="301"/>
                    <a:pt x="88" y="389"/>
                    <a:pt x="189" y="389"/>
                  </a:cubicBezTo>
                  <a:cubicBezTo>
                    <a:pt x="302" y="389"/>
                    <a:pt x="389" y="301"/>
                    <a:pt x="389" y="201"/>
                  </a:cubicBezTo>
                  <a:cubicBezTo>
                    <a:pt x="389"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9"/>
            <p:cNvSpPr/>
            <p:nvPr/>
          </p:nvSpPr>
          <p:spPr>
            <a:xfrm>
              <a:off x="3385375" y="2475700"/>
              <a:ext cx="9750" cy="9750"/>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9"/>
            <p:cNvSpPr/>
            <p:nvPr/>
          </p:nvSpPr>
          <p:spPr>
            <a:xfrm>
              <a:off x="3964175" y="3087750"/>
              <a:ext cx="9750" cy="9450"/>
            </a:xfrm>
            <a:custGeom>
              <a:avLst/>
              <a:gdLst/>
              <a:ahLst/>
              <a:cxnLst/>
              <a:rect l="l" t="t" r="r" b="b"/>
              <a:pathLst>
                <a:path w="390" h="378" extrusionOk="0">
                  <a:moveTo>
                    <a:pt x="189" y="1"/>
                  </a:moveTo>
                  <a:cubicBezTo>
                    <a:pt x="89" y="1"/>
                    <a:pt x="1" y="76"/>
                    <a:pt x="1" y="189"/>
                  </a:cubicBezTo>
                  <a:cubicBezTo>
                    <a:pt x="1" y="289"/>
                    <a:pt x="89" y="377"/>
                    <a:pt x="189" y="377"/>
                  </a:cubicBezTo>
                  <a:cubicBezTo>
                    <a:pt x="302" y="377"/>
                    <a:pt x="390" y="289"/>
                    <a:pt x="390" y="189"/>
                  </a:cubicBezTo>
                  <a:cubicBezTo>
                    <a:pt x="390" y="76"/>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9"/>
            <p:cNvSpPr/>
            <p:nvPr/>
          </p:nvSpPr>
          <p:spPr>
            <a:xfrm>
              <a:off x="3767175" y="2817650"/>
              <a:ext cx="9750" cy="9750"/>
            </a:xfrm>
            <a:custGeom>
              <a:avLst/>
              <a:gdLst/>
              <a:ahLst/>
              <a:cxnLst/>
              <a:rect l="l" t="t" r="r" b="b"/>
              <a:pathLst>
                <a:path w="390" h="390" extrusionOk="0">
                  <a:moveTo>
                    <a:pt x="188" y="0"/>
                  </a:moveTo>
                  <a:cubicBezTo>
                    <a:pt x="88" y="0"/>
                    <a:pt x="0" y="88"/>
                    <a:pt x="0" y="201"/>
                  </a:cubicBezTo>
                  <a:cubicBezTo>
                    <a:pt x="0" y="301"/>
                    <a:pt x="88" y="389"/>
                    <a:pt x="188" y="389"/>
                  </a:cubicBezTo>
                  <a:cubicBezTo>
                    <a:pt x="301" y="389"/>
                    <a:pt x="389" y="301"/>
                    <a:pt x="389" y="201"/>
                  </a:cubicBezTo>
                  <a:cubicBezTo>
                    <a:pt x="389" y="88"/>
                    <a:pt x="301" y="0"/>
                    <a:pt x="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9"/>
            <p:cNvSpPr/>
            <p:nvPr/>
          </p:nvSpPr>
          <p:spPr>
            <a:xfrm>
              <a:off x="4299875" y="3137325"/>
              <a:ext cx="9750" cy="9750"/>
            </a:xfrm>
            <a:custGeom>
              <a:avLst/>
              <a:gdLst/>
              <a:ahLst/>
              <a:cxnLst/>
              <a:rect l="l" t="t" r="r" b="b"/>
              <a:pathLst>
                <a:path w="390" h="390" extrusionOk="0">
                  <a:moveTo>
                    <a:pt x="188" y="1"/>
                  </a:moveTo>
                  <a:cubicBezTo>
                    <a:pt x="88" y="1"/>
                    <a:pt x="0" y="88"/>
                    <a:pt x="0" y="201"/>
                  </a:cubicBezTo>
                  <a:cubicBezTo>
                    <a:pt x="0" y="302"/>
                    <a:pt x="88" y="390"/>
                    <a:pt x="188" y="390"/>
                  </a:cubicBezTo>
                  <a:cubicBezTo>
                    <a:pt x="301" y="390"/>
                    <a:pt x="389" y="302"/>
                    <a:pt x="389" y="201"/>
                  </a:cubicBezTo>
                  <a:cubicBezTo>
                    <a:pt x="389" y="88"/>
                    <a:pt x="301" y="1"/>
                    <a:pt x="1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39"/>
            <p:cNvSpPr/>
            <p:nvPr/>
          </p:nvSpPr>
          <p:spPr>
            <a:xfrm>
              <a:off x="3707550" y="3149250"/>
              <a:ext cx="9750" cy="9425"/>
            </a:xfrm>
            <a:custGeom>
              <a:avLst/>
              <a:gdLst/>
              <a:ahLst/>
              <a:cxnLst/>
              <a:rect l="l" t="t" r="r" b="b"/>
              <a:pathLst>
                <a:path w="390" h="377" extrusionOk="0">
                  <a:moveTo>
                    <a:pt x="202" y="0"/>
                  </a:moveTo>
                  <a:cubicBezTo>
                    <a:pt x="89" y="0"/>
                    <a:pt x="1" y="76"/>
                    <a:pt x="1" y="189"/>
                  </a:cubicBezTo>
                  <a:cubicBezTo>
                    <a:pt x="1" y="289"/>
                    <a:pt x="89" y="377"/>
                    <a:pt x="202" y="377"/>
                  </a:cubicBezTo>
                  <a:cubicBezTo>
                    <a:pt x="302" y="377"/>
                    <a:pt x="390" y="289"/>
                    <a:pt x="390" y="189"/>
                  </a:cubicBezTo>
                  <a:cubicBezTo>
                    <a:pt x="390" y="76"/>
                    <a:pt x="302" y="0"/>
                    <a:pt x="2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39"/>
            <p:cNvSpPr/>
            <p:nvPr/>
          </p:nvSpPr>
          <p:spPr>
            <a:xfrm>
              <a:off x="4200100" y="2984850"/>
              <a:ext cx="9750" cy="9750"/>
            </a:xfrm>
            <a:custGeom>
              <a:avLst/>
              <a:gdLst/>
              <a:ahLst/>
              <a:cxnLst/>
              <a:rect l="l" t="t" r="r" b="b"/>
              <a:pathLst>
                <a:path w="390" h="390" extrusionOk="0">
                  <a:moveTo>
                    <a:pt x="189" y="1"/>
                  </a:moveTo>
                  <a:cubicBezTo>
                    <a:pt x="88" y="1"/>
                    <a:pt x="1" y="89"/>
                    <a:pt x="1" y="202"/>
                  </a:cubicBezTo>
                  <a:cubicBezTo>
                    <a:pt x="1" y="302"/>
                    <a:pt x="88" y="390"/>
                    <a:pt x="189" y="390"/>
                  </a:cubicBezTo>
                  <a:cubicBezTo>
                    <a:pt x="302" y="390"/>
                    <a:pt x="390" y="302"/>
                    <a:pt x="390" y="202"/>
                  </a:cubicBezTo>
                  <a:cubicBezTo>
                    <a:pt x="390" y="89"/>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39"/>
            <p:cNvSpPr/>
            <p:nvPr/>
          </p:nvSpPr>
          <p:spPr>
            <a:xfrm>
              <a:off x="3928425" y="2855300"/>
              <a:ext cx="9750" cy="9750"/>
            </a:xfrm>
            <a:custGeom>
              <a:avLst/>
              <a:gdLst/>
              <a:ahLst/>
              <a:cxnLst/>
              <a:rect l="l" t="t" r="r" b="b"/>
              <a:pathLst>
                <a:path w="390" h="390" extrusionOk="0">
                  <a:moveTo>
                    <a:pt x="201" y="0"/>
                  </a:moveTo>
                  <a:cubicBezTo>
                    <a:pt x="88" y="0"/>
                    <a:pt x="0" y="88"/>
                    <a:pt x="0" y="188"/>
                  </a:cubicBezTo>
                  <a:cubicBezTo>
                    <a:pt x="0" y="301"/>
                    <a:pt x="88" y="389"/>
                    <a:pt x="201" y="389"/>
                  </a:cubicBezTo>
                  <a:cubicBezTo>
                    <a:pt x="301" y="389"/>
                    <a:pt x="389" y="301"/>
                    <a:pt x="389" y="188"/>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39"/>
            <p:cNvSpPr/>
            <p:nvPr/>
          </p:nvSpPr>
          <p:spPr>
            <a:xfrm>
              <a:off x="4047950" y="2931850"/>
              <a:ext cx="9750" cy="9750"/>
            </a:xfrm>
            <a:custGeom>
              <a:avLst/>
              <a:gdLst/>
              <a:ahLst/>
              <a:cxnLst/>
              <a:rect l="l" t="t" r="r" b="b"/>
              <a:pathLst>
                <a:path w="390" h="390" extrusionOk="0">
                  <a:moveTo>
                    <a:pt x="201" y="0"/>
                  </a:moveTo>
                  <a:cubicBezTo>
                    <a:pt x="88" y="0"/>
                    <a:pt x="0" y="88"/>
                    <a:pt x="0" y="201"/>
                  </a:cubicBezTo>
                  <a:cubicBezTo>
                    <a:pt x="0" y="301"/>
                    <a:pt x="88" y="389"/>
                    <a:pt x="201" y="389"/>
                  </a:cubicBezTo>
                  <a:cubicBezTo>
                    <a:pt x="301" y="389"/>
                    <a:pt x="389" y="301"/>
                    <a:pt x="389" y="201"/>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p:cNvSpPr/>
          <p:nvPr/>
        </p:nvSpPr>
        <p:spPr>
          <a:xfrm>
            <a:off x="1644192" y="2365926"/>
            <a:ext cx="5007429" cy="1323439"/>
          </a:xfrm>
          <a:prstGeom prst="rect">
            <a:avLst/>
          </a:prstGeom>
        </p:spPr>
        <p:txBody>
          <a:bodyPr wrap="square">
            <a:spAutoFit/>
          </a:bodyPr>
          <a:lstStyle/>
          <a:p>
            <a:r>
              <a:rPr lang="en-US" sz="2000" dirty="0" err="1">
                <a:latin typeface="Book Antiqua" panose="02040602050305030304" pitchFamily="18" charset="0"/>
                <a:cs typeface="Times New Roman" pitchFamily="18" charset="0"/>
              </a:rPr>
              <a:t>Etika</a:t>
            </a:r>
            <a:r>
              <a:rPr lang="en-US" sz="2000" dirty="0">
                <a:latin typeface="Book Antiqua" panose="02040602050305030304" pitchFamily="18" charset="0"/>
                <a:cs typeface="Times New Roman" pitchFamily="18" charset="0"/>
              </a:rPr>
              <a:t> yang </a:t>
            </a:r>
            <a:r>
              <a:rPr lang="en-US" sz="2000" dirty="0" err="1">
                <a:latin typeface="Book Antiqua" panose="02040602050305030304" pitchFamily="18" charset="0"/>
                <a:cs typeface="Times New Roman" pitchFamily="18" charset="0"/>
              </a:rPr>
              <a:t>mendasarkan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penilaian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baik</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dan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buruk</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pada</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nilai-nilai</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Pancasila</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yaitu</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nilai</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ketuhanan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kemanusiaan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persatuan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kerakyatan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dan</a:t>
            </a:r>
            <a:r>
              <a:rPr lang="en-US" sz="2000" dirty="0">
                <a:latin typeface="Book Antiqua" panose="02040602050305030304" pitchFamily="18" charset="0"/>
                <a:cs typeface="Times New Roman" pitchFamily="18" charset="0"/>
              </a:rPr>
              <a:t> </a:t>
            </a:r>
            <a:r>
              <a:rPr lang="en-US" sz="2000" dirty="0" err="1">
                <a:latin typeface="Book Antiqua" panose="02040602050305030304" pitchFamily="18" charset="0"/>
                <a:cs typeface="Times New Roman" pitchFamily="18" charset="0"/>
              </a:rPr>
              <a:t>keadilan</a:t>
            </a:r>
            <a:r>
              <a:rPr lang="en-US" sz="2000" dirty="0">
                <a:latin typeface="Book Antiqua" panose="02040602050305030304" pitchFamily="18" charset="0"/>
                <a:cs typeface="Times New Roman" pitchFamily="18" charset="0"/>
              </a:rPr>
              <a:t>. </a:t>
            </a:r>
            <a:endParaRPr lang="en-US" sz="2000" dirty="0">
              <a:latin typeface="Book Antiqua" panose="02040602050305030304"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grpSp>
        <p:nvGrpSpPr>
          <p:cNvPr id="1218" name="Google Shape;1218;p38"/>
          <p:cNvGrpSpPr/>
          <p:nvPr/>
        </p:nvGrpSpPr>
        <p:grpSpPr>
          <a:xfrm>
            <a:off x="5776526" y="1524019"/>
            <a:ext cx="2961792" cy="3771811"/>
            <a:chOff x="4648100" y="3315575"/>
            <a:chExt cx="960000" cy="1222550"/>
          </a:xfrm>
        </p:grpSpPr>
        <p:sp>
          <p:nvSpPr>
            <p:cNvPr id="1219" name="Google Shape;1219;p38"/>
            <p:cNvSpPr/>
            <p:nvPr/>
          </p:nvSpPr>
          <p:spPr>
            <a:xfrm>
              <a:off x="4932750" y="3918350"/>
              <a:ext cx="331975" cy="401925"/>
            </a:xfrm>
            <a:custGeom>
              <a:avLst/>
              <a:gdLst/>
              <a:ahLst/>
              <a:cxnLst/>
              <a:rect l="l" t="t" r="r" b="b"/>
              <a:pathLst>
                <a:path w="13279" h="16077" extrusionOk="0">
                  <a:moveTo>
                    <a:pt x="42" y="0"/>
                  </a:moveTo>
                  <a:cubicBezTo>
                    <a:pt x="14" y="0"/>
                    <a:pt x="0" y="48"/>
                    <a:pt x="21" y="69"/>
                  </a:cubicBezTo>
                  <a:cubicBezTo>
                    <a:pt x="1351" y="1085"/>
                    <a:pt x="2606" y="2127"/>
                    <a:pt x="3761" y="3319"/>
                  </a:cubicBezTo>
                  <a:cubicBezTo>
                    <a:pt x="5041" y="4637"/>
                    <a:pt x="6220" y="6042"/>
                    <a:pt x="7337" y="7498"/>
                  </a:cubicBezTo>
                  <a:cubicBezTo>
                    <a:pt x="9433" y="10233"/>
                    <a:pt x="11315" y="13145"/>
                    <a:pt x="13160" y="16056"/>
                  </a:cubicBezTo>
                  <a:cubicBezTo>
                    <a:pt x="13171" y="16070"/>
                    <a:pt x="13185" y="16077"/>
                    <a:pt x="13201" y="16077"/>
                  </a:cubicBezTo>
                  <a:cubicBezTo>
                    <a:pt x="13238" y="16077"/>
                    <a:pt x="13278" y="16038"/>
                    <a:pt x="13260" y="15993"/>
                  </a:cubicBezTo>
                  <a:cubicBezTo>
                    <a:pt x="10424" y="11288"/>
                    <a:pt x="7312" y="6544"/>
                    <a:pt x="3359" y="2692"/>
                  </a:cubicBezTo>
                  <a:cubicBezTo>
                    <a:pt x="2355" y="1713"/>
                    <a:pt x="1276" y="734"/>
                    <a:pt x="59" y="6"/>
                  </a:cubicBezTo>
                  <a:cubicBezTo>
                    <a:pt x="53" y="2"/>
                    <a:pt x="47" y="0"/>
                    <a:pt x="4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8"/>
            <p:cNvSpPr/>
            <p:nvPr/>
          </p:nvSpPr>
          <p:spPr>
            <a:xfrm>
              <a:off x="4911000" y="4013850"/>
              <a:ext cx="215550" cy="100750"/>
            </a:xfrm>
            <a:custGeom>
              <a:avLst/>
              <a:gdLst/>
              <a:ahLst/>
              <a:cxnLst/>
              <a:rect l="l" t="t" r="r" b="b"/>
              <a:pathLst>
                <a:path w="8622" h="4030" extrusionOk="0">
                  <a:moveTo>
                    <a:pt x="1506" y="1"/>
                  </a:moveTo>
                  <a:cubicBezTo>
                    <a:pt x="1067" y="1"/>
                    <a:pt x="663" y="93"/>
                    <a:pt x="314" y="302"/>
                  </a:cubicBezTo>
                  <a:cubicBezTo>
                    <a:pt x="151" y="415"/>
                    <a:pt x="0" y="591"/>
                    <a:pt x="113" y="842"/>
                  </a:cubicBezTo>
                  <a:cubicBezTo>
                    <a:pt x="163" y="955"/>
                    <a:pt x="251" y="1068"/>
                    <a:pt x="352" y="1155"/>
                  </a:cubicBezTo>
                  <a:cubicBezTo>
                    <a:pt x="1205" y="1959"/>
                    <a:pt x="2284" y="2009"/>
                    <a:pt x="3238" y="2097"/>
                  </a:cubicBezTo>
                  <a:cubicBezTo>
                    <a:pt x="5108" y="2272"/>
                    <a:pt x="7329" y="3025"/>
                    <a:pt x="8621" y="4029"/>
                  </a:cubicBezTo>
                  <a:lnTo>
                    <a:pt x="8207" y="3628"/>
                  </a:lnTo>
                  <a:cubicBezTo>
                    <a:pt x="6565" y="2141"/>
                    <a:pt x="3623" y="1"/>
                    <a:pt x="1506"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8"/>
            <p:cNvSpPr/>
            <p:nvPr/>
          </p:nvSpPr>
          <p:spPr>
            <a:xfrm>
              <a:off x="4941425" y="4036450"/>
              <a:ext cx="186850" cy="79550"/>
            </a:xfrm>
            <a:custGeom>
              <a:avLst/>
              <a:gdLst/>
              <a:ahLst/>
              <a:cxnLst/>
              <a:rect l="l" t="t" r="r" b="b"/>
              <a:pathLst>
                <a:path w="7474" h="3182" extrusionOk="0">
                  <a:moveTo>
                    <a:pt x="26" y="0"/>
                  </a:moveTo>
                  <a:cubicBezTo>
                    <a:pt x="0" y="0"/>
                    <a:pt x="0" y="38"/>
                    <a:pt x="26" y="38"/>
                  </a:cubicBezTo>
                  <a:cubicBezTo>
                    <a:pt x="1356" y="164"/>
                    <a:pt x="2636" y="452"/>
                    <a:pt x="3853" y="992"/>
                  </a:cubicBezTo>
                  <a:cubicBezTo>
                    <a:pt x="5133" y="1557"/>
                    <a:pt x="6225" y="2385"/>
                    <a:pt x="7379" y="3175"/>
                  </a:cubicBezTo>
                  <a:cubicBezTo>
                    <a:pt x="7387" y="3179"/>
                    <a:pt x="7395" y="3181"/>
                    <a:pt x="7403" y="3181"/>
                  </a:cubicBezTo>
                  <a:cubicBezTo>
                    <a:pt x="7443" y="3181"/>
                    <a:pt x="7474" y="3132"/>
                    <a:pt x="7442" y="3100"/>
                  </a:cubicBezTo>
                  <a:cubicBezTo>
                    <a:pt x="5447" y="1255"/>
                    <a:pt x="2749" y="38"/>
                    <a:pt x="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8"/>
            <p:cNvSpPr/>
            <p:nvPr/>
          </p:nvSpPr>
          <p:spPr>
            <a:xfrm>
              <a:off x="4961825" y="4094500"/>
              <a:ext cx="235300" cy="123300"/>
            </a:xfrm>
            <a:custGeom>
              <a:avLst/>
              <a:gdLst/>
              <a:ahLst/>
              <a:cxnLst/>
              <a:rect l="l" t="t" r="r" b="b"/>
              <a:pathLst>
                <a:path w="9412" h="4932" extrusionOk="0">
                  <a:moveTo>
                    <a:pt x="1447" y="1"/>
                  </a:moveTo>
                  <a:cubicBezTo>
                    <a:pt x="1067" y="1"/>
                    <a:pt x="711" y="67"/>
                    <a:pt x="389" y="213"/>
                  </a:cubicBezTo>
                  <a:cubicBezTo>
                    <a:pt x="176" y="301"/>
                    <a:pt x="0" y="489"/>
                    <a:pt x="101" y="765"/>
                  </a:cubicBezTo>
                  <a:cubicBezTo>
                    <a:pt x="138" y="891"/>
                    <a:pt x="239" y="1004"/>
                    <a:pt x="339" y="1117"/>
                  </a:cubicBezTo>
                  <a:cubicBezTo>
                    <a:pt x="1230" y="2033"/>
                    <a:pt x="2447" y="2196"/>
                    <a:pt x="3501" y="2372"/>
                  </a:cubicBezTo>
                  <a:cubicBezTo>
                    <a:pt x="5609" y="2736"/>
                    <a:pt x="8056" y="3740"/>
                    <a:pt x="9412" y="4932"/>
                  </a:cubicBezTo>
                  <a:lnTo>
                    <a:pt x="9173" y="4568"/>
                  </a:lnTo>
                  <a:cubicBezTo>
                    <a:pt x="7380" y="2764"/>
                    <a:pt x="3903" y="1"/>
                    <a:pt x="1447"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8"/>
            <p:cNvSpPr/>
            <p:nvPr/>
          </p:nvSpPr>
          <p:spPr>
            <a:xfrm>
              <a:off x="4995375" y="4117700"/>
              <a:ext cx="203200" cy="101300"/>
            </a:xfrm>
            <a:custGeom>
              <a:avLst/>
              <a:gdLst/>
              <a:ahLst/>
              <a:cxnLst/>
              <a:rect l="l" t="t" r="r" b="b"/>
              <a:pathLst>
                <a:path w="8128" h="4052" extrusionOk="0">
                  <a:moveTo>
                    <a:pt x="39" y="1"/>
                  </a:moveTo>
                  <a:cubicBezTo>
                    <a:pt x="13" y="1"/>
                    <a:pt x="1" y="38"/>
                    <a:pt x="26" y="38"/>
                  </a:cubicBezTo>
                  <a:cubicBezTo>
                    <a:pt x="1469" y="277"/>
                    <a:pt x="2862" y="691"/>
                    <a:pt x="4180" y="1356"/>
                  </a:cubicBezTo>
                  <a:cubicBezTo>
                    <a:pt x="5598" y="2084"/>
                    <a:pt x="6790" y="3075"/>
                    <a:pt x="8045" y="4041"/>
                  </a:cubicBezTo>
                  <a:cubicBezTo>
                    <a:pt x="8052" y="4049"/>
                    <a:pt x="8060" y="4052"/>
                    <a:pt x="8067" y="4052"/>
                  </a:cubicBezTo>
                  <a:cubicBezTo>
                    <a:pt x="8099" y="4052"/>
                    <a:pt x="8128" y="3997"/>
                    <a:pt x="8107" y="3966"/>
                  </a:cubicBezTo>
                  <a:cubicBezTo>
                    <a:pt x="5987" y="1808"/>
                    <a:pt x="3050" y="302"/>
                    <a:pt x="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38"/>
            <p:cNvSpPr/>
            <p:nvPr/>
          </p:nvSpPr>
          <p:spPr>
            <a:xfrm>
              <a:off x="4999150" y="4192775"/>
              <a:ext cx="284875" cy="149275"/>
            </a:xfrm>
            <a:custGeom>
              <a:avLst/>
              <a:gdLst/>
              <a:ahLst/>
              <a:cxnLst/>
              <a:rect l="l" t="t" r="r" b="b"/>
              <a:pathLst>
                <a:path w="11395" h="5971" extrusionOk="0">
                  <a:moveTo>
                    <a:pt x="1763" y="0"/>
                  </a:moveTo>
                  <a:cubicBezTo>
                    <a:pt x="1300" y="0"/>
                    <a:pt x="868" y="81"/>
                    <a:pt x="477" y="260"/>
                  </a:cubicBezTo>
                  <a:cubicBezTo>
                    <a:pt x="226" y="373"/>
                    <a:pt x="0" y="587"/>
                    <a:pt x="126" y="925"/>
                  </a:cubicBezTo>
                  <a:cubicBezTo>
                    <a:pt x="176" y="1076"/>
                    <a:pt x="289" y="1214"/>
                    <a:pt x="415" y="1352"/>
                  </a:cubicBezTo>
                  <a:cubicBezTo>
                    <a:pt x="1494" y="2469"/>
                    <a:pt x="2962" y="2657"/>
                    <a:pt x="4255" y="2883"/>
                  </a:cubicBezTo>
                  <a:cubicBezTo>
                    <a:pt x="6802" y="3310"/>
                    <a:pt x="9751" y="4527"/>
                    <a:pt x="11395" y="5970"/>
                  </a:cubicBezTo>
                  <a:lnTo>
                    <a:pt x="11119" y="5531"/>
                  </a:lnTo>
                  <a:cubicBezTo>
                    <a:pt x="8947" y="3348"/>
                    <a:pt x="4736" y="0"/>
                    <a:pt x="1763"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38"/>
            <p:cNvSpPr/>
            <p:nvPr/>
          </p:nvSpPr>
          <p:spPr>
            <a:xfrm>
              <a:off x="5040250" y="4220925"/>
              <a:ext cx="245425" cy="122075"/>
            </a:xfrm>
            <a:custGeom>
              <a:avLst/>
              <a:gdLst/>
              <a:ahLst/>
              <a:cxnLst/>
              <a:rect l="l" t="t" r="r" b="b"/>
              <a:pathLst>
                <a:path w="9817" h="4883" extrusionOk="0">
                  <a:moveTo>
                    <a:pt x="25" y="0"/>
                  </a:moveTo>
                  <a:cubicBezTo>
                    <a:pt x="0" y="0"/>
                    <a:pt x="0" y="38"/>
                    <a:pt x="25" y="38"/>
                  </a:cubicBezTo>
                  <a:cubicBezTo>
                    <a:pt x="1745" y="314"/>
                    <a:pt x="3401" y="803"/>
                    <a:pt x="4957" y="1581"/>
                  </a:cubicBezTo>
                  <a:cubicBezTo>
                    <a:pt x="6714" y="2460"/>
                    <a:pt x="8195" y="3677"/>
                    <a:pt x="9713" y="4869"/>
                  </a:cubicBezTo>
                  <a:cubicBezTo>
                    <a:pt x="9725" y="4878"/>
                    <a:pt x="9738" y="4882"/>
                    <a:pt x="9751" y="4882"/>
                  </a:cubicBezTo>
                  <a:cubicBezTo>
                    <a:pt x="9788" y="4882"/>
                    <a:pt x="9817" y="4844"/>
                    <a:pt x="9788" y="4806"/>
                  </a:cubicBezTo>
                  <a:cubicBezTo>
                    <a:pt x="7191" y="2209"/>
                    <a:pt x="3690" y="377"/>
                    <a:pt x="2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38"/>
            <p:cNvSpPr/>
            <p:nvPr/>
          </p:nvSpPr>
          <p:spPr>
            <a:xfrm>
              <a:off x="5034275" y="3909575"/>
              <a:ext cx="100100" cy="217875"/>
            </a:xfrm>
            <a:custGeom>
              <a:avLst/>
              <a:gdLst/>
              <a:ahLst/>
              <a:cxnLst/>
              <a:rect l="l" t="t" r="r" b="b"/>
              <a:pathLst>
                <a:path w="4004" h="8715" extrusionOk="0">
                  <a:moveTo>
                    <a:pt x="2215" y="0"/>
                  </a:moveTo>
                  <a:cubicBezTo>
                    <a:pt x="2080" y="0"/>
                    <a:pt x="1960" y="57"/>
                    <a:pt x="1871" y="131"/>
                  </a:cubicBezTo>
                  <a:cubicBezTo>
                    <a:pt x="1" y="1537"/>
                    <a:pt x="2247" y="6079"/>
                    <a:pt x="3766" y="8401"/>
                  </a:cubicBezTo>
                  <a:lnTo>
                    <a:pt x="4004" y="8715"/>
                  </a:lnTo>
                  <a:cubicBezTo>
                    <a:pt x="3151" y="6908"/>
                    <a:pt x="2686" y="4774"/>
                    <a:pt x="3013" y="3105"/>
                  </a:cubicBezTo>
                  <a:cubicBezTo>
                    <a:pt x="3176" y="2277"/>
                    <a:pt x="3414" y="1336"/>
                    <a:pt x="2774" y="382"/>
                  </a:cubicBezTo>
                  <a:cubicBezTo>
                    <a:pt x="2699" y="269"/>
                    <a:pt x="2611" y="169"/>
                    <a:pt x="2511" y="94"/>
                  </a:cubicBezTo>
                  <a:cubicBezTo>
                    <a:pt x="2408" y="27"/>
                    <a:pt x="2308" y="0"/>
                    <a:pt x="2215"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38"/>
            <p:cNvSpPr/>
            <p:nvPr/>
          </p:nvSpPr>
          <p:spPr>
            <a:xfrm>
              <a:off x="5075075" y="3939800"/>
              <a:ext cx="60675" cy="188850"/>
            </a:xfrm>
            <a:custGeom>
              <a:avLst/>
              <a:gdLst/>
              <a:ahLst/>
              <a:cxnLst/>
              <a:rect l="l" t="t" r="r" b="b"/>
              <a:pathLst>
                <a:path w="2427" h="7554" extrusionOk="0">
                  <a:moveTo>
                    <a:pt x="724" y="0"/>
                  </a:moveTo>
                  <a:cubicBezTo>
                    <a:pt x="716" y="0"/>
                    <a:pt x="708" y="4"/>
                    <a:pt x="703" y="14"/>
                  </a:cubicBezTo>
                  <a:cubicBezTo>
                    <a:pt x="0" y="2524"/>
                    <a:pt x="954" y="5423"/>
                    <a:pt x="2322" y="7531"/>
                  </a:cubicBezTo>
                  <a:cubicBezTo>
                    <a:pt x="2334" y="7547"/>
                    <a:pt x="2350" y="7554"/>
                    <a:pt x="2365" y="7554"/>
                  </a:cubicBezTo>
                  <a:cubicBezTo>
                    <a:pt x="2398" y="7554"/>
                    <a:pt x="2427" y="7523"/>
                    <a:pt x="2410" y="7481"/>
                  </a:cubicBezTo>
                  <a:cubicBezTo>
                    <a:pt x="1832" y="6213"/>
                    <a:pt x="1205" y="5008"/>
                    <a:pt x="866" y="3653"/>
                  </a:cubicBezTo>
                  <a:cubicBezTo>
                    <a:pt x="565" y="2448"/>
                    <a:pt x="502" y="1244"/>
                    <a:pt x="741" y="27"/>
                  </a:cubicBezTo>
                  <a:cubicBezTo>
                    <a:pt x="748" y="11"/>
                    <a:pt x="737" y="0"/>
                    <a:pt x="72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38"/>
            <p:cNvSpPr/>
            <p:nvPr/>
          </p:nvSpPr>
          <p:spPr>
            <a:xfrm>
              <a:off x="4971550" y="3852875"/>
              <a:ext cx="89425" cy="182025"/>
            </a:xfrm>
            <a:custGeom>
              <a:avLst/>
              <a:gdLst/>
              <a:ahLst/>
              <a:cxnLst/>
              <a:rect l="l" t="t" r="r" b="b"/>
              <a:pathLst>
                <a:path w="3577" h="7281" extrusionOk="0">
                  <a:moveTo>
                    <a:pt x="1723" y="0"/>
                  </a:moveTo>
                  <a:cubicBezTo>
                    <a:pt x="1604" y="0"/>
                    <a:pt x="1502" y="56"/>
                    <a:pt x="1431" y="128"/>
                  </a:cubicBezTo>
                  <a:cubicBezTo>
                    <a:pt x="0" y="1408"/>
                    <a:pt x="2033" y="5147"/>
                    <a:pt x="3376" y="7030"/>
                  </a:cubicBezTo>
                  <a:lnTo>
                    <a:pt x="3577" y="7281"/>
                  </a:lnTo>
                  <a:cubicBezTo>
                    <a:pt x="2962" y="5863"/>
                    <a:pt x="2447" y="4219"/>
                    <a:pt x="2497" y="2600"/>
                  </a:cubicBezTo>
                  <a:cubicBezTo>
                    <a:pt x="2522" y="1847"/>
                    <a:pt x="2736" y="1069"/>
                    <a:pt x="2171" y="304"/>
                  </a:cubicBezTo>
                  <a:cubicBezTo>
                    <a:pt x="2108" y="216"/>
                    <a:pt x="2033" y="128"/>
                    <a:pt x="1945" y="65"/>
                  </a:cubicBezTo>
                  <a:cubicBezTo>
                    <a:pt x="1867" y="19"/>
                    <a:pt x="1792" y="0"/>
                    <a:pt x="1723"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38"/>
            <p:cNvSpPr/>
            <p:nvPr/>
          </p:nvSpPr>
          <p:spPr>
            <a:xfrm>
              <a:off x="5006675" y="3878450"/>
              <a:ext cx="55675" cy="157675"/>
            </a:xfrm>
            <a:custGeom>
              <a:avLst/>
              <a:gdLst/>
              <a:ahLst/>
              <a:cxnLst/>
              <a:rect l="l" t="t" r="r" b="b"/>
              <a:pathLst>
                <a:path w="2227" h="6307" extrusionOk="0">
                  <a:moveTo>
                    <a:pt x="472" y="0"/>
                  </a:moveTo>
                  <a:cubicBezTo>
                    <a:pt x="465" y="0"/>
                    <a:pt x="458" y="3"/>
                    <a:pt x="452" y="8"/>
                  </a:cubicBezTo>
                  <a:cubicBezTo>
                    <a:pt x="1" y="2142"/>
                    <a:pt x="879" y="4564"/>
                    <a:pt x="2134" y="6283"/>
                  </a:cubicBezTo>
                  <a:cubicBezTo>
                    <a:pt x="2142" y="6299"/>
                    <a:pt x="2155" y="6306"/>
                    <a:pt x="2169" y="6306"/>
                  </a:cubicBezTo>
                  <a:cubicBezTo>
                    <a:pt x="2197" y="6306"/>
                    <a:pt x="2226" y="6275"/>
                    <a:pt x="2209" y="6233"/>
                  </a:cubicBezTo>
                  <a:cubicBezTo>
                    <a:pt x="1695" y="5166"/>
                    <a:pt x="1105" y="4162"/>
                    <a:pt x="754" y="3008"/>
                  </a:cubicBezTo>
                  <a:cubicBezTo>
                    <a:pt x="465" y="2029"/>
                    <a:pt x="377" y="1025"/>
                    <a:pt x="490" y="21"/>
                  </a:cubicBezTo>
                  <a:cubicBezTo>
                    <a:pt x="490" y="6"/>
                    <a:pt x="481" y="0"/>
                    <a:pt x="47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38"/>
            <p:cNvSpPr/>
            <p:nvPr/>
          </p:nvSpPr>
          <p:spPr>
            <a:xfrm>
              <a:off x="4891225" y="3953200"/>
              <a:ext cx="150925" cy="62250"/>
            </a:xfrm>
            <a:custGeom>
              <a:avLst/>
              <a:gdLst/>
              <a:ahLst/>
              <a:cxnLst/>
              <a:rect l="l" t="t" r="r" b="b"/>
              <a:pathLst>
                <a:path w="6037" h="2490" extrusionOk="0">
                  <a:moveTo>
                    <a:pt x="1092" y="0"/>
                  </a:moveTo>
                  <a:cubicBezTo>
                    <a:pt x="731" y="0"/>
                    <a:pt x="417" y="88"/>
                    <a:pt x="176" y="294"/>
                  </a:cubicBezTo>
                  <a:cubicBezTo>
                    <a:pt x="76" y="382"/>
                    <a:pt x="1" y="520"/>
                    <a:pt x="88" y="695"/>
                  </a:cubicBezTo>
                  <a:cubicBezTo>
                    <a:pt x="126" y="771"/>
                    <a:pt x="201" y="833"/>
                    <a:pt x="264" y="896"/>
                  </a:cubicBezTo>
                  <a:cubicBezTo>
                    <a:pt x="879" y="1385"/>
                    <a:pt x="1544" y="1272"/>
                    <a:pt x="2172" y="1310"/>
                  </a:cubicBezTo>
                  <a:cubicBezTo>
                    <a:pt x="3539" y="1398"/>
                    <a:pt x="4882" y="1912"/>
                    <a:pt x="6037" y="2490"/>
                  </a:cubicBezTo>
                  <a:lnTo>
                    <a:pt x="5836" y="2314"/>
                  </a:lnTo>
                  <a:cubicBezTo>
                    <a:pt x="4654" y="1373"/>
                    <a:pt x="2514" y="0"/>
                    <a:pt x="1092"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38"/>
            <p:cNvSpPr/>
            <p:nvPr/>
          </p:nvSpPr>
          <p:spPr>
            <a:xfrm>
              <a:off x="4913500" y="3969750"/>
              <a:ext cx="130375" cy="47100"/>
            </a:xfrm>
            <a:custGeom>
              <a:avLst/>
              <a:gdLst/>
              <a:ahLst/>
              <a:cxnLst/>
              <a:rect l="l" t="t" r="r" b="b"/>
              <a:pathLst>
                <a:path w="5215" h="1884" extrusionOk="0">
                  <a:moveTo>
                    <a:pt x="597" y="0"/>
                  </a:moveTo>
                  <a:cubicBezTo>
                    <a:pt x="405" y="0"/>
                    <a:pt x="214" y="11"/>
                    <a:pt x="26" y="33"/>
                  </a:cubicBezTo>
                  <a:cubicBezTo>
                    <a:pt x="1" y="33"/>
                    <a:pt x="1" y="71"/>
                    <a:pt x="26" y="71"/>
                  </a:cubicBezTo>
                  <a:cubicBezTo>
                    <a:pt x="879" y="71"/>
                    <a:pt x="1707" y="221"/>
                    <a:pt x="2510" y="523"/>
                  </a:cubicBezTo>
                  <a:cubicBezTo>
                    <a:pt x="3452" y="861"/>
                    <a:pt x="4242" y="1414"/>
                    <a:pt x="5121" y="1878"/>
                  </a:cubicBezTo>
                  <a:cubicBezTo>
                    <a:pt x="5129" y="1882"/>
                    <a:pt x="5137" y="1884"/>
                    <a:pt x="5144" y="1884"/>
                  </a:cubicBezTo>
                  <a:cubicBezTo>
                    <a:pt x="5184" y="1884"/>
                    <a:pt x="5215" y="1834"/>
                    <a:pt x="5183" y="1803"/>
                  </a:cubicBezTo>
                  <a:cubicBezTo>
                    <a:pt x="3959" y="781"/>
                    <a:pt x="2233" y="0"/>
                    <a:pt x="5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38"/>
            <p:cNvSpPr/>
            <p:nvPr/>
          </p:nvSpPr>
          <p:spPr>
            <a:xfrm>
              <a:off x="4840100" y="3879700"/>
              <a:ext cx="149975" cy="84625"/>
            </a:xfrm>
            <a:custGeom>
              <a:avLst/>
              <a:gdLst/>
              <a:ahLst/>
              <a:cxnLst/>
              <a:rect l="l" t="t" r="r" b="b"/>
              <a:pathLst>
                <a:path w="5999" h="3385" extrusionOk="0">
                  <a:moveTo>
                    <a:pt x="821" y="0"/>
                  </a:moveTo>
                  <a:cubicBezTo>
                    <a:pt x="617" y="0"/>
                    <a:pt x="425" y="34"/>
                    <a:pt x="251" y="109"/>
                  </a:cubicBezTo>
                  <a:cubicBezTo>
                    <a:pt x="126" y="159"/>
                    <a:pt x="0" y="260"/>
                    <a:pt x="63" y="435"/>
                  </a:cubicBezTo>
                  <a:cubicBezTo>
                    <a:pt x="88" y="511"/>
                    <a:pt x="151" y="586"/>
                    <a:pt x="201" y="649"/>
                  </a:cubicBezTo>
                  <a:cubicBezTo>
                    <a:pt x="741" y="1226"/>
                    <a:pt x="1481" y="1289"/>
                    <a:pt x="2146" y="1464"/>
                  </a:cubicBezTo>
                  <a:cubicBezTo>
                    <a:pt x="3577" y="1841"/>
                    <a:pt x="4894" y="2606"/>
                    <a:pt x="5999" y="3384"/>
                  </a:cubicBezTo>
                  <a:lnTo>
                    <a:pt x="5823" y="3183"/>
                  </a:lnTo>
                  <a:cubicBezTo>
                    <a:pt x="4659" y="1964"/>
                    <a:pt x="2368" y="0"/>
                    <a:pt x="82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38"/>
            <p:cNvSpPr/>
            <p:nvPr/>
          </p:nvSpPr>
          <p:spPr>
            <a:xfrm>
              <a:off x="4862675" y="3895275"/>
              <a:ext cx="128800" cy="70250"/>
            </a:xfrm>
            <a:custGeom>
              <a:avLst/>
              <a:gdLst/>
              <a:ahLst/>
              <a:cxnLst/>
              <a:rect l="l" t="t" r="r" b="b"/>
              <a:pathLst>
                <a:path w="5152" h="2810" extrusionOk="0">
                  <a:moveTo>
                    <a:pt x="26" y="1"/>
                  </a:moveTo>
                  <a:cubicBezTo>
                    <a:pt x="13" y="1"/>
                    <a:pt x="1" y="38"/>
                    <a:pt x="26" y="38"/>
                  </a:cubicBezTo>
                  <a:cubicBezTo>
                    <a:pt x="954" y="239"/>
                    <a:pt x="1833" y="565"/>
                    <a:pt x="2661" y="1042"/>
                  </a:cubicBezTo>
                  <a:cubicBezTo>
                    <a:pt x="3527" y="1544"/>
                    <a:pt x="4267" y="2209"/>
                    <a:pt x="5070" y="2799"/>
                  </a:cubicBezTo>
                  <a:cubicBezTo>
                    <a:pt x="5078" y="2806"/>
                    <a:pt x="5085" y="2809"/>
                    <a:pt x="5093" y="2809"/>
                  </a:cubicBezTo>
                  <a:cubicBezTo>
                    <a:pt x="5124" y="2809"/>
                    <a:pt x="5151" y="2754"/>
                    <a:pt x="5121" y="2724"/>
                  </a:cubicBezTo>
                  <a:cubicBezTo>
                    <a:pt x="3853" y="1331"/>
                    <a:pt x="1921" y="201"/>
                    <a:pt x="2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38"/>
            <p:cNvSpPr/>
            <p:nvPr/>
          </p:nvSpPr>
          <p:spPr>
            <a:xfrm>
              <a:off x="5124950" y="4001500"/>
              <a:ext cx="103550" cy="240450"/>
            </a:xfrm>
            <a:custGeom>
              <a:avLst/>
              <a:gdLst/>
              <a:ahLst/>
              <a:cxnLst/>
              <a:rect l="l" t="t" r="r" b="b"/>
              <a:pathLst>
                <a:path w="4142" h="9618" extrusionOk="0">
                  <a:moveTo>
                    <a:pt x="2831" y="0"/>
                  </a:moveTo>
                  <a:cubicBezTo>
                    <a:pt x="2705" y="0"/>
                    <a:pt x="2585" y="34"/>
                    <a:pt x="2485" y="81"/>
                  </a:cubicBezTo>
                  <a:cubicBezTo>
                    <a:pt x="1" y="1260"/>
                    <a:pt x="1908" y="6506"/>
                    <a:pt x="3339" y="9241"/>
                  </a:cubicBezTo>
                  <a:lnTo>
                    <a:pt x="3552" y="9618"/>
                  </a:lnTo>
                  <a:cubicBezTo>
                    <a:pt x="2849" y="7547"/>
                    <a:pt x="2661" y="5176"/>
                    <a:pt x="3351" y="3469"/>
                  </a:cubicBezTo>
                  <a:cubicBezTo>
                    <a:pt x="3690" y="2603"/>
                    <a:pt x="4142" y="1637"/>
                    <a:pt x="3539" y="508"/>
                  </a:cubicBezTo>
                  <a:cubicBezTo>
                    <a:pt x="3477" y="382"/>
                    <a:pt x="3389" y="244"/>
                    <a:pt x="3263" y="156"/>
                  </a:cubicBezTo>
                  <a:cubicBezTo>
                    <a:pt x="3123" y="43"/>
                    <a:pt x="2973" y="0"/>
                    <a:pt x="283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38"/>
            <p:cNvSpPr/>
            <p:nvPr/>
          </p:nvSpPr>
          <p:spPr>
            <a:xfrm>
              <a:off x="5164475" y="4034600"/>
              <a:ext cx="50750" cy="208575"/>
            </a:xfrm>
            <a:custGeom>
              <a:avLst/>
              <a:gdLst/>
              <a:ahLst/>
              <a:cxnLst/>
              <a:rect l="l" t="t" r="r" b="b"/>
              <a:pathLst>
                <a:path w="2030" h="8343" extrusionOk="0">
                  <a:moveTo>
                    <a:pt x="1307" y="1"/>
                  </a:moveTo>
                  <a:cubicBezTo>
                    <a:pt x="1302" y="1"/>
                    <a:pt x="1297" y="4"/>
                    <a:pt x="1293" y="12"/>
                  </a:cubicBezTo>
                  <a:cubicBezTo>
                    <a:pt x="1" y="2584"/>
                    <a:pt x="691" y="5859"/>
                    <a:pt x="1933" y="8319"/>
                  </a:cubicBezTo>
                  <a:cubicBezTo>
                    <a:pt x="1942" y="8336"/>
                    <a:pt x="1956" y="8343"/>
                    <a:pt x="1970" y="8343"/>
                  </a:cubicBezTo>
                  <a:cubicBezTo>
                    <a:pt x="1999" y="8343"/>
                    <a:pt x="2029" y="8315"/>
                    <a:pt x="2021" y="8281"/>
                  </a:cubicBezTo>
                  <a:cubicBezTo>
                    <a:pt x="1532" y="6813"/>
                    <a:pt x="980" y="5395"/>
                    <a:pt x="804" y="3839"/>
                  </a:cubicBezTo>
                  <a:cubicBezTo>
                    <a:pt x="666" y="2534"/>
                    <a:pt x="829" y="1242"/>
                    <a:pt x="1331" y="24"/>
                  </a:cubicBezTo>
                  <a:cubicBezTo>
                    <a:pt x="1331" y="16"/>
                    <a:pt x="1319" y="1"/>
                    <a:pt x="130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38"/>
            <p:cNvSpPr/>
            <p:nvPr/>
          </p:nvSpPr>
          <p:spPr>
            <a:xfrm>
              <a:off x="5206825" y="4083300"/>
              <a:ext cx="126150" cy="260625"/>
            </a:xfrm>
            <a:custGeom>
              <a:avLst/>
              <a:gdLst/>
              <a:ahLst/>
              <a:cxnLst/>
              <a:rect l="l" t="t" r="r" b="b"/>
              <a:pathLst>
                <a:path w="5046" h="10425" extrusionOk="0">
                  <a:moveTo>
                    <a:pt x="3586" y="1"/>
                  </a:moveTo>
                  <a:cubicBezTo>
                    <a:pt x="3504" y="1"/>
                    <a:pt x="3424" y="9"/>
                    <a:pt x="3351" y="21"/>
                  </a:cubicBezTo>
                  <a:cubicBezTo>
                    <a:pt x="1" y="724"/>
                    <a:pt x="1168" y="6735"/>
                    <a:pt x="2322" y="9973"/>
                  </a:cubicBezTo>
                  <a:lnTo>
                    <a:pt x="2511" y="10424"/>
                  </a:lnTo>
                  <a:cubicBezTo>
                    <a:pt x="2109" y="8053"/>
                    <a:pt x="2410" y="5493"/>
                    <a:pt x="3653" y="3824"/>
                  </a:cubicBezTo>
                  <a:cubicBezTo>
                    <a:pt x="4267" y="2983"/>
                    <a:pt x="5045" y="2054"/>
                    <a:pt x="4556" y="724"/>
                  </a:cubicBezTo>
                  <a:cubicBezTo>
                    <a:pt x="4506" y="573"/>
                    <a:pt x="4431" y="410"/>
                    <a:pt x="4305" y="285"/>
                  </a:cubicBezTo>
                  <a:cubicBezTo>
                    <a:pt x="4099" y="69"/>
                    <a:pt x="3830" y="1"/>
                    <a:pt x="3586"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38"/>
            <p:cNvSpPr/>
            <p:nvPr/>
          </p:nvSpPr>
          <p:spPr>
            <a:xfrm>
              <a:off x="5242275" y="4119500"/>
              <a:ext cx="54250" cy="225425"/>
            </a:xfrm>
            <a:custGeom>
              <a:avLst/>
              <a:gdLst/>
              <a:ahLst/>
              <a:cxnLst/>
              <a:rect l="l" t="t" r="r" b="b"/>
              <a:pathLst>
                <a:path w="2170" h="9017" extrusionOk="0">
                  <a:moveTo>
                    <a:pt x="2142" y="0"/>
                  </a:moveTo>
                  <a:cubicBezTo>
                    <a:pt x="2139" y="0"/>
                    <a:pt x="2137" y="2"/>
                    <a:pt x="2134" y="4"/>
                  </a:cubicBezTo>
                  <a:cubicBezTo>
                    <a:pt x="1" y="2401"/>
                    <a:pt x="101" y="6090"/>
                    <a:pt x="1042" y="8989"/>
                  </a:cubicBezTo>
                  <a:cubicBezTo>
                    <a:pt x="1052" y="9008"/>
                    <a:pt x="1069" y="9016"/>
                    <a:pt x="1085" y="9016"/>
                  </a:cubicBezTo>
                  <a:cubicBezTo>
                    <a:pt x="1112" y="9016"/>
                    <a:pt x="1138" y="8995"/>
                    <a:pt x="1130" y="8964"/>
                  </a:cubicBezTo>
                  <a:cubicBezTo>
                    <a:pt x="842" y="7345"/>
                    <a:pt x="503" y="5751"/>
                    <a:pt x="628" y="4095"/>
                  </a:cubicBezTo>
                  <a:cubicBezTo>
                    <a:pt x="741" y="2602"/>
                    <a:pt x="1243" y="1221"/>
                    <a:pt x="2159" y="29"/>
                  </a:cubicBezTo>
                  <a:cubicBezTo>
                    <a:pt x="2169" y="19"/>
                    <a:pt x="2155" y="0"/>
                    <a:pt x="214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38"/>
            <p:cNvSpPr/>
            <p:nvPr/>
          </p:nvSpPr>
          <p:spPr>
            <a:xfrm>
              <a:off x="5302825" y="3727725"/>
              <a:ext cx="232050" cy="508900"/>
            </a:xfrm>
            <a:custGeom>
              <a:avLst/>
              <a:gdLst/>
              <a:ahLst/>
              <a:cxnLst/>
              <a:rect l="l" t="t" r="r" b="b"/>
              <a:pathLst>
                <a:path w="9282" h="20356" extrusionOk="0">
                  <a:moveTo>
                    <a:pt x="9073" y="0"/>
                  </a:moveTo>
                  <a:cubicBezTo>
                    <a:pt x="9039" y="0"/>
                    <a:pt x="9003" y="15"/>
                    <a:pt x="8973" y="52"/>
                  </a:cubicBezTo>
                  <a:cubicBezTo>
                    <a:pt x="4983" y="4569"/>
                    <a:pt x="2046" y="10329"/>
                    <a:pt x="616" y="16189"/>
                  </a:cubicBezTo>
                  <a:cubicBezTo>
                    <a:pt x="289" y="17532"/>
                    <a:pt x="63" y="18900"/>
                    <a:pt x="1" y="20280"/>
                  </a:cubicBezTo>
                  <a:cubicBezTo>
                    <a:pt x="1" y="20331"/>
                    <a:pt x="42" y="20356"/>
                    <a:pt x="82" y="20356"/>
                  </a:cubicBezTo>
                  <a:cubicBezTo>
                    <a:pt x="123" y="20356"/>
                    <a:pt x="164" y="20331"/>
                    <a:pt x="164" y="20280"/>
                  </a:cubicBezTo>
                  <a:cubicBezTo>
                    <a:pt x="314" y="17708"/>
                    <a:pt x="1030" y="15160"/>
                    <a:pt x="1908" y="12751"/>
                  </a:cubicBezTo>
                  <a:cubicBezTo>
                    <a:pt x="2962" y="9852"/>
                    <a:pt x="4355" y="7054"/>
                    <a:pt x="6037" y="4456"/>
                  </a:cubicBezTo>
                  <a:cubicBezTo>
                    <a:pt x="6978" y="2976"/>
                    <a:pt x="8032" y="1570"/>
                    <a:pt x="9187" y="265"/>
                  </a:cubicBezTo>
                  <a:cubicBezTo>
                    <a:pt x="9282" y="151"/>
                    <a:pt x="9182" y="0"/>
                    <a:pt x="9073"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38"/>
            <p:cNvSpPr/>
            <p:nvPr/>
          </p:nvSpPr>
          <p:spPr>
            <a:xfrm>
              <a:off x="5302825" y="3847275"/>
              <a:ext cx="82850" cy="197350"/>
            </a:xfrm>
            <a:custGeom>
              <a:avLst/>
              <a:gdLst/>
              <a:ahLst/>
              <a:cxnLst/>
              <a:rect l="l" t="t" r="r" b="b"/>
              <a:pathLst>
                <a:path w="3314" h="7894" extrusionOk="0">
                  <a:moveTo>
                    <a:pt x="768" y="1"/>
                  </a:moveTo>
                  <a:cubicBezTo>
                    <a:pt x="673" y="1"/>
                    <a:pt x="580" y="29"/>
                    <a:pt x="503" y="101"/>
                  </a:cubicBezTo>
                  <a:cubicBezTo>
                    <a:pt x="415" y="176"/>
                    <a:pt x="365" y="289"/>
                    <a:pt x="327" y="402"/>
                  </a:cubicBezTo>
                  <a:cubicBezTo>
                    <a:pt x="1" y="1331"/>
                    <a:pt x="515" y="2209"/>
                    <a:pt x="917" y="2987"/>
                  </a:cubicBezTo>
                  <a:cubicBezTo>
                    <a:pt x="1720" y="4543"/>
                    <a:pt x="2147" y="6551"/>
                    <a:pt x="1845" y="7894"/>
                  </a:cubicBezTo>
                  <a:lnTo>
                    <a:pt x="2009" y="7429"/>
                  </a:lnTo>
                  <a:cubicBezTo>
                    <a:pt x="2699" y="5284"/>
                    <a:pt x="3314" y="1331"/>
                    <a:pt x="1118" y="101"/>
                  </a:cubicBezTo>
                  <a:cubicBezTo>
                    <a:pt x="1013" y="45"/>
                    <a:pt x="888" y="1"/>
                    <a:pt x="768"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38"/>
            <p:cNvSpPr/>
            <p:nvPr/>
          </p:nvSpPr>
          <p:spPr>
            <a:xfrm>
              <a:off x="5327200" y="3872525"/>
              <a:ext cx="43725" cy="173550"/>
            </a:xfrm>
            <a:custGeom>
              <a:avLst/>
              <a:gdLst/>
              <a:ahLst/>
              <a:cxnLst/>
              <a:rect l="l" t="t" r="r" b="b"/>
              <a:pathLst>
                <a:path w="1749" h="6942" extrusionOk="0">
                  <a:moveTo>
                    <a:pt x="33" y="1"/>
                  </a:moveTo>
                  <a:cubicBezTo>
                    <a:pt x="16" y="1"/>
                    <a:pt x="1" y="20"/>
                    <a:pt x="17" y="45"/>
                  </a:cubicBezTo>
                  <a:cubicBezTo>
                    <a:pt x="532" y="1111"/>
                    <a:pt x="933" y="2216"/>
                    <a:pt x="1046" y="3395"/>
                  </a:cubicBezTo>
                  <a:cubicBezTo>
                    <a:pt x="1159" y="4587"/>
                    <a:pt x="921" y="5704"/>
                    <a:pt x="808" y="6884"/>
                  </a:cubicBezTo>
                  <a:cubicBezTo>
                    <a:pt x="801" y="6923"/>
                    <a:pt x="829" y="6942"/>
                    <a:pt x="860" y="6942"/>
                  </a:cubicBezTo>
                  <a:cubicBezTo>
                    <a:pt x="889" y="6942"/>
                    <a:pt x="921" y="6926"/>
                    <a:pt x="933" y="6896"/>
                  </a:cubicBezTo>
                  <a:cubicBezTo>
                    <a:pt x="1749" y="4663"/>
                    <a:pt x="1347" y="1977"/>
                    <a:pt x="55" y="20"/>
                  </a:cubicBezTo>
                  <a:cubicBezTo>
                    <a:pt x="50" y="6"/>
                    <a:pt x="41" y="1"/>
                    <a:pt x="33"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38"/>
            <p:cNvSpPr/>
            <p:nvPr/>
          </p:nvSpPr>
          <p:spPr>
            <a:xfrm>
              <a:off x="5226900" y="3990275"/>
              <a:ext cx="92275" cy="174500"/>
            </a:xfrm>
            <a:custGeom>
              <a:avLst/>
              <a:gdLst/>
              <a:ahLst/>
              <a:cxnLst/>
              <a:rect l="l" t="t" r="r" b="b"/>
              <a:pathLst>
                <a:path w="3691" h="6980" extrusionOk="0">
                  <a:moveTo>
                    <a:pt x="638" y="1"/>
                  </a:moveTo>
                  <a:cubicBezTo>
                    <a:pt x="463" y="1"/>
                    <a:pt x="281" y="52"/>
                    <a:pt x="177" y="204"/>
                  </a:cubicBezTo>
                  <a:cubicBezTo>
                    <a:pt x="114" y="304"/>
                    <a:pt x="89" y="417"/>
                    <a:pt x="76" y="530"/>
                  </a:cubicBezTo>
                  <a:cubicBezTo>
                    <a:pt x="1" y="1484"/>
                    <a:pt x="729" y="2149"/>
                    <a:pt x="1331" y="2738"/>
                  </a:cubicBezTo>
                  <a:cubicBezTo>
                    <a:pt x="2523" y="3931"/>
                    <a:pt x="3452" y="5650"/>
                    <a:pt x="3502" y="6980"/>
                  </a:cubicBezTo>
                  <a:lnTo>
                    <a:pt x="3552" y="6516"/>
                  </a:lnTo>
                  <a:cubicBezTo>
                    <a:pt x="3690" y="4320"/>
                    <a:pt x="3301" y="492"/>
                    <a:pt x="804" y="15"/>
                  </a:cubicBezTo>
                  <a:cubicBezTo>
                    <a:pt x="752" y="6"/>
                    <a:pt x="695" y="1"/>
                    <a:pt x="638"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38"/>
            <p:cNvSpPr/>
            <p:nvPr/>
          </p:nvSpPr>
          <p:spPr>
            <a:xfrm>
              <a:off x="5249025" y="4012400"/>
              <a:ext cx="72975" cy="154150"/>
            </a:xfrm>
            <a:custGeom>
              <a:avLst/>
              <a:gdLst/>
              <a:ahLst/>
              <a:cxnLst/>
              <a:rect l="l" t="t" r="r" b="b"/>
              <a:pathLst>
                <a:path w="2919" h="6166" extrusionOk="0">
                  <a:moveTo>
                    <a:pt x="38" y="0"/>
                  </a:moveTo>
                  <a:cubicBezTo>
                    <a:pt x="18" y="0"/>
                    <a:pt x="0" y="27"/>
                    <a:pt x="19" y="46"/>
                  </a:cubicBezTo>
                  <a:cubicBezTo>
                    <a:pt x="810" y="862"/>
                    <a:pt x="1488" y="1753"/>
                    <a:pt x="1914" y="2820"/>
                  </a:cubicBezTo>
                  <a:cubicBezTo>
                    <a:pt x="2328" y="3886"/>
                    <a:pt x="2379" y="4991"/>
                    <a:pt x="2554" y="6120"/>
                  </a:cubicBezTo>
                  <a:cubicBezTo>
                    <a:pt x="2560" y="6152"/>
                    <a:pt x="2582" y="6166"/>
                    <a:pt x="2607" y="6166"/>
                  </a:cubicBezTo>
                  <a:cubicBezTo>
                    <a:pt x="2642" y="6166"/>
                    <a:pt x="2680" y="6139"/>
                    <a:pt x="2680" y="6095"/>
                  </a:cubicBezTo>
                  <a:cubicBezTo>
                    <a:pt x="2918" y="3811"/>
                    <a:pt x="1839" y="1427"/>
                    <a:pt x="57" y="9"/>
                  </a:cubicBezTo>
                  <a:cubicBezTo>
                    <a:pt x="51" y="3"/>
                    <a:pt x="45" y="0"/>
                    <a:pt x="38"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38"/>
            <p:cNvSpPr/>
            <p:nvPr/>
          </p:nvSpPr>
          <p:spPr>
            <a:xfrm>
              <a:off x="5363700" y="3745775"/>
              <a:ext cx="72175" cy="179025"/>
            </a:xfrm>
            <a:custGeom>
              <a:avLst/>
              <a:gdLst/>
              <a:ahLst/>
              <a:cxnLst/>
              <a:rect l="l" t="t" r="r" b="b"/>
              <a:pathLst>
                <a:path w="2887" h="7161" extrusionOk="0">
                  <a:moveTo>
                    <a:pt x="669" y="0"/>
                  </a:moveTo>
                  <a:cubicBezTo>
                    <a:pt x="584" y="0"/>
                    <a:pt x="501" y="27"/>
                    <a:pt x="427" y="95"/>
                  </a:cubicBezTo>
                  <a:cubicBezTo>
                    <a:pt x="352" y="158"/>
                    <a:pt x="314" y="258"/>
                    <a:pt x="276" y="346"/>
                  </a:cubicBezTo>
                  <a:cubicBezTo>
                    <a:pt x="0" y="1162"/>
                    <a:pt x="439" y="1927"/>
                    <a:pt x="791" y="2605"/>
                  </a:cubicBezTo>
                  <a:cubicBezTo>
                    <a:pt x="1494" y="3960"/>
                    <a:pt x="1719" y="5642"/>
                    <a:pt x="1406" y="7160"/>
                  </a:cubicBezTo>
                  <a:lnTo>
                    <a:pt x="1456" y="6997"/>
                  </a:lnTo>
                  <a:cubicBezTo>
                    <a:pt x="2121" y="5014"/>
                    <a:pt x="2886" y="1162"/>
                    <a:pt x="966" y="95"/>
                  </a:cubicBezTo>
                  <a:cubicBezTo>
                    <a:pt x="877" y="40"/>
                    <a:pt x="772" y="0"/>
                    <a:pt x="669"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38"/>
            <p:cNvSpPr/>
            <p:nvPr/>
          </p:nvSpPr>
          <p:spPr>
            <a:xfrm>
              <a:off x="5384575" y="3767650"/>
              <a:ext cx="34050" cy="158725"/>
            </a:xfrm>
            <a:custGeom>
              <a:avLst/>
              <a:gdLst/>
              <a:ahLst/>
              <a:cxnLst/>
              <a:rect l="l" t="t" r="r" b="b"/>
              <a:pathLst>
                <a:path w="1362" h="6349" extrusionOk="0">
                  <a:moveTo>
                    <a:pt x="44" y="1"/>
                  </a:moveTo>
                  <a:cubicBezTo>
                    <a:pt x="21" y="1"/>
                    <a:pt x="0" y="21"/>
                    <a:pt x="19" y="48"/>
                  </a:cubicBezTo>
                  <a:cubicBezTo>
                    <a:pt x="483" y="1027"/>
                    <a:pt x="759" y="2044"/>
                    <a:pt x="797" y="3148"/>
                  </a:cubicBezTo>
                  <a:cubicBezTo>
                    <a:pt x="834" y="4215"/>
                    <a:pt x="596" y="5231"/>
                    <a:pt x="495" y="6285"/>
                  </a:cubicBezTo>
                  <a:cubicBezTo>
                    <a:pt x="489" y="6326"/>
                    <a:pt x="522" y="6348"/>
                    <a:pt x="559" y="6348"/>
                  </a:cubicBezTo>
                  <a:cubicBezTo>
                    <a:pt x="589" y="6348"/>
                    <a:pt x="622" y="6332"/>
                    <a:pt x="633" y="6298"/>
                  </a:cubicBezTo>
                  <a:cubicBezTo>
                    <a:pt x="1361" y="4340"/>
                    <a:pt x="1223" y="1780"/>
                    <a:pt x="69" y="11"/>
                  </a:cubicBezTo>
                  <a:cubicBezTo>
                    <a:pt x="62" y="4"/>
                    <a:pt x="53" y="1"/>
                    <a:pt x="44"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38"/>
            <p:cNvSpPr/>
            <p:nvPr/>
          </p:nvSpPr>
          <p:spPr>
            <a:xfrm>
              <a:off x="5431775" y="3673500"/>
              <a:ext cx="59950" cy="154350"/>
            </a:xfrm>
            <a:custGeom>
              <a:avLst/>
              <a:gdLst/>
              <a:ahLst/>
              <a:cxnLst/>
              <a:rect l="l" t="t" r="r" b="b"/>
              <a:pathLst>
                <a:path w="2398" h="6174" extrusionOk="0">
                  <a:moveTo>
                    <a:pt x="590" y="1"/>
                  </a:moveTo>
                  <a:cubicBezTo>
                    <a:pt x="529" y="1"/>
                    <a:pt x="469" y="18"/>
                    <a:pt x="414" y="62"/>
                  </a:cubicBezTo>
                  <a:cubicBezTo>
                    <a:pt x="352" y="112"/>
                    <a:pt x="301" y="188"/>
                    <a:pt x="276" y="263"/>
                  </a:cubicBezTo>
                  <a:cubicBezTo>
                    <a:pt x="0" y="941"/>
                    <a:pt x="327" y="1606"/>
                    <a:pt x="590" y="2208"/>
                  </a:cubicBezTo>
                  <a:cubicBezTo>
                    <a:pt x="1105" y="3388"/>
                    <a:pt x="1368" y="4831"/>
                    <a:pt x="854" y="6174"/>
                  </a:cubicBezTo>
                  <a:lnTo>
                    <a:pt x="941" y="5948"/>
                  </a:lnTo>
                  <a:cubicBezTo>
                    <a:pt x="1581" y="4316"/>
                    <a:pt x="2397" y="1104"/>
                    <a:pt x="866" y="87"/>
                  </a:cubicBezTo>
                  <a:cubicBezTo>
                    <a:pt x="782" y="42"/>
                    <a:pt x="685" y="1"/>
                    <a:pt x="590"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38"/>
            <p:cNvSpPr/>
            <p:nvPr/>
          </p:nvSpPr>
          <p:spPr>
            <a:xfrm>
              <a:off x="5449450" y="3692125"/>
              <a:ext cx="25325" cy="136325"/>
            </a:xfrm>
            <a:custGeom>
              <a:avLst/>
              <a:gdLst/>
              <a:ahLst/>
              <a:cxnLst/>
              <a:rect l="l" t="t" r="r" b="b"/>
              <a:pathLst>
                <a:path w="1013" h="5453" extrusionOk="0">
                  <a:moveTo>
                    <a:pt x="35" y="1"/>
                  </a:moveTo>
                  <a:cubicBezTo>
                    <a:pt x="18" y="1"/>
                    <a:pt x="1" y="17"/>
                    <a:pt x="9" y="33"/>
                  </a:cubicBezTo>
                  <a:cubicBezTo>
                    <a:pt x="335" y="886"/>
                    <a:pt x="523" y="1764"/>
                    <a:pt x="523" y="2680"/>
                  </a:cubicBezTo>
                  <a:cubicBezTo>
                    <a:pt x="511" y="3609"/>
                    <a:pt x="260" y="4475"/>
                    <a:pt x="147" y="5391"/>
                  </a:cubicBezTo>
                  <a:cubicBezTo>
                    <a:pt x="139" y="5428"/>
                    <a:pt x="176" y="5452"/>
                    <a:pt x="213" y="5452"/>
                  </a:cubicBezTo>
                  <a:cubicBezTo>
                    <a:pt x="238" y="5452"/>
                    <a:pt x="262" y="5441"/>
                    <a:pt x="272" y="5416"/>
                  </a:cubicBezTo>
                  <a:cubicBezTo>
                    <a:pt x="1013" y="3797"/>
                    <a:pt x="950" y="1563"/>
                    <a:pt x="59" y="20"/>
                  </a:cubicBezTo>
                  <a:cubicBezTo>
                    <a:pt x="54" y="6"/>
                    <a:pt x="44" y="1"/>
                    <a:pt x="35"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38"/>
            <p:cNvSpPr/>
            <p:nvPr/>
          </p:nvSpPr>
          <p:spPr>
            <a:xfrm>
              <a:off x="5484800" y="3685475"/>
              <a:ext cx="123300" cy="105675"/>
            </a:xfrm>
            <a:custGeom>
              <a:avLst/>
              <a:gdLst/>
              <a:ahLst/>
              <a:cxnLst/>
              <a:rect l="l" t="t" r="r" b="b"/>
              <a:pathLst>
                <a:path w="4932" h="4227" extrusionOk="0">
                  <a:moveTo>
                    <a:pt x="4253" y="0"/>
                  </a:moveTo>
                  <a:cubicBezTo>
                    <a:pt x="2569" y="0"/>
                    <a:pt x="902" y="2472"/>
                    <a:pt x="156" y="3951"/>
                  </a:cubicBezTo>
                  <a:lnTo>
                    <a:pt x="156" y="3951"/>
                  </a:lnTo>
                  <a:cubicBezTo>
                    <a:pt x="852" y="2828"/>
                    <a:pt x="2025" y="2097"/>
                    <a:pt x="3187" y="1679"/>
                  </a:cubicBezTo>
                  <a:cubicBezTo>
                    <a:pt x="3815" y="1440"/>
                    <a:pt x="4543" y="1215"/>
                    <a:pt x="4869" y="562"/>
                  </a:cubicBezTo>
                  <a:cubicBezTo>
                    <a:pt x="4907" y="487"/>
                    <a:pt x="4932" y="399"/>
                    <a:pt x="4932" y="324"/>
                  </a:cubicBezTo>
                  <a:cubicBezTo>
                    <a:pt x="4919" y="148"/>
                    <a:pt x="4744" y="60"/>
                    <a:pt x="4593" y="35"/>
                  </a:cubicBezTo>
                  <a:cubicBezTo>
                    <a:pt x="4480" y="12"/>
                    <a:pt x="4366" y="0"/>
                    <a:pt x="4253" y="0"/>
                  </a:cubicBezTo>
                  <a:close/>
                  <a:moveTo>
                    <a:pt x="156" y="3951"/>
                  </a:moveTo>
                  <a:cubicBezTo>
                    <a:pt x="101" y="4040"/>
                    <a:pt x="49" y="4132"/>
                    <a:pt x="0" y="4226"/>
                  </a:cubicBezTo>
                  <a:lnTo>
                    <a:pt x="126" y="4013"/>
                  </a:lnTo>
                  <a:cubicBezTo>
                    <a:pt x="136" y="3993"/>
                    <a:pt x="146" y="3972"/>
                    <a:pt x="156" y="395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38"/>
            <p:cNvSpPr/>
            <p:nvPr/>
          </p:nvSpPr>
          <p:spPr>
            <a:xfrm>
              <a:off x="5482525" y="3699200"/>
              <a:ext cx="107375" cy="91900"/>
            </a:xfrm>
            <a:custGeom>
              <a:avLst/>
              <a:gdLst/>
              <a:ahLst/>
              <a:cxnLst/>
              <a:rect l="l" t="t" r="r" b="b"/>
              <a:pathLst>
                <a:path w="4295" h="3676" extrusionOk="0">
                  <a:moveTo>
                    <a:pt x="4245" y="0"/>
                  </a:moveTo>
                  <a:cubicBezTo>
                    <a:pt x="2488" y="440"/>
                    <a:pt x="744" y="1908"/>
                    <a:pt x="28" y="3577"/>
                  </a:cubicBezTo>
                  <a:cubicBezTo>
                    <a:pt x="1" y="3623"/>
                    <a:pt x="41" y="3676"/>
                    <a:pt x="84" y="3676"/>
                  </a:cubicBezTo>
                  <a:cubicBezTo>
                    <a:pt x="99" y="3676"/>
                    <a:pt x="115" y="3669"/>
                    <a:pt x="129" y="3652"/>
                  </a:cubicBezTo>
                  <a:cubicBezTo>
                    <a:pt x="731" y="2962"/>
                    <a:pt x="1195" y="2197"/>
                    <a:pt x="1873" y="1569"/>
                  </a:cubicBezTo>
                  <a:cubicBezTo>
                    <a:pt x="2576" y="917"/>
                    <a:pt x="3379" y="427"/>
                    <a:pt x="4257" y="63"/>
                  </a:cubicBezTo>
                  <a:cubicBezTo>
                    <a:pt x="4295" y="51"/>
                    <a:pt x="4282" y="0"/>
                    <a:pt x="4245"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38"/>
            <p:cNvSpPr/>
            <p:nvPr/>
          </p:nvSpPr>
          <p:spPr>
            <a:xfrm>
              <a:off x="5336075" y="3969675"/>
              <a:ext cx="186375" cy="115425"/>
            </a:xfrm>
            <a:custGeom>
              <a:avLst/>
              <a:gdLst/>
              <a:ahLst/>
              <a:cxnLst/>
              <a:rect l="l" t="t" r="r" b="b"/>
              <a:pathLst>
                <a:path w="7455" h="4617" extrusionOk="0">
                  <a:moveTo>
                    <a:pt x="6104" y="1"/>
                  </a:moveTo>
                  <a:cubicBezTo>
                    <a:pt x="3961" y="1"/>
                    <a:pt x="1419" y="2641"/>
                    <a:pt x="189" y="4328"/>
                  </a:cubicBezTo>
                  <a:lnTo>
                    <a:pt x="1" y="4617"/>
                  </a:lnTo>
                  <a:cubicBezTo>
                    <a:pt x="1281" y="3362"/>
                    <a:pt x="3075" y="2320"/>
                    <a:pt x="4820" y="2057"/>
                  </a:cubicBezTo>
                  <a:cubicBezTo>
                    <a:pt x="5686" y="1931"/>
                    <a:pt x="6702" y="1818"/>
                    <a:pt x="7279" y="1015"/>
                  </a:cubicBezTo>
                  <a:cubicBezTo>
                    <a:pt x="7342" y="915"/>
                    <a:pt x="7405" y="814"/>
                    <a:pt x="7417" y="701"/>
                  </a:cubicBezTo>
                  <a:cubicBezTo>
                    <a:pt x="7455" y="463"/>
                    <a:pt x="7254" y="287"/>
                    <a:pt x="7053" y="199"/>
                  </a:cubicBezTo>
                  <a:cubicBezTo>
                    <a:pt x="6750" y="63"/>
                    <a:pt x="6432" y="1"/>
                    <a:pt x="6104"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38"/>
            <p:cNvSpPr/>
            <p:nvPr/>
          </p:nvSpPr>
          <p:spPr>
            <a:xfrm>
              <a:off x="5329475" y="3992525"/>
              <a:ext cx="164125" cy="96425"/>
            </a:xfrm>
            <a:custGeom>
              <a:avLst/>
              <a:gdLst/>
              <a:ahLst/>
              <a:cxnLst/>
              <a:rect l="l" t="t" r="r" b="b"/>
              <a:pathLst>
                <a:path w="6565" h="3857" extrusionOk="0">
                  <a:moveTo>
                    <a:pt x="6527" y="1"/>
                  </a:moveTo>
                  <a:cubicBezTo>
                    <a:pt x="5284" y="76"/>
                    <a:pt x="4080" y="490"/>
                    <a:pt x="3013" y="1130"/>
                  </a:cubicBezTo>
                  <a:cubicBezTo>
                    <a:pt x="1896" y="1795"/>
                    <a:pt x="779" y="2686"/>
                    <a:pt x="39" y="3753"/>
                  </a:cubicBezTo>
                  <a:cubicBezTo>
                    <a:pt x="0" y="3801"/>
                    <a:pt x="51" y="3857"/>
                    <a:pt x="99" y="3857"/>
                  </a:cubicBezTo>
                  <a:cubicBezTo>
                    <a:pt x="114" y="3857"/>
                    <a:pt x="128" y="3852"/>
                    <a:pt x="139" y="3841"/>
                  </a:cubicBezTo>
                  <a:cubicBezTo>
                    <a:pt x="1118" y="2962"/>
                    <a:pt x="1997" y="2034"/>
                    <a:pt x="3139" y="1331"/>
                  </a:cubicBezTo>
                  <a:cubicBezTo>
                    <a:pt x="4180" y="691"/>
                    <a:pt x="5322" y="264"/>
                    <a:pt x="6527" y="63"/>
                  </a:cubicBezTo>
                  <a:cubicBezTo>
                    <a:pt x="6564" y="51"/>
                    <a:pt x="6552" y="1"/>
                    <a:pt x="6527"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38"/>
            <p:cNvSpPr/>
            <p:nvPr/>
          </p:nvSpPr>
          <p:spPr>
            <a:xfrm>
              <a:off x="5308800" y="4058175"/>
              <a:ext cx="192325" cy="147075"/>
            </a:xfrm>
            <a:custGeom>
              <a:avLst/>
              <a:gdLst/>
              <a:ahLst/>
              <a:cxnLst/>
              <a:rect l="l" t="t" r="r" b="b"/>
              <a:pathLst>
                <a:path w="7693" h="5883" extrusionOk="0">
                  <a:moveTo>
                    <a:pt x="6526" y="0"/>
                  </a:moveTo>
                  <a:cubicBezTo>
                    <a:pt x="4036" y="0"/>
                    <a:pt x="1367" y="3458"/>
                    <a:pt x="163" y="5544"/>
                  </a:cubicBezTo>
                  <a:lnTo>
                    <a:pt x="0" y="5883"/>
                  </a:lnTo>
                  <a:cubicBezTo>
                    <a:pt x="1243" y="4352"/>
                    <a:pt x="3087" y="2971"/>
                    <a:pt x="4982" y="2419"/>
                  </a:cubicBezTo>
                  <a:cubicBezTo>
                    <a:pt x="5936" y="2143"/>
                    <a:pt x="7053" y="1867"/>
                    <a:pt x="7580" y="926"/>
                  </a:cubicBezTo>
                  <a:cubicBezTo>
                    <a:pt x="7642" y="813"/>
                    <a:pt x="7693" y="688"/>
                    <a:pt x="7693" y="575"/>
                  </a:cubicBezTo>
                  <a:cubicBezTo>
                    <a:pt x="7693" y="311"/>
                    <a:pt x="7454" y="160"/>
                    <a:pt x="7228" y="98"/>
                  </a:cubicBezTo>
                  <a:cubicBezTo>
                    <a:pt x="6997" y="31"/>
                    <a:pt x="6762" y="0"/>
                    <a:pt x="6526"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38"/>
            <p:cNvSpPr/>
            <p:nvPr/>
          </p:nvSpPr>
          <p:spPr>
            <a:xfrm>
              <a:off x="5301800" y="4082825"/>
              <a:ext cx="169100" cy="127225"/>
            </a:xfrm>
            <a:custGeom>
              <a:avLst/>
              <a:gdLst/>
              <a:ahLst/>
              <a:cxnLst/>
              <a:rect l="l" t="t" r="r" b="b"/>
              <a:pathLst>
                <a:path w="6764" h="5089" extrusionOk="0">
                  <a:moveTo>
                    <a:pt x="6729" y="1"/>
                  </a:moveTo>
                  <a:cubicBezTo>
                    <a:pt x="6726" y="1"/>
                    <a:pt x="6722" y="1"/>
                    <a:pt x="6718" y="3"/>
                  </a:cubicBezTo>
                  <a:cubicBezTo>
                    <a:pt x="5325" y="266"/>
                    <a:pt x="4045" y="919"/>
                    <a:pt x="2941" y="1772"/>
                  </a:cubicBezTo>
                  <a:cubicBezTo>
                    <a:pt x="1824" y="2651"/>
                    <a:pt x="719" y="3742"/>
                    <a:pt x="29" y="4985"/>
                  </a:cubicBezTo>
                  <a:cubicBezTo>
                    <a:pt x="0" y="5033"/>
                    <a:pt x="46" y="5089"/>
                    <a:pt x="97" y="5089"/>
                  </a:cubicBezTo>
                  <a:cubicBezTo>
                    <a:pt x="112" y="5089"/>
                    <a:pt x="128" y="5084"/>
                    <a:pt x="142" y="5072"/>
                  </a:cubicBezTo>
                  <a:cubicBezTo>
                    <a:pt x="1071" y="4006"/>
                    <a:pt x="1912" y="2901"/>
                    <a:pt x="3016" y="2011"/>
                  </a:cubicBezTo>
                  <a:cubicBezTo>
                    <a:pt x="4133" y="1120"/>
                    <a:pt x="5375" y="467"/>
                    <a:pt x="6730" y="53"/>
                  </a:cubicBezTo>
                  <a:cubicBezTo>
                    <a:pt x="6764" y="42"/>
                    <a:pt x="6758" y="1"/>
                    <a:pt x="6729"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8"/>
            <p:cNvSpPr/>
            <p:nvPr/>
          </p:nvSpPr>
          <p:spPr>
            <a:xfrm>
              <a:off x="5372175" y="3879275"/>
              <a:ext cx="161900" cy="101350"/>
            </a:xfrm>
            <a:custGeom>
              <a:avLst/>
              <a:gdLst/>
              <a:ahLst/>
              <a:cxnLst/>
              <a:rect l="l" t="t" r="r" b="b"/>
              <a:pathLst>
                <a:path w="6476" h="4054" extrusionOk="0">
                  <a:moveTo>
                    <a:pt x="5307" y="0"/>
                  </a:moveTo>
                  <a:cubicBezTo>
                    <a:pt x="3468" y="0"/>
                    <a:pt x="1327" y="2281"/>
                    <a:pt x="242" y="3755"/>
                  </a:cubicBezTo>
                  <a:lnTo>
                    <a:pt x="242" y="3755"/>
                  </a:lnTo>
                  <a:cubicBezTo>
                    <a:pt x="1272" y="2578"/>
                    <a:pt x="2763" y="2004"/>
                    <a:pt x="4179" y="1795"/>
                  </a:cubicBezTo>
                  <a:cubicBezTo>
                    <a:pt x="4944" y="1670"/>
                    <a:pt x="5823" y="1582"/>
                    <a:pt x="6325" y="879"/>
                  </a:cubicBezTo>
                  <a:cubicBezTo>
                    <a:pt x="6387" y="791"/>
                    <a:pt x="6438" y="703"/>
                    <a:pt x="6450" y="603"/>
                  </a:cubicBezTo>
                  <a:cubicBezTo>
                    <a:pt x="6475" y="390"/>
                    <a:pt x="6300" y="251"/>
                    <a:pt x="6136" y="176"/>
                  </a:cubicBezTo>
                  <a:cubicBezTo>
                    <a:pt x="5871" y="55"/>
                    <a:pt x="5593" y="0"/>
                    <a:pt x="5307" y="0"/>
                  </a:cubicBezTo>
                  <a:close/>
                  <a:moveTo>
                    <a:pt x="242" y="3755"/>
                  </a:moveTo>
                  <a:lnTo>
                    <a:pt x="242" y="3755"/>
                  </a:lnTo>
                  <a:cubicBezTo>
                    <a:pt x="158" y="3850"/>
                    <a:pt x="77" y="3950"/>
                    <a:pt x="0" y="4054"/>
                  </a:cubicBezTo>
                  <a:lnTo>
                    <a:pt x="188" y="3828"/>
                  </a:lnTo>
                  <a:cubicBezTo>
                    <a:pt x="206" y="3804"/>
                    <a:pt x="224" y="3779"/>
                    <a:pt x="242" y="3755"/>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8"/>
            <p:cNvSpPr/>
            <p:nvPr/>
          </p:nvSpPr>
          <p:spPr>
            <a:xfrm>
              <a:off x="5369950" y="3896525"/>
              <a:ext cx="141225" cy="85775"/>
            </a:xfrm>
            <a:custGeom>
              <a:avLst/>
              <a:gdLst/>
              <a:ahLst/>
              <a:cxnLst/>
              <a:rect l="l" t="t" r="r" b="b"/>
              <a:pathLst>
                <a:path w="5649" h="3431" extrusionOk="0">
                  <a:moveTo>
                    <a:pt x="5611" y="1"/>
                  </a:moveTo>
                  <a:cubicBezTo>
                    <a:pt x="3465" y="114"/>
                    <a:pt x="1193" y="1519"/>
                    <a:pt x="39" y="3326"/>
                  </a:cubicBezTo>
                  <a:cubicBezTo>
                    <a:pt x="0" y="3375"/>
                    <a:pt x="51" y="3430"/>
                    <a:pt x="99" y="3430"/>
                  </a:cubicBezTo>
                  <a:cubicBezTo>
                    <a:pt x="114" y="3430"/>
                    <a:pt x="128" y="3425"/>
                    <a:pt x="139" y="3414"/>
                  </a:cubicBezTo>
                  <a:cubicBezTo>
                    <a:pt x="980" y="2649"/>
                    <a:pt x="1708" y="1808"/>
                    <a:pt x="2687" y="1193"/>
                  </a:cubicBezTo>
                  <a:cubicBezTo>
                    <a:pt x="3590" y="616"/>
                    <a:pt x="4569" y="252"/>
                    <a:pt x="5611" y="63"/>
                  </a:cubicBezTo>
                  <a:cubicBezTo>
                    <a:pt x="5648" y="51"/>
                    <a:pt x="5636" y="1"/>
                    <a:pt x="5611"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8"/>
            <p:cNvSpPr/>
            <p:nvPr/>
          </p:nvSpPr>
          <p:spPr>
            <a:xfrm>
              <a:off x="5430525" y="3776650"/>
              <a:ext cx="132100" cy="91675"/>
            </a:xfrm>
            <a:custGeom>
              <a:avLst/>
              <a:gdLst/>
              <a:ahLst/>
              <a:cxnLst/>
              <a:rect l="l" t="t" r="r" b="b"/>
              <a:pathLst>
                <a:path w="5284" h="3667" extrusionOk="0">
                  <a:moveTo>
                    <a:pt x="4405" y="1"/>
                  </a:moveTo>
                  <a:cubicBezTo>
                    <a:pt x="2798" y="1"/>
                    <a:pt x="999" y="2157"/>
                    <a:pt x="138" y="3466"/>
                  </a:cubicBezTo>
                  <a:lnTo>
                    <a:pt x="45" y="3602"/>
                  </a:lnTo>
                  <a:lnTo>
                    <a:pt x="45" y="3602"/>
                  </a:lnTo>
                  <a:cubicBezTo>
                    <a:pt x="852" y="2451"/>
                    <a:pt x="2157" y="1829"/>
                    <a:pt x="3401" y="1558"/>
                  </a:cubicBezTo>
                  <a:cubicBezTo>
                    <a:pt x="4041" y="1420"/>
                    <a:pt x="4794" y="1282"/>
                    <a:pt x="5183" y="667"/>
                  </a:cubicBezTo>
                  <a:cubicBezTo>
                    <a:pt x="5220" y="604"/>
                    <a:pt x="5258" y="529"/>
                    <a:pt x="5271" y="441"/>
                  </a:cubicBezTo>
                  <a:cubicBezTo>
                    <a:pt x="5283" y="266"/>
                    <a:pt x="5133" y="153"/>
                    <a:pt x="4982" y="102"/>
                  </a:cubicBezTo>
                  <a:cubicBezTo>
                    <a:pt x="4794" y="33"/>
                    <a:pt x="4601" y="1"/>
                    <a:pt x="4405" y="1"/>
                  </a:cubicBezTo>
                  <a:close/>
                  <a:moveTo>
                    <a:pt x="45" y="3602"/>
                  </a:moveTo>
                  <a:cubicBezTo>
                    <a:pt x="30" y="3623"/>
                    <a:pt x="15" y="3645"/>
                    <a:pt x="0" y="3666"/>
                  </a:cubicBezTo>
                  <a:lnTo>
                    <a:pt x="45" y="3602"/>
                  </a:ln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8"/>
            <p:cNvSpPr/>
            <p:nvPr/>
          </p:nvSpPr>
          <p:spPr>
            <a:xfrm>
              <a:off x="5428250" y="3790800"/>
              <a:ext cx="115550" cy="77350"/>
            </a:xfrm>
            <a:custGeom>
              <a:avLst/>
              <a:gdLst/>
              <a:ahLst/>
              <a:cxnLst/>
              <a:rect l="l" t="t" r="r" b="b"/>
              <a:pathLst>
                <a:path w="4622" h="3094" extrusionOk="0">
                  <a:moveTo>
                    <a:pt x="4584" y="1"/>
                  </a:moveTo>
                  <a:cubicBezTo>
                    <a:pt x="2802" y="189"/>
                    <a:pt x="919" y="1444"/>
                    <a:pt x="28" y="2987"/>
                  </a:cubicBezTo>
                  <a:cubicBezTo>
                    <a:pt x="0" y="3044"/>
                    <a:pt x="42" y="3093"/>
                    <a:pt x="92" y="3093"/>
                  </a:cubicBezTo>
                  <a:cubicBezTo>
                    <a:pt x="108" y="3093"/>
                    <a:pt x="126" y="3088"/>
                    <a:pt x="141" y="3075"/>
                  </a:cubicBezTo>
                  <a:cubicBezTo>
                    <a:pt x="832" y="2435"/>
                    <a:pt x="1409" y="1707"/>
                    <a:pt x="2199" y="1155"/>
                  </a:cubicBezTo>
                  <a:cubicBezTo>
                    <a:pt x="2927" y="628"/>
                    <a:pt x="3730" y="289"/>
                    <a:pt x="4596" y="51"/>
                  </a:cubicBezTo>
                  <a:cubicBezTo>
                    <a:pt x="4621" y="51"/>
                    <a:pt x="4609" y="1"/>
                    <a:pt x="4584"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8"/>
            <p:cNvSpPr/>
            <p:nvPr/>
          </p:nvSpPr>
          <p:spPr>
            <a:xfrm>
              <a:off x="4649350" y="4169675"/>
              <a:ext cx="707475" cy="354675"/>
            </a:xfrm>
            <a:custGeom>
              <a:avLst/>
              <a:gdLst/>
              <a:ahLst/>
              <a:cxnLst/>
              <a:rect l="l" t="t" r="r" b="b"/>
              <a:pathLst>
                <a:path w="28299" h="14187" extrusionOk="0">
                  <a:moveTo>
                    <a:pt x="11196" y="1"/>
                  </a:moveTo>
                  <a:cubicBezTo>
                    <a:pt x="7583" y="1"/>
                    <a:pt x="3774" y="806"/>
                    <a:pt x="0" y="2138"/>
                  </a:cubicBezTo>
                  <a:cubicBezTo>
                    <a:pt x="3288" y="7898"/>
                    <a:pt x="8471" y="11939"/>
                    <a:pt x="14319" y="13846"/>
                  </a:cubicBezTo>
                  <a:cubicBezTo>
                    <a:pt x="15053" y="14084"/>
                    <a:pt x="16240" y="14186"/>
                    <a:pt x="17647" y="14186"/>
                  </a:cubicBezTo>
                  <a:cubicBezTo>
                    <a:pt x="20997" y="14186"/>
                    <a:pt x="25594" y="13605"/>
                    <a:pt x="28298" y="12880"/>
                  </a:cubicBezTo>
                  <a:cubicBezTo>
                    <a:pt x="26667" y="6593"/>
                    <a:pt x="22363" y="2439"/>
                    <a:pt x="17167" y="845"/>
                  </a:cubicBezTo>
                  <a:cubicBezTo>
                    <a:pt x="15270" y="265"/>
                    <a:pt x="13265" y="1"/>
                    <a:pt x="11196"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8"/>
            <p:cNvSpPr/>
            <p:nvPr/>
          </p:nvSpPr>
          <p:spPr>
            <a:xfrm>
              <a:off x="4648100" y="4217775"/>
              <a:ext cx="711550" cy="278300"/>
            </a:xfrm>
            <a:custGeom>
              <a:avLst/>
              <a:gdLst/>
              <a:ahLst/>
              <a:cxnLst/>
              <a:rect l="l" t="t" r="r" b="b"/>
              <a:pathLst>
                <a:path w="28462" h="11132" extrusionOk="0">
                  <a:moveTo>
                    <a:pt x="88" y="1"/>
                  </a:moveTo>
                  <a:lnTo>
                    <a:pt x="0" y="415"/>
                  </a:lnTo>
                  <a:cubicBezTo>
                    <a:pt x="176" y="452"/>
                    <a:pt x="17380" y="4192"/>
                    <a:pt x="28235" y="11131"/>
                  </a:cubicBezTo>
                  <a:lnTo>
                    <a:pt x="28461" y="10780"/>
                  </a:lnTo>
                  <a:cubicBezTo>
                    <a:pt x="17544" y="3803"/>
                    <a:pt x="264" y="38"/>
                    <a:pt x="88"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8"/>
            <p:cNvSpPr/>
            <p:nvPr/>
          </p:nvSpPr>
          <p:spPr>
            <a:xfrm>
              <a:off x="4675400" y="4242875"/>
              <a:ext cx="76550" cy="31400"/>
            </a:xfrm>
            <a:custGeom>
              <a:avLst/>
              <a:gdLst/>
              <a:ahLst/>
              <a:cxnLst/>
              <a:rect l="l" t="t" r="r" b="b"/>
              <a:pathLst>
                <a:path w="3062" h="1256" extrusionOk="0">
                  <a:moveTo>
                    <a:pt x="2962" y="1"/>
                  </a:moveTo>
                  <a:cubicBezTo>
                    <a:pt x="2936" y="1"/>
                    <a:pt x="2899" y="13"/>
                    <a:pt x="2861" y="26"/>
                  </a:cubicBezTo>
                  <a:cubicBezTo>
                    <a:pt x="2886" y="51"/>
                    <a:pt x="2899" y="88"/>
                    <a:pt x="2911" y="114"/>
                  </a:cubicBezTo>
                  <a:lnTo>
                    <a:pt x="2522" y="277"/>
                  </a:lnTo>
                  <a:cubicBezTo>
                    <a:pt x="2497" y="226"/>
                    <a:pt x="2472" y="176"/>
                    <a:pt x="2447" y="126"/>
                  </a:cubicBezTo>
                  <a:cubicBezTo>
                    <a:pt x="1782" y="302"/>
                    <a:pt x="1205" y="490"/>
                    <a:pt x="552" y="703"/>
                  </a:cubicBezTo>
                  <a:cubicBezTo>
                    <a:pt x="376" y="766"/>
                    <a:pt x="201" y="829"/>
                    <a:pt x="0" y="892"/>
                  </a:cubicBezTo>
                  <a:cubicBezTo>
                    <a:pt x="88" y="1017"/>
                    <a:pt x="176" y="1130"/>
                    <a:pt x="251" y="1255"/>
                  </a:cubicBezTo>
                  <a:cubicBezTo>
                    <a:pt x="402" y="1205"/>
                    <a:pt x="552" y="1155"/>
                    <a:pt x="690" y="1105"/>
                  </a:cubicBezTo>
                  <a:cubicBezTo>
                    <a:pt x="1518" y="829"/>
                    <a:pt x="2171" y="615"/>
                    <a:pt x="3062" y="402"/>
                  </a:cubicBezTo>
                  <a:lnTo>
                    <a:pt x="2962" y="1"/>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8"/>
            <p:cNvSpPr/>
            <p:nvPr/>
          </p:nvSpPr>
          <p:spPr>
            <a:xfrm>
              <a:off x="4697350" y="4262025"/>
              <a:ext cx="121750" cy="42050"/>
            </a:xfrm>
            <a:custGeom>
              <a:avLst/>
              <a:gdLst/>
              <a:ahLst/>
              <a:cxnLst/>
              <a:rect l="l" t="t" r="r" b="b"/>
              <a:pathLst>
                <a:path w="4870" h="1682" extrusionOk="0">
                  <a:moveTo>
                    <a:pt x="4807" y="0"/>
                  </a:moveTo>
                  <a:lnTo>
                    <a:pt x="4468" y="201"/>
                  </a:lnTo>
                  <a:cubicBezTo>
                    <a:pt x="4443" y="151"/>
                    <a:pt x="4405" y="100"/>
                    <a:pt x="4380" y="50"/>
                  </a:cubicBezTo>
                  <a:cubicBezTo>
                    <a:pt x="2937" y="314"/>
                    <a:pt x="1657" y="690"/>
                    <a:pt x="0" y="1330"/>
                  </a:cubicBezTo>
                  <a:cubicBezTo>
                    <a:pt x="88" y="1456"/>
                    <a:pt x="176" y="1569"/>
                    <a:pt x="264" y="1682"/>
                  </a:cubicBezTo>
                  <a:cubicBezTo>
                    <a:pt x="1996" y="1017"/>
                    <a:pt x="3313" y="640"/>
                    <a:pt x="4869" y="389"/>
                  </a:cubicBezTo>
                  <a:lnTo>
                    <a:pt x="4807"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8"/>
            <p:cNvSpPr/>
            <p:nvPr/>
          </p:nvSpPr>
          <p:spPr>
            <a:xfrm>
              <a:off x="4721825" y="4279575"/>
              <a:ext cx="154050" cy="54300"/>
            </a:xfrm>
            <a:custGeom>
              <a:avLst/>
              <a:gdLst/>
              <a:ahLst/>
              <a:cxnLst/>
              <a:rect l="l" t="t" r="r" b="b"/>
              <a:pathLst>
                <a:path w="6162" h="2172" extrusionOk="0">
                  <a:moveTo>
                    <a:pt x="5647" y="1"/>
                  </a:moveTo>
                  <a:cubicBezTo>
                    <a:pt x="3777" y="377"/>
                    <a:pt x="1883" y="992"/>
                    <a:pt x="0" y="1845"/>
                  </a:cubicBezTo>
                  <a:cubicBezTo>
                    <a:pt x="88" y="1958"/>
                    <a:pt x="188" y="2059"/>
                    <a:pt x="289" y="2172"/>
                  </a:cubicBezTo>
                  <a:cubicBezTo>
                    <a:pt x="2247" y="1306"/>
                    <a:pt x="4217" y="678"/>
                    <a:pt x="6162" y="327"/>
                  </a:cubicBezTo>
                  <a:lnTo>
                    <a:pt x="6112" y="89"/>
                  </a:lnTo>
                  <a:lnTo>
                    <a:pt x="5798" y="264"/>
                  </a:lnTo>
                  <a:cubicBezTo>
                    <a:pt x="5748" y="176"/>
                    <a:pt x="5697" y="89"/>
                    <a:pt x="564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8"/>
            <p:cNvSpPr/>
            <p:nvPr/>
          </p:nvSpPr>
          <p:spPr>
            <a:xfrm>
              <a:off x="4757575" y="4304050"/>
              <a:ext cx="189825" cy="67475"/>
            </a:xfrm>
            <a:custGeom>
              <a:avLst/>
              <a:gdLst/>
              <a:ahLst/>
              <a:cxnLst/>
              <a:rect l="l" t="t" r="r" b="b"/>
              <a:pathLst>
                <a:path w="7593" h="2699" extrusionOk="0">
                  <a:moveTo>
                    <a:pt x="7166" y="1"/>
                  </a:moveTo>
                  <a:cubicBezTo>
                    <a:pt x="4782" y="377"/>
                    <a:pt x="2385" y="1180"/>
                    <a:pt x="1" y="2385"/>
                  </a:cubicBezTo>
                  <a:cubicBezTo>
                    <a:pt x="101" y="2498"/>
                    <a:pt x="214" y="2598"/>
                    <a:pt x="315" y="2699"/>
                  </a:cubicBezTo>
                  <a:cubicBezTo>
                    <a:pt x="2736" y="1494"/>
                    <a:pt x="5184" y="703"/>
                    <a:pt x="7593" y="365"/>
                  </a:cubicBezTo>
                  <a:lnTo>
                    <a:pt x="7568" y="176"/>
                  </a:lnTo>
                  <a:lnTo>
                    <a:pt x="7317" y="289"/>
                  </a:lnTo>
                  <a:cubicBezTo>
                    <a:pt x="7267" y="189"/>
                    <a:pt x="7216" y="101"/>
                    <a:pt x="716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8"/>
            <p:cNvSpPr/>
            <p:nvPr/>
          </p:nvSpPr>
          <p:spPr>
            <a:xfrm>
              <a:off x="4793650" y="4321000"/>
              <a:ext cx="211475" cy="83475"/>
            </a:xfrm>
            <a:custGeom>
              <a:avLst/>
              <a:gdLst/>
              <a:ahLst/>
              <a:cxnLst/>
              <a:rect l="l" t="t" r="r" b="b"/>
              <a:pathLst>
                <a:path w="8459" h="3339" extrusionOk="0">
                  <a:moveTo>
                    <a:pt x="8108" y="0"/>
                  </a:moveTo>
                  <a:cubicBezTo>
                    <a:pt x="5686" y="728"/>
                    <a:pt x="2962" y="1745"/>
                    <a:pt x="1" y="3037"/>
                  </a:cubicBezTo>
                  <a:cubicBezTo>
                    <a:pt x="126" y="3137"/>
                    <a:pt x="239" y="3238"/>
                    <a:pt x="365" y="3338"/>
                  </a:cubicBezTo>
                  <a:cubicBezTo>
                    <a:pt x="3326" y="2058"/>
                    <a:pt x="6049" y="1054"/>
                    <a:pt x="8459" y="339"/>
                  </a:cubicBezTo>
                  <a:lnTo>
                    <a:pt x="8396" y="138"/>
                  </a:lnTo>
                  <a:lnTo>
                    <a:pt x="8208" y="226"/>
                  </a:lnTo>
                  <a:cubicBezTo>
                    <a:pt x="8170" y="151"/>
                    <a:pt x="8145" y="76"/>
                    <a:pt x="810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38"/>
            <p:cNvSpPr/>
            <p:nvPr/>
          </p:nvSpPr>
          <p:spPr>
            <a:xfrm>
              <a:off x="4830375" y="4346725"/>
              <a:ext cx="241900" cy="85975"/>
            </a:xfrm>
            <a:custGeom>
              <a:avLst/>
              <a:gdLst/>
              <a:ahLst/>
              <a:cxnLst/>
              <a:rect l="l" t="t" r="r" b="b"/>
              <a:pathLst>
                <a:path w="9676" h="3439" extrusionOk="0">
                  <a:moveTo>
                    <a:pt x="9550" y="0"/>
                  </a:moveTo>
                  <a:cubicBezTo>
                    <a:pt x="9562" y="63"/>
                    <a:pt x="9587" y="113"/>
                    <a:pt x="9600" y="163"/>
                  </a:cubicBezTo>
                  <a:lnTo>
                    <a:pt x="9198" y="301"/>
                  </a:lnTo>
                  <a:cubicBezTo>
                    <a:pt x="9173" y="226"/>
                    <a:pt x="9161" y="163"/>
                    <a:pt x="9136" y="101"/>
                  </a:cubicBezTo>
                  <a:cubicBezTo>
                    <a:pt x="6111" y="803"/>
                    <a:pt x="3037" y="1820"/>
                    <a:pt x="0" y="3150"/>
                  </a:cubicBezTo>
                  <a:cubicBezTo>
                    <a:pt x="138" y="3250"/>
                    <a:pt x="276" y="3351"/>
                    <a:pt x="402" y="3439"/>
                  </a:cubicBezTo>
                  <a:cubicBezTo>
                    <a:pt x="3489" y="2108"/>
                    <a:pt x="6613" y="1079"/>
                    <a:pt x="9675" y="414"/>
                  </a:cubicBezTo>
                  <a:lnTo>
                    <a:pt x="9587"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38"/>
            <p:cNvSpPr/>
            <p:nvPr/>
          </p:nvSpPr>
          <p:spPr>
            <a:xfrm>
              <a:off x="4884650" y="4374025"/>
              <a:ext cx="248800" cy="93500"/>
            </a:xfrm>
            <a:custGeom>
              <a:avLst/>
              <a:gdLst/>
              <a:ahLst/>
              <a:cxnLst/>
              <a:rect l="l" t="t" r="r" b="b"/>
              <a:pathLst>
                <a:path w="9952" h="3740" extrusionOk="0">
                  <a:moveTo>
                    <a:pt x="9851" y="0"/>
                  </a:moveTo>
                  <a:lnTo>
                    <a:pt x="9487" y="125"/>
                  </a:lnTo>
                  <a:cubicBezTo>
                    <a:pt x="9475" y="88"/>
                    <a:pt x="9462" y="50"/>
                    <a:pt x="9449" y="13"/>
                  </a:cubicBezTo>
                  <a:cubicBezTo>
                    <a:pt x="8370" y="414"/>
                    <a:pt x="7253" y="803"/>
                    <a:pt x="6174" y="1192"/>
                  </a:cubicBezTo>
                  <a:cubicBezTo>
                    <a:pt x="4116" y="1933"/>
                    <a:pt x="1995" y="2685"/>
                    <a:pt x="0" y="3476"/>
                  </a:cubicBezTo>
                  <a:cubicBezTo>
                    <a:pt x="163" y="3564"/>
                    <a:pt x="314" y="3652"/>
                    <a:pt x="477" y="3740"/>
                  </a:cubicBezTo>
                  <a:cubicBezTo>
                    <a:pt x="2372" y="2999"/>
                    <a:pt x="4367" y="2284"/>
                    <a:pt x="6325" y="1594"/>
                  </a:cubicBezTo>
                  <a:cubicBezTo>
                    <a:pt x="7517" y="1167"/>
                    <a:pt x="8759" y="715"/>
                    <a:pt x="9951" y="276"/>
                  </a:cubicBezTo>
                  <a:lnTo>
                    <a:pt x="9851"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8"/>
            <p:cNvSpPr/>
            <p:nvPr/>
          </p:nvSpPr>
          <p:spPr>
            <a:xfrm>
              <a:off x="4938925" y="4396925"/>
              <a:ext cx="246600" cy="97900"/>
            </a:xfrm>
            <a:custGeom>
              <a:avLst/>
              <a:gdLst/>
              <a:ahLst/>
              <a:cxnLst/>
              <a:rect l="l" t="t" r="r" b="b"/>
              <a:pathLst>
                <a:path w="9864" h="3916" extrusionOk="0">
                  <a:moveTo>
                    <a:pt x="9688" y="0"/>
                  </a:moveTo>
                  <a:cubicBezTo>
                    <a:pt x="6463" y="904"/>
                    <a:pt x="3213" y="2146"/>
                    <a:pt x="0" y="3689"/>
                  </a:cubicBezTo>
                  <a:cubicBezTo>
                    <a:pt x="176" y="3765"/>
                    <a:pt x="339" y="3840"/>
                    <a:pt x="515" y="3915"/>
                  </a:cubicBezTo>
                  <a:cubicBezTo>
                    <a:pt x="3614" y="2447"/>
                    <a:pt x="6751" y="1268"/>
                    <a:pt x="9863" y="389"/>
                  </a:cubicBezTo>
                  <a:lnTo>
                    <a:pt x="9851" y="351"/>
                  </a:lnTo>
                  <a:lnTo>
                    <a:pt x="9776" y="364"/>
                  </a:lnTo>
                  <a:cubicBezTo>
                    <a:pt x="9751" y="238"/>
                    <a:pt x="9713" y="126"/>
                    <a:pt x="968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8"/>
            <p:cNvSpPr/>
            <p:nvPr/>
          </p:nvSpPr>
          <p:spPr>
            <a:xfrm>
              <a:off x="5010450" y="4428600"/>
              <a:ext cx="239700" cy="91950"/>
            </a:xfrm>
            <a:custGeom>
              <a:avLst/>
              <a:gdLst/>
              <a:ahLst/>
              <a:cxnLst/>
              <a:rect l="l" t="t" r="r" b="b"/>
              <a:pathLst>
                <a:path w="9588" h="3678" extrusionOk="0">
                  <a:moveTo>
                    <a:pt x="9136" y="1"/>
                  </a:moveTo>
                  <a:cubicBezTo>
                    <a:pt x="6099" y="929"/>
                    <a:pt x="3037" y="2121"/>
                    <a:pt x="0" y="3527"/>
                  </a:cubicBezTo>
                  <a:cubicBezTo>
                    <a:pt x="201" y="3589"/>
                    <a:pt x="439" y="3640"/>
                    <a:pt x="690" y="3677"/>
                  </a:cubicBezTo>
                  <a:cubicBezTo>
                    <a:pt x="3652" y="2335"/>
                    <a:pt x="6626" y="1193"/>
                    <a:pt x="9588" y="302"/>
                  </a:cubicBezTo>
                  <a:lnTo>
                    <a:pt x="9525" y="88"/>
                  </a:lnTo>
                  <a:lnTo>
                    <a:pt x="9199" y="201"/>
                  </a:lnTo>
                  <a:cubicBezTo>
                    <a:pt x="9186" y="126"/>
                    <a:pt x="9161" y="63"/>
                    <a:pt x="913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38"/>
            <p:cNvSpPr/>
            <p:nvPr/>
          </p:nvSpPr>
          <p:spPr>
            <a:xfrm>
              <a:off x="5096100" y="4446475"/>
              <a:ext cx="186675" cy="77825"/>
            </a:xfrm>
            <a:custGeom>
              <a:avLst/>
              <a:gdLst/>
              <a:ahLst/>
              <a:cxnLst/>
              <a:rect l="l" t="t" r="r" b="b"/>
              <a:pathLst>
                <a:path w="7467" h="3113" extrusionOk="0">
                  <a:moveTo>
                    <a:pt x="7165" y="1"/>
                  </a:moveTo>
                  <a:cubicBezTo>
                    <a:pt x="4781" y="929"/>
                    <a:pt x="2372" y="1983"/>
                    <a:pt x="0" y="3113"/>
                  </a:cubicBezTo>
                  <a:cubicBezTo>
                    <a:pt x="326" y="3113"/>
                    <a:pt x="678" y="3100"/>
                    <a:pt x="1029" y="3088"/>
                  </a:cubicBezTo>
                  <a:cubicBezTo>
                    <a:pt x="3175" y="2096"/>
                    <a:pt x="5321" y="1168"/>
                    <a:pt x="7467" y="327"/>
                  </a:cubicBezTo>
                  <a:lnTo>
                    <a:pt x="7379" y="89"/>
                  </a:lnTo>
                  <a:lnTo>
                    <a:pt x="7191" y="139"/>
                  </a:lnTo>
                  <a:cubicBezTo>
                    <a:pt x="7191" y="89"/>
                    <a:pt x="7178" y="38"/>
                    <a:pt x="7165"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38"/>
            <p:cNvSpPr/>
            <p:nvPr/>
          </p:nvSpPr>
          <p:spPr>
            <a:xfrm>
              <a:off x="5180800" y="4465625"/>
              <a:ext cx="142125" cy="54300"/>
            </a:xfrm>
            <a:custGeom>
              <a:avLst/>
              <a:gdLst/>
              <a:ahLst/>
              <a:cxnLst/>
              <a:rect l="l" t="t" r="r" b="b"/>
              <a:pathLst>
                <a:path w="5685" h="2172" extrusionOk="0">
                  <a:moveTo>
                    <a:pt x="5258" y="0"/>
                  </a:moveTo>
                  <a:cubicBezTo>
                    <a:pt x="3501" y="603"/>
                    <a:pt x="1745" y="1330"/>
                    <a:pt x="0" y="2171"/>
                  </a:cubicBezTo>
                  <a:cubicBezTo>
                    <a:pt x="414" y="2146"/>
                    <a:pt x="841" y="2096"/>
                    <a:pt x="1268" y="2046"/>
                  </a:cubicBezTo>
                  <a:cubicBezTo>
                    <a:pt x="2736" y="1381"/>
                    <a:pt x="4217" y="791"/>
                    <a:pt x="5685" y="289"/>
                  </a:cubicBezTo>
                  <a:lnTo>
                    <a:pt x="5660" y="226"/>
                  </a:lnTo>
                  <a:lnTo>
                    <a:pt x="5283" y="276"/>
                  </a:lnTo>
                  <a:cubicBezTo>
                    <a:pt x="5283" y="176"/>
                    <a:pt x="5271" y="88"/>
                    <a:pt x="525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38"/>
            <p:cNvSpPr/>
            <p:nvPr/>
          </p:nvSpPr>
          <p:spPr>
            <a:xfrm>
              <a:off x="4663775" y="4235025"/>
              <a:ext cx="52100" cy="21675"/>
            </a:xfrm>
            <a:custGeom>
              <a:avLst/>
              <a:gdLst/>
              <a:ahLst/>
              <a:cxnLst/>
              <a:rect l="l" t="t" r="r" b="b"/>
              <a:pathLst>
                <a:path w="2084" h="867" extrusionOk="0">
                  <a:moveTo>
                    <a:pt x="1732" y="1"/>
                  </a:moveTo>
                  <a:lnTo>
                    <a:pt x="1" y="490"/>
                  </a:lnTo>
                  <a:cubicBezTo>
                    <a:pt x="89" y="616"/>
                    <a:pt x="164" y="741"/>
                    <a:pt x="239" y="867"/>
                  </a:cubicBezTo>
                  <a:lnTo>
                    <a:pt x="2084" y="340"/>
                  </a:lnTo>
                  <a:lnTo>
                    <a:pt x="2034" y="139"/>
                  </a:lnTo>
                  <a:lnTo>
                    <a:pt x="1833" y="227"/>
                  </a:lnTo>
                  <a:cubicBezTo>
                    <a:pt x="1808" y="151"/>
                    <a:pt x="1770" y="76"/>
                    <a:pt x="1732"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8"/>
            <p:cNvSpPr/>
            <p:nvPr/>
          </p:nvSpPr>
          <p:spPr>
            <a:xfrm>
              <a:off x="4692325" y="4205550"/>
              <a:ext cx="27000" cy="35150"/>
            </a:xfrm>
            <a:custGeom>
              <a:avLst/>
              <a:gdLst/>
              <a:ahLst/>
              <a:cxnLst/>
              <a:rect l="l" t="t" r="r" b="b"/>
              <a:pathLst>
                <a:path w="1080" h="1406" extrusionOk="0">
                  <a:moveTo>
                    <a:pt x="415" y="0"/>
                  </a:moveTo>
                  <a:cubicBezTo>
                    <a:pt x="277" y="50"/>
                    <a:pt x="139" y="88"/>
                    <a:pt x="1" y="126"/>
                  </a:cubicBezTo>
                  <a:cubicBezTo>
                    <a:pt x="201" y="452"/>
                    <a:pt x="427" y="841"/>
                    <a:pt x="590" y="1180"/>
                  </a:cubicBezTo>
                  <a:cubicBezTo>
                    <a:pt x="628" y="1255"/>
                    <a:pt x="666" y="1330"/>
                    <a:pt x="691" y="1406"/>
                  </a:cubicBezTo>
                  <a:lnTo>
                    <a:pt x="892" y="1318"/>
                  </a:lnTo>
                  <a:lnTo>
                    <a:pt x="1080" y="1243"/>
                  </a:lnTo>
                  <a:cubicBezTo>
                    <a:pt x="929" y="854"/>
                    <a:pt x="666" y="389"/>
                    <a:pt x="41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8"/>
            <p:cNvSpPr/>
            <p:nvPr/>
          </p:nvSpPr>
          <p:spPr>
            <a:xfrm>
              <a:off x="4716175" y="4198950"/>
              <a:ext cx="32025" cy="50850"/>
            </a:xfrm>
            <a:custGeom>
              <a:avLst/>
              <a:gdLst/>
              <a:ahLst/>
              <a:cxnLst/>
              <a:rect l="l" t="t" r="r" b="b"/>
              <a:pathLst>
                <a:path w="1281" h="2034" extrusionOk="0">
                  <a:moveTo>
                    <a:pt x="414" y="1"/>
                  </a:moveTo>
                  <a:cubicBezTo>
                    <a:pt x="276" y="38"/>
                    <a:pt x="138" y="76"/>
                    <a:pt x="0" y="114"/>
                  </a:cubicBezTo>
                  <a:cubicBezTo>
                    <a:pt x="302" y="678"/>
                    <a:pt x="578" y="1268"/>
                    <a:pt x="816" y="1883"/>
                  </a:cubicBezTo>
                  <a:cubicBezTo>
                    <a:pt x="841" y="1933"/>
                    <a:pt x="866" y="1983"/>
                    <a:pt x="879" y="2034"/>
                  </a:cubicBezTo>
                  <a:lnTo>
                    <a:pt x="1280" y="1871"/>
                  </a:lnTo>
                  <a:cubicBezTo>
                    <a:pt x="1268" y="1845"/>
                    <a:pt x="1255" y="1808"/>
                    <a:pt x="1230" y="1783"/>
                  </a:cubicBezTo>
                  <a:cubicBezTo>
                    <a:pt x="992" y="1168"/>
                    <a:pt x="716" y="565"/>
                    <a:pt x="414"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8"/>
            <p:cNvSpPr/>
            <p:nvPr/>
          </p:nvSpPr>
          <p:spPr>
            <a:xfrm>
              <a:off x="4754125" y="4189225"/>
              <a:ext cx="64025" cy="77825"/>
            </a:xfrm>
            <a:custGeom>
              <a:avLst/>
              <a:gdLst/>
              <a:ahLst/>
              <a:cxnLst/>
              <a:rect l="l" t="t" r="r" b="b"/>
              <a:pathLst>
                <a:path w="2561" h="3113" extrusionOk="0">
                  <a:moveTo>
                    <a:pt x="465" y="1"/>
                  </a:moveTo>
                  <a:cubicBezTo>
                    <a:pt x="315" y="38"/>
                    <a:pt x="151" y="63"/>
                    <a:pt x="1" y="101"/>
                  </a:cubicBezTo>
                  <a:cubicBezTo>
                    <a:pt x="779" y="954"/>
                    <a:pt x="1482" y="1921"/>
                    <a:pt x="2109" y="2962"/>
                  </a:cubicBezTo>
                  <a:cubicBezTo>
                    <a:pt x="2134" y="3012"/>
                    <a:pt x="2172" y="3063"/>
                    <a:pt x="2197" y="3113"/>
                  </a:cubicBezTo>
                  <a:lnTo>
                    <a:pt x="2536" y="2912"/>
                  </a:lnTo>
                  <a:lnTo>
                    <a:pt x="2561" y="2900"/>
                  </a:lnTo>
                  <a:cubicBezTo>
                    <a:pt x="1946" y="1845"/>
                    <a:pt x="1243" y="867"/>
                    <a:pt x="465"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8"/>
            <p:cNvSpPr/>
            <p:nvPr/>
          </p:nvSpPr>
          <p:spPr>
            <a:xfrm>
              <a:off x="4798050" y="4180450"/>
              <a:ext cx="77825" cy="105750"/>
            </a:xfrm>
            <a:custGeom>
              <a:avLst/>
              <a:gdLst/>
              <a:ahLst/>
              <a:cxnLst/>
              <a:rect l="l" t="t" r="r" b="b"/>
              <a:pathLst>
                <a:path w="3113" h="4230" extrusionOk="0">
                  <a:moveTo>
                    <a:pt x="465" y="0"/>
                  </a:moveTo>
                  <a:cubicBezTo>
                    <a:pt x="314" y="25"/>
                    <a:pt x="151" y="51"/>
                    <a:pt x="1" y="88"/>
                  </a:cubicBezTo>
                  <a:cubicBezTo>
                    <a:pt x="942" y="1280"/>
                    <a:pt x="1820" y="2585"/>
                    <a:pt x="2598" y="3966"/>
                  </a:cubicBezTo>
                  <a:cubicBezTo>
                    <a:pt x="2648" y="4054"/>
                    <a:pt x="2699" y="4141"/>
                    <a:pt x="2749" y="4229"/>
                  </a:cubicBezTo>
                  <a:lnTo>
                    <a:pt x="3063" y="4054"/>
                  </a:lnTo>
                  <a:lnTo>
                    <a:pt x="3113" y="4016"/>
                  </a:lnTo>
                  <a:cubicBezTo>
                    <a:pt x="2322" y="2585"/>
                    <a:pt x="1431" y="1243"/>
                    <a:pt x="46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8"/>
            <p:cNvSpPr/>
            <p:nvPr/>
          </p:nvSpPr>
          <p:spPr>
            <a:xfrm>
              <a:off x="4850450" y="4172925"/>
              <a:ext cx="99475" cy="138375"/>
            </a:xfrm>
            <a:custGeom>
              <a:avLst/>
              <a:gdLst/>
              <a:ahLst/>
              <a:cxnLst/>
              <a:rect l="l" t="t" r="r" b="b"/>
              <a:pathLst>
                <a:path w="3979" h="5535" extrusionOk="0">
                  <a:moveTo>
                    <a:pt x="515" y="0"/>
                  </a:moveTo>
                  <a:cubicBezTo>
                    <a:pt x="339" y="25"/>
                    <a:pt x="176" y="38"/>
                    <a:pt x="0" y="63"/>
                  </a:cubicBezTo>
                  <a:cubicBezTo>
                    <a:pt x="1343" y="1556"/>
                    <a:pt x="2510" y="3301"/>
                    <a:pt x="3451" y="5246"/>
                  </a:cubicBezTo>
                  <a:cubicBezTo>
                    <a:pt x="3501" y="5346"/>
                    <a:pt x="3552" y="5434"/>
                    <a:pt x="3602" y="5534"/>
                  </a:cubicBezTo>
                  <a:lnTo>
                    <a:pt x="3853" y="5421"/>
                  </a:lnTo>
                  <a:lnTo>
                    <a:pt x="3978" y="5359"/>
                  </a:lnTo>
                  <a:cubicBezTo>
                    <a:pt x="3037" y="3351"/>
                    <a:pt x="1870" y="1556"/>
                    <a:pt x="51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8"/>
            <p:cNvSpPr/>
            <p:nvPr/>
          </p:nvSpPr>
          <p:spPr>
            <a:xfrm>
              <a:off x="4903775" y="4169775"/>
              <a:ext cx="104800" cy="156575"/>
            </a:xfrm>
            <a:custGeom>
              <a:avLst/>
              <a:gdLst/>
              <a:ahLst/>
              <a:cxnLst/>
              <a:rect l="l" t="t" r="r" b="b"/>
              <a:pathLst>
                <a:path w="4192" h="6263" extrusionOk="0">
                  <a:moveTo>
                    <a:pt x="540" y="1"/>
                  </a:moveTo>
                  <a:cubicBezTo>
                    <a:pt x="365" y="1"/>
                    <a:pt x="176" y="13"/>
                    <a:pt x="1" y="13"/>
                  </a:cubicBezTo>
                  <a:cubicBezTo>
                    <a:pt x="1494" y="1732"/>
                    <a:pt x="2736" y="3765"/>
                    <a:pt x="3703" y="6049"/>
                  </a:cubicBezTo>
                  <a:cubicBezTo>
                    <a:pt x="3740" y="6125"/>
                    <a:pt x="3765" y="6200"/>
                    <a:pt x="3803" y="6263"/>
                  </a:cubicBezTo>
                  <a:lnTo>
                    <a:pt x="3991" y="6187"/>
                  </a:lnTo>
                  <a:lnTo>
                    <a:pt x="4192" y="6112"/>
                  </a:lnTo>
                  <a:cubicBezTo>
                    <a:pt x="3238" y="3803"/>
                    <a:pt x="2008" y="1745"/>
                    <a:pt x="540"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8"/>
            <p:cNvSpPr/>
            <p:nvPr/>
          </p:nvSpPr>
          <p:spPr>
            <a:xfrm>
              <a:off x="4967475" y="4171025"/>
              <a:ext cx="102925" cy="183250"/>
            </a:xfrm>
            <a:custGeom>
              <a:avLst/>
              <a:gdLst/>
              <a:ahLst/>
              <a:cxnLst/>
              <a:rect l="l" t="t" r="r" b="b"/>
              <a:pathLst>
                <a:path w="4117" h="7330" extrusionOk="0">
                  <a:moveTo>
                    <a:pt x="0" y="1"/>
                  </a:moveTo>
                  <a:lnTo>
                    <a:pt x="0" y="1"/>
                  </a:lnTo>
                  <a:cubicBezTo>
                    <a:pt x="1544" y="2034"/>
                    <a:pt x="2773" y="4431"/>
                    <a:pt x="3652" y="7129"/>
                  </a:cubicBezTo>
                  <a:cubicBezTo>
                    <a:pt x="3677" y="7191"/>
                    <a:pt x="3689" y="7254"/>
                    <a:pt x="3714" y="7329"/>
                  </a:cubicBezTo>
                  <a:lnTo>
                    <a:pt x="4116" y="7191"/>
                  </a:lnTo>
                  <a:cubicBezTo>
                    <a:pt x="4103" y="7141"/>
                    <a:pt x="4078" y="7091"/>
                    <a:pt x="4066" y="7028"/>
                  </a:cubicBezTo>
                  <a:cubicBezTo>
                    <a:pt x="3213" y="4406"/>
                    <a:pt x="2033" y="2059"/>
                    <a:pt x="565" y="39"/>
                  </a:cubicBezTo>
                  <a:cubicBezTo>
                    <a:pt x="376" y="26"/>
                    <a:pt x="188" y="13"/>
                    <a:pt x="0"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8"/>
            <p:cNvSpPr/>
            <p:nvPr/>
          </p:nvSpPr>
          <p:spPr>
            <a:xfrm>
              <a:off x="5033025" y="4179500"/>
              <a:ext cx="98850" cy="197675"/>
            </a:xfrm>
            <a:custGeom>
              <a:avLst/>
              <a:gdLst/>
              <a:ahLst/>
              <a:cxnLst/>
              <a:rect l="l" t="t" r="r" b="b"/>
              <a:pathLst>
                <a:path w="3954" h="7907" extrusionOk="0">
                  <a:moveTo>
                    <a:pt x="1" y="1"/>
                  </a:moveTo>
                  <a:cubicBezTo>
                    <a:pt x="1381" y="2398"/>
                    <a:pt x="2561" y="5008"/>
                    <a:pt x="3514" y="7794"/>
                  </a:cubicBezTo>
                  <a:cubicBezTo>
                    <a:pt x="3527" y="7831"/>
                    <a:pt x="3540" y="7869"/>
                    <a:pt x="3552" y="7906"/>
                  </a:cubicBezTo>
                  <a:lnTo>
                    <a:pt x="3916" y="7781"/>
                  </a:lnTo>
                  <a:lnTo>
                    <a:pt x="3954" y="7768"/>
                  </a:lnTo>
                  <a:cubicBezTo>
                    <a:pt x="3025" y="5045"/>
                    <a:pt x="1883" y="2473"/>
                    <a:pt x="553" y="114"/>
                  </a:cubicBezTo>
                  <a:cubicBezTo>
                    <a:pt x="377" y="76"/>
                    <a:pt x="189" y="38"/>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38"/>
            <p:cNvSpPr/>
            <p:nvPr/>
          </p:nvSpPr>
          <p:spPr>
            <a:xfrm>
              <a:off x="5084475" y="4192675"/>
              <a:ext cx="109200" cy="213350"/>
            </a:xfrm>
            <a:custGeom>
              <a:avLst/>
              <a:gdLst/>
              <a:ahLst/>
              <a:cxnLst/>
              <a:rect l="l" t="t" r="r" b="b"/>
              <a:pathLst>
                <a:path w="4368" h="8534" extrusionOk="0">
                  <a:moveTo>
                    <a:pt x="1" y="1"/>
                  </a:moveTo>
                  <a:lnTo>
                    <a:pt x="1" y="1"/>
                  </a:lnTo>
                  <a:cubicBezTo>
                    <a:pt x="1594" y="2410"/>
                    <a:pt x="3063" y="5008"/>
                    <a:pt x="3866" y="8170"/>
                  </a:cubicBezTo>
                  <a:cubicBezTo>
                    <a:pt x="3891" y="8296"/>
                    <a:pt x="3929" y="8408"/>
                    <a:pt x="3954" y="8534"/>
                  </a:cubicBezTo>
                  <a:lnTo>
                    <a:pt x="4029" y="8521"/>
                  </a:lnTo>
                  <a:lnTo>
                    <a:pt x="4368" y="8434"/>
                  </a:lnTo>
                  <a:cubicBezTo>
                    <a:pt x="3627" y="5259"/>
                    <a:pt x="2222" y="2636"/>
                    <a:pt x="653" y="227"/>
                  </a:cubicBezTo>
                  <a:cubicBezTo>
                    <a:pt x="427" y="151"/>
                    <a:pt x="214" y="76"/>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38"/>
            <p:cNvSpPr/>
            <p:nvPr/>
          </p:nvSpPr>
          <p:spPr>
            <a:xfrm>
              <a:off x="5133725" y="4212450"/>
              <a:ext cx="116750" cy="221200"/>
            </a:xfrm>
            <a:custGeom>
              <a:avLst/>
              <a:gdLst/>
              <a:ahLst/>
              <a:cxnLst/>
              <a:rect l="l" t="t" r="r" b="b"/>
              <a:pathLst>
                <a:path w="4670" h="8848" extrusionOk="0">
                  <a:moveTo>
                    <a:pt x="1" y="0"/>
                  </a:moveTo>
                  <a:lnTo>
                    <a:pt x="1" y="0"/>
                  </a:lnTo>
                  <a:cubicBezTo>
                    <a:pt x="1720" y="2560"/>
                    <a:pt x="3126" y="5459"/>
                    <a:pt x="4205" y="8647"/>
                  </a:cubicBezTo>
                  <a:cubicBezTo>
                    <a:pt x="4230" y="8709"/>
                    <a:pt x="4255" y="8772"/>
                    <a:pt x="4268" y="8847"/>
                  </a:cubicBezTo>
                  <a:lnTo>
                    <a:pt x="4594" y="8734"/>
                  </a:lnTo>
                  <a:lnTo>
                    <a:pt x="4669" y="8709"/>
                  </a:lnTo>
                  <a:cubicBezTo>
                    <a:pt x="3665" y="5672"/>
                    <a:pt x="2348" y="2874"/>
                    <a:pt x="754" y="389"/>
                  </a:cubicBezTo>
                  <a:cubicBezTo>
                    <a:pt x="515" y="251"/>
                    <a:pt x="252" y="126"/>
                    <a:pt x="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8"/>
            <p:cNvSpPr/>
            <p:nvPr/>
          </p:nvSpPr>
          <p:spPr>
            <a:xfrm>
              <a:off x="5200550" y="4252600"/>
              <a:ext cx="85675" cy="197350"/>
            </a:xfrm>
            <a:custGeom>
              <a:avLst/>
              <a:gdLst/>
              <a:ahLst/>
              <a:cxnLst/>
              <a:rect l="l" t="t" r="r" b="b"/>
              <a:pathLst>
                <a:path w="3427" h="7894" extrusionOk="0">
                  <a:moveTo>
                    <a:pt x="1" y="1"/>
                  </a:moveTo>
                  <a:lnTo>
                    <a:pt x="1" y="1"/>
                  </a:lnTo>
                  <a:cubicBezTo>
                    <a:pt x="1268" y="2335"/>
                    <a:pt x="2272" y="4932"/>
                    <a:pt x="2987" y="7756"/>
                  </a:cubicBezTo>
                  <a:cubicBezTo>
                    <a:pt x="3000" y="7793"/>
                    <a:pt x="3013" y="7844"/>
                    <a:pt x="3013" y="7894"/>
                  </a:cubicBezTo>
                  <a:lnTo>
                    <a:pt x="3201" y="7844"/>
                  </a:lnTo>
                  <a:lnTo>
                    <a:pt x="3427" y="7793"/>
                  </a:lnTo>
                  <a:cubicBezTo>
                    <a:pt x="2787" y="5221"/>
                    <a:pt x="1921" y="2837"/>
                    <a:pt x="816" y="653"/>
                  </a:cubicBezTo>
                  <a:cubicBezTo>
                    <a:pt x="553" y="427"/>
                    <a:pt x="277" y="214"/>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8"/>
            <p:cNvSpPr/>
            <p:nvPr/>
          </p:nvSpPr>
          <p:spPr>
            <a:xfrm>
              <a:off x="5247625" y="4294025"/>
              <a:ext cx="75925" cy="178525"/>
            </a:xfrm>
            <a:custGeom>
              <a:avLst/>
              <a:gdLst/>
              <a:ahLst/>
              <a:cxnLst/>
              <a:rect l="l" t="t" r="r" b="b"/>
              <a:pathLst>
                <a:path w="3037" h="7141" extrusionOk="0">
                  <a:moveTo>
                    <a:pt x="0" y="0"/>
                  </a:moveTo>
                  <a:lnTo>
                    <a:pt x="0" y="0"/>
                  </a:lnTo>
                  <a:cubicBezTo>
                    <a:pt x="1117" y="1958"/>
                    <a:pt x="2234" y="4179"/>
                    <a:pt x="2585" y="6864"/>
                  </a:cubicBezTo>
                  <a:cubicBezTo>
                    <a:pt x="2598" y="6952"/>
                    <a:pt x="2610" y="7040"/>
                    <a:pt x="2610" y="7140"/>
                  </a:cubicBezTo>
                  <a:lnTo>
                    <a:pt x="2987" y="7090"/>
                  </a:lnTo>
                  <a:lnTo>
                    <a:pt x="3037" y="7090"/>
                  </a:lnTo>
                  <a:cubicBezTo>
                    <a:pt x="2811" y="4957"/>
                    <a:pt x="2108" y="3112"/>
                    <a:pt x="1268" y="1468"/>
                  </a:cubicBezTo>
                  <a:cubicBezTo>
                    <a:pt x="879" y="941"/>
                    <a:pt x="452" y="452"/>
                    <a:pt x="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38"/>
            <p:cNvSpPr/>
            <p:nvPr/>
          </p:nvSpPr>
          <p:spPr>
            <a:xfrm>
              <a:off x="5255450" y="3887125"/>
              <a:ext cx="321275" cy="651000"/>
            </a:xfrm>
            <a:custGeom>
              <a:avLst/>
              <a:gdLst/>
              <a:ahLst/>
              <a:cxnLst/>
              <a:rect l="l" t="t" r="r" b="b"/>
              <a:pathLst>
                <a:path w="12851" h="26040" extrusionOk="0">
                  <a:moveTo>
                    <a:pt x="10354" y="0"/>
                  </a:moveTo>
                  <a:cubicBezTo>
                    <a:pt x="6162" y="3326"/>
                    <a:pt x="2787" y="7354"/>
                    <a:pt x="1394" y="11947"/>
                  </a:cubicBezTo>
                  <a:cubicBezTo>
                    <a:pt x="1" y="16540"/>
                    <a:pt x="716" y="21747"/>
                    <a:pt x="4104" y="26039"/>
                  </a:cubicBezTo>
                  <a:cubicBezTo>
                    <a:pt x="6602" y="23730"/>
                    <a:pt x="10718" y="18485"/>
                    <a:pt x="11358" y="16276"/>
                  </a:cubicBezTo>
                  <a:cubicBezTo>
                    <a:pt x="12851" y="11056"/>
                    <a:pt x="12625" y="5258"/>
                    <a:pt x="10354"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8"/>
            <p:cNvSpPr/>
            <p:nvPr/>
          </p:nvSpPr>
          <p:spPr>
            <a:xfrm>
              <a:off x="5354600" y="3885875"/>
              <a:ext cx="163150" cy="652250"/>
            </a:xfrm>
            <a:custGeom>
              <a:avLst/>
              <a:gdLst/>
              <a:ahLst/>
              <a:cxnLst/>
              <a:rect l="l" t="t" r="r" b="b"/>
              <a:pathLst>
                <a:path w="6526" h="26090" extrusionOk="0">
                  <a:moveTo>
                    <a:pt x="6250" y="0"/>
                  </a:moveTo>
                  <a:cubicBezTo>
                    <a:pt x="6199" y="151"/>
                    <a:pt x="527" y="14657"/>
                    <a:pt x="0" y="26076"/>
                  </a:cubicBezTo>
                  <a:lnTo>
                    <a:pt x="289" y="26089"/>
                  </a:lnTo>
                  <a:cubicBezTo>
                    <a:pt x="816" y="14720"/>
                    <a:pt x="6463" y="251"/>
                    <a:pt x="6526" y="113"/>
                  </a:cubicBezTo>
                  <a:lnTo>
                    <a:pt x="6250"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38"/>
            <p:cNvSpPr/>
            <p:nvPr/>
          </p:nvSpPr>
          <p:spPr>
            <a:xfrm>
              <a:off x="5480400" y="3928225"/>
              <a:ext cx="52100" cy="48325"/>
            </a:xfrm>
            <a:custGeom>
              <a:avLst/>
              <a:gdLst/>
              <a:ahLst/>
              <a:cxnLst/>
              <a:rect l="l" t="t" r="r" b="b"/>
              <a:pathLst>
                <a:path w="2084" h="1933" extrusionOk="0">
                  <a:moveTo>
                    <a:pt x="1996" y="0"/>
                  </a:moveTo>
                  <a:cubicBezTo>
                    <a:pt x="1858" y="113"/>
                    <a:pt x="1732" y="213"/>
                    <a:pt x="1607" y="314"/>
                  </a:cubicBezTo>
                  <a:cubicBezTo>
                    <a:pt x="1155" y="690"/>
                    <a:pt x="753" y="1017"/>
                    <a:pt x="302" y="1431"/>
                  </a:cubicBezTo>
                  <a:cubicBezTo>
                    <a:pt x="327" y="1468"/>
                    <a:pt x="339" y="1493"/>
                    <a:pt x="364" y="1531"/>
                  </a:cubicBezTo>
                  <a:lnTo>
                    <a:pt x="113" y="1669"/>
                  </a:lnTo>
                  <a:cubicBezTo>
                    <a:pt x="113" y="1657"/>
                    <a:pt x="101" y="1644"/>
                    <a:pt x="88" y="1631"/>
                  </a:cubicBezTo>
                  <a:cubicBezTo>
                    <a:pt x="63" y="1669"/>
                    <a:pt x="38" y="1694"/>
                    <a:pt x="0" y="1719"/>
                  </a:cubicBezTo>
                  <a:lnTo>
                    <a:pt x="201" y="1933"/>
                  </a:lnTo>
                  <a:cubicBezTo>
                    <a:pt x="766" y="1381"/>
                    <a:pt x="1218" y="1004"/>
                    <a:pt x="1795" y="527"/>
                  </a:cubicBezTo>
                  <a:cubicBezTo>
                    <a:pt x="1883" y="452"/>
                    <a:pt x="1983" y="364"/>
                    <a:pt x="2084" y="289"/>
                  </a:cubicBezTo>
                  <a:cubicBezTo>
                    <a:pt x="2058" y="188"/>
                    <a:pt x="2021" y="88"/>
                    <a:pt x="199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38"/>
            <p:cNvSpPr/>
            <p:nvPr/>
          </p:nvSpPr>
          <p:spPr>
            <a:xfrm>
              <a:off x="5460625" y="3958950"/>
              <a:ext cx="81275" cy="75950"/>
            </a:xfrm>
            <a:custGeom>
              <a:avLst/>
              <a:gdLst/>
              <a:ahLst/>
              <a:cxnLst/>
              <a:rect l="l" t="t" r="r" b="b"/>
              <a:pathLst>
                <a:path w="3251" h="3038" extrusionOk="0">
                  <a:moveTo>
                    <a:pt x="3176" y="1"/>
                  </a:moveTo>
                  <a:cubicBezTo>
                    <a:pt x="1946" y="904"/>
                    <a:pt x="1093" y="1670"/>
                    <a:pt x="227" y="2599"/>
                  </a:cubicBezTo>
                  <a:cubicBezTo>
                    <a:pt x="239" y="2636"/>
                    <a:pt x="252" y="2674"/>
                    <a:pt x="264" y="2711"/>
                  </a:cubicBezTo>
                  <a:lnTo>
                    <a:pt x="51" y="2799"/>
                  </a:lnTo>
                  <a:cubicBezTo>
                    <a:pt x="38" y="2812"/>
                    <a:pt x="26" y="2824"/>
                    <a:pt x="1" y="2849"/>
                  </a:cubicBezTo>
                  <a:lnTo>
                    <a:pt x="214" y="3038"/>
                  </a:lnTo>
                  <a:cubicBezTo>
                    <a:pt x="1118" y="2021"/>
                    <a:pt x="1996" y="1231"/>
                    <a:pt x="3251" y="302"/>
                  </a:cubicBezTo>
                  <a:cubicBezTo>
                    <a:pt x="3226" y="202"/>
                    <a:pt x="3201" y="101"/>
                    <a:pt x="317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8"/>
            <p:cNvSpPr/>
            <p:nvPr/>
          </p:nvSpPr>
          <p:spPr>
            <a:xfrm>
              <a:off x="5446525" y="3991900"/>
              <a:ext cx="103550" cy="92250"/>
            </a:xfrm>
            <a:custGeom>
              <a:avLst/>
              <a:gdLst/>
              <a:ahLst/>
              <a:cxnLst/>
              <a:rect l="l" t="t" r="r" b="b"/>
              <a:pathLst>
                <a:path w="4142" h="3690" extrusionOk="0">
                  <a:moveTo>
                    <a:pt x="4078" y="1"/>
                  </a:moveTo>
                  <a:cubicBezTo>
                    <a:pt x="2610" y="967"/>
                    <a:pt x="1305" y="2059"/>
                    <a:pt x="163" y="3251"/>
                  </a:cubicBezTo>
                  <a:cubicBezTo>
                    <a:pt x="188" y="3313"/>
                    <a:pt x="226" y="3389"/>
                    <a:pt x="251" y="3451"/>
                  </a:cubicBezTo>
                  <a:lnTo>
                    <a:pt x="0" y="3564"/>
                  </a:lnTo>
                  <a:lnTo>
                    <a:pt x="138" y="3690"/>
                  </a:lnTo>
                  <a:cubicBezTo>
                    <a:pt x="1293" y="2448"/>
                    <a:pt x="2635" y="1306"/>
                    <a:pt x="4141" y="302"/>
                  </a:cubicBezTo>
                  <a:cubicBezTo>
                    <a:pt x="4116" y="201"/>
                    <a:pt x="4091" y="101"/>
                    <a:pt x="4078"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8"/>
            <p:cNvSpPr/>
            <p:nvPr/>
          </p:nvSpPr>
          <p:spPr>
            <a:xfrm>
              <a:off x="5444625" y="4078800"/>
              <a:ext cx="1600" cy="1900"/>
            </a:xfrm>
            <a:custGeom>
              <a:avLst/>
              <a:gdLst/>
              <a:ahLst/>
              <a:cxnLst/>
              <a:rect l="l" t="t" r="r" b="b"/>
              <a:pathLst>
                <a:path w="64" h="76" extrusionOk="0">
                  <a:moveTo>
                    <a:pt x="26" y="1"/>
                  </a:moveTo>
                  <a:cubicBezTo>
                    <a:pt x="13" y="13"/>
                    <a:pt x="13" y="13"/>
                    <a:pt x="1" y="26"/>
                  </a:cubicBezTo>
                  <a:lnTo>
                    <a:pt x="64" y="76"/>
                  </a:lnTo>
                  <a:cubicBezTo>
                    <a:pt x="51" y="51"/>
                    <a:pt x="38" y="26"/>
                    <a:pt x="2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38"/>
            <p:cNvSpPr/>
            <p:nvPr/>
          </p:nvSpPr>
          <p:spPr>
            <a:xfrm>
              <a:off x="5430200" y="4036775"/>
              <a:ext cx="127700" cy="112325"/>
            </a:xfrm>
            <a:custGeom>
              <a:avLst/>
              <a:gdLst/>
              <a:ahLst/>
              <a:cxnLst/>
              <a:rect l="l" t="t" r="r" b="b"/>
              <a:pathLst>
                <a:path w="5108" h="4493" extrusionOk="0">
                  <a:moveTo>
                    <a:pt x="5058" y="0"/>
                  </a:moveTo>
                  <a:cubicBezTo>
                    <a:pt x="3125" y="1167"/>
                    <a:pt x="1456" y="2535"/>
                    <a:pt x="76" y="4103"/>
                  </a:cubicBezTo>
                  <a:cubicBezTo>
                    <a:pt x="114" y="4179"/>
                    <a:pt x="151" y="4242"/>
                    <a:pt x="189" y="4317"/>
                  </a:cubicBezTo>
                  <a:lnTo>
                    <a:pt x="1" y="4417"/>
                  </a:lnTo>
                  <a:lnTo>
                    <a:pt x="101" y="4493"/>
                  </a:lnTo>
                  <a:cubicBezTo>
                    <a:pt x="1469" y="2899"/>
                    <a:pt x="3150" y="1493"/>
                    <a:pt x="5108" y="314"/>
                  </a:cubicBezTo>
                  <a:cubicBezTo>
                    <a:pt x="5083" y="213"/>
                    <a:pt x="5070" y="113"/>
                    <a:pt x="505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38"/>
            <p:cNvSpPr/>
            <p:nvPr/>
          </p:nvSpPr>
          <p:spPr>
            <a:xfrm>
              <a:off x="5414200" y="4079750"/>
              <a:ext cx="147800" cy="119850"/>
            </a:xfrm>
            <a:custGeom>
              <a:avLst/>
              <a:gdLst/>
              <a:ahLst/>
              <a:cxnLst/>
              <a:rect l="l" t="t" r="r" b="b"/>
              <a:pathLst>
                <a:path w="5912" h="4794" extrusionOk="0">
                  <a:moveTo>
                    <a:pt x="5886" y="0"/>
                  </a:moveTo>
                  <a:cubicBezTo>
                    <a:pt x="3627" y="1544"/>
                    <a:pt x="1670" y="3037"/>
                    <a:pt x="38" y="4455"/>
                  </a:cubicBezTo>
                  <a:cubicBezTo>
                    <a:pt x="63" y="4505"/>
                    <a:pt x="101" y="4555"/>
                    <a:pt x="126" y="4606"/>
                  </a:cubicBezTo>
                  <a:lnTo>
                    <a:pt x="1" y="4681"/>
                  </a:lnTo>
                  <a:lnTo>
                    <a:pt x="101" y="4794"/>
                  </a:lnTo>
                  <a:cubicBezTo>
                    <a:pt x="1707" y="3363"/>
                    <a:pt x="3665" y="1870"/>
                    <a:pt x="5911" y="339"/>
                  </a:cubicBezTo>
                  <a:cubicBezTo>
                    <a:pt x="5899" y="226"/>
                    <a:pt x="5899" y="113"/>
                    <a:pt x="588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38"/>
            <p:cNvSpPr/>
            <p:nvPr/>
          </p:nvSpPr>
          <p:spPr>
            <a:xfrm>
              <a:off x="5397900" y="4121150"/>
              <a:ext cx="165350" cy="141200"/>
            </a:xfrm>
            <a:custGeom>
              <a:avLst/>
              <a:gdLst/>
              <a:ahLst/>
              <a:cxnLst/>
              <a:rect l="l" t="t" r="r" b="b"/>
              <a:pathLst>
                <a:path w="6614" h="5648" extrusionOk="0">
                  <a:moveTo>
                    <a:pt x="6601" y="1"/>
                  </a:moveTo>
                  <a:cubicBezTo>
                    <a:pt x="4279" y="1569"/>
                    <a:pt x="2158" y="3314"/>
                    <a:pt x="264" y="5183"/>
                  </a:cubicBezTo>
                  <a:cubicBezTo>
                    <a:pt x="289" y="5234"/>
                    <a:pt x="314" y="5271"/>
                    <a:pt x="351" y="5309"/>
                  </a:cubicBezTo>
                  <a:lnTo>
                    <a:pt x="113" y="5472"/>
                  </a:lnTo>
                  <a:cubicBezTo>
                    <a:pt x="88" y="5447"/>
                    <a:pt x="75" y="5422"/>
                    <a:pt x="50" y="5397"/>
                  </a:cubicBezTo>
                  <a:cubicBezTo>
                    <a:pt x="38" y="5409"/>
                    <a:pt x="13" y="5434"/>
                    <a:pt x="0" y="5447"/>
                  </a:cubicBezTo>
                  <a:lnTo>
                    <a:pt x="201" y="5648"/>
                  </a:lnTo>
                  <a:cubicBezTo>
                    <a:pt x="2108" y="3728"/>
                    <a:pt x="4254" y="1946"/>
                    <a:pt x="6613" y="339"/>
                  </a:cubicBezTo>
                  <a:cubicBezTo>
                    <a:pt x="6613" y="227"/>
                    <a:pt x="6613" y="114"/>
                    <a:pt x="66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38"/>
            <p:cNvSpPr/>
            <p:nvPr/>
          </p:nvSpPr>
          <p:spPr>
            <a:xfrm>
              <a:off x="5385650" y="4178250"/>
              <a:ext cx="175075" cy="140575"/>
            </a:xfrm>
            <a:custGeom>
              <a:avLst/>
              <a:gdLst/>
              <a:ahLst/>
              <a:cxnLst/>
              <a:rect l="l" t="t" r="r" b="b"/>
              <a:pathLst>
                <a:path w="7003" h="5623" extrusionOk="0">
                  <a:moveTo>
                    <a:pt x="7003" y="1"/>
                  </a:moveTo>
                  <a:lnTo>
                    <a:pt x="7003" y="1"/>
                  </a:lnTo>
                  <a:cubicBezTo>
                    <a:pt x="5535" y="1067"/>
                    <a:pt x="4041" y="2247"/>
                    <a:pt x="2586" y="3389"/>
                  </a:cubicBezTo>
                  <a:cubicBezTo>
                    <a:pt x="1808" y="3991"/>
                    <a:pt x="1017" y="4619"/>
                    <a:pt x="239" y="5221"/>
                  </a:cubicBezTo>
                  <a:cubicBezTo>
                    <a:pt x="252" y="5233"/>
                    <a:pt x="264" y="5258"/>
                    <a:pt x="277" y="5284"/>
                  </a:cubicBezTo>
                  <a:lnTo>
                    <a:pt x="38" y="5434"/>
                  </a:lnTo>
                  <a:cubicBezTo>
                    <a:pt x="38" y="5422"/>
                    <a:pt x="26" y="5409"/>
                    <a:pt x="13" y="5397"/>
                  </a:cubicBezTo>
                  <a:lnTo>
                    <a:pt x="1" y="5397"/>
                  </a:lnTo>
                  <a:lnTo>
                    <a:pt x="176" y="5622"/>
                  </a:lnTo>
                  <a:cubicBezTo>
                    <a:pt x="1030" y="4970"/>
                    <a:pt x="1908" y="4280"/>
                    <a:pt x="2761" y="3615"/>
                  </a:cubicBezTo>
                  <a:cubicBezTo>
                    <a:pt x="4154" y="2523"/>
                    <a:pt x="5572" y="1406"/>
                    <a:pt x="6965" y="377"/>
                  </a:cubicBezTo>
                  <a:cubicBezTo>
                    <a:pt x="6978" y="252"/>
                    <a:pt x="6990" y="126"/>
                    <a:pt x="7003"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38"/>
            <p:cNvSpPr/>
            <p:nvPr/>
          </p:nvSpPr>
          <p:spPr>
            <a:xfrm>
              <a:off x="5378125" y="4232200"/>
              <a:ext cx="175400" cy="137125"/>
            </a:xfrm>
            <a:custGeom>
              <a:avLst/>
              <a:gdLst/>
              <a:ahLst/>
              <a:cxnLst/>
              <a:rect l="l" t="t" r="r" b="b"/>
              <a:pathLst>
                <a:path w="7016" h="5485" extrusionOk="0">
                  <a:moveTo>
                    <a:pt x="7015" y="1"/>
                  </a:moveTo>
                  <a:lnTo>
                    <a:pt x="7015" y="1"/>
                  </a:lnTo>
                  <a:cubicBezTo>
                    <a:pt x="4480" y="1595"/>
                    <a:pt x="2121" y="3351"/>
                    <a:pt x="0" y="5271"/>
                  </a:cubicBezTo>
                  <a:cubicBezTo>
                    <a:pt x="63" y="5347"/>
                    <a:pt x="113" y="5422"/>
                    <a:pt x="176" y="5485"/>
                  </a:cubicBezTo>
                  <a:cubicBezTo>
                    <a:pt x="2234" y="3640"/>
                    <a:pt x="4506" y="1933"/>
                    <a:pt x="6953" y="377"/>
                  </a:cubicBezTo>
                  <a:cubicBezTo>
                    <a:pt x="6978" y="252"/>
                    <a:pt x="7003" y="126"/>
                    <a:pt x="701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38"/>
            <p:cNvSpPr/>
            <p:nvPr/>
          </p:nvSpPr>
          <p:spPr>
            <a:xfrm>
              <a:off x="5369025" y="4298100"/>
              <a:ext cx="169125" cy="133350"/>
            </a:xfrm>
            <a:custGeom>
              <a:avLst/>
              <a:gdLst/>
              <a:ahLst/>
              <a:cxnLst/>
              <a:rect l="l" t="t" r="r" b="b"/>
              <a:pathLst>
                <a:path w="6765" h="5334" extrusionOk="0">
                  <a:moveTo>
                    <a:pt x="6764" y="0"/>
                  </a:moveTo>
                  <a:lnTo>
                    <a:pt x="6764" y="0"/>
                  </a:lnTo>
                  <a:cubicBezTo>
                    <a:pt x="4393" y="1531"/>
                    <a:pt x="2171" y="3188"/>
                    <a:pt x="113" y="4944"/>
                  </a:cubicBezTo>
                  <a:cubicBezTo>
                    <a:pt x="139" y="4995"/>
                    <a:pt x="176" y="5032"/>
                    <a:pt x="201" y="5070"/>
                  </a:cubicBezTo>
                  <a:lnTo>
                    <a:pt x="1" y="5221"/>
                  </a:lnTo>
                  <a:lnTo>
                    <a:pt x="101" y="5333"/>
                  </a:lnTo>
                  <a:cubicBezTo>
                    <a:pt x="2096" y="3602"/>
                    <a:pt x="4267" y="1970"/>
                    <a:pt x="6576" y="464"/>
                  </a:cubicBezTo>
                  <a:cubicBezTo>
                    <a:pt x="6651" y="301"/>
                    <a:pt x="6714" y="151"/>
                    <a:pt x="676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38"/>
            <p:cNvSpPr/>
            <p:nvPr/>
          </p:nvSpPr>
          <p:spPr>
            <a:xfrm>
              <a:off x="5365900" y="4364925"/>
              <a:ext cx="135850" cy="99775"/>
            </a:xfrm>
            <a:custGeom>
              <a:avLst/>
              <a:gdLst/>
              <a:ahLst/>
              <a:cxnLst/>
              <a:rect l="l" t="t" r="r" b="b"/>
              <a:pathLst>
                <a:path w="5434" h="3991" extrusionOk="0">
                  <a:moveTo>
                    <a:pt x="5434" y="0"/>
                  </a:moveTo>
                  <a:lnTo>
                    <a:pt x="5434" y="0"/>
                  </a:lnTo>
                  <a:cubicBezTo>
                    <a:pt x="3576" y="1180"/>
                    <a:pt x="1757" y="2409"/>
                    <a:pt x="25" y="3689"/>
                  </a:cubicBezTo>
                  <a:cubicBezTo>
                    <a:pt x="50" y="3715"/>
                    <a:pt x="75" y="3740"/>
                    <a:pt x="88" y="3765"/>
                  </a:cubicBezTo>
                  <a:lnTo>
                    <a:pt x="0" y="3840"/>
                  </a:lnTo>
                  <a:lnTo>
                    <a:pt x="100" y="3991"/>
                  </a:lnTo>
                  <a:cubicBezTo>
                    <a:pt x="1682" y="2811"/>
                    <a:pt x="3338" y="1682"/>
                    <a:pt x="5045" y="590"/>
                  </a:cubicBezTo>
                  <a:cubicBezTo>
                    <a:pt x="5183" y="389"/>
                    <a:pt x="5308" y="201"/>
                    <a:pt x="543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38"/>
            <p:cNvSpPr/>
            <p:nvPr/>
          </p:nvSpPr>
          <p:spPr>
            <a:xfrm>
              <a:off x="5361175" y="4425150"/>
              <a:ext cx="97275" cy="77825"/>
            </a:xfrm>
            <a:custGeom>
              <a:avLst/>
              <a:gdLst/>
              <a:ahLst/>
              <a:cxnLst/>
              <a:rect l="l" t="t" r="r" b="b"/>
              <a:pathLst>
                <a:path w="3891" h="3113" extrusionOk="0">
                  <a:moveTo>
                    <a:pt x="3891" y="0"/>
                  </a:moveTo>
                  <a:lnTo>
                    <a:pt x="3891" y="0"/>
                  </a:lnTo>
                  <a:cubicBezTo>
                    <a:pt x="2536" y="854"/>
                    <a:pt x="1243" y="1770"/>
                    <a:pt x="26" y="2736"/>
                  </a:cubicBezTo>
                  <a:cubicBezTo>
                    <a:pt x="76" y="2786"/>
                    <a:pt x="126" y="2836"/>
                    <a:pt x="177" y="2887"/>
                  </a:cubicBezTo>
                  <a:lnTo>
                    <a:pt x="1" y="3087"/>
                  </a:lnTo>
                  <a:lnTo>
                    <a:pt x="13" y="3113"/>
                  </a:lnTo>
                  <a:cubicBezTo>
                    <a:pt x="1067" y="2259"/>
                    <a:pt x="2184" y="1456"/>
                    <a:pt x="3351" y="691"/>
                  </a:cubicBezTo>
                  <a:cubicBezTo>
                    <a:pt x="3540" y="465"/>
                    <a:pt x="3715" y="226"/>
                    <a:pt x="389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38"/>
            <p:cNvSpPr/>
            <p:nvPr/>
          </p:nvSpPr>
          <p:spPr>
            <a:xfrm>
              <a:off x="5493875" y="3910950"/>
              <a:ext cx="32675" cy="34550"/>
            </a:xfrm>
            <a:custGeom>
              <a:avLst/>
              <a:gdLst/>
              <a:ahLst/>
              <a:cxnLst/>
              <a:rect l="l" t="t" r="r" b="b"/>
              <a:pathLst>
                <a:path w="1307" h="1382" extrusionOk="0">
                  <a:moveTo>
                    <a:pt x="1206" y="1"/>
                  </a:moveTo>
                  <a:lnTo>
                    <a:pt x="39" y="1042"/>
                  </a:lnTo>
                  <a:cubicBezTo>
                    <a:pt x="64" y="1093"/>
                    <a:pt x="89" y="1143"/>
                    <a:pt x="114" y="1193"/>
                  </a:cubicBezTo>
                  <a:lnTo>
                    <a:pt x="1" y="1268"/>
                  </a:lnTo>
                  <a:lnTo>
                    <a:pt x="89" y="1381"/>
                  </a:lnTo>
                  <a:lnTo>
                    <a:pt x="1306" y="277"/>
                  </a:lnTo>
                  <a:cubicBezTo>
                    <a:pt x="1268" y="189"/>
                    <a:pt x="1231" y="89"/>
                    <a:pt x="120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38"/>
            <p:cNvSpPr/>
            <p:nvPr/>
          </p:nvSpPr>
          <p:spPr>
            <a:xfrm>
              <a:off x="5478200" y="3912225"/>
              <a:ext cx="18850" cy="32325"/>
            </a:xfrm>
            <a:custGeom>
              <a:avLst/>
              <a:gdLst/>
              <a:ahLst/>
              <a:cxnLst/>
              <a:rect l="l" t="t" r="r" b="b"/>
              <a:pathLst>
                <a:path w="754" h="1293" extrusionOk="0">
                  <a:moveTo>
                    <a:pt x="226" y="0"/>
                  </a:moveTo>
                  <a:cubicBezTo>
                    <a:pt x="151" y="75"/>
                    <a:pt x="76" y="138"/>
                    <a:pt x="1" y="201"/>
                  </a:cubicBezTo>
                  <a:cubicBezTo>
                    <a:pt x="139" y="577"/>
                    <a:pt x="327" y="991"/>
                    <a:pt x="503" y="1293"/>
                  </a:cubicBezTo>
                  <a:lnTo>
                    <a:pt x="628" y="1217"/>
                  </a:lnTo>
                  <a:lnTo>
                    <a:pt x="753" y="1142"/>
                  </a:lnTo>
                  <a:cubicBezTo>
                    <a:pt x="716" y="1104"/>
                    <a:pt x="691" y="1042"/>
                    <a:pt x="666" y="991"/>
                  </a:cubicBezTo>
                  <a:cubicBezTo>
                    <a:pt x="503" y="703"/>
                    <a:pt x="352" y="326"/>
                    <a:pt x="2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38"/>
            <p:cNvSpPr/>
            <p:nvPr/>
          </p:nvSpPr>
          <p:spPr>
            <a:xfrm>
              <a:off x="5462525" y="3926325"/>
              <a:ext cx="27000" cy="43650"/>
            </a:xfrm>
            <a:custGeom>
              <a:avLst/>
              <a:gdLst/>
              <a:ahLst/>
              <a:cxnLst/>
              <a:rect l="l" t="t" r="r" b="b"/>
              <a:pathLst>
                <a:path w="1080" h="1746" extrusionOk="0">
                  <a:moveTo>
                    <a:pt x="213" y="1"/>
                  </a:moveTo>
                  <a:cubicBezTo>
                    <a:pt x="138" y="76"/>
                    <a:pt x="63" y="139"/>
                    <a:pt x="0" y="202"/>
                  </a:cubicBezTo>
                  <a:cubicBezTo>
                    <a:pt x="239" y="716"/>
                    <a:pt x="515" y="1218"/>
                    <a:pt x="803" y="1707"/>
                  </a:cubicBezTo>
                  <a:cubicBezTo>
                    <a:pt x="816" y="1720"/>
                    <a:pt x="828" y="1733"/>
                    <a:pt x="828" y="1745"/>
                  </a:cubicBezTo>
                  <a:lnTo>
                    <a:pt x="1079" y="1607"/>
                  </a:lnTo>
                  <a:cubicBezTo>
                    <a:pt x="1054" y="1569"/>
                    <a:pt x="1042" y="1544"/>
                    <a:pt x="1017" y="1507"/>
                  </a:cubicBezTo>
                  <a:cubicBezTo>
                    <a:pt x="728" y="1017"/>
                    <a:pt x="464" y="515"/>
                    <a:pt x="213"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38"/>
            <p:cNvSpPr/>
            <p:nvPr/>
          </p:nvSpPr>
          <p:spPr>
            <a:xfrm>
              <a:off x="5437425" y="3949225"/>
              <a:ext cx="29825" cy="80025"/>
            </a:xfrm>
            <a:custGeom>
              <a:avLst/>
              <a:gdLst/>
              <a:ahLst/>
              <a:cxnLst/>
              <a:rect l="l" t="t" r="r" b="b"/>
              <a:pathLst>
                <a:path w="1193" h="3201" extrusionOk="0">
                  <a:moveTo>
                    <a:pt x="239" y="1"/>
                  </a:moveTo>
                  <a:cubicBezTo>
                    <a:pt x="163" y="89"/>
                    <a:pt x="75" y="164"/>
                    <a:pt x="0" y="239"/>
                  </a:cubicBezTo>
                  <a:cubicBezTo>
                    <a:pt x="214" y="1243"/>
                    <a:pt x="527" y="2235"/>
                    <a:pt x="929" y="3201"/>
                  </a:cubicBezTo>
                  <a:lnTo>
                    <a:pt x="979" y="3188"/>
                  </a:lnTo>
                  <a:lnTo>
                    <a:pt x="1192" y="3100"/>
                  </a:lnTo>
                  <a:cubicBezTo>
                    <a:pt x="1180" y="3063"/>
                    <a:pt x="1167" y="3025"/>
                    <a:pt x="1155" y="2988"/>
                  </a:cubicBezTo>
                  <a:cubicBezTo>
                    <a:pt x="753" y="2009"/>
                    <a:pt x="452" y="1005"/>
                    <a:pt x="2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38"/>
            <p:cNvSpPr/>
            <p:nvPr/>
          </p:nvSpPr>
          <p:spPr>
            <a:xfrm>
              <a:off x="5411075" y="3976850"/>
              <a:ext cx="41750" cy="104175"/>
            </a:xfrm>
            <a:custGeom>
              <a:avLst/>
              <a:gdLst/>
              <a:ahLst/>
              <a:cxnLst/>
              <a:rect l="l" t="t" r="r" b="b"/>
              <a:pathLst>
                <a:path w="1670" h="4167" extrusionOk="0">
                  <a:moveTo>
                    <a:pt x="226" y="0"/>
                  </a:moveTo>
                  <a:cubicBezTo>
                    <a:pt x="151" y="88"/>
                    <a:pt x="75" y="163"/>
                    <a:pt x="0" y="251"/>
                  </a:cubicBezTo>
                  <a:cubicBezTo>
                    <a:pt x="351" y="1531"/>
                    <a:pt x="803" y="2824"/>
                    <a:pt x="1368" y="4079"/>
                  </a:cubicBezTo>
                  <a:cubicBezTo>
                    <a:pt x="1380" y="4104"/>
                    <a:pt x="1393" y="4129"/>
                    <a:pt x="1406" y="4154"/>
                  </a:cubicBezTo>
                  <a:cubicBezTo>
                    <a:pt x="1406" y="4166"/>
                    <a:pt x="1406" y="4166"/>
                    <a:pt x="1406" y="4166"/>
                  </a:cubicBezTo>
                  <a:lnTo>
                    <a:pt x="1418" y="4166"/>
                  </a:lnTo>
                  <a:lnTo>
                    <a:pt x="1669" y="4053"/>
                  </a:lnTo>
                  <a:cubicBezTo>
                    <a:pt x="1644" y="3991"/>
                    <a:pt x="1606" y="3915"/>
                    <a:pt x="1581" y="3853"/>
                  </a:cubicBezTo>
                  <a:cubicBezTo>
                    <a:pt x="1029" y="2585"/>
                    <a:pt x="565" y="1293"/>
                    <a:pt x="2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38"/>
            <p:cNvSpPr/>
            <p:nvPr/>
          </p:nvSpPr>
          <p:spPr>
            <a:xfrm>
              <a:off x="5380625" y="4011350"/>
              <a:ext cx="54300" cy="136800"/>
            </a:xfrm>
            <a:custGeom>
              <a:avLst/>
              <a:gdLst/>
              <a:ahLst/>
              <a:cxnLst/>
              <a:rect l="l" t="t" r="r" b="b"/>
              <a:pathLst>
                <a:path w="2172" h="5472" extrusionOk="0">
                  <a:moveTo>
                    <a:pt x="239" y="1"/>
                  </a:moveTo>
                  <a:cubicBezTo>
                    <a:pt x="151" y="101"/>
                    <a:pt x="76" y="189"/>
                    <a:pt x="1" y="289"/>
                  </a:cubicBezTo>
                  <a:cubicBezTo>
                    <a:pt x="390" y="2046"/>
                    <a:pt x="1030" y="3790"/>
                    <a:pt x="1921" y="5472"/>
                  </a:cubicBezTo>
                  <a:lnTo>
                    <a:pt x="1984" y="5434"/>
                  </a:lnTo>
                  <a:lnTo>
                    <a:pt x="2172" y="5334"/>
                  </a:lnTo>
                  <a:cubicBezTo>
                    <a:pt x="2134" y="5259"/>
                    <a:pt x="2097" y="5196"/>
                    <a:pt x="2059" y="5120"/>
                  </a:cubicBezTo>
                  <a:cubicBezTo>
                    <a:pt x="1206" y="3451"/>
                    <a:pt x="591" y="1732"/>
                    <a:pt x="2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38"/>
            <p:cNvSpPr/>
            <p:nvPr/>
          </p:nvSpPr>
          <p:spPr>
            <a:xfrm>
              <a:off x="5353025" y="4048375"/>
              <a:ext cx="64350" cy="150300"/>
            </a:xfrm>
            <a:custGeom>
              <a:avLst/>
              <a:gdLst/>
              <a:ahLst/>
              <a:cxnLst/>
              <a:rect l="l" t="t" r="r" b="b"/>
              <a:pathLst>
                <a:path w="2574" h="6012" extrusionOk="0">
                  <a:moveTo>
                    <a:pt x="214" y="0"/>
                  </a:moveTo>
                  <a:cubicBezTo>
                    <a:pt x="151" y="113"/>
                    <a:pt x="76" y="214"/>
                    <a:pt x="1" y="327"/>
                  </a:cubicBezTo>
                  <a:cubicBezTo>
                    <a:pt x="465" y="2259"/>
                    <a:pt x="1243" y="4179"/>
                    <a:pt x="2322" y="6011"/>
                  </a:cubicBezTo>
                  <a:lnTo>
                    <a:pt x="2448" y="5936"/>
                  </a:lnTo>
                  <a:lnTo>
                    <a:pt x="2573" y="5861"/>
                  </a:lnTo>
                  <a:cubicBezTo>
                    <a:pt x="2548" y="5810"/>
                    <a:pt x="2510" y="5760"/>
                    <a:pt x="2485" y="5710"/>
                  </a:cubicBezTo>
                  <a:cubicBezTo>
                    <a:pt x="1419" y="3878"/>
                    <a:pt x="653" y="1958"/>
                    <a:pt x="21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38"/>
            <p:cNvSpPr/>
            <p:nvPr/>
          </p:nvSpPr>
          <p:spPr>
            <a:xfrm>
              <a:off x="5324175" y="4095750"/>
              <a:ext cx="82525" cy="162200"/>
            </a:xfrm>
            <a:custGeom>
              <a:avLst/>
              <a:gdLst/>
              <a:ahLst/>
              <a:cxnLst/>
              <a:rect l="l" t="t" r="r" b="b"/>
              <a:pathLst>
                <a:path w="3301" h="6488" extrusionOk="0">
                  <a:moveTo>
                    <a:pt x="188" y="0"/>
                  </a:moveTo>
                  <a:cubicBezTo>
                    <a:pt x="126" y="113"/>
                    <a:pt x="63" y="226"/>
                    <a:pt x="0" y="352"/>
                  </a:cubicBezTo>
                  <a:cubicBezTo>
                    <a:pt x="640" y="2435"/>
                    <a:pt x="1657" y="4468"/>
                    <a:pt x="2999" y="6413"/>
                  </a:cubicBezTo>
                  <a:cubicBezTo>
                    <a:pt x="3024" y="6438"/>
                    <a:pt x="3037" y="6463"/>
                    <a:pt x="3062" y="6488"/>
                  </a:cubicBezTo>
                  <a:lnTo>
                    <a:pt x="3300" y="6325"/>
                  </a:lnTo>
                  <a:cubicBezTo>
                    <a:pt x="3263" y="6287"/>
                    <a:pt x="3238" y="6250"/>
                    <a:pt x="3213" y="6199"/>
                  </a:cubicBezTo>
                  <a:cubicBezTo>
                    <a:pt x="1832" y="4229"/>
                    <a:pt x="816" y="2134"/>
                    <a:pt x="18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38"/>
            <p:cNvSpPr/>
            <p:nvPr/>
          </p:nvSpPr>
          <p:spPr>
            <a:xfrm>
              <a:off x="5300000" y="4148125"/>
              <a:ext cx="92575" cy="166000"/>
            </a:xfrm>
            <a:custGeom>
              <a:avLst/>
              <a:gdLst/>
              <a:ahLst/>
              <a:cxnLst/>
              <a:rect l="l" t="t" r="r" b="b"/>
              <a:pathLst>
                <a:path w="3703" h="6640" extrusionOk="0">
                  <a:moveTo>
                    <a:pt x="151" y="1"/>
                  </a:moveTo>
                  <a:cubicBezTo>
                    <a:pt x="101" y="126"/>
                    <a:pt x="51" y="252"/>
                    <a:pt x="1" y="377"/>
                  </a:cubicBezTo>
                  <a:cubicBezTo>
                    <a:pt x="929" y="2498"/>
                    <a:pt x="2084" y="4581"/>
                    <a:pt x="3439" y="6602"/>
                  </a:cubicBezTo>
                  <a:cubicBezTo>
                    <a:pt x="3452" y="6614"/>
                    <a:pt x="3464" y="6627"/>
                    <a:pt x="3464" y="6639"/>
                  </a:cubicBezTo>
                  <a:lnTo>
                    <a:pt x="3703" y="6489"/>
                  </a:lnTo>
                  <a:cubicBezTo>
                    <a:pt x="3690" y="6463"/>
                    <a:pt x="3678" y="6438"/>
                    <a:pt x="3665" y="6426"/>
                  </a:cubicBezTo>
                  <a:cubicBezTo>
                    <a:pt x="2272" y="4355"/>
                    <a:pt x="1093" y="2197"/>
                    <a:pt x="15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8"/>
            <p:cNvSpPr/>
            <p:nvPr/>
          </p:nvSpPr>
          <p:spPr>
            <a:xfrm>
              <a:off x="5285275" y="4192375"/>
              <a:ext cx="97575" cy="181975"/>
            </a:xfrm>
            <a:custGeom>
              <a:avLst/>
              <a:gdLst/>
              <a:ahLst/>
              <a:cxnLst/>
              <a:rect l="l" t="t" r="r" b="b"/>
              <a:pathLst>
                <a:path w="3903" h="7279" extrusionOk="0">
                  <a:moveTo>
                    <a:pt x="125" y="0"/>
                  </a:moveTo>
                  <a:cubicBezTo>
                    <a:pt x="75" y="163"/>
                    <a:pt x="38" y="314"/>
                    <a:pt x="0" y="477"/>
                  </a:cubicBezTo>
                  <a:cubicBezTo>
                    <a:pt x="853" y="2824"/>
                    <a:pt x="1920" y="5158"/>
                    <a:pt x="3677" y="7279"/>
                  </a:cubicBezTo>
                  <a:lnTo>
                    <a:pt x="3903" y="7090"/>
                  </a:lnTo>
                  <a:cubicBezTo>
                    <a:pt x="3903" y="7090"/>
                    <a:pt x="3903" y="7090"/>
                    <a:pt x="3890" y="7078"/>
                  </a:cubicBezTo>
                  <a:cubicBezTo>
                    <a:pt x="3827" y="7015"/>
                    <a:pt x="3777" y="6940"/>
                    <a:pt x="3714" y="6864"/>
                  </a:cubicBezTo>
                  <a:cubicBezTo>
                    <a:pt x="1995" y="4719"/>
                    <a:pt x="966" y="2359"/>
                    <a:pt x="12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8"/>
            <p:cNvSpPr/>
            <p:nvPr/>
          </p:nvSpPr>
          <p:spPr>
            <a:xfrm>
              <a:off x="5276175" y="4238475"/>
              <a:ext cx="97900" cy="190475"/>
            </a:xfrm>
            <a:custGeom>
              <a:avLst/>
              <a:gdLst/>
              <a:ahLst/>
              <a:cxnLst/>
              <a:rect l="l" t="t" r="r" b="b"/>
              <a:pathLst>
                <a:path w="3916" h="7619" extrusionOk="0">
                  <a:moveTo>
                    <a:pt x="75" y="1"/>
                  </a:moveTo>
                  <a:cubicBezTo>
                    <a:pt x="50" y="202"/>
                    <a:pt x="25" y="402"/>
                    <a:pt x="0" y="616"/>
                  </a:cubicBezTo>
                  <a:cubicBezTo>
                    <a:pt x="891" y="3013"/>
                    <a:pt x="2133" y="5372"/>
                    <a:pt x="3677" y="7618"/>
                  </a:cubicBezTo>
                  <a:lnTo>
                    <a:pt x="3715" y="7606"/>
                  </a:lnTo>
                  <a:lnTo>
                    <a:pt x="3915" y="7455"/>
                  </a:lnTo>
                  <a:cubicBezTo>
                    <a:pt x="3890" y="7417"/>
                    <a:pt x="3853" y="7380"/>
                    <a:pt x="3827" y="7329"/>
                  </a:cubicBezTo>
                  <a:cubicBezTo>
                    <a:pt x="2221" y="4983"/>
                    <a:pt x="966" y="2523"/>
                    <a:pt x="7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38"/>
            <p:cNvSpPr/>
            <p:nvPr/>
          </p:nvSpPr>
          <p:spPr>
            <a:xfrm>
              <a:off x="5273650" y="4307500"/>
              <a:ext cx="94450" cy="156250"/>
            </a:xfrm>
            <a:custGeom>
              <a:avLst/>
              <a:gdLst/>
              <a:ahLst/>
              <a:cxnLst/>
              <a:rect l="l" t="t" r="r" b="b"/>
              <a:pathLst>
                <a:path w="3778" h="6250" extrusionOk="0">
                  <a:moveTo>
                    <a:pt x="1" y="1"/>
                  </a:moveTo>
                  <a:cubicBezTo>
                    <a:pt x="1" y="252"/>
                    <a:pt x="13" y="503"/>
                    <a:pt x="38" y="754"/>
                  </a:cubicBezTo>
                  <a:cubicBezTo>
                    <a:pt x="967" y="2661"/>
                    <a:pt x="2147" y="4493"/>
                    <a:pt x="3565" y="6250"/>
                  </a:cubicBezTo>
                  <a:lnTo>
                    <a:pt x="3690" y="6137"/>
                  </a:lnTo>
                  <a:lnTo>
                    <a:pt x="3778" y="6062"/>
                  </a:lnTo>
                  <a:cubicBezTo>
                    <a:pt x="3765" y="6037"/>
                    <a:pt x="3740" y="6012"/>
                    <a:pt x="3715" y="5986"/>
                  </a:cubicBezTo>
                  <a:cubicBezTo>
                    <a:pt x="2184" y="4079"/>
                    <a:pt x="942" y="2084"/>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8"/>
            <p:cNvSpPr/>
            <p:nvPr/>
          </p:nvSpPr>
          <p:spPr>
            <a:xfrm>
              <a:off x="5279300" y="4363975"/>
              <a:ext cx="86300" cy="138700"/>
            </a:xfrm>
            <a:custGeom>
              <a:avLst/>
              <a:gdLst/>
              <a:ahLst/>
              <a:cxnLst/>
              <a:rect l="l" t="t" r="r" b="b"/>
              <a:pathLst>
                <a:path w="3452" h="5548" extrusionOk="0">
                  <a:moveTo>
                    <a:pt x="1" y="0"/>
                  </a:moveTo>
                  <a:cubicBezTo>
                    <a:pt x="76" y="440"/>
                    <a:pt x="176" y="891"/>
                    <a:pt x="289" y="1331"/>
                  </a:cubicBezTo>
                  <a:cubicBezTo>
                    <a:pt x="1004" y="2811"/>
                    <a:pt x="1908" y="4292"/>
                    <a:pt x="3263" y="5547"/>
                  </a:cubicBezTo>
                  <a:lnTo>
                    <a:pt x="3276" y="5534"/>
                  </a:lnTo>
                  <a:lnTo>
                    <a:pt x="3452" y="5334"/>
                  </a:lnTo>
                  <a:cubicBezTo>
                    <a:pt x="3401" y="5283"/>
                    <a:pt x="3351" y="5233"/>
                    <a:pt x="3301" y="5183"/>
                  </a:cubicBezTo>
                  <a:cubicBezTo>
                    <a:pt x="1707" y="3640"/>
                    <a:pt x="766" y="1770"/>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38"/>
            <p:cNvSpPr/>
            <p:nvPr/>
          </p:nvSpPr>
          <p:spPr>
            <a:xfrm>
              <a:off x="5091700" y="3731525"/>
              <a:ext cx="12575" cy="12550"/>
            </a:xfrm>
            <a:custGeom>
              <a:avLst/>
              <a:gdLst/>
              <a:ahLst/>
              <a:cxnLst/>
              <a:rect l="l" t="t" r="r" b="b"/>
              <a:pathLst>
                <a:path w="503" h="502" extrusionOk="0">
                  <a:moveTo>
                    <a:pt x="251" y="0"/>
                  </a:moveTo>
                  <a:cubicBezTo>
                    <a:pt x="113" y="0"/>
                    <a:pt x="0" y="113"/>
                    <a:pt x="0" y="251"/>
                  </a:cubicBezTo>
                  <a:cubicBezTo>
                    <a:pt x="0" y="389"/>
                    <a:pt x="113" y="502"/>
                    <a:pt x="251" y="502"/>
                  </a:cubicBezTo>
                  <a:cubicBezTo>
                    <a:pt x="389" y="502"/>
                    <a:pt x="502" y="389"/>
                    <a:pt x="502" y="251"/>
                  </a:cubicBezTo>
                  <a:cubicBezTo>
                    <a:pt x="502"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8"/>
            <p:cNvSpPr/>
            <p:nvPr/>
          </p:nvSpPr>
          <p:spPr>
            <a:xfrm>
              <a:off x="5408875" y="4112050"/>
              <a:ext cx="12575" cy="12575"/>
            </a:xfrm>
            <a:custGeom>
              <a:avLst/>
              <a:gdLst/>
              <a:ahLst/>
              <a:cxnLst/>
              <a:rect l="l" t="t" r="r" b="b"/>
              <a:pathLst>
                <a:path w="503" h="503" extrusionOk="0">
                  <a:moveTo>
                    <a:pt x="251" y="1"/>
                  </a:moveTo>
                  <a:cubicBezTo>
                    <a:pt x="113" y="1"/>
                    <a:pt x="0" y="114"/>
                    <a:pt x="0" y="252"/>
                  </a:cubicBezTo>
                  <a:cubicBezTo>
                    <a:pt x="0" y="390"/>
                    <a:pt x="113" y="503"/>
                    <a:pt x="251" y="503"/>
                  </a:cubicBezTo>
                  <a:cubicBezTo>
                    <a:pt x="389" y="503"/>
                    <a:pt x="502" y="390"/>
                    <a:pt x="502" y="252"/>
                  </a:cubicBezTo>
                  <a:cubicBezTo>
                    <a:pt x="502" y="114"/>
                    <a:pt x="389" y="1"/>
                    <a:pt x="2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38"/>
            <p:cNvSpPr/>
            <p:nvPr/>
          </p:nvSpPr>
          <p:spPr>
            <a:xfrm>
              <a:off x="5284325" y="4099200"/>
              <a:ext cx="12575" cy="12575"/>
            </a:xfrm>
            <a:custGeom>
              <a:avLst/>
              <a:gdLst/>
              <a:ahLst/>
              <a:cxnLst/>
              <a:rect l="l" t="t" r="r" b="b"/>
              <a:pathLst>
                <a:path w="503" h="503" extrusionOk="0">
                  <a:moveTo>
                    <a:pt x="251" y="0"/>
                  </a:moveTo>
                  <a:cubicBezTo>
                    <a:pt x="113" y="0"/>
                    <a:pt x="0" y="113"/>
                    <a:pt x="0" y="251"/>
                  </a:cubicBezTo>
                  <a:cubicBezTo>
                    <a:pt x="0" y="389"/>
                    <a:pt x="113" y="502"/>
                    <a:pt x="251" y="502"/>
                  </a:cubicBezTo>
                  <a:cubicBezTo>
                    <a:pt x="389" y="502"/>
                    <a:pt x="502" y="389"/>
                    <a:pt x="502" y="251"/>
                  </a:cubicBezTo>
                  <a:cubicBezTo>
                    <a:pt x="502"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38"/>
            <p:cNvSpPr/>
            <p:nvPr/>
          </p:nvSpPr>
          <p:spPr>
            <a:xfrm>
              <a:off x="5210600" y="4009475"/>
              <a:ext cx="12250" cy="12575"/>
            </a:xfrm>
            <a:custGeom>
              <a:avLst/>
              <a:gdLst/>
              <a:ahLst/>
              <a:cxnLst/>
              <a:rect l="l" t="t" r="r" b="b"/>
              <a:pathLst>
                <a:path w="490" h="503" extrusionOk="0">
                  <a:moveTo>
                    <a:pt x="251" y="0"/>
                  </a:moveTo>
                  <a:cubicBezTo>
                    <a:pt x="101" y="0"/>
                    <a:pt x="0" y="113"/>
                    <a:pt x="0" y="251"/>
                  </a:cubicBezTo>
                  <a:cubicBezTo>
                    <a:pt x="0" y="389"/>
                    <a:pt x="101" y="502"/>
                    <a:pt x="251" y="502"/>
                  </a:cubicBezTo>
                  <a:cubicBezTo>
                    <a:pt x="389" y="502"/>
                    <a:pt x="490" y="389"/>
                    <a:pt x="490" y="251"/>
                  </a:cubicBezTo>
                  <a:cubicBezTo>
                    <a:pt x="490"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38"/>
            <p:cNvSpPr/>
            <p:nvPr/>
          </p:nvSpPr>
          <p:spPr>
            <a:xfrm>
              <a:off x="5286825" y="3928225"/>
              <a:ext cx="12575" cy="12575"/>
            </a:xfrm>
            <a:custGeom>
              <a:avLst/>
              <a:gdLst/>
              <a:ahLst/>
              <a:cxnLst/>
              <a:rect l="l" t="t" r="r" b="b"/>
              <a:pathLst>
                <a:path w="503" h="503" extrusionOk="0">
                  <a:moveTo>
                    <a:pt x="252" y="0"/>
                  </a:moveTo>
                  <a:cubicBezTo>
                    <a:pt x="114" y="0"/>
                    <a:pt x="1" y="113"/>
                    <a:pt x="1" y="251"/>
                  </a:cubicBezTo>
                  <a:cubicBezTo>
                    <a:pt x="1" y="389"/>
                    <a:pt x="114" y="502"/>
                    <a:pt x="252" y="502"/>
                  </a:cubicBezTo>
                  <a:cubicBezTo>
                    <a:pt x="390" y="502"/>
                    <a:pt x="503" y="389"/>
                    <a:pt x="503" y="251"/>
                  </a:cubicBezTo>
                  <a:cubicBezTo>
                    <a:pt x="503" y="113"/>
                    <a:pt x="390" y="0"/>
                    <a:pt x="2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38"/>
            <p:cNvSpPr/>
            <p:nvPr/>
          </p:nvSpPr>
          <p:spPr>
            <a:xfrm>
              <a:off x="4953975" y="3698250"/>
              <a:ext cx="7875" cy="7575"/>
            </a:xfrm>
            <a:custGeom>
              <a:avLst/>
              <a:gdLst/>
              <a:ahLst/>
              <a:cxnLst/>
              <a:rect l="l" t="t" r="r" b="b"/>
              <a:pathLst>
                <a:path w="315" h="303" extrusionOk="0">
                  <a:moveTo>
                    <a:pt x="151" y="1"/>
                  </a:moveTo>
                  <a:cubicBezTo>
                    <a:pt x="76" y="1"/>
                    <a:pt x="0" y="64"/>
                    <a:pt x="0" y="151"/>
                  </a:cubicBezTo>
                  <a:cubicBezTo>
                    <a:pt x="0" y="239"/>
                    <a:pt x="76" y="302"/>
                    <a:pt x="151" y="302"/>
                  </a:cubicBezTo>
                  <a:cubicBezTo>
                    <a:pt x="239" y="302"/>
                    <a:pt x="314" y="239"/>
                    <a:pt x="314" y="151"/>
                  </a:cubicBezTo>
                  <a:cubicBezTo>
                    <a:pt x="314" y="64"/>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38"/>
            <p:cNvSpPr/>
            <p:nvPr/>
          </p:nvSpPr>
          <p:spPr>
            <a:xfrm>
              <a:off x="5241350" y="3867975"/>
              <a:ext cx="7550" cy="7875"/>
            </a:xfrm>
            <a:custGeom>
              <a:avLst/>
              <a:gdLst/>
              <a:ahLst/>
              <a:cxnLst/>
              <a:rect l="l" t="t" r="r" b="b"/>
              <a:pathLst>
                <a:path w="302" h="315" extrusionOk="0">
                  <a:moveTo>
                    <a:pt x="151" y="1"/>
                  </a:moveTo>
                  <a:cubicBezTo>
                    <a:pt x="63" y="1"/>
                    <a:pt x="0" y="76"/>
                    <a:pt x="0" y="151"/>
                  </a:cubicBezTo>
                  <a:cubicBezTo>
                    <a:pt x="0" y="239"/>
                    <a:pt x="63" y="314"/>
                    <a:pt x="151" y="314"/>
                  </a:cubicBezTo>
                  <a:cubicBezTo>
                    <a:pt x="239" y="314"/>
                    <a:pt x="301" y="239"/>
                    <a:pt x="301" y="151"/>
                  </a:cubicBezTo>
                  <a:cubicBezTo>
                    <a:pt x="301" y="76"/>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38"/>
            <p:cNvSpPr/>
            <p:nvPr/>
          </p:nvSpPr>
          <p:spPr>
            <a:xfrm>
              <a:off x="5049975" y="3571200"/>
              <a:ext cx="7550" cy="7875"/>
            </a:xfrm>
            <a:custGeom>
              <a:avLst/>
              <a:gdLst/>
              <a:ahLst/>
              <a:cxnLst/>
              <a:rect l="l" t="t" r="r" b="b"/>
              <a:pathLst>
                <a:path w="302" h="315" extrusionOk="0">
                  <a:moveTo>
                    <a:pt x="151" y="1"/>
                  </a:moveTo>
                  <a:cubicBezTo>
                    <a:pt x="63" y="1"/>
                    <a:pt x="0" y="76"/>
                    <a:pt x="0" y="151"/>
                  </a:cubicBezTo>
                  <a:cubicBezTo>
                    <a:pt x="0" y="239"/>
                    <a:pt x="63" y="314"/>
                    <a:pt x="151" y="314"/>
                  </a:cubicBezTo>
                  <a:cubicBezTo>
                    <a:pt x="226" y="314"/>
                    <a:pt x="302" y="239"/>
                    <a:pt x="302" y="151"/>
                  </a:cubicBezTo>
                  <a:cubicBezTo>
                    <a:pt x="302" y="76"/>
                    <a:pt x="226"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38"/>
            <p:cNvSpPr/>
            <p:nvPr/>
          </p:nvSpPr>
          <p:spPr>
            <a:xfrm>
              <a:off x="5066900" y="4287750"/>
              <a:ext cx="6300" cy="5975"/>
            </a:xfrm>
            <a:custGeom>
              <a:avLst/>
              <a:gdLst/>
              <a:ahLst/>
              <a:cxnLst/>
              <a:rect l="l" t="t" r="r" b="b"/>
              <a:pathLst>
                <a:path w="252" h="239" extrusionOk="0">
                  <a:moveTo>
                    <a:pt x="126" y="0"/>
                  </a:moveTo>
                  <a:cubicBezTo>
                    <a:pt x="64" y="0"/>
                    <a:pt x="1" y="63"/>
                    <a:pt x="1" y="126"/>
                  </a:cubicBezTo>
                  <a:cubicBezTo>
                    <a:pt x="1" y="188"/>
                    <a:pt x="64" y="239"/>
                    <a:pt x="126" y="239"/>
                  </a:cubicBezTo>
                  <a:cubicBezTo>
                    <a:pt x="189" y="239"/>
                    <a:pt x="252" y="188"/>
                    <a:pt x="252" y="126"/>
                  </a:cubicBezTo>
                  <a:cubicBezTo>
                    <a:pt x="252" y="63"/>
                    <a:pt x="189"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38"/>
            <p:cNvSpPr/>
            <p:nvPr/>
          </p:nvSpPr>
          <p:spPr>
            <a:xfrm>
              <a:off x="5213425" y="4274250"/>
              <a:ext cx="5975" cy="5975"/>
            </a:xfrm>
            <a:custGeom>
              <a:avLst/>
              <a:gdLst/>
              <a:ahLst/>
              <a:cxnLst/>
              <a:rect l="l" t="t" r="r" b="b"/>
              <a:pathLst>
                <a:path w="239" h="239" extrusionOk="0">
                  <a:moveTo>
                    <a:pt x="113" y="0"/>
                  </a:moveTo>
                  <a:cubicBezTo>
                    <a:pt x="51" y="0"/>
                    <a:pt x="0" y="51"/>
                    <a:pt x="0" y="113"/>
                  </a:cubicBezTo>
                  <a:cubicBezTo>
                    <a:pt x="0" y="176"/>
                    <a:pt x="51" y="239"/>
                    <a:pt x="113" y="239"/>
                  </a:cubicBezTo>
                  <a:cubicBezTo>
                    <a:pt x="176" y="239"/>
                    <a:pt x="239" y="176"/>
                    <a:pt x="239" y="113"/>
                  </a:cubicBezTo>
                  <a:cubicBezTo>
                    <a:pt x="239" y="51"/>
                    <a:pt x="176" y="0"/>
                    <a:pt x="1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38"/>
            <p:cNvSpPr/>
            <p:nvPr/>
          </p:nvSpPr>
          <p:spPr>
            <a:xfrm>
              <a:off x="5365575" y="4387825"/>
              <a:ext cx="5975" cy="5975"/>
            </a:xfrm>
            <a:custGeom>
              <a:avLst/>
              <a:gdLst/>
              <a:ahLst/>
              <a:cxnLst/>
              <a:rect l="l" t="t" r="r" b="b"/>
              <a:pathLst>
                <a:path w="239" h="239" extrusionOk="0">
                  <a:moveTo>
                    <a:pt x="126" y="0"/>
                  </a:moveTo>
                  <a:cubicBezTo>
                    <a:pt x="51" y="0"/>
                    <a:pt x="1" y="50"/>
                    <a:pt x="1" y="126"/>
                  </a:cubicBezTo>
                  <a:cubicBezTo>
                    <a:pt x="1" y="188"/>
                    <a:pt x="51" y="239"/>
                    <a:pt x="126" y="239"/>
                  </a:cubicBezTo>
                  <a:cubicBezTo>
                    <a:pt x="189" y="239"/>
                    <a:pt x="239" y="188"/>
                    <a:pt x="239" y="126"/>
                  </a:cubicBezTo>
                  <a:cubicBezTo>
                    <a:pt x="239" y="50"/>
                    <a:pt x="189"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38"/>
            <p:cNvSpPr/>
            <p:nvPr/>
          </p:nvSpPr>
          <p:spPr>
            <a:xfrm>
              <a:off x="5299075" y="4448375"/>
              <a:ext cx="6300" cy="5975"/>
            </a:xfrm>
            <a:custGeom>
              <a:avLst/>
              <a:gdLst/>
              <a:ahLst/>
              <a:cxnLst/>
              <a:rect l="l" t="t" r="r" b="b"/>
              <a:pathLst>
                <a:path w="252" h="239" extrusionOk="0">
                  <a:moveTo>
                    <a:pt x="126" y="0"/>
                  </a:moveTo>
                  <a:cubicBezTo>
                    <a:pt x="63" y="0"/>
                    <a:pt x="0" y="63"/>
                    <a:pt x="0" y="126"/>
                  </a:cubicBezTo>
                  <a:cubicBezTo>
                    <a:pt x="0" y="188"/>
                    <a:pt x="63" y="239"/>
                    <a:pt x="126" y="239"/>
                  </a:cubicBezTo>
                  <a:cubicBezTo>
                    <a:pt x="188" y="239"/>
                    <a:pt x="251" y="188"/>
                    <a:pt x="251" y="126"/>
                  </a:cubicBezTo>
                  <a:cubicBezTo>
                    <a:pt x="251" y="63"/>
                    <a:pt x="188"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38"/>
            <p:cNvSpPr/>
            <p:nvPr/>
          </p:nvSpPr>
          <p:spPr>
            <a:xfrm>
              <a:off x="5414525" y="4455900"/>
              <a:ext cx="5975" cy="5975"/>
            </a:xfrm>
            <a:custGeom>
              <a:avLst/>
              <a:gdLst/>
              <a:ahLst/>
              <a:cxnLst/>
              <a:rect l="l" t="t" r="r" b="b"/>
              <a:pathLst>
                <a:path w="239" h="239" extrusionOk="0">
                  <a:moveTo>
                    <a:pt x="126" y="0"/>
                  </a:moveTo>
                  <a:cubicBezTo>
                    <a:pt x="63" y="0"/>
                    <a:pt x="0" y="63"/>
                    <a:pt x="0" y="126"/>
                  </a:cubicBezTo>
                  <a:cubicBezTo>
                    <a:pt x="0" y="188"/>
                    <a:pt x="63" y="239"/>
                    <a:pt x="126" y="239"/>
                  </a:cubicBezTo>
                  <a:cubicBezTo>
                    <a:pt x="188" y="239"/>
                    <a:pt x="239" y="188"/>
                    <a:pt x="239" y="126"/>
                  </a:cubicBezTo>
                  <a:cubicBezTo>
                    <a:pt x="239" y="63"/>
                    <a:pt x="188"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38"/>
            <p:cNvSpPr/>
            <p:nvPr/>
          </p:nvSpPr>
          <p:spPr>
            <a:xfrm>
              <a:off x="5420175" y="3762575"/>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8" y="302"/>
                    <a:pt x="301" y="239"/>
                    <a:pt x="301" y="151"/>
                  </a:cubicBezTo>
                  <a:cubicBezTo>
                    <a:pt x="301" y="63"/>
                    <a:pt x="238"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8"/>
            <p:cNvSpPr/>
            <p:nvPr/>
          </p:nvSpPr>
          <p:spPr>
            <a:xfrm>
              <a:off x="5346125" y="4008225"/>
              <a:ext cx="7550" cy="7550"/>
            </a:xfrm>
            <a:custGeom>
              <a:avLst/>
              <a:gdLst/>
              <a:ahLst/>
              <a:cxnLst/>
              <a:rect l="l" t="t" r="r" b="b"/>
              <a:pathLst>
                <a:path w="302" h="302" extrusionOk="0">
                  <a:moveTo>
                    <a:pt x="151" y="0"/>
                  </a:moveTo>
                  <a:cubicBezTo>
                    <a:pt x="63" y="0"/>
                    <a:pt x="0" y="63"/>
                    <a:pt x="0" y="151"/>
                  </a:cubicBezTo>
                  <a:cubicBezTo>
                    <a:pt x="0" y="239"/>
                    <a:pt x="63" y="301"/>
                    <a:pt x="151" y="301"/>
                  </a:cubicBezTo>
                  <a:cubicBezTo>
                    <a:pt x="239" y="301"/>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8"/>
            <p:cNvSpPr/>
            <p:nvPr/>
          </p:nvSpPr>
          <p:spPr>
            <a:xfrm>
              <a:off x="5335450" y="4222800"/>
              <a:ext cx="7875" cy="7550"/>
            </a:xfrm>
            <a:custGeom>
              <a:avLst/>
              <a:gdLst/>
              <a:ahLst/>
              <a:cxnLst/>
              <a:rect l="l" t="t" r="r" b="b"/>
              <a:pathLst>
                <a:path w="315" h="302" extrusionOk="0">
                  <a:moveTo>
                    <a:pt x="151" y="0"/>
                  </a:moveTo>
                  <a:cubicBezTo>
                    <a:pt x="76" y="0"/>
                    <a:pt x="1" y="63"/>
                    <a:pt x="1" y="151"/>
                  </a:cubicBezTo>
                  <a:cubicBezTo>
                    <a:pt x="1" y="239"/>
                    <a:pt x="76" y="302"/>
                    <a:pt x="151" y="302"/>
                  </a:cubicBezTo>
                  <a:cubicBezTo>
                    <a:pt x="239" y="302"/>
                    <a:pt x="315" y="239"/>
                    <a:pt x="315" y="151"/>
                  </a:cubicBezTo>
                  <a:cubicBezTo>
                    <a:pt x="315"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38"/>
            <p:cNvSpPr/>
            <p:nvPr/>
          </p:nvSpPr>
          <p:spPr>
            <a:xfrm>
              <a:off x="5417650" y="3865475"/>
              <a:ext cx="7550" cy="7550"/>
            </a:xfrm>
            <a:custGeom>
              <a:avLst/>
              <a:gdLst/>
              <a:ahLst/>
              <a:cxnLst/>
              <a:rect l="l" t="t" r="r" b="b"/>
              <a:pathLst>
                <a:path w="302" h="302" extrusionOk="0">
                  <a:moveTo>
                    <a:pt x="151" y="0"/>
                  </a:moveTo>
                  <a:cubicBezTo>
                    <a:pt x="63" y="0"/>
                    <a:pt x="1" y="76"/>
                    <a:pt x="1" y="151"/>
                  </a:cubicBezTo>
                  <a:cubicBezTo>
                    <a:pt x="1" y="239"/>
                    <a:pt x="63" y="302"/>
                    <a:pt x="151" y="302"/>
                  </a:cubicBezTo>
                  <a:cubicBezTo>
                    <a:pt x="239" y="302"/>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8"/>
            <p:cNvSpPr/>
            <p:nvPr/>
          </p:nvSpPr>
          <p:spPr>
            <a:xfrm>
              <a:off x="4960875" y="4348300"/>
              <a:ext cx="7550" cy="7850"/>
            </a:xfrm>
            <a:custGeom>
              <a:avLst/>
              <a:gdLst/>
              <a:ahLst/>
              <a:cxnLst/>
              <a:rect l="l" t="t" r="r" b="b"/>
              <a:pathLst>
                <a:path w="302" h="314" extrusionOk="0">
                  <a:moveTo>
                    <a:pt x="151" y="0"/>
                  </a:moveTo>
                  <a:cubicBezTo>
                    <a:pt x="76" y="0"/>
                    <a:pt x="0" y="75"/>
                    <a:pt x="0" y="151"/>
                  </a:cubicBezTo>
                  <a:cubicBezTo>
                    <a:pt x="0" y="238"/>
                    <a:pt x="76" y="314"/>
                    <a:pt x="151" y="314"/>
                  </a:cubicBezTo>
                  <a:cubicBezTo>
                    <a:pt x="239" y="314"/>
                    <a:pt x="302" y="238"/>
                    <a:pt x="302" y="151"/>
                  </a:cubicBezTo>
                  <a:cubicBezTo>
                    <a:pt x="302" y="75"/>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38"/>
            <p:cNvSpPr/>
            <p:nvPr/>
          </p:nvSpPr>
          <p:spPr>
            <a:xfrm>
              <a:off x="5116475" y="4135275"/>
              <a:ext cx="7550" cy="7875"/>
            </a:xfrm>
            <a:custGeom>
              <a:avLst/>
              <a:gdLst/>
              <a:ahLst/>
              <a:cxnLst/>
              <a:rect l="l" t="t" r="r" b="b"/>
              <a:pathLst>
                <a:path w="302" h="315" extrusionOk="0">
                  <a:moveTo>
                    <a:pt x="151" y="0"/>
                  </a:moveTo>
                  <a:cubicBezTo>
                    <a:pt x="63" y="0"/>
                    <a:pt x="1" y="76"/>
                    <a:pt x="1" y="151"/>
                  </a:cubicBezTo>
                  <a:cubicBezTo>
                    <a:pt x="1" y="239"/>
                    <a:pt x="63" y="314"/>
                    <a:pt x="151" y="314"/>
                  </a:cubicBezTo>
                  <a:cubicBezTo>
                    <a:pt x="239" y="314"/>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8"/>
            <p:cNvSpPr/>
            <p:nvPr/>
          </p:nvSpPr>
          <p:spPr>
            <a:xfrm>
              <a:off x="4696100" y="4387825"/>
              <a:ext cx="7550" cy="7550"/>
            </a:xfrm>
            <a:custGeom>
              <a:avLst/>
              <a:gdLst/>
              <a:ahLst/>
              <a:cxnLst/>
              <a:rect l="l" t="t" r="r" b="b"/>
              <a:pathLst>
                <a:path w="302" h="302" extrusionOk="0">
                  <a:moveTo>
                    <a:pt x="151" y="0"/>
                  </a:moveTo>
                  <a:cubicBezTo>
                    <a:pt x="63" y="0"/>
                    <a:pt x="0" y="63"/>
                    <a:pt x="0" y="151"/>
                  </a:cubicBezTo>
                  <a:cubicBezTo>
                    <a:pt x="0" y="226"/>
                    <a:pt x="63" y="301"/>
                    <a:pt x="151" y="301"/>
                  </a:cubicBezTo>
                  <a:cubicBezTo>
                    <a:pt x="239" y="301"/>
                    <a:pt x="301" y="226"/>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8"/>
            <p:cNvSpPr/>
            <p:nvPr/>
          </p:nvSpPr>
          <p:spPr>
            <a:xfrm>
              <a:off x="5242900" y="3710175"/>
              <a:ext cx="7875" cy="7550"/>
            </a:xfrm>
            <a:custGeom>
              <a:avLst/>
              <a:gdLst/>
              <a:ahLst/>
              <a:cxnLst/>
              <a:rect l="l" t="t" r="r" b="b"/>
              <a:pathLst>
                <a:path w="315" h="302" extrusionOk="0">
                  <a:moveTo>
                    <a:pt x="151" y="1"/>
                  </a:moveTo>
                  <a:cubicBezTo>
                    <a:pt x="76" y="1"/>
                    <a:pt x="1" y="63"/>
                    <a:pt x="1" y="151"/>
                  </a:cubicBezTo>
                  <a:cubicBezTo>
                    <a:pt x="1" y="239"/>
                    <a:pt x="76" y="302"/>
                    <a:pt x="151" y="302"/>
                  </a:cubicBezTo>
                  <a:cubicBezTo>
                    <a:pt x="239" y="302"/>
                    <a:pt x="315" y="239"/>
                    <a:pt x="315" y="151"/>
                  </a:cubicBezTo>
                  <a:cubicBezTo>
                    <a:pt x="315" y="63"/>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8"/>
            <p:cNvSpPr/>
            <p:nvPr/>
          </p:nvSpPr>
          <p:spPr>
            <a:xfrm>
              <a:off x="5163225" y="4396925"/>
              <a:ext cx="7875" cy="7550"/>
            </a:xfrm>
            <a:custGeom>
              <a:avLst/>
              <a:gdLst/>
              <a:ahLst/>
              <a:cxnLst/>
              <a:rect l="l" t="t" r="r" b="b"/>
              <a:pathLst>
                <a:path w="315" h="302" extrusionOk="0">
                  <a:moveTo>
                    <a:pt x="151" y="0"/>
                  </a:moveTo>
                  <a:cubicBezTo>
                    <a:pt x="76" y="0"/>
                    <a:pt x="0" y="63"/>
                    <a:pt x="0" y="151"/>
                  </a:cubicBezTo>
                  <a:cubicBezTo>
                    <a:pt x="0" y="238"/>
                    <a:pt x="76" y="301"/>
                    <a:pt x="151" y="301"/>
                  </a:cubicBezTo>
                  <a:cubicBezTo>
                    <a:pt x="239" y="301"/>
                    <a:pt x="314" y="238"/>
                    <a:pt x="314" y="151"/>
                  </a:cubicBezTo>
                  <a:cubicBezTo>
                    <a:pt x="314"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38"/>
            <p:cNvSpPr/>
            <p:nvPr/>
          </p:nvSpPr>
          <p:spPr>
            <a:xfrm>
              <a:off x="4774850" y="4267350"/>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8" y="302"/>
                    <a:pt x="301" y="239"/>
                    <a:pt x="301" y="151"/>
                  </a:cubicBezTo>
                  <a:cubicBezTo>
                    <a:pt x="301" y="63"/>
                    <a:pt x="238"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8"/>
            <p:cNvSpPr/>
            <p:nvPr/>
          </p:nvSpPr>
          <p:spPr>
            <a:xfrm>
              <a:off x="4989100" y="4165075"/>
              <a:ext cx="7575" cy="7550"/>
            </a:xfrm>
            <a:custGeom>
              <a:avLst/>
              <a:gdLst/>
              <a:ahLst/>
              <a:cxnLst/>
              <a:rect l="l" t="t" r="r" b="b"/>
              <a:pathLst>
                <a:path w="303" h="302" extrusionOk="0">
                  <a:moveTo>
                    <a:pt x="151" y="0"/>
                  </a:moveTo>
                  <a:cubicBezTo>
                    <a:pt x="64" y="0"/>
                    <a:pt x="1" y="63"/>
                    <a:pt x="1" y="151"/>
                  </a:cubicBezTo>
                  <a:cubicBezTo>
                    <a:pt x="1" y="239"/>
                    <a:pt x="64" y="302"/>
                    <a:pt x="151" y="302"/>
                  </a:cubicBezTo>
                  <a:cubicBezTo>
                    <a:pt x="239" y="302"/>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8"/>
            <p:cNvSpPr/>
            <p:nvPr/>
          </p:nvSpPr>
          <p:spPr>
            <a:xfrm>
              <a:off x="4894675" y="4225625"/>
              <a:ext cx="7550" cy="7550"/>
            </a:xfrm>
            <a:custGeom>
              <a:avLst/>
              <a:gdLst/>
              <a:ahLst/>
              <a:cxnLst/>
              <a:rect l="l" t="t" r="r" b="b"/>
              <a:pathLst>
                <a:path w="302" h="302" extrusionOk="0">
                  <a:moveTo>
                    <a:pt x="151" y="0"/>
                  </a:moveTo>
                  <a:cubicBezTo>
                    <a:pt x="76" y="0"/>
                    <a:pt x="1" y="63"/>
                    <a:pt x="1" y="151"/>
                  </a:cubicBezTo>
                  <a:cubicBezTo>
                    <a:pt x="1" y="239"/>
                    <a:pt x="76" y="302"/>
                    <a:pt x="151" y="302"/>
                  </a:cubicBezTo>
                  <a:cubicBezTo>
                    <a:pt x="239" y="302"/>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8"/>
            <p:cNvSpPr/>
            <p:nvPr/>
          </p:nvSpPr>
          <p:spPr>
            <a:xfrm>
              <a:off x="5256075" y="3818425"/>
              <a:ext cx="139325" cy="672625"/>
            </a:xfrm>
            <a:custGeom>
              <a:avLst/>
              <a:gdLst/>
              <a:ahLst/>
              <a:cxnLst/>
              <a:rect l="l" t="t" r="r" b="b"/>
              <a:pathLst>
                <a:path w="5573" h="26905" extrusionOk="0">
                  <a:moveTo>
                    <a:pt x="1" y="0"/>
                  </a:moveTo>
                  <a:cubicBezTo>
                    <a:pt x="277" y="2209"/>
                    <a:pt x="754" y="4405"/>
                    <a:pt x="1293" y="6513"/>
                  </a:cubicBezTo>
                  <a:cubicBezTo>
                    <a:pt x="2962" y="13001"/>
                    <a:pt x="3515" y="19902"/>
                    <a:pt x="1181" y="26905"/>
                  </a:cubicBezTo>
                  <a:lnTo>
                    <a:pt x="4167" y="26905"/>
                  </a:lnTo>
                  <a:cubicBezTo>
                    <a:pt x="5573" y="18033"/>
                    <a:pt x="4305" y="11181"/>
                    <a:pt x="2912" y="6864"/>
                  </a:cubicBezTo>
                  <a:cubicBezTo>
                    <a:pt x="2197" y="4681"/>
                    <a:pt x="1557" y="2347"/>
                    <a:pt x="1168"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38"/>
            <p:cNvSpPr/>
            <p:nvPr/>
          </p:nvSpPr>
          <p:spPr>
            <a:xfrm>
              <a:off x="5418275" y="3516350"/>
              <a:ext cx="117350" cy="151200"/>
            </a:xfrm>
            <a:custGeom>
              <a:avLst/>
              <a:gdLst/>
              <a:ahLst/>
              <a:cxnLst/>
              <a:rect l="l" t="t" r="r" b="b"/>
              <a:pathLst>
                <a:path w="4694" h="6048" extrusionOk="0">
                  <a:moveTo>
                    <a:pt x="3186" y="0"/>
                  </a:moveTo>
                  <a:cubicBezTo>
                    <a:pt x="2538" y="0"/>
                    <a:pt x="1891" y="286"/>
                    <a:pt x="1394" y="714"/>
                  </a:cubicBezTo>
                  <a:cubicBezTo>
                    <a:pt x="766" y="1266"/>
                    <a:pt x="352" y="2006"/>
                    <a:pt x="1" y="2759"/>
                  </a:cubicBezTo>
                  <a:lnTo>
                    <a:pt x="478" y="6047"/>
                  </a:lnTo>
                  <a:cubicBezTo>
                    <a:pt x="2272" y="5056"/>
                    <a:pt x="4029" y="3663"/>
                    <a:pt x="4556" y="1680"/>
                  </a:cubicBezTo>
                  <a:cubicBezTo>
                    <a:pt x="4644" y="1379"/>
                    <a:pt x="4694" y="1053"/>
                    <a:pt x="4581" y="764"/>
                  </a:cubicBezTo>
                  <a:cubicBezTo>
                    <a:pt x="4443" y="400"/>
                    <a:pt x="4067" y="162"/>
                    <a:pt x="3690" y="61"/>
                  </a:cubicBezTo>
                  <a:cubicBezTo>
                    <a:pt x="3524" y="20"/>
                    <a:pt x="3355" y="0"/>
                    <a:pt x="318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8"/>
            <p:cNvSpPr/>
            <p:nvPr/>
          </p:nvSpPr>
          <p:spPr>
            <a:xfrm>
              <a:off x="5339850" y="3391550"/>
              <a:ext cx="135250" cy="176550"/>
            </a:xfrm>
            <a:custGeom>
              <a:avLst/>
              <a:gdLst/>
              <a:ahLst/>
              <a:cxnLst/>
              <a:rect l="l" t="t" r="r" b="b"/>
              <a:pathLst>
                <a:path w="5410" h="7062" extrusionOk="0">
                  <a:moveTo>
                    <a:pt x="3634" y="1"/>
                  </a:moveTo>
                  <a:cubicBezTo>
                    <a:pt x="3193" y="1"/>
                    <a:pt x="2758" y="175"/>
                    <a:pt x="2397" y="448"/>
                  </a:cubicBezTo>
                  <a:cubicBezTo>
                    <a:pt x="1946" y="799"/>
                    <a:pt x="1607" y="1276"/>
                    <a:pt x="1306" y="1765"/>
                  </a:cubicBezTo>
                  <a:cubicBezTo>
                    <a:pt x="615" y="2845"/>
                    <a:pt x="1" y="4062"/>
                    <a:pt x="88" y="5342"/>
                  </a:cubicBezTo>
                  <a:lnTo>
                    <a:pt x="3238" y="7061"/>
                  </a:lnTo>
                  <a:cubicBezTo>
                    <a:pt x="3891" y="6107"/>
                    <a:pt x="4443" y="5078"/>
                    <a:pt x="4882" y="4012"/>
                  </a:cubicBezTo>
                  <a:cubicBezTo>
                    <a:pt x="5171" y="3296"/>
                    <a:pt x="5409" y="2531"/>
                    <a:pt x="5334" y="1765"/>
                  </a:cubicBezTo>
                  <a:cubicBezTo>
                    <a:pt x="5246" y="1000"/>
                    <a:pt x="4757" y="235"/>
                    <a:pt x="4016" y="46"/>
                  </a:cubicBezTo>
                  <a:cubicBezTo>
                    <a:pt x="3890" y="15"/>
                    <a:pt x="3762" y="1"/>
                    <a:pt x="3634"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8"/>
            <p:cNvSpPr/>
            <p:nvPr/>
          </p:nvSpPr>
          <p:spPr>
            <a:xfrm>
              <a:off x="5234750" y="3315575"/>
              <a:ext cx="140575" cy="181625"/>
            </a:xfrm>
            <a:custGeom>
              <a:avLst/>
              <a:gdLst/>
              <a:ahLst/>
              <a:cxnLst/>
              <a:rect l="l" t="t" r="r" b="b"/>
              <a:pathLst>
                <a:path w="5623" h="7265" extrusionOk="0">
                  <a:moveTo>
                    <a:pt x="2724" y="0"/>
                  </a:moveTo>
                  <a:cubicBezTo>
                    <a:pt x="2561" y="0"/>
                    <a:pt x="2400" y="31"/>
                    <a:pt x="2247" y="99"/>
                  </a:cubicBezTo>
                  <a:cubicBezTo>
                    <a:pt x="1946" y="224"/>
                    <a:pt x="1720" y="475"/>
                    <a:pt x="1519" y="739"/>
                  </a:cubicBezTo>
                  <a:cubicBezTo>
                    <a:pt x="264" y="2408"/>
                    <a:pt x="1" y="4779"/>
                    <a:pt x="854" y="6687"/>
                  </a:cubicBezTo>
                  <a:lnTo>
                    <a:pt x="4932" y="7264"/>
                  </a:lnTo>
                  <a:cubicBezTo>
                    <a:pt x="5623" y="5382"/>
                    <a:pt x="5484" y="3198"/>
                    <a:pt x="4543" y="1416"/>
                  </a:cubicBezTo>
                  <a:cubicBezTo>
                    <a:pt x="4305" y="990"/>
                    <a:pt x="4029" y="576"/>
                    <a:pt x="3627" y="299"/>
                  </a:cubicBezTo>
                  <a:cubicBezTo>
                    <a:pt x="3362" y="117"/>
                    <a:pt x="3041" y="0"/>
                    <a:pt x="2724"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8"/>
            <p:cNvSpPr/>
            <p:nvPr/>
          </p:nvSpPr>
          <p:spPr>
            <a:xfrm>
              <a:off x="5113025" y="3330975"/>
              <a:ext cx="136175" cy="200100"/>
            </a:xfrm>
            <a:custGeom>
              <a:avLst/>
              <a:gdLst/>
              <a:ahLst/>
              <a:cxnLst/>
              <a:rect l="l" t="t" r="r" b="b"/>
              <a:pathLst>
                <a:path w="5447" h="8004" extrusionOk="0">
                  <a:moveTo>
                    <a:pt x="2000" y="1"/>
                  </a:moveTo>
                  <a:cubicBezTo>
                    <a:pt x="1907" y="1"/>
                    <a:pt x="1813" y="12"/>
                    <a:pt x="1720" y="35"/>
                  </a:cubicBezTo>
                  <a:cubicBezTo>
                    <a:pt x="1256" y="160"/>
                    <a:pt x="917" y="574"/>
                    <a:pt x="691" y="989"/>
                  </a:cubicBezTo>
                  <a:cubicBezTo>
                    <a:pt x="101" y="2080"/>
                    <a:pt x="1" y="3398"/>
                    <a:pt x="239" y="4615"/>
                  </a:cubicBezTo>
                  <a:cubicBezTo>
                    <a:pt x="490" y="5820"/>
                    <a:pt x="1055" y="6949"/>
                    <a:pt x="1720" y="8003"/>
                  </a:cubicBezTo>
                  <a:lnTo>
                    <a:pt x="5447" y="5895"/>
                  </a:lnTo>
                  <a:cubicBezTo>
                    <a:pt x="5146" y="3963"/>
                    <a:pt x="4732" y="1867"/>
                    <a:pt x="3263" y="574"/>
                  </a:cubicBezTo>
                  <a:cubicBezTo>
                    <a:pt x="2909" y="262"/>
                    <a:pt x="2459" y="1"/>
                    <a:pt x="200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8"/>
            <p:cNvSpPr/>
            <p:nvPr/>
          </p:nvSpPr>
          <p:spPr>
            <a:xfrm>
              <a:off x="5023625" y="3440700"/>
              <a:ext cx="126125" cy="157825"/>
            </a:xfrm>
            <a:custGeom>
              <a:avLst/>
              <a:gdLst/>
              <a:ahLst/>
              <a:cxnLst/>
              <a:rect l="l" t="t" r="r" b="b"/>
              <a:pathLst>
                <a:path w="5045" h="6313" extrusionOk="0">
                  <a:moveTo>
                    <a:pt x="1260" y="1"/>
                  </a:moveTo>
                  <a:cubicBezTo>
                    <a:pt x="1183" y="1"/>
                    <a:pt x="1106" y="9"/>
                    <a:pt x="1029" y="25"/>
                  </a:cubicBezTo>
                  <a:cubicBezTo>
                    <a:pt x="339" y="176"/>
                    <a:pt x="0" y="1004"/>
                    <a:pt x="101" y="1707"/>
                  </a:cubicBezTo>
                  <a:cubicBezTo>
                    <a:pt x="226" y="2723"/>
                    <a:pt x="954" y="3539"/>
                    <a:pt x="1644" y="4292"/>
                  </a:cubicBezTo>
                  <a:cubicBezTo>
                    <a:pt x="2259" y="4970"/>
                    <a:pt x="2874" y="5635"/>
                    <a:pt x="3501" y="6312"/>
                  </a:cubicBezTo>
                  <a:lnTo>
                    <a:pt x="5045" y="3363"/>
                  </a:lnTo>
                  <a:cubicBezTo>
                    <a:pt x="4468" y="2046"/>
                    <a:pt x="3451" y="954"/>
                    <a:pt x="2184" y="289"/>
                  </a:cubicBezTo>
                  <a:cubicBezTo>
                    <a:pt x="1900" y="137"/>
                    <a:pt x="1583" y="1"/>
                    <a:pt x="126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8"/>
            <p:cNvSpPr/>
            <p:nvPr/>
          </p:nvSpPr>
          <p:spPr>
            <a:xfrm>
              <a:off x="4935475" y="3529300"/>
              <a:ext cx="169100" cy="167425"/>
            </a:xfrm>
            <a:custGeom>
              <a:avLst/>
              <a:gdLst/>
              <a:ahLst/>
              <a:cxnLst/>
              <a:rect l="l" t="t" r="r" b="b"/>
              <a:pathLst>
                <a:path w="6764" h="6697" extrusionOk="0">
                  <a:moveTo>
                    <a:pt x="2805" y="0"/>
                  </a:moveTo>
                  <a:cubicBezTo>
                    <a:pt x="2658" y="0"/>
                    <a:pt x="2513" y="18"/>
                    <a:pt x="2372" y="58"/>
                  </a:cubicBezTo>
                  <a:cubicBezTo>
                    <a:pt x="0" y="723"/>
                    <a:pt x="2472" y="4262"/>
                    <a:pt x="3689" y="5140"/>
                  </a:cubicBezTo>
                  <a:cubicBezTo>
                    <a:pt x="4493" y="5730"/>
                    <a:pt x="5358" y="6244"/>
                    <a:pt x="6249" y="6696"/>
                  </a:cubicBezTo>
                  <a:lnTo>
                    <a:pt x="6764" y="2467"/>
                  </a:lnTo>
                  <a:cubicBezTo>
                    <a:pt x="5856" y="1650"/>
                    <a:pt x="4208" y="0"/>
                    <a:pt x="2805"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38"/>
            <p:cNvSpPr/>
            <p:nvPr/>
          </p:nvSpPr>
          <p:spPr>
            <a:xfrm>
              <a:off x="5061275" y="3452300"/>
              <a:ext cx="376475" cy="307875"/>
            </a:xfrm>
            <a:custGeom>
              <a:avLst/>
              <a:gdLst/>
              <a:ahLst/>
              <a:cxnLst/>
              <a:rect l="l" t="t" r="r" b="b"/>
              <a:pathLst>
                <a:path w="15059" h="12315" extrusionOk="0">
                  <a:moveTo>
                    <a:pt x="8940" y="1"/>
                  </a:moveTo>
                  <a:cubicBezTo>
                    <a:pt x="6373" y="1"/>
                    <a:pt x="3490" y="1089"/>
                    <a:pt x="2096" y="2812"/>
                  </a:cubicBezTo>
                  <a:cubicBezTo>
                    <a:pt x="565" y="4719"/>
                    <a:pt x="0" y="7643"/>
                    <a:pt x="1468" y="9600"/>
                  </a:cubicBezTo>
                  <a:cubicBezTo>
                    <a:pt x="2209" y="10592"/>
                    <a:pt x="3363" y="11194"/>
                    <a:pt x="4518" y="11621"/>
                  </a:cubicBezTo>
                  <a:cubicBezTo>
                    <a:pt x="5700" y="12057"/>
                    <a:pt x="7001" y="12314"/>
                    <a:pt x="8273" y="12314"/>
                  </a:cubicBezTo>
                  <a:cubicBezTo>
                    <a:pt x="10077" y="12314"/>
                    <a:pt x="11822" y="11795"/>
                    <a:pt x="13089" y="10529"/>
                  </a:cubicBezTo>
                  <a:cubicBezTo>
                    <a:pt x="14532" y="9098"/>
                    <a:pt x="15059" y="6902"/>
                    <a:pt x="14745" y="4907"/>
                  </a:cubicBezTo>
                  <a:cubicBezTo>
                    <a:pt x="14456" y="3125"/>
                    <a:pt x="13452" y="1381"/>
                    <a:pt x="11834" y="590"/>
                  </a:cubicBezTo>
                  <a:cubicBezTo>
                    <a:pt x="11008" y="187"/>
                    <a:pt x="10001" y="1"/>
                    <a:pt x="8940"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8"/>
            <p:cNvSpPr/>
            <p:nvPr/>
          </p:nvSpPr>
          <p:spPr>
            <a:xfrm>
              <a:off x="5316325" y="3495725"/>
              <a:ext cx="59775" cy="39675"/>
            </a:xfrm>
            <a:custGeom>
              <a:avLst/>
              <a:gdLst/>
              <a:ahLst/>
              <a:cxnLst/>
              <a:rect l="l" t="t" r="r" b="b"/>
              <a:pathLst>
                <a:path w="2391" h="1587" extrusionOk="0">
                  <a:moveTo>
                    <a:pt x="177" y="1"/>
                  </a:moveTo>
                  <a:cubicBezTo>
                    <a:pt x="71" y="1"/>
                    <a:pt x="0" y="189"/>
                    <a:pt x="113" y="234"/>
                  </a:cubicBezTo>
                  <a:cubicBezTo>
                    <a:pt x="502" y="409"/>
                    <a:pt x="866" y="610"/>
                    <a:pt x="1218" y="849"/>
                  </a:cubicBezTo>
                  <a:cubicBezTo>
                    <a:pt x="1556" y="1075"/>
                    <a:pt x="1858" y="1401"/>
                    <a:pt x="2234" y="1576"/>
                  </a:cubicBezTo>
                  <a:cubicBezTo>
                    <a:pt x="2248" y="1583"/>
                    <a:pt x="2262" y="1586"/>
                    <a:pt x="2275" y="1586"/>
                  </a:cubicBezTo>
                  <a:cubicBezTo>
                    <a:pt x="2337" y="1586"/>
                    <a:pt x="2390" y="1523"/>
                    <a:pt x="2360" y="1451"/>
                  </a:cubicBezTo>
                  <a:cubicBezTo>
                    <a:pt x="2171" y="1075"/>
                    <a:pt x="1757" y="824"/>
                    <a:pt x="1418" y="598"/>
                  </a:cubicBezTo>
                  <a:cubicBezTo>
                    <a:pt x="1042" y="347"/>
                    <a:pt x="640" y="158"/>
                    <a:pt x="214" y="8"/>
                  </a:cubicBezTo>
                  <a:cubicBezTo>
                    <a:pt x="201" y="3"/>
                    <a:pt x="189" y="1"/>
                    <a:pt x="177"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8"/>
            <p:cNvSpPr/>
            <p:nvPr/>
          </p:nvSpPr>
          <p:spPr>
            <a:xfrm>
              <a:off x="5306250" y="3530950"/>
              <a:ext cx="43600" cy="32950"/>
            </a:xfrm>
            <a:custGeom>
              <a:avLst/>
              <a:gdLst/>
              <a:ahLst/>
              <a:cxnLst/>
              <a:rect l="l" t="t" r="r" b="b"/>
              <a:pathLst>
                <a:path w="1744" h="1318" extrusionOk="0">
                  <a:moveTo>
                    <a:pt x="170" y="0"/>
                  </a:moveTo>
                  <a:cubicBezTo>
                    <a:pt x="44" y="0"/>
                    <a:pt x="1" y="195"/>
                    <a:pt x="140" y="230"/>
                  </a:cubicBezTo>
                  <a:cubicBezTo>
                    <a:pt x="466" y="331"/>
                    <a:pt x="767" y="481"/>
                    <a:pt x="1031" y="695"/>
                  </a:cubicBezTo>
                  <a:cubicBezTo>
                    <a:pt x="1257" y="883"/>
                    <a:pt x="1395" y="1146"/>
                    <a:pt x="1633" y="1309"/>
                  </a:cubicBezTo>
                  <a:cubicBezTo>
                    <a:pt x="1641" y="1315"/>
                    <a:pt x="1651" y="1317"/>
                    <a:pt x="1662" y="1317"/>
                  </a:cubicBezTo>
                  <a:cubicBezTo>
                    <a:pt x="1700" y="1317"/>
                    <a:pt x="1743" y="1286"/>
                    <a:pt x="1734" y="1247"/>
                  </a:cubicBezTo>
                  <a:cubicBezTo>
                    <a:pt x="1721" y="920"/>
                    <a:pt x="1420" y="657"/>
                    <a:pt x="1181" y="469"/>
                  </a:cubicBezTo>
                  <a:cubicBezTo>
                    <a:pt x="880" y="243"/>
                    <a:pt x="554" y="92"/>
                    <a:pt x="203" y="4"/>
                  </a:cubicBezTo>
                  <a:cubicBezTo>
                    <a:pt x="191" y="1"/>
                    <a:pt x="180" y="0"/>
                    <a:pt x="17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8"/>
            <p:cNvSpPr/>
            <p:nvPr/>
          </p:nvSpPr>
          <p:spPr>
            <a:xfrm>
              <a:off x="5233750" y="3483700"/>
              <a:ext cx="40800" cy="12725"/>
            </a:xfrm>
            <a:custGeom>
              <a:avLst/>
              <a:gdLst/>
              <a:ahLst/>
              <a:cxnLst/>
              <a:rect l="l" t="t" r="r" b="b"/>
              <a:pathLst>
                <a:path w="1632" h="509" extrusionOk="0">
                  <a:moveTo>
                    <a:pt x="882" y="0"/>
                  </a:moveTo>
                  <a:cubicBezTo>
                    <a:pt x="571" y="0"/>
                    <a:pt x="266" y="99"/>
                    <a:pt x="66" y="351"/>
                  </a:cubicBezTo>
                  <a:cubicBezTo>
                    <a:pt x="1" y="416"/>
                    <a:pt x="57" y="509"/>
                    <a:pt x="139" y="509"/>
                  </a:cubicBezTo>
                  <a:cubicBezTo>
                    <a:pt x="151" y="509"/>
                    <a:pt x="165" y="507"/>
                    <a:pt x="179" y="501"/>
                  </a:cubicBezTo>
                  <a:cubicBezTo>
                    <a:pt x="445" y="372"/>
                    <a:pt x="695" y="280"/>
                    <a:pt x="956" y="280"/>
                  </a:cubicBezTo>
                  <a:cubicBezTo>
                    <a:pt x="1102" y="280"/>
                    <a:pt x="1251" y="309"/>
                    <a:pt x="1408" y="376"/>
                  </a:cubicBezTo>
                  <a:cubicBezTo>
                    <a:pt x="1424" y="383"/>
                    <a:pt x="1438" y="386"/>
                    <a:pt x="1452" y="386"/>
                  </a:cubicBezTo>
                  <a:cubicBezTo>
                    <a:pt x="1566" y="386"/>
                    <a:pt x="1632" y="181"/>
                    <a:pt x="1509" y="125"/>
                  </a:cubicBezTo>
                  <a:cubicBezTo>
                    <a:pt x="1319" y="48"/>
                    <a:pt x="1099" y="0"/>
                    <a:pt x="88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8"/>
            <p:cNvSpPr/>
            <p:nvPr/>
          </p:nvSpPr>
          <p:spPr>
            <a:xfrm>
              <a:off x="5249350" y="3512200"/>
              <a:ext cx="46925" cy="17475"/>
            </a:xfrm>
            <a:custGeom>
              <a:avLst/>
              <a:gdLst/>
              <a:ahLst/>
              <a:cxnLst/>
              <a:rect l="l" t="t" r="r" b="b"/>
              <a:pathLst>
                <a:path w="1877" h="699" extrusionOk="0">
                  <a:moveTo>
                    <a:pt x="1639" y="1"/>
                  </a:moveTo>
                  <a:cubicBezTo>
                    <a:pt x="1097" y="1"/>
                    <a:pt x="416" y="134"/>
                    <a:pt x="44" y="554"/>
                  </a:cubicBezTo>
                  <a:cubicBezTo>
                    <a:pt x="0" y="597"/>
                    <a:pt x="33" y="699"/>
                    <a:pt x="92" y="699"/>
                  </a:cubicBezTo>
                  <a:cubicBezTo>
                    <a:pt x="101" y="699"/>
                    <a:pt x="110" y="696"/>
                    <a:pt x="119" y="692"/>
                  </a:cubicBezTo>
                  <a:cubicBezTo>
                    <a:pt x="370" y="604"/>
                    <a:pt x="609" y="453"/>
                    <a:pt x="860" y="378"/>
                  </a:cubicBezTo>
                  <a:cubicBezTo>
                    <a:pt x="1136" y="277"/>
                    <a:pt x="1424" y="240"/>
                    <a:pt x="1713" y="240"/>
                  </a:cubicBezTo>
                  <a:cubicBezTo>
                    <a:pt x="1876" y="240"/>
                    <a:pt x="1876" y="1"/>
                    <a:pt x="1713" y="1"/>
                  </a:cubicBezTo>
                  <a:cubicBezTo>
                    <a:pt x="1689" y="1"/>
                    <a:pt x="1664" y="1"/>
                    <a:pt x="1639"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8"/>
            <p:cNvSpPr/>
            <p:nvPr/>
          </p:nvSpPr>
          <p:spPr>
            <a:xfrm>
              <a:off x="5262550" y="3545350"/>
              <a:ext cx="49550" cy="15900"/>
            </a:xfrm>
            <a:custGeom>
              <a:avLst/>
              <a:gdLst/>
              <a:ahLst/>
              <a:cxnLst/>
              <a:rect l="l" t="t" r="r" b="b"/>
              <a:pathLst>
                <a:path w="1982" h="636" extrusionOk="0">
                  <a:moveTo>
                    <a:pt x="880" y="0"/>
                  </a:moveTo>
                  <a:cubicBezTo>
                    <a:pt x="587" y="0"/>
                    <a:pt x="241" y="78"/>
                    <a:pt x="56" y="307"/>
                  </a:cubicBezTo>
                  <a:cubicBezTo>
                    <a:pt x="0" y="373"/>
                    <a:pt x="33" y="489"/>
                    <a:pt x="119" y="489"/>
                  </a:cubicBezTo>
                  <a:cubicBezTo>
                    <a:pt x="131" y="489"/>
                    <a:pt x="143" y="487"/>
                    <a:pt x="156" y="482"/>
                  </a:cubicBezTo>
                  <a:cubicBezTo>
                    <a:pt x="432" y="395"/>
                    <a:pt x="645" y="269"/>
                    <a:pt x="947" y="269"/>
                  </a:cubicBezTo>
                  <a:cubicBezTo>
                    <a:pt x="1248" y="282"/>
                    <a:pt x="1549" y="407"/>
                    <a:pt x="1775" y="608"/>
                  </a:cubicBezTo>
                  <a:cubicBezTo>
                    <a:pt x="1795" y="628"/>
                    <a:pt x="1817" y="636"/>
                    <a:pt x="1838" y="636"/>
                  </a:cubicBezTo>
                  <a:cubicBezTo>
                    <a:pt x="1913" y="636"/>
                    <a:pt x="1981" y="535"/>
                    <a:pt x="1913" y="457"/>
                  </a:cubicBezTo>
                  <a:cubicBezTo>
                    <a:pt x="1674" y="194"/>
                    <a:pt x="1361" y="43"/>
                    <a:pt x="1009" y="6"/>
                  </a:cubicBezTo>
                  <a:cubicBezTo>
                    <a:pt x="968" y="2"/>
                    <a:pt x="925" y="0"/>
                    <a:pt x="88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38"/>
            <p:cNvSpPr/>
            <p:nvPr/>
          </p:nvSpPr>
          <p:spPr>
            <a:xfrm>
              <a:off x="5188750" y="3522375"/>
              <a:ext cx="42250" cy="30825"/>
            </a:xfrm>
            <a:custGeom>
              <a:avLst/>
              <a:gdLst/>
              <a:ahLst/>
              <a:cxnLst/>
              <a:rect l="l" t="t" r="r" b="b"/>
              <a:pathLst>
                <a:path w="1690" h="1233" extrusionOk="0">
                  <a:moveTo>
                    <a:pt x="1554" y="1"/>
                  </a:moveTo>
                  <a:cubicBezTo>
                    <a:pt x="1542" y="1"/>
                    <a:pt x="1529" y="3"/>
                    <a:pt x="1514" y="9"/>
                  </a:cubicBezTo>
                  <a:cubicBezTo>
                    <a:pt x="962" y="184"/>
                    <a:pt x="234" y="561"/>
                    <a:pt x="21" y="1150"/>
                  </a:cubicBezTo>
                  <a:cubicBezTo>
                    <a:pt x="1" y="1191"/>
                    <a:pt x="47" y="1232"/>
                    <a:pt x="92" y="1232"/>
                  </a:cubicBezTo>
                  <a:cubicBezTo>
                    <a:pt x="102" y="1232"/>
                    <a:pt x="112" y="1230"/>
                    <a:pt x="121" y="1226"/>
                  </a:cubicBezTo>
                  <a:cubicBezTo>
                    <a:pt x="347" y="1075"/>
                    <a:pt x="523" y="862"/>
                    <a:pt x="724" y="699"/>
                  </a:cubicBezTo>
                  <a:cubicBezTo>
                    <a:pt x="975" y="498"/>
                    <a:pt x="1263" y="335"/>
                    <a:pt x="1577" y="222"/>
                  </a:cubicBezTo>
                  <a:cubicBezTo>
                    <a:pt x="1690" y="177"/>
                    <a:pt x="1661" y="1"/>
                    <a:pt x="155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8"/>
            <p:cNvSpPr/>
            <p:nvPr/>
          </p:nvSpPr>
          <p:spPr>
            <a:xfrm>
              <a:off x="5206725" y="3558600"/>
              <a:ext cx="25675" cy="17125"/>
            </a:xfrm>
            <a:custGeom>
              <a:avLst/>
              <a:gdLst/>
              <a:ahLst/>
              <a:cxnLst/>
              <a:rect l="l" t="t" r="r" b="b"/>
              <a:pathLst>
                <a:path w="1027" h="685" extrusionOk="0">
                  <a:moveTo>
                    <a:pt x="892" y="0"/>
                  </a:moveTo>
                  <a:cubicBezTo>
                    <a:pt x="885" y="0"/>
                    <a:pt x="878" y="1"/>
                    <a:pt x="871" y="3"/>
                  </a:cubicBezTo>
                  <a:cubicBezTo>
                    <a:pt x="544" y="65"/>
                    <a:pt x="130" y="266"/>
                    <a:pt x="17" y="605"/>
                  </a:cubicBezTo>
                  <a:cubicBezTo>
                    <a:pt x="0" y="657"/>
                    <a:pt x="37" y="685"/>
                    <a:pt x="77" y="685"/>
                  </a:cubicBezTo>
                  <a:cubicBezTo>
                    <a:pt x="96" y="685"/>
                    <a:pt x="115" y="679"/>
                    <a:pt x="130" y="668"/>
                  </a:cubicBezTo>
                  <a:cubicBezTo>
                    <a:pt x="256" y="567"/>
                    <a:pt x="344" y="442"/>
                    <a:pt x="482" y="354"/>
                  </a:cubicBezTo>
                  <a:cubicBezTo>
                    <a:pt x="607" y="266"/>
                    <a:pt x="758" y="203"/>
                    <a:pt x="921" y="178"/>
                  </a:cubicBezTo>
                  <a:cubicBezTo>
                    <a:pt x="1026" y="155"/>
                    <a:pt x="990" y="0"/>
                    <a:pt x="89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38"/>
            <p:cNvSpPr/>
            <p:nvPr/>
          </p:nvSpPr>
          <p:spPr>
            <a:xfrm>
              <a:off x="5259850" y="3589575"/>
              <a:ext cx="37900" cy="14725"/>
            </a:xfrm>
            <a:custGeom>
              <a:avLst/>
              <a:gdLst/>
              <a:ahLst/>
              <a:cxnLst/>
              <a:rect l="l" t="t" r="r" b="b"/>
              <a:pathLst>
                <a:path w="1516" h="589" extrusionOk="0">
                  <a:moveTo>
                    <a:pt x="403" y="0"/>
                  </a:moveTo>
                  <a:cubicBezTo>
                    <a:pt x="310" y="0"/>
                    <a:pt x="220" y="7"/>
                    <a:pt x="139" y="19"/>
                  </a:cubicBezTo>
                  <a:cubicBezTo>
                    <a:pt x="4" y="31"/>
                    <a:pt x="1" y="245"/>
                    <a:pt x="128" y="245"/>
                  </a:cubicBezTo>
                  <a:cubicBezTo>
                    <a:pt x="131" y="245"/>
                    <a:pt x="135" y="245"/>
                    <a:pt x="139" y="244"/>
                  </a:cubicBezTo>
                  <a:cubicBezTo>
                    <a:pt x="211" y="237"/>
                    <a:pt x="283" y="233"/>
                    <a:pt x="354" y="233"/>
                  </a:cubicBezTo>
                  <a:cubicBezTo>
                    <a:pt x="519" y="233"/>
                    <a:pt x="680" y="255"/>
                    <a:pt x="829" y="307"/>
                  </a:cubicBezTo>
                  <a:cubicBezTo>
                    <a:pt x="1042" y="382"/>
                    <a:pt x="1205" y="520"/>
                    <a:pt x="1406" y="583"/>
                  </a:cubicBezTo>
                  <a:cubicBezTo>
                    <a:pt x="1415" y="587"/>
                    <a:pt x="1423" y="588"/>
                    <a:pt x="1431" y="588"/>
                  </a:cubicBezTo>
                  <a:cubicBezTo>
                    <a:pt x="1481" y="588"/>
                    <a:pt x="1516" y="526"/>
                    <a:pt x="1494" y="483"/>
                  </a:cubicBezTo>
                  <a:cubicBezTo>
                    <a:pt x="1300" y="125"/>
                    <a:pt x="814" y="0"/>
                    <a:pt x="40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38"/>
            <p:cNvSpPr/>
            <p:nvPr/>
          </p:nvSpPr>
          <p:spPr>
            <a:xfrm>
              <a:off x="5299475" y="3569675"/>
              <a:ext cx="35450" cy="26825"/>
            </a:xfrm>
            <a:custGeom>
              <a:avLst/>
              <a:gdLst/>
              <a:ahLst/>
              <a:cxnLst/>
              <a:rect l="l" t="t" r="r" b="b"/>
              <a:pathLst>
                <a:path w="1418" h="1073" extrusionOk="0">
                  <a:moveTo>
                    <a:pt x="141" y="1"/>
                  </a:moveTo>
                  <a:cubicBezTo>
                    <a:pt x="35" y="1"/>
                    <a:pt x="0" y="193"/>
                    <a:pt x="122" y="237"/>
                  </a:cubicBezTo>
                  <a:cubicBezTo>
                    <a:pt x="348" y="325"/>
                    <a:pt x="574" y="451"/>
                    <a:pt x="762" y="601"/>
                  </a:cubicBezTo>
                  <a:cubicBezTo>
                    <a:pt x="925" y="739"/>
                    <a:pt x="1063" y="915"/>
                    <a:pt x="1226" y="1053"/>
                  </a:cubicBezTo>
                  <a:cubicBezTo>
                    <a:pt x="1243" y="1066"/>
                    <a:pt x="1266" y="1073"/>
                    <a:pt x="1288" y="1073"/>
                  </a:cubicBezTo>
                  <a:cubicBezTo>
                    <a:pt x="1351" y="1073"/>
                    <a:pt x="1417" y="1026"/>
                    <a:pt x="1390" y="953"/>
                  </a:cubicBezTo>
                  <a:cubicBezTo>
                    <a:pt x="1189" y="488"/>
                    <a:pt x="637" y="175"/>
                    <a:pt x="185" y="11"/>
                  </a:cubicBezTo>
                  <a:cubicBezTo>
                    <a:pt x="169" y="4"/>
                    <a:pt x="154" y="1"/>
                    <a:pt x="141"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38"/>
            <p:cNvSpPr/>
            <p:nvPr/>
          </p:nvSpPr>
          <p:spPr>
            <a:xfrm>
              <a:off x="5360800" y="3601575"/>
              <a:ext cx="17025" cy="29350"/>
            </a:xfrm>
            <a:custGeom>
              <a:avLst/>
              <a:gdLst/>
              <a:ahLst/>
              <a:cxnLst/>
              <a:rect l="l" t="t" r="r" b="b"/>
              <a:pathLst>
                <a:path w="681" h="1174" extrusionOk="0">
                  <a:moveTo>
                    <a:pt x="205" y="0"/>
                  </a:moveTo>
                  <a:cubicBezTo>
                    <a:pt x="84" y="0"/>
                    <a:pt x="1" y="178"/>
                    <a:pt x="141" y="254"/>
                  </a:cubicBezTo>
                  <a:cubicBezTo>
                    <a:pt x="292" y="342"/>
                    <a:pt x="380" y="492"/>
                    <a:pt x="392" y="680"/>
                  </a:cubicBezTo>
                  <a:cubicBezTo>
                    <a:pt x="392" y="831"/>
                    <a:pt x="317" y="969"/>
                    <a:pt x="304" y="1107"/>
                  </a:cubicBezTo>
                  <a:cubicBezTo>
                    <a:pt x="304" y="1149"/>
                    <a:pt x="339" y="1173"/>
                    <a:pt x="372" y="1173"/>
                  </a:cubicBezTo>
                  <a:cubicBezTo>
                    <a:pt x="379" y="1173"/>
                    <a:pt x="386" y="1172"/>
                    <a:pt x="392" y="1170"/>
                  </a:cubicBezTo>
                  <a:cubicBezTo>
                    <a:pt x="631" y="1120"/>
                    <a:pt x="681" y="806"/>
                    <a:pt x="656" y="605"/>
                  </a:cubicBezTo>
                  <a:cubicBezTo>
                    <a:pt x="631" y="354"/>
                    <a:pt x="493" y="141"/>
                    <a:pt x="267" y="15"/>
                  </a:cubicBezTo>
                  <a:cubicBezTo>
                    <a:pt x="246" y="5"/>
                    <a:pt x="225" y="0"/>
                    <a:pt x="20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38"/>
            <p:cNvSpPr/>
            <p:nvPr/>
          </p:nvSpPr>
          <p:spPr>
            <a:xfrm>
              <a:off x="5379650" y="3557725"/>
              <a:ext cx="23275" cy="53775"/>
            </a:xfrm>
            <a:custGeom>
              <a:avLst/>
              <a:gdLst/>
              <a:ahLst/>
              <a:cxnLst/>
              <a:rect l="l" t="t" r="r" b="b"/>
              <a:pathLst>
                <a:path w="931" h="2151" extrusionOk="0">
                  <a:moveTo>
                    <a:pt x="140" y="1"/>
                  </a:moveTo>
                  <a:cubicBezTo>
                    <a:pt x="68" y="1"/>
                    <a:pt x="0" y="73"/>
                    <a:pt x="52" y="151"/>
                  </a:cubicBezTo>
                  <a:cubicBezTo>
                    <a:pt x="228" y="439"/>
                    <a:pt x="354" y="740"/>
                    <a:pt x="429" y="1067"/>
                  </a:cubicBezTo>
                  <a:cubicBezTo>
                    <a:pt x="492" y="1405"/>
                    <a:pt x="429" y="1719"/>
                    <a:pt x="467" y="2058"/>
                  </a:cubicBezTo>
                  <a:cubicBezTo>
                    <a:pt x="475" y="2107"/>
                    <a:pt x="526" y="2151"/>
                    <a:pt x="574" y="2151"/>
                  </a:cubicBezTo>
                  <a:cubicBezTo>
                    <a:pt x="600" y="2151"/>
                    <a:pt x="625" y="2139"/>
                    <a:pt x="642" y="2108"/>
                  </a:cubicBezTo>
                  <a:cubicBezTo>
                    <a:pt x="931" y="1481"/>
                    <a:pt x="617" y="565"/>
                    <a:pt x="228" y="50"/>
                  </a:cubicBezTo>
                  <a:cubicBezTo>
                    <a:pt x="205" y="15"/>
                    <a:pt x="172" y="1"/>
                    <a:pt x="1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38"/>
            <p:cNvSpPr/>
            <p:nvPr/>
          </p:nvSpPr>
          <p:spPr>
            <a:xfrm>
              <a:off x="5315275" y="3624200"/>
              <a:ext cx="18650" cy="38300"/>
            </a:xfrm>
            <a:custGeom>
              <a:avLst/>
              <a:gdLst/>
              <a:ahLst/>
              <a:cxnLst/>
              <a:rect l="l" t="t" r="r" b="b"/>
              <a:pathLst>
                <a:path w="746" h="1532" extrusionOk="0">
                  <a:moveTo>
                    <a:pt x="154" y="1"/>
                  </a:moveTo>
                  <a:cubicBezTo>
                    <a:pt x="72" y="1"/>
                    <a:pt x="1" y="116"/>
                    <a:pt x="67" y="202"/>
                  </a:cubicBezTo>
                  <a:cubicBezTo>
                    <a:pt x="218" y="390"/>
                    <a:pt x="293" y="616"/>
                    <a:pt x="293" y="855"/>
                  </a:cubicBezTo>
                  <a:cubicBezTo>
                    <a:pt x="293" y="1068"/>
                    <a:pt x="205" y="1231"/>
                    <a:pt x="168" y="1432"/>
                  </a:cubicBezTo>
                  <a:cubicBezTo>
                    <a:pt x="158" y="1481"/>
                    <a:pt x="195" y="1531"/>
                    <a:pt x="236" y="1531"/>
                  </a:cubicBezTo>
                  <a:cubicBezTo>
                    <a:pt x="247" y="1531"/>
                    <a:pt x="258" y="1528"/>
                    <a:pt x="268" y="1520"/>
                  </a:cubicBezTo>
                  <a:cubicBezTo>
                    <a:pt x="745" y="1193"/>
                    <a:pt x="557" y="403"/>
                    <a:pt x="231" y="39"/>
                  </a:cubicBezTo>
                  <a:cubicBezTo>
                    <a:pt x="207" y="12"/>
                    <a:pt x="180" y="1"/>
                    <a:pt x="15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38"/>
            <p:cNvSpPr/>
            <p:nvPr/>
          </p:nvSpPr>
          <p:spPr>
            <a:xfrm>
              <a:off x="5255425" y="3632250"/>
              <a:ext cx="43275" cy="30775"/>
            </a:xfrm>
            <a:custGeom>
              <a:avLst/>
              <a:gdLst/>
              <a:ahLst/>
              <a:cxnLst/>
              <a:rect l="l" t="t" r="r" b="b"/>
              <a:pathLst>
                <a:path w="1731" h="1231" extrusionOk="0">
                  <a:moveTo>
                    <a:pt x="119" y="0"/>
                  </a:moveTo>
                  <a:cubicBezTo>
                    <a:pt x="21" y="0"/>
                    <a:pt x="0" y="147"/>
                    <a:pt x="102" y="181"/>
                  </a:cubicBezTo>
                  <a:cubicBezTo>
                    <a:pt x="403" y="307"/>
                    <a:pt x="692" y="457"/>
                    <a:pt x="956" y="658"/>
                  </a:cubicBezTo>
                  <a:cubicBezTo>
                    <a:pt x="1169" y="834"/>
                    <a:pt x="1357" y="1110"/>
                    <a:pt x="1608" y="1223"/>
                  </a:cubicBezTo>
                  <a:cubicBezTo>
                    <a:pt x="1621" y="1228"/>
                    <a:pt x="1634" y="1231"/>
                    <a:pt x="1647" y="1231"/>
                  </a:cubicBezTo>
                  <a:cubicBezTo>
                    <a:pt x="1694" y="1231"/>
                    <a:pt x="1731" y="1195"/>
                    <a:pt x="1721" y="1135"/>
                  </a:cubicBezTo>
                  <a:cubicBezTo>
                    <a:pt x="1646" y="846"/>
                    <a:pt x="1319" y="620"/>
                    <a:pt x="1094" y="470"/>
                  </a:cubicBezTo>
                  <a:cubicBezTo>
                    <a:pt x="805" y="269"/>
                    <a:pt x="479" y="119"/>
                    <a:pt x="152" y="6"/>
                  </a:cubicBezTo>
                  <a:cubicBezTo>
                    <a:pt x="140" y="2"/>
                    <a:pt x="129" y="0"/>
                    <a:pt x="119"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38"/>
            <p:cNvSpPr/>
            <p:nvPr/>
          </p:nvSpPr>
          <p:spPr>
            <a:xfrm>
              <a:off x="5198650" y="3602375"/>
              <a:ext cx="39700" cy="13950"/>
            </a:xfrm>
            <a:custGeom>
              <a:avLst/>
              <a:gdLst/>
              <a:ahLst/>
              <a:cxnLst/>
              <a:rect l="l" t="t" r="r" b="b"/>
              <a:pathLst>
                <a:path w="1588" h="558" extrusionOk="0">
                  <a:moveTo>
                    <a:pt x="1085" y="1"/>
                  </a:moveTo>
                  <a:cubicBezTo>
                    <a:pt x="695" y="1"/>
                    <a:pt x="290" y="118"/>
                    <a:pt x="52" y="423"/>
                  </a:cubicBezTo>
                  <a:cubicBezTo>
                    <a:pt x="0" y="494"/>
                    <a:pt x="75" y="558"/>
                    <a:pt x="138" y="558"/>
                  </a:cubicBezTo>
                  <a:cubicBezTo>
                    <a:pt x="152" y="558"/>
                    <a:pt x="166" y="555"/>
                    <a:pt x="177" y="548"/>
                  </a:cubicBezTo>
                  <a:cubicBezTo>
                    <a:pt x="524" y="401"/>
                    <a:pt x="800" y="254"/>
                    <a:pt x="1153" y="254"/>
                  </a:cubicBezTo>
                  <a:cubicBezTo>
                    <a:pt x="1222" y="254"/>
                    <a:pt x="1294" y="260"/>
                    <a:pt x="1369" y="272"/>
                  </a:cubicBezTo>
                  <a:cubicBezTo>
                    <a:pt x="1377" y="273"/>
                    <a:pt x="1385" y="274"/>
                    <a:pt x="1393" y="274"/>
                  </a:cubicBezTo>
                  <a:cubicBezTo>
                    <a:pt x="1538" y="274"/>
                    <a:pt x="1588" y="57"/>
                    <a:pt x="1445" y="34"/>
                  </a:cubicBezTo>
                  <a:cubicBezTo>
                    <a:pt x="1330" y="12"/>
                    <a:pt x="1208" y="1"/>
                    <a:pt x="108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38"/>
            <p:cNvSpPr/>
            <p:nvPr/>
          </p:nvSpPr>
          <p:spPr>
            <a:xfrm>
              <a:off x="5146725" y="3581675"/>
              <a:ext cx="29425" cy="28100"/>
            </a:xfrm>
            <a:custGeom>
              <a:avLst/>
              <a:gdLst/>
              <a:ahLst/>
              <a:cxnLst/>
              <a:rect l="l" t="t" r="r" b="b"/>
              <a:pathLst>
                <a:path w="1177" h="1124" extrusionOk="0">
                  <a:moveTo>
                    <a:pt x="1013" y="0"/>
                  </a:moveTo>
                  <a:cubicBezTo>
                    <a:pt x="987" y="0"/>
                    <a:pt x="960" y="10"/>
                    <a:pt x="937" y="33"/>
                  </a:cubicBezTo>
                  <a:cubicBezTo>
                    <a:pt x="773" y="196"/>
                    <a:pt x="598" y="360"/>
                    <a:pt x="435" y="523"/>
                  </a:cubicBezTo>
                  <a:cubicBezTo>
                    <a:pt x="284" y="673"/>
                    <a:pt x="108" y="836"/>
                    <a:pt x="21" y="1025"/>
                  </a:cubicBezTo>
                  <a:cubicBezTo>
                    <a:pt x="1" y="1074"/>
                    <a:pt x="28" y="1124"/>
                    <a:pt x="71" y="1124"/>
                  </a:cubicBezTo>
                  <a:cubicBezTo>
                    <a:pt x="83" y="1124"/>
                    <a:pt x="95" y="1120"/>
                    <a:pt x="108" y="1113"/>
                  </a:cubicBezTo>
                  <a:cubicBezTo>
                    <a:pt x="297" y="1025"/>
                    <a:pt x="460" y="849"/>
                    <a:pt x="610" y="698"/>
                  </a:cubicBezTo>
                  <a:cubicBezTo>
                    <a:pt x="773" y="523"/>
                    <a:pt x="937" y="360"/>
                    <a:pt x="1100" y="184"/>
                  </a:cubicBezTo>
                  <a:cubicBezTo>
                    <a:pt x="1177" y="107"/>
                    <a:pt x="1099" y="0"/>
                    <a:pt x="101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8"/>
            <p:cNvSpPr/>
            <p:nvPr/>
          </p:nvSpPr>
          <p:spPr>
            <a:xfrm>
              <a:off x="5168750" y="3488950"/>
              <a:ext cx="37600" cy="19100"/>
            </a:xfrm>
            <a:custGeom>
              <a:avLst/>
              <a:gdLst/>
              <a:ahLst/>
              <a:cxnLst/>
              <a:rect l="l" t="t" r="r" b="b"/>
              <a:pathLst>
                <a:path w="1504" h="764" extrusionOk="0">
                  <a:moveTo>
                    <a:pt x="1344" y="1"/>
                  </a:moveTo>
                  <a:cubicBezTo>
                    <a:pt x="1337" y="1"/>
                    <a:pt x="1330" y="1"/>
                    <a:pt x="1323" y="3"/>
                  </a:cubicBezTo>
                  <a:cubicBezTo>
                    <a:pt x="884" y="128"/>
                    <a:pt x="357" y="291"/>
                    <a:pt x="43" y="643"/>
                  </a:cubicBezTo>
                  <a:cubicBezTo>
                    <a:pt x="0" y="685"/>
                    <a:pt x="30" y="764"/>
                    <a:pt x="86" y="764"/>
                  </a:cubicBezTo>
                  <a:cubicBezTo>
                    <a:pt x="96" y="764"/>
                    <a:pt x="107" y="761"/>
                    <a:pt x="118" y="756"/>
                  </a:cubicBezTo>
                  <a:cubicBezTo>
                    <a:pt x="545" y="580"/>
                    <a:pt x="921" y="342"/>
                    <a:pt x="1373" y="216"/>
                  </a:cubicBezTo>
                  <a:cubicBezTo>
                    <a:pt x="1503" y="181"/>
                    <a:pt x="1455" y="1"/>
                    <a:pt x="134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8"/>
            <p:cNvSpPr/>
            <p:nvPr/>
          </p:nvSpPr>
          <p:spPr>
            <a:xfrm>
              <a:off x="5156475" y="3528525"/>
              <a:ext cx="25075" cy="26100"/>
            </a:xfrm>
            <a:custGeom>
              <a:avLst/>
              <a:gdLst/>
              <a:ahLst/>
              <a:cxnLst/>
              <a:rect l="l" t="t" r="r" b="b"/>
              <a:pathLst>
                <a:path w="1003" h="1044" extrusionOk="0">
                  <a:moveTo>
                    <a:pt x="849" y="0"/>
                  </a:moveTo>
                  <a:cubicBezTo>
                    <a:pt x="823" y="0"/>
                    <a:pt x="796" y="12"/>
                    <a:pt x="772" y="39"/>
                  </a:cubicBezTo>
                  <a:cubicBezTo>
                    <a:pt x="521" y="327"/>
                    <a:pt x="270" y="603"/>
                    <a:pt x="57" y="904"/>
                  </a:cubicBezTo>
                  <a:cubicBezTo>
                    <a:pt x="0" y="971"/>
                    <a:pt x="65" y="1044"/>
                    <a:pt x="132" y="1044"/>
                  </a:cubicBezTo>
                  <a:cubicBezTo>
                    <a:pt x="154" y="1044"/>
                    <a:pt x="177" y="1036"/>
                    <a:pt x="195" y="1017"/>
                  </a:cubicBezTo>
                  <a:cubicBezTo>
                    <a:pt x="471" y="766"/>
                    <a:pt x="697" y="478"/>
                    <a:pt x="936" y="202"/>
                  </a:cubicBezTo>
                  <a:cubicBezTo>
                    <a:pt x="1003" y="116"/>
                    <a:pt x="931" y="0"/>
                    <a:pt x="849"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8"/>
            <p:cNvSpPr/>
            <p:nvPr/>
          </p:nvSpPr>
          <p:spPr>
            <a:xfrm>
              <a:off x="5109675" y="3539500"/>
              <a:ext cx="26950" cy="37350"/>
            </a:xfrm>
            <a:custGeom>
              <a:avLst/>
              <a:gdLst/>
              <a:ahLst/>
              <a:cxnLst/>
              <a:rect l="l" t="t" r="r" b="b"/>
              <a:pathLst>
                <a:path w="1078" h="1494" extrusionOk="0">
                  <a:moveTo>
                    <a:pt x="909" y="1"/>
                  </a:moveTo>
                  <a:cubicBezTo>
                    <a:pt x="881" y="1"/>
                    <a:pt x="852" y="12"/>
                    <a:pt x="825" y="39"/>
                  </a:cubicBezTo>
                  <a:cubicBezTo>
                    <a:pt x="499" y="415"/>
                    <a:pt x="110" y="880"/>
                    <a:pt x="9" y="1382"/>
                  </a:cubicBezTo>
                  <a:cubicBezTo>
                    <a:pt x="1" y="1448"/>
                    <a:pt x="54" y="1493"/>
                    <a:pt x="105" y="1493"/>
                  </a:cubicBezTo>
                  <a:cubicBezTo>
                    <a:pt x="130" y="1493"/>
                    <a:pt x="156" y="1482"/>
                    <a:pt x="172" y="1457"/>
                  </a:cubicBezTo>
                  <a:cubicBezTo>
                    <a:pt x="474" y="1055"/>
                    <a:pt x="674" y="603"/>
                    <a:pt x="1001" y="214"/>
                  </a:cubicBezTo>
                  <a:cubicBezTo>
                    <a:pt x="1077" y="119"/>
                    <a:pt x="1000" y="1"/>
                    <a:pt x="909"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38"/>
            <p:cNvSpPr/>
            <p:nvPr/>
          </p:nvSpPr>
          <p:spPr>
            <a:xfrm>
              <a:off x="5357425" y="3631600"/>
              <a:ext cx="8175" cy="35775"/>
            </a:xfrm>
            <a:custGeom>
              <a:avLst/>
              <a:gdLst/>
              <a:ahLst/>
              <a:cxnLst/>
              <a:rect l="l" t="t" r="r" b="b"/>
              <a:pathLst>
                <a:path w="327" h="1431" extrusionOk="0">
                  <a:moveTo>
                    <a:pt x="162" y="0"/>
                  </a:moveTo>
                  <a:cubicBezTo>
                    <a:pt x="116" y="0"/>
                    <a:pt x="69" y="32"/>
                    <a:pt x="63" y="94"/>
                  </a:cubicBezTo>
                  <a:cubicBezTo>
                    <a:pt x="50" y="521"/>
                    <a:pt x="0" y="960"/>
                    <a:pt x="88" y="1374"/>
                  </a:cubicBezTo>
                  <a:cubicBezTo>
                    <a:pt x="94" y="1412"/>
                    <a:pt x="126" y="1431"/>
                    <a:pt x="159" y="1431"/>
                  </a:cubicBezTo>
                  <a:cubicBezTo>
                    <a:pt x="192" y="1431"/>
                    <a:pt x="226" y="1412"/>
                    <a:pt x="239" y="1374"/>
                  </a:cubicBezTo>
                  <a:cubicBezTo>
                    <a:pt x="327" y="960"/>
                    <a:pt x="276" y="521"/>
                    <a:pt x="251" y="94"/>
                  </a:cubicBezTo>
                  <a:cubicBezTo>
                    <a:pt x="251" y="32"/>
                    <a:pt x="207" y="0"/>
                    <a:pt x="16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38"/>
            <p:cNvSpPr/>
            <p:nvPr/>
          </p:nvSpPr>
          <p:spPr>
            <a:xfrm>
              <a:off x="5381100" y="3646550"/>
              <a:ext cx="22275" cy="38700"/>
            </a:xfrm>
            <a:custGeom>
              <a:avLst/>
              <a:gdLst/>
              <a:ahLst/>
              <a:cxnLst/>
              <a:rect l="l" t="t" r="r" b="b"/>
              <a:pathLst>
                <a:path w="891" h="1548" extrusionOk="0">
                  <a:moveTo>
                    <a:pt x="740" y="1"/>
                  </a:moveTo>
                  <a:cubicBezTo>
                    <a:pt x="691" y="1"/>
                    <a:pt x="642" y="27"/>
                    <a:pt x="622" y="86"/>
                  </a:cubicBezTo>
                  <a:cubicBezTo>
                    <a:pt x="471" y="563"/>
                    <a:pt x="233" y="1002"/>
                    <a:pt x="20" y="1454"/>
                  </a:cubicBezTo>
                  <a:cubicBezTo>
                    <a:pt x="1" y="1501"/>
                    <a:pt x="38" y="1547"/>
                    <a:pt x="79" y="1547"/>
                  </a:cubicBezTo>
                  <a:cubicBezTo>
                    <a:pt x="93" y="1547"/>
                    <a:pt x="107" y="1542"/>
                    <a:pt x="120" y="1529"/>
                  </a:cubicBezTo>
                  <a:cubicBezTo>
                    <a:pt x="484" y="1140"/>
                    <a:pt x="697" y="663"/>
                    <a:pt x="860" y="161"/>
                  </a:cubicBezTo>
                  <a:cubicBezTo>
                    <a:pt x="891" y="63"/>
                    <a:pt x="815" y="1"/>
                    <a:pt x="7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38"/>
            <p:cNvSpPr/>
            <p:nvPr/>
          </p:nvSpPr>
          <p:spPr>
            <a:xfrm>
              <a:off x="5359525" y="3488875"/>
              <a:ext cx="24275" cy="26925"/>
            </a:xfrm>
            <a:custGeom>
              <a:avLst/>
              <a:gdLst/>
              <a:ahLst/>
              <a:cxnLst/>
              <a:rect l="l" t="t" r="r" b="b"/>
              <a:pathLst>
                <a:path w="971" h="1077" extrusionOk="0">
                  <a:moveTo>
                    <a:pt x="125" y="0"/>
                  </a:moveTo>
                  <a:cubicBezTo>
                    <a:pt x="43" y="0"/>
                    <a:pt x="1" y="135"/>
                    <a:pt x="79" y="169"/>
                  </a:cubicBezTo>
                  <a:cubicBezTo>
                    <a:pt x="268" y="257"/>
                    <a:pt x="418" y="370"/>
                    <a:pt x="544" y="533"/>
                  </a:cubicBezTo>
                  <a:cubicBezTo>
                    <a:pt x="657" y="696"/>
                    <a:pt x="707" y="872"/>
                    <a:pt x="795" y="1035"/>
                  </a:cubicBezTo>
                  <a:cubicBezTo>
                    <a:pt x="805" y="1064"/>
                    <a:pt x="824" y="1077"/>
                    <a:pt x="845" y="1077"/>
                  </a:cubicBezTo>
                  <a:cubicBezTo>
                    <a:pt x="877" y="1077"/>
                    <a:pt x="913" y="1048"/>
                    <a:pt x="920" y="1010"/>
                  </a:cubicBezTo>
                  <a:cubicBezTo>
                    <a:pt x="970" y="558"/>
                    <a:pt x="519" y="156"/>
                    <a:pt x="155" y="6"/>
                  </a:cubicBezTo>
                  <a:cubicBezTo>
                    <a:pt x="144" y="2"/>
                    <a:pt x="135" y="0"/>
                    <a:pt x="12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38"/>
            <p:cNvSpPr/>
            <p:nvPr/>
          </p:nvSpPr>
          <p:spPr>
            <a:xfrm>
              <a:off x="5203250" y="3645550"/>
              <a:ext cx="20850" cy="9350"/>
            </a:xfrm>
            <a:custGeom>
              <a:avLst/>
              <a:gdLst/>
              <a:ahLst/>
              <a:cxnLst/>
              <a:rect l="l" t="t" r="r" b="b"/>
              <a:pathLst>
                <a:path w="834" h="374" extrusionOk="0">
                  <a:moveTo>
                    <a:pt x="458" y="1"/>
                  </a:moveTo>
                  <a:cubicBezTo>
                    <a:pt x="319" y="1"/>
                    <a:pt x="194" y="63"/>
                    <a:pt x="94" y="151"/>
                  </a:cubicBezTo>
                  <a:cubicBezTo>
                    <a:pt x="0" y="224"/>
                    <a:pt x="87" y="374"/>
                    <a:pt x="184" y="374"/>
                  </a:cubicBezTo>
                  <a:cubicBezTo>
                    <a:pt x="204" y="374"/>
                    <a:pt x="225" y="367"/>
                    <a:pt x="244" y="352"/>
                  </a:cubicBezTo>
                  <a:cubicBezTo>
                    <a:pt x="319" y="289"/>
                    <a:pt x="395" y="264"/>
                    <a:pt x="495" y="252"/>
                  </a:cubicBezTo>
                  <a:cubicBezTo>
                    <a:pt x="565" y="252"/>
                    <a:pt x="628" y="284"/>
                    <a:pt x="695" y="284"/>
                  </a:cubicBezTo>
                  <a:cubicBezTo>
                    <a:pt x="711" y="284"/>
                    <a:pt x="729" y="282"/>
                    <a:pt x="746" y="277"/>
                  </a:cubicBezTo>
                  <a:cubicBezTo>
                    <a:pt x="821" y="264"/>
                    <a:pt x="834" y="189"/>
                    <a:pt x="809" y="139"/>
                  </a:cubicBezTo>
                  <a:cubicBezTo>
                    <a:pt x="759" y="26"/>
                    <a:pt x="570" y="1"/>
                    <a:pt x="458"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38"/>
            <p:cNvSpPr/>
            <p:nvPr/>
          </p:nvSpPr>
          <p:spPr>
            <a:xfrm>
              <a:off x="5227700" y="3672100"/>
              <a:ext cx="37825" cy="11500"/>
            </a:xfrm>
            <a:custGeom>
              <a:avLst/>
              <a:gdLst/>
              <a:ahLst/>
              <a:cxnLst/>
              <a:rect l="l" t="t" r="r" b="b"/>
              <a:pathLst>
                <a:path w="1513" h="460" extrusionOk="0">
                  <a:moveTo>
                    <a:pt x="206" y="0"/>
                  </a:moveTo>
                  <a:cubicBezTo>
                    <a:pt x="179" y="0"/>
                    <a:pt x="152" y="1"/>
                    <a:pt x="125" y="4"/>
                  </a:cubicBezTo>
                  <a:lnTo>
                    <a:pt x="125" y="4"/>
                  </a:lnTo>
                  <a:cubicBezTo>
                    <a:pt x="120" y="3"/>
                    <a:pt x="114" y="2"/>
                    <a:pt x="109" y="2"/>
                  </a:cubicBezTo>
                  <a:cubicBezTo>
                    <a:pt x="36" y="2"/>
                    <a:pt x="1" y="110"/>
                    <a:pt x="69" y="156"/>
                  </a:cubicBezTo>
                  <a:cubicBezTo>
                    <a:pt x="283" y="269"/>
                    <a:pt x="534" y="306"/>
                    <a:pt x="759" y="357"/>
                  </a:cubicBezTo>
                  <a:cubicBezTo>
                    <a:pt x="918" y="394"/>
                    <a:pt x="1084" y="459"/>
                    <a:pt x="1246" y="459"/>
                  </a:cubicBezTo>
                  <a:cubicBezTo>
                    <a:pt x="1302" y="459"/>
                    <a:pt x="1357" y="451"/>
                    <a:pt x="1412" y="432"/>
                  </a:cubicBezTo>
                  <a:cubicBezTo>
                    <a:pt x="1475" y="419"/>
                    <a:pt x="1512" y="319"/>
                    <a:pt x="1450" y="269"/>
                  </a:cubicBezTo>
                  <a:cubicBezTo>
                    <a:pt x="1287" y="131"/>
                    <a:pt x="1048" y="131"/>
                    <a:pt x="835" y="93"/>
                  </a:cubicBezTo>
                  <a:cubicBezTo>
                    <a:pt x="629" y="61"/>
                    <a:pt x="414" y="0"/>
                    <a:pt x="206"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8"/>
            <p:cNvSpPr/>
            <p:nvPr/>
          </p:nvSpPr>
          <p:spPr>
            <a:xfrm>
              <a:off x="5152475" y="3629950"/>
              <a:ext cx="27900" cy="34925"/>
            </a:xfrm>
            <a:custGeom>
              <a:avLst/>
              <a:gdLst/>
              <a:ahLst/>
              <a:cxnLst/>
              <a:rect l="l" t="t" r="r" b="b"/>
              <a:pathLst>
                <a:path w="1116" h="1397" extrusionOk="0">
                  <a:moveTo>
                    <a:pt x="923" y="0"/>
                  </a:moveTo>
                  <a:cubicBezTo>
                    <a:pt x="881" y="0"/>
                    <a:pt x="837" y="18"/>
                    <a:pt x="807" y="60"/>
                  </a:cubicBezTo>
                  <a:cubicBezTo>
                    <a:pt x="543" y="436"/>
                    <a:pt x="217" y="813"/>
                    <a:pt x="29" y="1240"/>
                  </a:cubicBezTo>
                  <a:cubicBezTo>
                    <a:pt x="1" y="1315"/>
                    <a:pt x="57" y="1397"/>
                    <a:pt x="129" y="1397"/>
                  </a:cubicBezTo>
                  <a:cubicBezTo>
                    <a:pt x="153" y="1397"/>
                    <a:pt x="179" y="1387"/>
                    <a:pt x="205" y="1365"/>
                  </a:cubicBezTo>
                  <a:cubicBezTo>
                    <a:pt x="543" y="1039"/>
                    <a:pt x="782" y="587"/>
                    <a:pt x="1045" y="198"/>
                  </a:cubicBezTo>
                  <a:cubicBezTo>
                    <a:pt x="1115" y="93"/>
                    <a:pt x="1021" y="0"/>
                    <a:pt x="92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38"/>
            <p:cNvSpPr/>
            <p:nvPr/>
          </p:nvSpPr>
          <p:spPr>
            <a:xfrm>
              <a:off x="5103300" y="3603025"/>
              <a:ext cx="20275" cy="36425"/>
            </a:xfrm>
            <a:custGeom>
              <a:avLst/>
              <a:gdLst/>
              <a:ahLst/>
              <a:cxnLst/>
              <a:rect l="l" t="t" r="r" b="b"/>
              <a:pathLst>
                <a:path w="811" h="1457" extrusionOk="0">
                  <a:moveTo>
                    <a:pt x="605" y="0"/>
                  </a:moveTo>
                  <a:cubicBezTo>
                    <a:pt x="559" y="0"/>
                    <a:pt x="512" y="21"/>
                    <a:pt x="478" y="70"/>
                  </a:cubicBezTo>
                  <a:cubicBezTo>
                    <a:pt x="239" y="434"/>
                    <a:pt x="1" y="911"/>
                    <a:pt x="63" y="1375"/>
                  </a:cubicBezTo>
                  <a:cubicBezTo>
                    <a:pt x="72" y="1416"/>
                    <a:pt x="116" y="1456"/>
                    <a:pt x="157" y="1456"/>
                  </a:cubicBezTo>
                  <a:cubicBezTo>
                    <a:pt x="179" y="1456"/>
                    <a:pt x="201" y="1444"/>
                    <a:pt x="214" y="1413"/>
                  </a:cubicBezTo>
                  <a:cubicBezTo>
                    <a:pt x="390" y="1011"/>
                    <a:pt x="490" y="597"/>
                    <a:pt x="741" y="221"/>
                  </a:cubicBezTo>
                  <a:cubicBezTo>
                    <a:pt x="811" y="107"/>
                    <a:pt x="711" y="0"/>
                    <a:pt x="60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38"/>
            <p:cNvSpPr/>
            <p:nvPr/>
          </p:nvSpPr>
          <p:spPr>
            <a:xfrm>
              <a:off x="5182325" y="3695650"/>
              <a:ext cx="34875" cy="11750"/>
            </a:xfrm>
            <a:custGeom>
              <a:avLst/>
              <a:gdLst/>
              <a:ahLst/>
              <a:cxnLst/>
              <a:rect l="l" t="t" r="r" b="b"/>
              <a:pathLst>
                <a:path w="1395" h="470" extrusionOk="0">
                  <a:moveTo>
                    <a:pt x="195" y="1"/>
                  </a:moveTo>
                  <a:cubicBezTo>
                    <a:pt x="55" y="1"/>
                    <a:pt x="1" y="220"/>
                    <a:pt x="153" y="255"/>
                  </a:cubicBezTo>
                  <a:cubicBezTo>
                    <a:pt x="366" y="306"/>
                    <a:pt x="579" y="356"/>
                    <a:pt x="793" y="406"/>
                  </a:cubicBezTo>
                  <a:cubicBezTo>
                    <a:pt x="915" y="434"/>
                    <a:pt x="1051" y="470"/>
                    <a:pt x="1186" y="470"/>
                  </a:cubicBezTo>
                  <a:cubicBezTo>
                    <a:pt x="1231" y="470"/>
                    <a:pt x="1276" y="466"/>
                    <a:pt x="1320" y="456"/>
                  </a:cubicBezTo>
                  <a:cubicBezTo>
                    <a:pt x="1370" y="444"/>
                    <a:pt x="1395" y="356"/>
                    <a:pt x="1357" y="318"/>
                  </a:cubicBezTo>
                  <a:cubicBezTo>
                    <a:pt x="1207" y="205"/>
                    <a:pt x="1044" y="180"/>
                    <a:pt x="868" y="142"/>
                  </a:cubicBezTo>
                  <a:cubicBezTo>
                    <a:pt x="655" y="92"/>
                    <a:pt x="441" y="55"/>
                    <a:pt x="228" y="4"/>
                  </a:cubicBezTo>
                  <a:cubicBezTo>
                    <a:pt x="217" y="2"/>
                    <a:pt x="206" y="1"/>
                    <a:pt x="19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38"/>
            <p:cNvSpPr/>
            <p:nvPr/>
          </p:nvSpPr>
          <p:spPr>
            <a:xfrm>
              <a:off x="5284950" y="3707325"/>
              <a:ext cx="32625" cy="14525"/>
            </a:xfrm>
            <a:custGeom>
              <a:avLst/>
              <a:gdLst/>
              <a:ahLst/>
              <a:cxnLst/>
              <a:rect l="l" t="t" r="r" b="b"/>
              <a:pathLst>
                <a:path w="1305" h="581" extrusionOk="0">
                  <a:moveTo>
                    <a:pt x="235" y="1"/>
                  </a:moveTo>
                  <a:cubicBezTo>
                    <a:pt x="214" y="1"/>
                    <a:pt x="195" y="1"/>
                    <a:pt x="176" y="2"/>
                  </a:cubicBezTo>
                  <a:cubicBezTo>
                    <a:pt x="0" y="2"/>
                    <a:pt x="0" y="278"/>
                    <a:pt x="176" y="278"/>
                  </a:cubicBezTo>
                  <a:cubicBezTo>
                    <a:pt x="377" y="278"/>
                    <a:pt x="578" y="303"/>
                    <a:pt x="766" y="391"/>
                  </a:cubicBezTo>
                  <a:cubicBezTo>
                    <a:pt x="917" y="454"/>
                    <a:pt x="1055" y="566"/>
                    <a:pt x="1218" y="579"/>
                  </a:cubicBezTo>
                  <a:cubicBezTo>
                    <a:pt x="1222" y="580"/>
                    <a:pt x="1226" y="581"/>
                    <a:pt x="1231" y="581"/>
                  </a:cubicBezTo>
                  <a:cubicBezTo>
                    <a:pt x="1274" y="581"/>
                    <a:pt x="1304" y="524"/>
                    <a:pt x="1293" y="479"/>
                  </a:cubicBezTo>
                  <a:cubicBezTo>
                    <a:pt x="1174" y="110"/>
                    <a:pt x="594" y="1"/>
                    <a:pt x="23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8"/>
            <p:cNvSpPr/>
            <p:nvPr/>
          </p:nvSpPr>
          <p:spPr>
            <a:xfrm>
              <a:off x="5305325" y="3688125"/>
              <a:ext cx="34150" cy="18050"/>
            </a:xfrm>
            <a:custGeom>
              <a:avLst/>
              <a:gdLst/>
              <a:ahLst/>
              <a:cxnLst/>
              <a:rect l="l" t="t" r="r" b="b"/>
              <a:pathLst>
                <a:path w="1366" h="722" extrusionOk="0">
                  <a:moveTo>
                    <a:pt x="183" y="0"/>
                  </a:moveTo>
                  <a:cubicBezTo>
                    <a:pt x="54" y="0"/>
                    <a:pt x="0" y="209"/>
                    <a:pt x="152" y="255"/>
                  </a:cubicBezTo>
                  <a:cubicBezTo>
                    <a:pt x="352" y="305"/>
                    <a:pt x="553" y="393"/>
                    <a:pt x="742" y="494"/>
                  </a:cubicBezTo>
                  <a:cubicBezTo>
                    <a:pt x="905" y="569"/>
                    <a:pt x="1055" y="694"/>
                    <a:pt x="1243" y="720"/>
                  </a:cubicBezTo>
                  <a:cubicBezTo>
                    <a:pt x="1250" y="721"/>
                    <a:pt x="1256" y="721"/>
                    <a:pt x="1262" y="721"/>
                  </a:cubicBezTo>
                  <a:cubicBezTo>
                    <a:pt x="1327" y="721"/>
                    <a:pt x="1366" y="663"/>
                    <a:pt x="1331" y="594"/>
                  </a:cubicBezTo>
                  <a:cubicBezTo>
                    <a:pt x="1168" y="243"/>
                    <a:pt x="578" y="80"/>
                    <a:pt x="214" y="4"/>
                  </a:cubicBezTo>
                  <a:cubicBezTo>
                    <a:pt x="204" y="2"/>
                    <a:pt x="193" y="0"/>
                    <a:pt x="18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8"/>
            <p:cNvSpPr/>
            <p:nvPr/>
          </p:nvSpPr>
          <p:spPr>
            <a:xfrm>
              <a:off x="5347925" y="3693875"/>
              <a:ext cx="16425" cy="22850"/>
            </a:xfrm>
            <a:custGeom>
              <a:avLst/>
              <a:gdLst/>
              <a:ahLst/>
              <a:cxnLst/>
              <a:rect l="l" t="t" r="r" b="b"/>
              <a:pathLst>
                <a:path w="657" h="914" extrusionOk="0">
                  <a:moveTo>
                    <a:pt x="211" y="0"/>
                  </a:moveTo>
                  <a:cubicBezTo>
                    <a:pt x="102" y="0"/>
                    <a:pt x="1" y="168"/>
                    <a:pt x="104" y="251"/>
                  </a:cubicBezTo>
                  <a:cubicBezTo>
                    <a:pt x="192" y="326"/>
                    <a:pt x="255" y="414"/>
                    <a:pt x="292" y="527"/>
                  </a:cubicBezTo>
                  <a:cubicBezTo>
                    <a:pt x="330" y="640"/>
                    <a:pt x="305" y="753"/>
                    <a:pt x="355" y="853"/>
                  </a:cubicBezTo>
                  <a:cubicBezTo>
                    <a:pt x="376" y="895"/>
                    <a:pt x="416" y="914"/>
                    <a:pt x="456" y="914"/>
                  </a:cubicBezTo>
                  <a:cubicBezTo>
                    <a:pt x="488" y="914"/>
                    <a:pt x="521" y="901"/>
                    <a:pt x="543" y="879"/>
                  </a:cubicBezTo>
                  <a:cubicBezTo>
                    <a:pt x="656" y="778"/>
                    <a:pt x="631" y="552"/>
                    <a:pt x="581" y="414"/>
                  </a:cubicBezTo>
                  <a:cubicBezTo>
                    <a:pt x="531" y="251"/>
                    <a:pt x="418" y="126"/>
                    <a:pt x="280" y="25"/>
                  </a:cubicBezTo>
                  <a:cubicBezTo>
                    <a:pt x="258" y="8"/>
                    <a:pt x="234" y="0"/>
                    <a:pt x="211"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38"/>
            <p:cNvSpPr/>
            <p:nvPr/>
          </p:nvSpPr>
          <p:spPr>
            <a:xfrm>
              <a:off x="5239450" y="3591350"/>
              <a:ext cx="131175" cy="169050"/>
            </a:xfrm>
            <a:custGeom>
              <a:avLst/>
              <a:gdLst/>
              <a:ahLst/>
              <a:cxnLst/>
              <a:rect l="l" t="t" r="r" b="b"/>
              <a:pathLst>
                <a:path w="5247" h="6762" extrusionOk="0">
                  <a:moveTo>
                    <a:pt x="3242" y="1"/>
                  </a:moveTo>
                  <a:cubicBezTo>
                    <a:pt x="2898" y="1"/>
                    <a:pt x="2552" y="156"/>
                    <a:pt x="2285" y="374"/>
                  </a:cubicBezTo>
                  <a:cubicBezTo>
                    <a:pt x="1946" y="650"/>
                    <a:pt x="1708" y="1027"/>
                    <a:pt x="1469" y="1391"/>
                  </a:cubicBezTo>
                  <a:cubicBezTo>
                    <a:pt x="1068" y="2031"/>
                    <a:pt x="741" y="2708"/>
                    <a:pt x="591" y="3436"/>
                  </a:cubicBezTo>
                  <a:cubicBezTo>
                    <a:pt x="428" y="4189"/>
                    <a:pt x="264" y="5958"/>
                    <a:pt x="1" y="6686"/>
                  </a:cubicBezTo>
                  <a:lnTo>
                    <a:pt x="4017" y="6762"/>
                  </a:lnTo>
                  <a:cubicBezTo>
                    <a:pt x="4820" y="5469"/>
                    <a:pt x="5246" y="2332"/>
                    <a:pt x="4531" y="989"/>
                  </a:cubicBezTo>
                  <a:cubicBezTo>
                    <a:pt x="4305" y="562"/>
                    <a:pt x="3979" y="161"/>
                    <a:pt x="3515" y="35"/>
                  </a:cubicBezTo>
                  <a:cubicBezTo>
                    <a:pt x="3425" y="12"/>
                    <a:pt x="3334" y="1"/>
                    <a:pt x="3242"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8"/>
            <p:cNvSpPr/>
            <p:nvPr/>
          </p:nvSpPr>
          <p:spPr>
            <a:xfrm>
              <a:off x="5140625" y="3585725"/>
              <a:ext cx="115800" cy="170275"/>
            </a:xfrm>
            <a:custGeom>
              <a:avLst/>
              <a:gdLst/>
              <a:ahLst/>
              <a:cxnLst/>
              <a:rect l="l" t="t" r="r" b="b"/>
              <a:pathLst>
                <a:path w="4632" h="6811" extrusionOk="0">
                  <a:moveTo>
                    <a:pt x="1986" y="1"/>
                  </a:moveTo>
                  <a:cubicBezTo>
                    <a:pt x="1849" y="1"/>
                    <a:pt x="1712" y="23"/>
                    <a:pt x="1582" y="72"/>
                  </a:cubicBezTo>
                  <a:cubicBezTo>
                    <a:pt x="1181" y="223"/>
                    <a:pt x="917" y="599"/>
                    <a:pt x="729" y="988"/>
                  </a:cubicBezTo>
                  <a:cubicBezTo>
                    <a:pt x="1" y="2507"/>
                    <a:pt x="541" y="5318"/>
                    <a:pt x="1306" y="6811"/>
                  </a:cubicBezTo>
                  <a:lnTo>
                    <a:pt x="4632" y="6748"/>
                  </a:lnTo>
                  <a:cubicBezTo>
                    <a:pt x="4531" y="5757"/>
                    <a:pt x="4431" y="4765"/>
                    <a:pt x="4330" y="3787"/>
                  </a:cubicBezTo>
                  <a:cubicBezTo>
                    <a:pt x="4268" y="3096"/>
                    <a:pt x="4192" y="2394"/>
                    <a:pt x="3954" y="1754"/>
                  </a:cubicBezTo>
                  <a:cubicBezTo>
                    <a:pt x="3728" y="1101"/>
                    <a:pt x="3314" y="499"/>
                    <a:pt x="2699" y="185"/>
                  </a:cubicBezTo>
                  <a:cubicBezTo>
                    <a:pt x="2481" y="72"/>
                    <a:pt x="2232" y="1"/>
                    <a:pt x="1986"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8"/>
            <p:cNvSpPr/>
            <p:nvPr/>
          </p:nvSpPr>
          <p:spPr>
            <a:xfrm>
              <a:off x="5011375" y="3577725"/>
              <a:ext cx="161925" cy="178275"/>
            </a:xfrm>
            <a:custGeom>
              <a:avLst/>
              <a:gdLst/>
              <a:ahLst/>
              <a:cxnLst/>
              <a:rect l="l" t="t" r="r" b="b"/>
              <a:pathLst>
                <a:path w="6477" h="7131" extrusionOk="0">
                  <a:moveTo>
                    <a:pt x="1456" y="0"/>
                  </a:moveTo>
                  <a:cubicBezTo>
                    <a:pt x="1058" y="0"/>
                    <a:pt x="732" y="336"/>
                    <a:pt x="553" y="706"/>
                  </a:cubicBezTo>
                  <a:cubicBezTo>
                    <a:pt x="1" y="1873"/>
                    <a:pt x="540" y="3303"/>
                    <a:pt x="1431" y="4245"/>
                  </a:cubicBezTo>
                  <a:cubicBezTo>
                    <a:pt x="2335" y="5186"/>
                    <a:pt x="3527" y="5776"/>
                    <a:pt x="4594" y="6503"/>
                  </a:cubicBezTo>
                  <a:lnTo>
                    <a:pt x="6476" y="7131"/>
                  </a:lnTo>
                  <a:cubicBezTo>
                    <a:pt x="6125" y="4621"/>
                    <a:pt x="4192" y="1283"/>
                    <a:pt x="1933" y="154"/>
                  </a:cubicBezTo>
                  <a:cubicBezTo>
                    <a:pt x="1795" y="91"/>
                    <a:pt x="1657" y="28"/>
                    <a:pt x="1519" y="3"/>
                  </a:cubicBezTo>
                  <a:cubicBezTo>
                    <a:pt x="1498" y="1"/>
                    <a:pt x="1477" y="0"/>
                    <a:pt x="1456"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38"/>
            <p:cNvSpPr/>
            <p:nvPr/>
          </p:nvSpPr>
          <p:spPr>
            <a:xfrm>
              <a:off x="5294350" y="3426825"/>
              <a:ext cx="17975" cy="67000"/>
            </a:xfrm>
            <a:custGeom>
              <a:avLst/>
              <a:gdLst/>
              <a:ahLst/>
              <a:cxnLst/>
              <a:rect l="l" t="t" r="r" b="b"/>
              <a:pathLst>
                <a:path w="719" h="2680" extrusionOk="0">
                  <a:moveTo>
                    <a:pt x="588" y="0"/>
                  </a:moveTo>
                  <a:cubicBezTo>
                    <a:pt x="546" y="0"/>
                    <a:pt x="505" y="23"/>
                    <a:pt x="490" y="78"/>
                  </a:cubicBezTo>
                  <a:cubicBezTo>
                    <a:pt x="390" y="518"/>
                    <a:pt x="290" y="944"/>
                    <a:pt x="214" y="1396"/>
                  </a:cubicBezTo>
                  <a:cubicBezTo>
                    <a:pt x="139" y="1760"/>
                    <a:pt x="1" y="2212"/>
                    <a:pt x="89" y="2588"/>
                  </a:cubicBezTo>
                  <a:cubicBezTo>
                    <a:pt x="103" y="2647"/>
                    <a:pt x="160" y="2680"/>
                    <a:pt x="213" y="2680"/>
                  </a:cubicBezTo>
                  <a:cubicBezTo>
                    <a:pt x="251" y="2680"/>
                    <a:pt x="286" y="2663"/>
                    <a:pt x="302" y="2626"/>
                  </a:cubicBezTo>
                  <a:cubicBezTo>
                    <a:pt x="490" y="2287"/>
                    <a:pt x="490" y="1823"/>
                    <a:pt x="541" y="1459"/>
                  </a:cubicBezTo>
                  <a:cubicBezTo>
                    <a:pt x="591" y="1020"/>
                    <a:pt x="653" y="580"/>
                    <a:pt x="704" y="129"/>
                  </a:cubicBezTo>
                  <a:cubicBezTo>
                    <a:pt x="719" y="53"/>
                    <a:pt x="652" y="0"/>
                    <a:pt x="588"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8"/>
            <p:cNvSpPr/>
            <p:nvPr/>
          </p:nvSpPr>
          <p:spPr>
            <a:xfrm>
              <a:off x="5264250" y="3417075"/>
              <a:ext cx="9575" cy="69125"/>
            </a:xfrm>
            <a:custGeom>
              <a:avLst/>
              <a:gdLst/>
              <a:ahLst/>
              <a:cxnLst/>
              <a:rect l="l" t="t" r="r" b="b"/>
              <a:pathLst>
                <a:path w="383" h="2765" extrusionOk="0">
                  <a:moveTo>
                    <a:pt x="279" y="1"/>
                  </a:moveTo>
                  <a:cubicBezTo>
                    <a:pt x="226" y="1"/>
                    <a:pt x="170" y="35"/>
                    <a:pt x="163" y="104"/>
                  </a:cubicBezTo>
                  <a:cubicBezTo>
                    <a:pt x="113" y="544"/>
                    <a:pt x="63" y="995"/>
                    <a:pt x="50" y="1435"/>
                  </a:cubicBezTo>
                  <a:cubicBezTo>
                    <a:pt x="25" y="1849"/>
                    <a:pt x="0" y="2288"/>
                    <a:pt x="88" y="2690"/>
                  </a:cubicBezTo>
                  <a:cubicBezTo>
                    <a:pt x="94" y="2740"/>
                    <a:pt x="138" y="2765"/>
                    <a:pt x="182" y="2765"/>
                  </a:cubicBezTo>
                  <a:cubicBezTo>
                    <a:pt x="226" y="2765"/>
                    <a:pt x="270" y="2740"/>
                    <a:pt x="276" y="2690"/>
                  </a:cubicBezTo>
                  <a:cubicBezTo>
                    <a:pt x="339" y="2275"/>
                    <a:pt x="314" y="1849"/>
                    <a:pt x="314" y="1435"/>
                  </a:cubicBezTo>
                  <a:cubicBezTo>
                    <a:pt x="327" y="995"/>
                    <a:pt x="339" y="544"/>
                    <a:pt x="377" y="104"/>
                  </a:cubicBezTo>
                  <a:cubicBezTo>
                    <a:pt x="383" y="35"/>
                    <a:pt x="333" y="1"/>
                    <a:pt x="27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8"/>
            <p:cNvSpPr/>
            <p:nvPr/>
          </p:nvSpPr>
          <p:spPr>
            <a:xfrm>
              <a:off x="5198500" y="3428850"/>
              <a:ext cx="19825" cy="70500"/>
            </a:xfrm>
            <a:custGeom>
              <a:avLst/>
              <a:gdLst/>
              <a:ahLst/>
              <a:cxnLst/>
              <a:rect l="l" t="t" r="r" b="b"/>
              <a:pathLst>
                <a:path w="793" h="2820" extrusionOk="0">
                  <a:moveTo>
                    <a:pt x="114" y="0"/>
                  </a:moveTo>
                  <a:cubicBezTo>
                    <a:pt x="59" y="0"/>
                    <a:pt x="0" y="48"/>
                    <a:pt x="8" y="123"/>
                  </a:cubicBezTo>
                  <a:cubicBezTo>
                    <a:pt x="83" y="562"/>
                    <a:pt x="158" y="1001"/>
                    <a:pt x="258" y="1441"/>
                  </a:cubicBezTo>
                  <a:cubicBezTo>
                    <a:pt x="346" y="1880"/>
                    <a:pt x="409" y="2344"/>
                    <a:pt x="585" y="2758"/>
                  </a:cubicBezTo>
                  <a:cubicBezTo>
                    <a:pt x="602" y="2798"/>
                    <a:pt x="648" y="2820"/>
                    <a:pt x="691" y="2820"/>
                  </a:cubicBezTo>
                  <a:cubicBezTo>
                    <a:pt x="743" y="2820"/>
                    <a:pt x="792" y="2789"/>
                    <a:pt x="786" y="2721"/>
                  </a:cubicBezTo>
                  <a:cubicBezTo>
                    <a:pt x="735" y="2294"/>
                    <a:pt x="597" y="1855"/>
                    <a:pt x="497" y="1428"/>
                  </a:cubicBezTo>
                  <a:cubicBezTo>
                    <a:pt x="397" y="976"/>
                    <a:pt x="284" y="524"/>
                    <a:pt x="196" y="73"/>
                  </a:cubicBezTo>
                  <a:cubicBezTo>
                    <a:pt x="186" y="22"/>
                    <a:pt x="151" y="0"/>
                    <a:pt x="114"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8"/>
            <p:cNvSpPr/>
            <p:nvPr/>
          </p:nvSpPr>
          <p:spPr>
            <a:xfrm>
              <a:off x="5150300" y="3426500"/>
              <a:ext cx="38100" cy="99200"/>
            </a:xfrm>
            <a:custGeom>
              <a:avLst/>
              <a:gdLst/>
              <a:ahLst/>
              <a:cxnLst/>
              <a:rect l="l" t="t" r="r" b="b"/>
              <a:pathLst>
                <a:path w="1524" h="3968" extrusionOk="0">
                  <a:moveTo>
                    <a:pt x="123" y="1"/>
                  </a:moveTo>
                  <a:cubicBezTo>
                    <a:pt x="63" y="1"/>
                    <a:pt x="0" y="54"/>
                    <a:pt x="16" y="129"/>
                  </a:cubicBezTo>
                  <a:cubicBezTo>
                    <a:pt x="154" y="807"/>
                    <a:pt x="279" y="1497"/>
                    <a:pt x="492" y="2162"/>
                  </a:cubicBezTo>
                  <a:cubicBezTo>
                    <a:pt x="580" y="2476"/>
                    <a:pt x="693" y="2789"/>
                    <a:pt x="819" y="3091"/>
                  </a:cubicBezTo>
                  <a:cubicBezTo>
                    <a:pt x="944" y="3367"/>
                    <a:pt x="1082" y="3705"/>
                    <a:pt x="1296" y="3931"/>
                  </a:cubicBezTo>
                  <a:cubicBezTo>
                    <a:pt x="1321" y="3956"/>
                    <a:pt x="1351" y="3967"/>
                    <a:pt x="1380" y="3967"/>
                  </a:cubicBezTo>
                  <a:cubicBezTo>
                    <a:pt x="1454" y="3967"/>
                    <a:pt x="1523" y="3899"/>
                    <a:pt x="1496" y="3818"/>
                  </a:cubicBezTo>
                  <a:cubicBezTo>
                    <a:pt x="1408" y="3517"/>
                    <a:pt x="1220" y="3241"/>
                    <a:pt x="1095" y="2953"/>
                  </a:cubicBezTo>
                  <a:cubicBezTo>
                    <a:pt x="957" y="2639"/>
                    <a:pt x="844" y="2325"/>
                    <a:pt x="731" y="1999"/>
                  </a:cubicBezTo>
                  <a:cubicBezTo>
                    <a:pt x="530" y="1359"/>
                    <a:pt x="367" y="719"/>
                    <a:pt x="216" y="79"/>
                  </a:cubicBezTo>
                  <a:cubicBezTo>
                    <a:pt x="201" y="24"/>
                    <a:pt x="162" y="1"/>
                    <a:pt x="123"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38"/>
            <p:cNvSpPr/>
            <p:nvPr/>
          </p:nvSpPr>
          <p:spPr>
            <a:xfrm>
              <a:off x="5326575" y="3424250"/>
              <a:ext cx="30175" cy="62075"/>
            </a:xfrm>
            <a:custGeom>
              <a:avLst/>
              <a:gdLst/>
              <a:ahLst/>
              <a:cxnLst/>
              <a:rect l="l" t="t" r="r" b="b"/>
              <a:pathLst>
                <a:path w="1207" h="2483" extrusionOk="0">
                  <a:moveTo>
                    <a:pt x="1065" y="1"/>
                  </a:moveTo>
                  <a:cubicBezTo>
                    <a:pt x="1033" y="1"/>
                    <a:pt x="1003" y="17"/>
                    <a:pt x="983" y="56"/>
                  </a:cubicBezTo>
                  <a:cubicBezTo>
                    <a:pt x="632" y="796"/>
                    <a:pt x="218" y="1562"/>
                    <a:pt x="17" y="2365"/>
                  </a:cubicBezTo>
                  <a:cubicBezTo>
                    <a:pt x="0" y="2432"/>
                    <a:pt x="56" y="2482"/>
                    <a:pt x="110" y="2482"/>
                  </a:cubicBezTo>
                  <a:cubicBezTo>
                    <a:pt x="137" y="2482"/>
                    <a:pt x="163" y="2469"/>
                    <a:pt x="180" y="2440"/>
                  </a:cubicBezTo>
                  <a:cubicBezTo>
                    <a:pt x="594" y="1725"/>
                    <a:pt x="845" y="909"/>
                    <a:pt x="1171" y="156"/>
                  </a:cubicBezTo>
                  <a:cubicBezTo>
                    <a:pt x="1206" y="79"/>
                    <a:pt x="1134" y="1"/>
                    <a:pt x="106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8"/>
            <p:cNvSpPr/>
            <p:nvPr/>
          </p:nvSpPr>
          <p:spPr>
            <a:xfrm>
              <a:off x="5361675" y="3441100"/>
              <a:ext cx="53875" cy="91500"/>
            </a:xfrm>
            <a:custGeom>
              <a:avLst/>
              <a:gdLst/>
              <a:ahLst/>
              <a:cxnLst/>
              <a:rect l="l" t="t" r="r" b="b"/>
              <a:pathLst>
                <a:path w="2155" h="3660" extrusionOk="0">
                  <a:moveTo>
                    <a:pt x="1973" y="0"/>
                  </a:moveTo>
                  <a:cubicBezTo>
                    <a:pt x="1935" y="0"/>
                    <a:pt x="1899" y="18"/>
                    <a:pt x="1876" y="60"/>
                  </a:cubicBezTo>
                  <a:lnTo>
                    <a:pt x="897" y="1816"/>
                  </a:lnTo>
                  <a:cubicBezTo>
                    <a:pt x="596" y="2356"/>
                    <a:pt x="207" y="2933"/>
                    <a:pt x="18" y="3523"/>
                  </a:cubicBezTo>
                  <a:cubicBezTo>
                    <a:pt x="1" y="3594"/>
                    <a:pt x="65" y="3659"/>
                    <a:pt x="127" y="3659"/>
                  </a:cubicBezTo>
                  <a:cubicBezTo>
                    <a:pt x="152" y="3659"/>
                    <a:pt x="176" y="3649"/>
                    <a:pt x="194" y="3623"/>
                  </a:cubicBezTo>
                  <a:cubicBezTo>
                    <a:pt x="596" y="3147"/>
                    <a:pt x="859" y="2519"/>
                    <a:pt x="1160" y="1967"/>
                  </a:cubicBezTo>
                  <a:cubicBezTo>
                    <a:pt x="1474" y="1377"/>
                    <a:pt x="1788" y="787"/>
                    <a:pt x="2102" y="198"/>
                  </a:cubicBezTo>
                  <a:cubicBezTo>
                    <a:pt x="2154" y="93"/>
                    <a:pt x="2060" y="0"/>
                    <a:pt x="1973"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38"/>
            <p:cNvSpPr/>
            <p:nvPr/>
          </p:nvSpPr>
          <p:spPr>
            <a:xfrm>
              <a:off x="5385350" y="3491875"/>
              <a:ext cx="48850" cy="80575"/>
            </a:xfrm>
            <a:custGeom>
              <a:avLst/>
              <a:gdLst/>
              <a:ahLst/>
              <a:cxnLst/>
              <a:rect l="l" t="t" r="r" b="b"/>
              <a:pathLst>
                <a:path w="1954" h="3223" extrusionOk="0">
                  <a:moveTo>
                    <a:pt x="1799" y="1"/>
                  </a:moveTo>
                  <a:cubicBezTo>
                    <a:pt x="1760" y="1"/>
                    <a:pt x="1724" y="19"/>
                    <a:pt x="1707" y="61"/>
                  </a:cubicBezTo>
                  <a:cubicBezTo>
                    <a:pt x="1468" y="576"/>
                    <a:pt x="1217" y="1090"/>
                    <a:pt x="929" y="1580"/>
                  </a:cubicBezTo>
                  <a:cubicBezTo>
                    <a:pt x="653" y="2069"/>
                    <a:pt x="276" y="2534"/>
                    <a:pt x="38" y="3036"/>
                  </a:cubicBezTo>
                  <a:cubicBezTo>
                    <a:pt x="0" y="3129"/>
                    <a:pt x="67" y="3223"/>
                    <a:pt x="151" y="3223"/>
                  </a:cubicBezTo>
                  <a:cubicBezTo>
                    <a:pt x="179" y="3223"/>
                    <a:pt x="210" y="3212"/>
                    <a:pt x="239" y="3186"/>
                  </a:cubicBezTo>
                  <a:cubicBezTo>
                    <a:pt x="628" y="2785"/>
                    <a:pt x="916" y="2220"/>
                    <a:pt x="1180" y="1730"/>
                  </a:cubicBezTo>
                  <a:cubicBezTo>
                    <a:pt x="1456" y="1216"/>
                    <a:pt x="1707" y="689"/>
                    <a:pt x="1920" y="149"/>
                  </a:cubicBezTo>
                  <a:cubicBezTo>
                    <a:pt x="1953" y="67"/>
                    <a:pt x="1872" y="1"/>
                    <a:pt x="179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8"/>
            <p:cNvSpPr/>
            <p:nvPr/>
          </p:nvSpPr>
          <p:spPr>
            <a:xfrm>
              <a:off x="5424675" y="3550400"/>
              <a:ext cx="53325" cy="63400"/>
            </a:xfrm>
            <a:custGeom>
              <a:avLst/>
              <a:gdLst/>
              <a:ahLst/>
              <a:cxnLst/>
              <a:rect l="l" t="t" r="r" b="b"/>
              <a:pathLst>
                <a:path w="2133" h="2536" extrusionOk="0">
                  <a:moveTo>
                    <a:pt x="1996" y="0"/>
                  </a:moveTo>
                  <a:cubicBezTo>
                    <a:pt x="1967" y="0"/>
                    <a:pt x="1938" y="13"/>
                    <a:pt x="1916" y="42"/>
                  </a:cubicBezTo>
                  <a:cubicBezTo>
                    <a:pt x="1614" y="469"/>
                    <a:pt x="1301" y="883"/>
                    <a:pt x="962" y="1297"/>
                  </a:cubicBezTo>
                  <a:cubicBezTo>
                    <a:pt x="673" y="1661"/>
                    <a:pt x="335" y="2000"/>
                    <a:pt x="58" y="2389"/>
                  </a:cubicBezTo>
                  <a:cubicBezTo>
                    <a:pt x="1" y="2466"/>
                    <a:pt x="76" y="2535"/>
                    <a:pt x="154" y="2535"/>
                  </a:cubicBezTo>
                  <a:cubicBezTo>
                    <a:pt x="177" y="2535"/>
                    <a:pt x="201" y="2529"/>
                    <a:pt x="222" y="2514"/>
                  </a:cubicBezTo>
                  <a:cubicBezTo>
                    <a:pt x="598" y="2175"/>
                    <a:pt x="924" y="1749"/>
                    <a:pt x="1238" y="1347"/>
                  </a:cubicBezTo>
                  <a:cubicBezTo>
                    <a:pt x="1539" y="958"/>
                    <a:pt x="1815" y="557"/>
                    <a:pt x="2079" y="142"/>
                  </a:cubicBezTo>
                  <a:cubicBezTo>
                    <a:pt x="2132" y="71"/>
                    <a:pt x="2066" y="0"/>
                    <a:pt x="1996"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8"/>
            <p:cNvSpPr/>
            <p:nvPr/>
          </p:nvSpPr>
          <p:spPr>
            <a:xfrm>
              <a:off x="5086225" y="3484125"/>
              <a:ext cx="41675" cy="57075"/>
            </a:xfrm>
            <a:custGeom>
              <a:avLst/>
              <a:gdLst/>
              <a:ahLst/>
              <a:cxnLst/>
              <a:rect l="l" t="t" r="r" b="b"/>
              <a:pathLst>
                <a:path w="1667" h="2283" extrusionOk="0">
                  <a:moveTo>
                    <a:pt x="119" y="1"/>
                  </a:moveTo>
                  <a:cubicBezTo>
                    <a:pt x="58" y="1"/>
                    <a:pt x="1" y="64"/>
                    <a:pt x="44" y="133"/>
                  </a:cubicBezTo>
                  <a:cubicBezTo>
                    <a:pt x="270" y="522"/>
                    <a:pt x="495" y="899"/>
                    <a:pt x="746" y="1262"/>
                  </a:cubicBezTo>
                  <a:cubicBezTo>
                    <a:pt x="972" y="1614"/>
                    <a:pt x="1198" y="1978"/>
                    <a:pt x="1512" y="2266"/>
                  </a:cubicBezTo>
                  <a:cubicBezTo>
                    <a:pt x="1526" y="2278"/>
                    <a:pt x="1542" y="2283"/>
                    <a:pt x="1558" y="2283"/>
                  </a:cubicBezTo>
                  <a:cubicBezTo>
                    <a:pt x="1613" y="2283"/>
                    <a:pt x="1667" y="2224"/>
                    <a:pt x="1637" y="2166"/>
                  </a:cubicBezTo>
                  <a:cubicBezTo>
                    <a:pt x="1449" y="1789"/>
                    <a:pt x="1161" y="1451"/>
                    <a:pt x="910" y="1112"/>
                  </a:cubicBezTo>
                  <a:cubicBezTo>
                    <a:pt x="671" y="760"/>
                    <a:pt x="433" y="409"/>
                    <a:pt x="194" y="45"/>
                  </a:cubicBezTo>
                  <a:cubicBezTo>
                    <a:pt x="175" y="14"/>
                    <a:pt x="147" y="1"/>
                    <a:pt x="11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38"/>
            <p:cNvSpPr/>
            <p:nvPr/>
          </p:nvSpPr>
          <p:spPr>
            <a:xfrm>
              <a:off x="5058400" y="3500275"/>
              <a:ext cx="57800" cy="65300"/>
            </a:xfrm>
            <a:custGeom>
              <a:avLst/>
              <a:gdLst/>
              <a:ahLst/>
              <a:cxnLst/>
              <a:rect l="l" t="t" r="r" b="b"/>
              <a:pathLst>
                <a:path w="2312" h="2612" extrusionOk="0">
                  <a:moveTo>
                    <a:pt x="120" y="0"/>
                  </a:moveTo>
                  <a:cubicBezTo>
                    <a:pt x="56" y="0"/>
                    <a:pt x="0" y="58"/>
                    <a:pt x="52" y="127"/>
                  </a:cubicBezTo>
                  <a:cubicBezTo>
                    <a:pt x="354" y="566"/>
                    <a:pt x="667" y="1005"/>
                    <a:pt x="1006" y="1420"/>
                  </a:cubicBezTo>
                  <a:cubicBezTo>
                    <a:pt x="1345" y="1821"/>
                    <a:pt x="1696" y="2273"/>
                    <a:pt x="2123" y="2587"/>
                  </a:cubicBezTo>
                  <a:cubicBezTo>
                    <a:pt x="2146" y="2604"/>
                    <a:pt x="2167" y="2612"/>
                    <a:pt x="2187" y="2612"/>
                  </a:cubicBezTo>
                  <a:cubicBezTo>
                    <a:pt x="2265" y="2612"/>
                    <a:pt x="2311" y="2491"/>
                    <a:pt x="2261" y="2411"/>
                  </a:cubicBezTo>
                  <a:cubicBezTo>
                    <a:pt x="1947" y="2009"/>
                    <a:pt x="1546" y="1671"/>
                    <a:pt x="1219" y="1282"/>
                  </a:cubicBezTo>
                  <a:cubicBezTo>
                    <a:pt x="868" y="880"/>
                    <a:pt x="517" y="466"/>
                    <a:pt x="203" y="39"/>
                  </a:cubicBezTo>
                  <a:cubicBezTo>
                    <a:pt x="180" y="12"/>
                    <a:pt x="149" y="0"/>
                    <a:pt x="120"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38"/>
            <p:cNvSpPr/>
            <p:nvPr/>
          </p:nvSpPr>
          <p:spPr>
            <a:xfrm>
              <a:off x="5391300" y="3422900"/>
              <a:ext cx="51475" cy="45175"/>
            </a:xfrm>
            <a:custGeom>
              <a:avLst/>
              <a:gdLst/>
              <a:ahLst/>
              <a:cxnLst/>
              <a:rect l="l" t="t" r="r" b="b"/>
              <a:pathLst>
                <a:path w="2059" h="1807" extrusionOk="0">
                  <a:moveTo>
                    <a:pt x="1028" y="1"/>
                  </a:moveTo>
                  <a:cubicBezTo>
                    <a:pt x="718" y="1"/>
                    <a:pt x="420" y="163"/>
                    <a:pt x="251" y="449"/>
                  </a:cubicBezTo>
                  <a:cubicBezTo>
                    <a:pt x="1" y="888"/>
                    <a:pt x="151" y="1440"/>
                    <a:pt x="578" y="1691"/>
                  </a:cubicBezTo>
                  <a:cubicBezTo>
                    <a:pt x="722" y="1769"/>
                    <a:pt x="877" y="1807"/>
                    <a:pt x="1030" y="1807"/>
                  </a:cubicBezTo>
                  <a:cubicBezTo>
                    <a:pt x="1345" y="1807"/>
                    <a:pt x="1647" y="1648"/>
                    <a:pt x="1808" y="1352"/>
                  </a:cubicBezTo>
                  <a:cubicBezTo>
                    <a:pt x="2059" y="926"/>
                    <a:pt x="1908" y="373"/>
                    <a:pt x="1481" y="122"/>
                  </a:cubicBezTo>
                  <a:cubicBezTo>
                    <a:pt x="1337" y="40"/>
                    <a:pt x="1181" y="1"/>
                    <a:pt x="1028"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8"/>
            <p:cNvSpPr/>
            <p:nvPr/>
          </p:nvSpPr>
          <p:spPr>
            <a:xfrm>
              <a:off x="5414200" y="3476250"/>
              <a:ext cx="35475" cy="31050"/>
            </a:xfrm>
            <a:custGeom>
              <a:avLst/>
              <a:gdLst/>
              <a:ahLst/>
              <a:cxnLst/>
              <a:rect l="l" t="t" r="r" b="b"/>
              <a:pathLst>
                <a:path w="1419" h="1242" extrusionOk="0">
                  <a:moveTo>
                    <a:pt x="709" y="0"/>
                  </a:moveTo>
                  <a:cubicBezTo>
                    <a:pt x="494" y="0"/>
                    <a:pt x="286" y="115"/>
                    <a:pt x="176" y="310"/>
                  </a:cubicBezTo>
                  <a:cubicBezTo>
                    <a:pt x="1" y="611"/>
                    <a:pt x="101" y="988"/>
                    <a:pt x="402" y="1163"/>
                  </a:cubicBezTo>
                  <a:cubicBezTo>
                    <a:pt x="495" y="1216"/>
                    <a:pt x="598" y="1241"/>
                    <a:pt x="701" y="1241"/>
                  </a:cubicBezTo>
                  <a:cubicBezTo>
                    <a:pt x="918" y="1241"/>
                    <a:pt x="1132" y="1129"/>
                    <a:pt x="1243" y="925"/>
                  </a:cubicBezTo>
                  <a:cubicBezTo>
                    <a:pt x="1419" y="636"/>
                    <a:pt x="1318" y="260"/>
                    <a:pt x="1017" y="84"/>
                  </a:cubicBezTo>
                  <a:cubicBezTo>
                    <a:pt x="919" y="27"/>
                    <a:pt x="813" y="0"/>
                    <a:pt x="709"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38"/>
            <p:cNvSpPr/>
            <p:nvPr/>
          </p:nvSpPr>
          <p:spPr>
            <a:xfrm>
              <a:off x="5333575" y="3409050"/>
              <a:ext cx="35475" cy="31100"/>
            </a:xfrm>
            <a:custGeom>
              <a:avLst/>
              <a:gdLst/>
              <a:ahLst/>
              <a:cxnLst/>
              <a:rect l="l" t="t" r="r" b="b"/>
              <a:pathLst>
                <a:path w="1419" h="1244" extrusionOk="0">
                  <a:moveTo>
                    <a:pt x="701" y="0"/>
                  </a:moveTo>
                  <a:cubicBezTo>
                    <a:pt x="487" y="0"/>
                    <a:pt x="281" y="112"/>
                    <a:pt x="164" y="313"/>
                  </a:cubicBezTo>
                  <a:cubicBezTo>
                    <a:pt x="1" y="614"/>
                    <a:pt x="101" y="990"/>
                    <a:pt x="402" y="1166"/>
                  </a:cubicBezTo>
                  <a:cubicBezTo>
                    <a:pt x="495" y="1218"/>
                    <a:pt x="597" y="1244"/>
                    <a:pt x="698" y="1244"/>
                  </a:cubicBezTo>
                  <a:cubicBezTo>
                    <a:pt x="912" y="1244"/>
                    <a:pt x="1124" y="1132"/>
                    <a:pt x="1243" y="927"/>
                  </a:cubicBezTo>
                  <a:cubicBezTo>
                    <a:pt x="1419" y="639"/>
                    <a:pt x="1318" y="262"/>
                    <a:pt x="1017" y="87"/>
                  </a:cubicBezTo>
                  <a:cubicBezTo>
                    <a:pt x="917" y="28"/>
                    <a:pt x="808" y="0"/>
                    <a:pt x="701"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38"/>
            <p:cNvSpPr/>
            <p:nvPr/>
          </p:nvSpPr>
          <p:spPr>
            <a:xfrm>
              <a:off x="5184550" y="3413425"/>
              <a:ext cx="35475" cy="31125"/>
            </a:xfrm>
            <a:custGeom>
              <a:avLst/>
              <a:gdLst/>
              <a:ahLst/>
              <a:cxnLst/>
              <a:rect l="l" t="t" r="r" b="b"/>
              <a:pathLst>
                <a:path w="1419" h="1245" extrusionOk="0">
                  <a:moveTo>
                    <a:pt x="702" y="1"/>
                  </a:moveTo>
                  <a:cubicBezTo>
                    <a:pt x="489" y="1"/>
                    <a:pt x="285" y="112"/>
                    <a:pt x="177" y="313"/>
                  </a:cubicBezTo>
                  <a:cubicBezTo>
                    <a:pt x="1" y="614"/>
                    <a:pt x="101" y="991"/>
                    <a:pt x="402" y="1167"/>
                  </a:cubicBezTo>
                  <a:cubicBezTo>
                    <a:pt x="495" y="1219"/>
                    <a:pt x="599" y="1244"/>
                    <a:pt x="701" y="1244"/>
                  </a:cubicBezTo>
                  <a:cubicBezTo>
                    <a:pt x="918" y="1244"/>
                    <a:pt x="1133" y="1132"/>
                    <a:pt x="1243" y="928"/>
                  </a:cubicBezTo>
                  <a:cubicBezTo>
                    <a:pt x="1419" y="640"/>
                    <a:pt x="1318" y="263"/>
                    <a:pt x="1017" y="87"/>
                  </a:cubicBezTo>
                  <a:cubicBezTo>
                    <a:pt x="917" y="29"/>
                    <a:pt x="808" y="1"/>
                    <a:pt x="702"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38"/>
            <p:cNvSpPr/>
            <p:nvPr/>
          </p:nvSpPr>
          <p:spPr>
            <a:xfrm>
              <a:off x="5043375" y="3487775"/>
              <a:ext cx="29200" cy="25475"/>
            </a:xfrm>
            <a:custGeom>
              <a:avLst/>
              <a:gdLst/>
              <a:ahLst/>
              <a:cxnLst/>
              <a:rect l="l" t="t" r="r" b="b"/>
              <a:pathLst>
                <a:path w="1168" h="1019" extrusionOk="0">
                  <a:moveTo>
                    <a:pt x="581" y="1"/>
                  </a:moveTo>
                  <a:cubicBezTo>
                    <a:pt x="407" y="1"/>
                    <a:pt x="239" y="96"/>
                    <a:pt x="139" y="263"/>
                  </a:cubicBezTo>
                  <a:cubicBezTo>
                    <a:pt x="1" y="502"/>
                    <a:pt x="89" y="815"/>
                    <a:pt x="327" y="953"/>
                  </a:cubicBezTo>
                  <a:cubicBezTo>
                    <a:pt x="408" y="998"/>
                    <a:pt x="496" y="1019"/>
                    <a:pt x="582" y="1019"/>
                  </a:cubicBezTo>
                  <a:cubicBezTo>
                    <a:pt x="762" y="1019"/>
                    <a:pt x="936" y="926"/>
                    <a:pt x="1030" y="765"/>
                  </a:cubicBezTo>
                  <a:cubicBezTo>
                    <a:pt x="1168" y="527"/>
                    <a:pt x="1080" y="213"/>
                    <a:pt x="842" y="75"/>
                  </a:cubicBezTo>
                  <a:cubicBezTo>
                    <a:pt x="758" y="25"/>
                    <a:pt x="669" y="1"/>
                    <a:pt x="581"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38"/>
            <p:cNvSpPr/>
            <p:nvPr/>
          </p:nvSpPr>
          <p:spPr>
            <a:xfrm>
              <a:off x="5284325" y="3367450"/>
              <a:ext cx="22600" cy="19875"/>
            </a:xfrm>
            <a:custGeom>
              <a:avLst/>
              <a:gdLst/>
              <a:ahLst/>
              <a:cxnLst/>
              <a:rect l="l" t="t" r="r" b="b"/>
              <a:pathLst>
                <a:path w="904" h="795" extrusionOk="0">
                  <a:moveTo>
                    <a:pt x="452" y="0"/>
                  </a:moveTo>
                  <a:cubicBezTo>
                    <a:pt x="318" y="0"/>
                    <a:pt x="188" y="70"/>
                    <a:pt x="113" y="195"/>
                  </a:cubicBezTo>
                  <a:cubicBezTo>
                    <a:pt x="0" y="395"/>
                    <a:pt x="63" y="634"/>
                    <a:pt x="251" y="747"/>
                  </a:cubicBezTo>
                  <a:cubicBezTo>
                    <a:pt x="315" y="779"/>
                    <a:pt x="383" y="794"/>
                    <a:pt x="450" y="794"/>
                  </a:cubicBezTo>
                  <a:cubicBezTo>
                    <a:pt x="592" y="794"/>
                    <a:pt x="727" y="724"/>
                    <a:pt x="803" y="596"/>
                  </a:cubicBezTo>
                  <a:cubicBezTo>
                    <a:pt x="904" y="408"/>
                    <a:pt x="841" y="157"/>
                    <a:pt x="653" y="57"/>
                  </a:cubicBezTo>
                  <a:cubicBezTo>
                    <a:pt x="589" y="18"/>
                    <a:pt x="520" y="0"/>
                    <a:pt x="452"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38"/>
            <p:cNvSpPr/>
            <p:nvPr/>
          </p:nvSpPr>
          <p:spPr>
            <a:xfrm>
              <a:off x="5467225" y="3545025"/>
              <a:ext cx="22600" cy="19850"/>
            </a:xfrm>
            <a:custGeom>
              <a:avLst/>
              <a:gdLst/>
              <a:ahLst/>
              <a:cxnLst/>
              <a:rect l="l" t="t" r="r" b="b"/>
              <a:pathLst>
                <a:path w="904" h="794" extrusionOk="0">
                  <a:moveTo>
                    <a:pt x="446" y="0"/>
                  </a:moveTo>
                  <a:cubicBezTo>
                    <a:pt x="307" y="0"/>
                    <a:pt x="176" y="73"/>
                    <a:pt x="101" y="207"/>
                  </a:cubicBezTo>
                  <a:cubicBezTo>
                    <a:pt x="0" y="395"/>
                    <a:pt x="63" y="633"/>
                    <a:pt x="251" y="746"/>
                  </a:cubicBezTo>
                  <a:cubicBezTo>
                    <a:pt x="311" y="778"/>
                    <a:pt x="377" y="794"/>
                    <a:pt x="441" y="794"/>
                  </a:cubicBezTo>
                  <a:cubicBezTo>
                    <a:pt x="579" y="794"/>
                    <a:pt x="714" y="724"/>
                    <a:pt x="791" y="596"/>
                  </a:cubicBezTo>
                  <a:cubicBezTo>
                    <a:pt x="904" y="408"/>
                    <a:pt x="841" y="169"/>
                    <a:pt x="653" y="56"/>
                  </a:cubicBezTo>
                  <a:cubicBezTo>
                    <a:pt x="586" y="19"/>
                    <a:pt x="515" y="0"/>
                    <a:pt x="446"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38"/>
            <p:cNvSpPr/>
            <p:nvPr/>
          </p:nvSpPr>
          <p:spPr>
            <a:xfrm>
              <a:off x="5076950" y="3475750"/>
              <a:ext cx="22625" cy="19800"/>
            </a:xfrm>
            <a:custGeom>
              <a:avLst/>
              <a:gdLst/>
              <a:ahLst/>
              <a:cxnLst/>
              <a:rect l="l" t="t" r="r" b="b"/>
              <a:pathLst>
                <a:path w="905" h="792" extrusionOk="0">
                  <a:moveTo>
                    <a:pt x="450" y="1"/>
                  </a:moveTo>
                  <a:cubicBezTo>
                    <a:pt x="312" y="1"/>
                    <a:pt x="178" y="77"/>
                    <a:pt x="101" y="205"/>
                  </a:cubicBezTo>
                  <a:cubicBezTo>
                    <a:pt x="1" y="393"/>
                    <a:pt x="63" y="631"/>
                    <a:pt x="252" y="744"/>
                  </a:cubicBezTo>
                  <a:cubicBezTo>
                    <a:pt x="312" y="776"/>
                    <a:pt x="377" y="792"/>
                    <a:pt x="442" y="792"/>
                  </a:cubicBezTo>
                  <a:cubicBezTo>
                    <a:pt x="579" y="792"/>
                    <a:pt x="714" y="722"/>
                    <a:pt x="791" y="594"/>
                  </a:cubicBezTo>
                  <a:cubicBezTo>
                    <a:pt x="904" y="405"/>
                    <a:pt x="841" y="167"/>
                    <a:pt x="641" y="54"/>
                  </a:cubicBezTo>
                  <a:cubicBezTo>
                    <a:pt x="580" y="18"/>
                    <a:pt x="515" y="1"/>
                    <a:pt x="450"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38"/>
            <p:cNvSpPr/>
            <p:nvPr/>
          </p:nvSpPr>
          <p:spPr>
            <a:xfrm>
              <a:off x="5153500" y="3381475"/>
              <a:ext cx="22600" cy="19850"/>
            </a:xfrm>
            <a:custGeom>
              <a:avLst/>
              <a:gdLst/>
              <a:ahLst/>
              <a:cxnLst/>
              <a:rect l="l" t="t" r="r" b="b"/>
              <a:pathLst>
                <a:path w="904" h="794" extrusionOk="0">
                  <a:moveTo>
                    <a:pt x="460" y="0"/>
                  </a:moveTo>
                  <a:cubicBezTo>
                    <a:pt x="320" y="0"/>
                    <a:pt x="182" y="70"/>
                    <a:pt x="113" y="198"/>
                  </a:cubicBezTo>
                  <a:cubicBezTo>
                    <a:pt x="0" y="387"/>
                    <a:pt x="63" y="625"/>
                    <a:pt x="251" y="738"/>
                  </a:cubicBezTo>
                  <a:cubicBezTo>
                    <a:pt x="318" y="776"/>
                    <a:pt x="389" y="794"/>
                    <a:pt x="459" y="794"/>
                  </a:cubicBezTo>
                  <a:cubicBezTo>
                    <a:pt x="597" y="794"/>
                    <a:pt x="728" y="721"/>
                    <a:pt x="804" y="587"/>
                  </a:cubicBezTo>
                  <a:cubicBezTo>
                    <a:pt x="904" y="399"/>
                    <a:pt x="841" y="161"/>
                    <a:pt x="653" y="48"/>
                  </a:cubicBezTo>
                  <a:cubicBezTo>
                    <a:pt x="593" y="16"/>
                    <a:pt x="526" y="0"/>
                    <a:pt x="460"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38"/>
            <p:cNvSpPr/>
            <p:nvPr/>
          </p:nvSpPr>
          <p:spPr>
            <a:xfrm>
              <a:off x="5261725" y="3406250"/>
              <a:ext cx="22625" cy="19875"/>
            </a:xfrm>
            <a:custGeom>
              <a:avLst/>
              <a:gdLst/>
              <a:ahLst/>
              <a:cxnLst/>
              <a:rect l="l" t="t" r="r" b="b"/>
              <a:pathLst>
                <a:path w="905" h="795" extrusionOk="0">
                  <a:moveTo>
                    <a:pt x="455" y="1"/>
                  </a:moveTo>
                  <a:cubicBezTo>
                    <a:pt x="313" y="1"/>
                    <a:pt x="178" y="71"/>
                    <a:pt x="101" y="199"/>
                  </a:cubicBezTo>
                  <a:cubicBezTo>
                    <a:pt x="1" y="387"/>
                    <a:pt x="64" y="625"/>
                    <a:pt x="252" y="738"/>
                  </a:cubicBezTo>
                  <a:cubicBezTo>
                    <a:pt x="315" y="776"/>
                    <a:pt x="385" y="795"/>
                    <a:pt x="453" y="795"/>
                  </a:cubicBezTo>
                  <a:cubicBezTo>
                    <a:pt x="587" y="795"/>
                    <a:pt x="717" y="725"/>
                    <a:pt x="791" y="600"/>
                  </a:cubicBezTo>
                  <a:cubicBezTo>
                    <a:pt x="904" y="399"/>
                    <a:pt x="842" y="161"/>
                    <a:pt x="653" y="48"/>
                  </a:cubicBezTo>
                  <a:cubicBezTo>
                    <a:pt x="589" y="16"/>
                    <a:pt x="521" y="1"/>
                    <a:pt x="45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38"/>
            <p:cNvSpPr/>
            <p:nvPr/>
          </p:nvSpPr>
          <p:spPr>
            <a:xfrm>
              <a:off x="5336075" y="3600775"/>
              <a:ext cx="144975" cy="165900"/>
            </a:xfrm>
            <a:custGeom>
              <a:avLst/>
              <a:gdLst/>
              <a:ahLst/>
              <a:cxnLst/>
              <a:rect l="l" t="t" r="r" b="b"/>
              <a:pathLst>
                <a:path w="5799" h="6636" extrusionOk="0">
                  <a:moveTo>
                    <a:pt x="4782" y="1"/>
                  </a:moveTo>
                  <a:cubicBezTo>
                    <a:pt x="4496" y="1"/>
                    <a:pt x="4192" y="108"/>
                    <a:pt x="3929" y="236"/>
                  </a:cubicBezTo>
                  <a:cubicBezTo>
                    <a:pt x="2699" y="838"/>
                    <a:pt x="1720" y="1917"/>
                    <a:pt x="1243" y="3197"/>
                  </a:cubicBezTo>
                  <a:cubicBezTo>
                    <a:pt x="892" y="4138"/>
                    <a:pt x="13" y="5632"/>
                    <a:pt x="1" y="6635"/>
                  </a:cubicBezTo>
                  <a:lnTo>
                    <a:pt x="591" y="6272"/>
                  </a:lnTo>
                  <a:cubicBezTo>
                    <a:pt x="1105" y="6108"/>
                    <a:pt x="1595" y="5895"/>
                    <a:pt x="2059" y="5644"/>
                  </a:cubicBezTo>
                  <a:cubicBezTo>
                    <a:pt x="2912" y="5217"/>
                    <a:pt x="3740" y="4703"/>
                    <a:pt x="4406" y="4025"/>
                  </a:cubicBezTo>
                  <a:cubicBezTo>
                    <a:pt x="5071" y="3335"/>
                    <a:pt x="5585" y="2482"/>
                    <a:pt x="5723" y="1528"/>
                  </a:cubicBezTo>
                  <a:cubicBezTo>
                    <a:pt x="5798" y="1014"/>
                    <a:pt x="5711" y="386"/>
                    <a:pt x="5246" y="123"/>
                  </a:cubicBezTo>
                  <a:cubicBezTo>
                    <a:pt x="5105" y="36"/>
                    <a:pt x="4946" y="1"/>
                    <a:pt x="4782"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38"/>
            <p:cNvSpPr/>
            <p:nvPr/>
          </p:nvSpPr>
          <p:spPr>
            <a:xfrm>
              <a:off x="5066900" y="3699825"/>
              <a:ext cx="380575" cy="146775"/>
            </a:xfrm>
            <a:custGeom>
              <a:avLst/>
              <a:gdLst/>
              <a:ahLst/>
              <a:cxnLst/>
              <a:rect l="l" t="t" r="r" b="b"/>
              <a:pathLst>
                <a:path w="15223" h="5871" extrusionOk="0">
                  <a:moveTo>
                    <a:pt x="15223" y="1"/>
                  </a:moveTo>
                  <a:cubicBezTo>
                    <a:pt x="15222" y="1"/>
                    <a:pt x="15222" y="1"/>
                    <a:pt x="15221" y="1"/>
                  </a:cubicBezTo>
                  <a:lnTo>
                    <a:pt x="15221" y="1"/>
                  </a:lnTo>
                  <a:cubicBezTo>
                    <a:pt x="15222" y="1"/>
                    <a:pt x="15222" y="1"/>
                    <a:pt x="15223" y="1"/>
                  </a:cubicBezTo>
                  <a:close/>
                  <a:moveTo>
                    <a:pt x="15221" y="1"/>
                  </a:moveTo>
                  <a:cubicBezTo>
                    <a:pt x="12978" y="1116"/>
                    <a:pt x="10338" y="1681"/>
                    <a:pt x="7637" y="1681"/>
                  </a:cubicBezTo>
                  <a:cubicBezTo>
                    <a:pt x="5050" y="1681"/>
                    <a:pt x="2407" y="1163"/>
                    <a:pt x="1" y="114"/>
                  </a:cubicBezTo>
                  <a:lnTo>
                    <a:pt x="1" y="114"/>
                  </a:lnTo>
                  <a:cubicBezTo>
                    <a:pt x="377" y="1092"/>
                    <a:pt x="1155" y="1883"/>
                    <a:pt x="1934" y="2623"/>
                  </a:cubicBezTo>
                  <a:cubicBezTo>
                    <a:pt x="3687" y="4291"/>
                    <a:pt x="5784" y="5870"/>
                    <a:pt x="8047" y="5870"/>
                  </a:cubicBezTo>
                  <a:cubicBezTo>
                    <a:pt x="8747" y="5870"/>
                    <a:pt x="9464" y="5719"/>
                    <a:pt x="10191" y="5371"/>
                  </a:cubicBezTo>
                  <a:cubicBezTo>
                    <a:pt x="13907" y="3601"/>
                    <a:pt x="15120" y="70"/>
                    <a:pt x="15221"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38"/>
            <p:cNvSpPr/>
            <p:nvPr/>
          </p:nvSpPr>
          <p:spPr>
            <a:xfrm>
              <a:off x="5064650" y="3696875"/>
              <a:ext cx="385850" cy="51075"/>
            </a:xfrm>
            <a:custGeom>
              <a:avLst/>
              <a:gdLst/>
              <a:ahLst/>
              <a:cxnLst/>
              <a:rect l="l" t="t" r="r" b="b"/>
              <a:pathLst>
                <a:path w="15434" h="2043" extrusionOk="0">
                  <a:moveTo>
                    <a:pt x="138" y="0"/>
                  </a:moveTo>
                  <a:cubicBezTo>
                    <a:pt x="53" y="0"/>
                    <a:pt x="0" y="148"/>
                    <a:pt x="91" y="194"/>
                  </a:cubicBezTo>
                  <a:cubicBezTo>
                    <a:pt x="2449" y="1399"/>
                    <a:pt x="5219" y="2042"/>
                    <a:pt x="7974" y="2042"/>
                  </a:cubicBezTo>
                  <a:cubicBezTo>
                    <a:pt x="10554" y="2042"/>
                    <a:pt x="13122" y="1478"/>
                    <a:pt x="15325" y="282"/>
                  </a:cubicBezTo>
                  <a:cubicBezTo>
                    <a:pt x="15433" y="217"/>
                    <a:pt x="15365" y="68"/>
                    <a:pt x="15255" y="68"/>
                  </a:cubicBezTo>
                  <a:cubicBezTo>
                    <a:pt x="15238" y="68"/>
                    <a:pt x="15219" y="72"/>
                    <a:pt x="15200" y="81"/>
                  </a:cubicBezTo>
                  <a:cubicBezTo>
                    <a:pt x="12823" y="1094"/>
                    <a:pt x="10336" y="1588"/>
                    <a:pt x="7846" y="1588"/>
                  </a:cubicBezTo>
                  <a:cubicBezTo>
                    <a:pt x="5247" y="1588"/>
                    <a:pt x="2646" y="1050"/>
                    <a:pt x="166" y="6"/>
                  </a:cubicBezTo>
                  <a:cubicBezTo>
                    <a:pt x="157" y="2"/>
                    <a:pt x="147" y="0"/>
                    <a:pt x="13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38"/>
            <p:cNvSpPr/>
            <p:nvPr/>
          </p:nvSpPr>
          <p:spPr>
            <a:xfrm>
              <a:off x="5428400" y="3688250"/>
              <a:ext cx="15700" cy="20275"/>
            </a:xfrm>
            <a:custGeom>
              <a:avLst/>
              <a:gdLst/>
              <a:ahLst/>
              <a:cxnLst/>
              <a:rect l="l" t="t" r="r" b="b"/>
              <a:pathLst>
                <a:path w="628" h="811" extrusionOk="0">
                  <a:moveTo>
                    <a:pt x="550" y="1"/>
                  </a:moveTo>
                  <a:cubicBezTo>
                    <a:pt x="536" y="1"/>
                    <a:pt x="522" y="7"/>
                    <a:pt x="512" y="24"/>
                  </a:cubicBezTo>
                  <a:cubicBezTo>
                    <a:pt x="336" y="238"/>
                    <a:pt x="98" y="489"/>
                    <a:pt x="10" y="752"/>
                  </a:cubicBezTo>
                  <a:cubicBezTo>
                    <a:pt x="0" y="781"/>
                    <a:pt x="21" y="811"/>
                    <a:pt x="48" y="811"/>
                  </a:cubicBezTo>
                  <a:cubicBezTo>
                    <a:pt x="56" y="811"/>
                    <a:pt x="64" y="808"/>
                    <a:pt x="73" y="802"/>
                  </a:cubicBezTo>
                  <a:cubicBezTo>
                    <a:pt x="298" y="627"/>
                    <a:pt x="449" y="326"/>
                    <a:pt x="600" y="87"/>
                  </a:cubicBezTo>
                  <a:cubicBezTo>
                    <a:pt x="627" y="51"/>
                    <a:pt x="588" y="1"/>
                    <a:pt x="55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38"/>
            <p:cNvSpPr/>
            <p:nvPr/>
          </p:nvSpPr>
          <p:spPr>
            <a:xfrm>
              <a:off x="5399150" y="3693650"/>
              <a:ext cx="14200" cy="24750"/>
            </a:xfrm>
            <a:custGeom>
              <a:avLst/>
              <a:gdLst/>
              <a:ahLst/>
              <a:cxnLst/>
              <a:rect l="l" t="t" r="r" b="b"/>
              <a:pathLst>
                <a:path w="568" h="990" extrusionOk="0">
                  <a:moveTo>
                    <a:pt x="445" y="0"/>
                  </a:moveTo>
                  <a:cubicBezTo>
                    <a:pt x="405" y="0"/>
                    <a:pt x="367" y="22"/>
                    <a:pt x="352" y="72"/>
                  </a:cubicBezTo>
                  <a:cubicBezTo>
                    <a:pt x="301" y="235"/>
                    <a:pt x="239" y="386"/>
                    <a:pt x="163" y="536"/>
                  </a:cubicBezTo>
                  <a:cubicBezTo>
                    <a:pt x="113" y="649"/>
                    <a:pt x="0" y="775"/>
                    <a:pt x="13" y="900"/>
                  </a:cubicBezTo>
                  <a:cubicBezTo>
                    <a:pt x="24" y="945"/>
                    <a:pt x="55" y="990"/>
                    <a:pt x="107" y="990"/>
                  </a:cubicBezTo>
                  <a:cubicBezTo>
                    <a:pt x="113" y="990"/>
                    <a:pt x="119" y="989"/>
                    <a:pt x="126" y="988"/>
                  </a:cubicBezTo>
                  <a:cubicBezTo>
                    <a:pt x="276" y="938"/>
                    <a:pt x="339" y="775"/>
                    <a:pt x="389" y="637"/>
                  </a:cubicBezTo>
                  <a:cubicBezTo>
                    <a:pt x="465" y="473"/>
                    <a:pt x="515" y="310"/>
                    <a:pt x="552" y="135"/>
                  </a:cubicBezTo>
                  <a:cubicBezTo>
                    <a:pt x="568" y="51"/>
                    <a:pt x="505" y="0"/>
                    <a:pt x="44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38"/>
            <p:cNvSpPr/>
            <p:nvPr/>
          </p:nvSpPr>
          <p:spPr>
            <a:xfrm>
              <a:off x="5376875" y="3705575"/>
              <a:ext cx="13525" cy="19150"/>
            </a:xfrm>
            <a:custGeom>
              <a:avLst/>
              <a:gdLst/>
              <a:ahLst/>
              <a:cxnLst/>
              <a:rect l="l" t="t" r="r" b="b"/>
              <a:pathLst>
                <a:path w="541" h="766" extrusionOk="0">
                  <a:moveTo>
                    <a:pt x="448" y="1"/>
                  </a:moveTo>
                  <a:cubicBezTo>
                    <a:pt x="427" y="1"/>
                    <a:pt x="405" y="11"/>
                    <a:pt x="389" y="34"/>
                  </a:cubicBezTo>
                  <a:cubicBezTo>
                    <a:pt x="301" y="160"/>
                    <a:pt x="226" y="273"/>
                    <a:pt x="151" y="398"/>
                  </a:cubicBezTo>
                  <a:cubicBezTo>
                    <a:pt x="88" y="498"/>
                    <a:pt x="0" y="599"/>
                    <a:pt x="25" y="712"/>
                  </a:cubicBezTo>
                  <a:cubicBezTo>
                    <a:pt x="36" y="743"/>
                    <a:pt x="63" y="765"/>
                    <a:pt x="86" y="765"/>
                  </a:cubicBezTo>
                  <a:cubicBezTo>
                    <a:pt x="91" y="765"/>
                    <a:pt x="96" y="764"/>
                    <a:pt x="101" y="762"/>
                  </a:cubicBezTo>
                  <a:cubicBezTo>
                    <a:pt x="226" y="724"/>
                    <a:pt x="264" y="599"/>
                    <a:pt x="314" y="498"/>
                  </a:cubicBezTo>
                  <a:cubicBezTo>
                    <a:pt x="389" y="373"/>
                    <a:pt x="452" y="247"/>
                    <a:pt x="515" y="109"/>
                  </a:cubicBezTo>
                  <a:cubicBezTo>
                    <a:pt x="541" y="49"/>
                    <a:pt x="495" y="1"/>
                    <a:pt x="448"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38"/>
            <p:cNvSpPr/>
            <p:nvPr/>
          </p:nvSpPr>
          <p:spPr>
            <a:xfrm>
              <a:off x="5348625" y="3707825"/>
              <a:ext cx="16900" cy="27100"/>
            </a:xfrm>
            <a:custGeom>
              <a:avLst/>
              <a:gdLst/>
              <a:ahLst/>
              <a:cxnLst/>
              <a:rect l="l" t="t" r="r" b="b"/>
              <a:pathLst>
                <a:path w="676" h="1084" extrusionOk="0">
                  <a:moveTo>
                    <a:pt x="542" y="1"/>
                  </a:moveTo>
                  <a:cubicBezTo>
                    <a:pt x="513" y="1"/>
                    <a:pt x="484" y="14"/>
                    <a:pt x="465" y="45"/>
                  </a:cubicBezTo>
                  <a:cubicBezTo>
                    <a:pt x="365" y="220"/>
                    <a:pt x="264" y="396"/>
                    <a:pt x="177" y="584"/>
                  </a:cubicBezTo>
                  <a:cubicBezTo>
                    <a:pt x="114" y="722"/>
                    <a:pt x="1" y="885"/>
                    <a:pt x="64" y="1036"/>
                  </a:cubicBezTo>
                  <a:cubicBezTo>
                    <a:pt x="73" y="1063"/>
                    <a:pt x="95" y="1084"/>
                    <a:pt x="120" y="1084"/>
                  </a:cubicBezTo>
                  <a:cubicBezTo>
                    <a:pt x="130" y="1084"/>
                    <a:pt x="141" y="1081"/>
                    <a:pt x="151" y="1074"/>
                  </a:cubicBezTo>
                  <a:cubicBezTo>
                    <a:pt x="289" y="998"/>
                    <a:pt x="327" y="835"/>
                    <a:pt x="377" y="710"/>
                  </a:cubicBezTo>
                  <a:cubicBezTo>
                    <a:pt x="465" y="521"/>
                    <a:pt x="540" y="333"/>
                    <a:pt x="641" y="145"/>
                  </a:cubicBezTo>
                  <a:cubicBezTo>
                    <a:pt x="676" y="67"/>
                    <a:pt x="608" y="1"/>
                    <a:pt x="54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38"/>
            <p:cNvSpPr/>
            <p:nvPr/>
          </p:nvSpPr>
          <p:spPr>
            <a:xfrm>
              <a:off x="5323225" y="3704450"/>
              <a:ext cx="14500" cy="33575"/>
            </a:xfrm>
            <a:custGeom>
              <a:avLst/>
              <a:gdLst/>
              <a:ahLst/>
              <a:cxnLst/>
              <a:rect l="l" t="t" r="r" b="b"/>
              <a:pathLst>
                <a:path w="580" h="1343" extrusionOk="0">
                  <a:moveTo>
                    <a:pt x="495" y="0"/>
                  </a:moveTo>
                  <a:cubicBezTo>
                    <a:pt x="464" y="0"/>
                    <a:pt x="430" y="17"/>
                    <a:pt x="415" y="54"/>
                  </a:cubicBezTo>
                  <a:cubicBezTo>
                    <a:pt x="327" y="280"/>
                    <a:pt x="239" y="506"/>
                    <a:pt x="164" y="732"/>
                  </a:cubicBezTo>
                  <a:cubicBezTo>
                    <a:pt x="101" y="907"/>
                    <a:pt x="0" y="1096"/>
                    <a:pt x="51" y="1284"/>
                  </a:cubicBezTo>
                  <a:cubicBezTo>
                    <a:pt x="58" y="1323"/>
                    <a:pt x="86" y="1343"/>
                    <a:pt x="115" y="1343"/>
                  </a:cubicBezTo>
                  <a:cubicBezTo>
                    <a:pt x="132" y="1343"/>
                    <a:pt x="149" y="1336"/>
                    <a:pt x="164" y="1321"/>
                  </a:cubicBezTo>
                  <a:cubicBezTo>
                    <a:pt x="314" y="1183"/>
                    <a:pt x="339" y="970"/>
                    <a:pt x="389" y="794"/>
                  </a:cubicBezTo>
                  <a:cubicBezTo>
                    <a:pt x="452" y="556"/>
                    <a:pt x="515" y="330"/>
                    <a:pt x="565" y="92"/>
                  </a:cubicBezTo>
                  <a:cubicBezTo>
                    <a:pt x="580" y="33"/>
                    <a:pt x="539" y="0"/>
                    <a:pt x="49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38"/>
            <p:cNvSpPr/>
            <p:nvPr/>
          </p:nvSpPr>
          <p:spPr>
            <a:xfrm>
              <a:off x="5296875" y="3705900"/>
              <a:ext cx="11950" cy="34900"/>
            </a:xfrm>
            <a:custGeom>
              <a:avLst/>
              <a:gdLst/>
              <a:ahLst/>
              <a:cxnLst/>
              <a:rect l="l" t="t" r="r" b="b"/>
              <a:pathLst>
                <a:path w="478" h="1396" extrusionOk="0">
                  <a:moveTo>
                    <a:pt x="402" y="1"/>
                  </a:moveTo>
                  <a:cubicBezTo>
                    <a:pt x="376" y="1"/>
                    <a:pt x="350" y="15"/>
                    <a:pt x="339" y="46"/>
                  </a:cubicBezTo>
                  <a:cubicBezTo>
                    <a:pt x="289" y="272"/>
                    <a:pt x="226" y="485"/>
                    <a:pt x="151" y="711"/>
                  </a:cubicBezTo>
                  <a:cubicBezTo>
                    <a:pt x="101" y="900"/>
                    <a:pt x="0" y="1100"/>
                    <a:pt x="13" y="1301"/>
                  </a:cubicBezTo>
                  <a:cubicBezTo>
                    <a:pt x="13" y="1362"/>
                    <a:pt x="54" y="1395"/>
                    <a:pt x="98" y="1395"/>
                  </a:cubicBezTo>
                  <a:cubicBezTo>
                    <a:pt x="127" y="1395"/>
                    <a:pt x="156" y="1381"/>
                    <a:pt x="176" y="1351"/>
                  </a:cubicBezTo>
                  <a:cubicBezTo>
                    <a:pt x="301" y="1176"/>
                    <a:pt x="327" y="925"/>
                    <a:pt x="377" y="724"/>
                  </a:cubicBezTo>
                  <a:cubicBezTo>
                    <a:pt x="427" y="511"/>
                    <a:pt x="452" y="285"/>
                    <a:pt x="477" y="71"/>
                  </a:cubicBezTo>
                  <a:cubicBezTo>
                    <a:pt x="477" y="28"/>
                    <a:pt x="439" y="1"/>
                    <a:pt x="40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38"/>
            <p:cNvSpPr/>
            <p:nvPr/>
          </p:nvSpPr>
          <p:spPr>
            <a:xfrm>
              <a:off x="5271775" y="3716250"/>
              <a:ext cx="8175" cy="29800"/>
            </a:xfrm>
            <a:custGeom>
              <a:avLst/>
              <a:gdLst/>
              <a:ahLst/>
              <a:cxnLst/>
              <a:rect l="l" t="t" r="r" b="b"/>
              <a:pathLst>
                <a:path w="327" h="1192" extrusionOk="0">
                  <a:moveTo>
                    <a:pt x="246" y="1"/>
                  </a:moveTo>
                  <a:cubicBezTo>
                    <a:pt x="219" y="1"/>
                    <a:pt x="194" y="15"/>
                    <a:pt x="189" y="46"/>
                  </a:cubicBezTo>
                  <a:cubicBezTo>
                    <a:pt x="138" y="247"/>
                    <a:pt x="101" y="448"/>
                    <a:pt x="76" y="649"/>
                  </a:cubicBezTo>
                  <a:cubicBezTo>
                    <a:pt x="38" y="812"/>
                    <a:pt x="0" y="962"/>
                    <a:pt x="26" y="1138"/>
                  </a:cubicBezTo>
                  <a:cubicBezTo>
                    <a:pt x="32" y="1173"/>
                    <a:pt x="70" y="1192"/>
                    <a:pt x="106" y="1192"/>
                  </a:cubicBezTo>
                  <a:cubicBezTo>
                    <a:pt x="136" y="1192"/>
                    <a:pt x="165" y="1179"/>
                    <a:pt x="176" y="1151"/>
                  </a:cubicBezTo>
                  <a:cubicBezTo>
                    <a:pt x="251" y="1000"/>
                    <a:pt x="251" y="837"/>
                    <a:pt x="276" y="674"/>
                  </a:cubicBezTo>
                  <a:cubicBezTo>
                    <a:pt x="289" y="473"/>
                    <a:pt x="314" y="272"/>
                    <a:pt x="327" y="71"/>
                  </a:cubicBezTo>
                  <a:cubicBezTo>
                    <a:pt x="327" y="28"/>
                    <a:pt x="284" y="1"/>
                    <a:pt x="24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38"/>
            <p:cNvSpPr/>
            <p:nvPr/>
          </p:nvSpPr>
          <p:spPr>
            <a:xfrm>
              <a:off x="5241650" y="3712450"/>
              <a:ext cx="7250" cy="36425"/>
            </a:xfrm>
            <a:custGeom>
              <a:avLst/>
              <a:gdLst/>
              <a:ahLst/>
              <a:cxnLst/>
              <a:rect l="l" t="t" r="r" b="b"/>
              <a:pathLst>
                <a:path w="290" h="1457" extrusionOk="0">
                  <a:moveTo>
                    <a:pt x="125" y="1"/>
                  </a:moveTo>
                  <a:cubicBezTo>
                    <a:pt x="85" y="1"/>
                    <a:pt x="45" y="29"/>
                    <a:pt x="38" y="85"/>
                  </a:cubicBezTo>
                  <a:cubicBezTo>
                    <a:pt x="38" y="336"/>
                    <a:pt x="26" y="587"/>
                    <a:pt x="26" y="838"/>
                  </a:cubicBezTo>
                  <a:cubicBezTo>
                    <a:pt x="26" y="1039"/>
                    <a:pt x="1" y="1240"/>
                    <a:pt x="89" y="1428"/>
                  </a:cubicBezTo>
                  <a:cubicBezTo>
                    <a:pt x="101" y="1447"/>
                    <a:pt x="126" y="1456"/>
                    <a:pt x="150" y="1456"/>
                  </a:cubicBezTo>
                  <a:cubicBezTo>
                    <a:pt x="173" y="1456"/>
                    <a:pt x="195" y="1447"/>
                    <a:pt x="201" y="1428"/>
                  </a:cubicBezTo>
                  <a:cubicBezTo>
                    <a:pt x="289" y="1240"/>
                    <a:pt x="252" y="1039"/>
                    <a:pt x="252" y="838"/>
                  </a:cubicBezTo>
                  <a:cubicBezTo>
                    <a:pt x="239" y="587"/>
                    <a:pt x="227" y="336"/>
                    <a:pt x="201" y="85"/>
                  </a:cubicBezTo>
                  <a:cubicBezTo>
                    <a:pt x="201" y="29"/>
                    <a:pt x="164" y="1"/>
                    <a:pt x="12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38"/>
            <p:cNvSpPr/>
            <p:nvPr/>
          </p:nvSpPr>
          <p:spPr>
            <a:xfrm>
              <a:off x="5203375" y="3696250"/>
              <a:ext cx="10075" cy="44825"/>
            </a:xfrm>
            <a:custGeom>
              <a:avLst/>
              <a:gdLst/>
              <a:ahLst/>
              <a:cxnLst/>
              <a:rect l="l" t="t" r="r" b="b"/>
              <a:pathLst>
                <a:path w="403" h="1793" extrusionOk="0">
                  <a:moveTo>
                    <a:pt x="101" y="0"/>
                  </a:moveTo>
                  <a:cubicBezTo>
                    <a:pt x="65" y="0"/>
                    <a:pt x="26" y="26"/>
                    <a:pt x="26" y="68"/>
                  </a:cubicBezTo>
                  <a:cubicBezTo>
                    <a:pt x="26" y="583"/>
                    <a:pt x="1" y="1248"/>
                    <a:pt x="202" y="1725"/>
                  </a:cubicBezTo>
                  <a:cubicBezTo>
                    <a:pt x="219" y="1771"/>
                    <a:pt x="257" y="1793"/>
                    <a:pt x="293" y="1793"/>
                  </a:cubicBezTo>
                  <a:cubicBezTo>
                    <a:pt x="336" y="1793"/>
                    <a:pt x="377" y="1761"/>
                    <a:pt x="377" y="1700"/>
                  </a:cubicBezTo>
                  <a:cubicBezTo>
                    <a:pt x="402" y="1436"/>
                    <a:pt x="327" y="1173"/>
                    <a:pt x="289" y="922"/>
                  </a:cubicBezTo>
                  <a:cubicBezTo>
                    <a:pt x="252" y="633"/>
                    <a:pt x="214" y="344"/>
                    <a:pt x="164" y="56"/>
                  </a:cubicBezTo>
                  <a:cubicBezTo>
                    <a:pt x="158" y="17"/>
                    <a:pt x="131" y="0"/>
                    <a:pt x="10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38"/>
            <p:cNvSpPr/>
            <p:nvPr/>
          </p:nvSpPr>
          <p:spPr>
            <a:xfrm>
              <a:off x="5173075" y="3704750"/>
              <a:ext cx="9950" cy="34050"/>
            </a:xfrm>
            <a:custGeom>
              <a:avLst/>
              <a:gdLst/>
              <a:ahLst/>
              <a:cxnLst/>
              <a:rect l="l" t="t" r="r" b="b"/>
              <a:pathLst>
                <a:path w="398" h="1362" extrusionOk="0">
                  <a:moveTo>
                    <a:pt x="70" y="1"/>
                  </a:moveTo>
                  <a:cubicBezTo>
                    <a:pt x="36" y="1"/>
                    <a:pt x="0" y="33"/>
                    <a:pt x="8" y="80"/>
                  </a:cubicBezTo>
                  <a:cubicBezTo>
                    <a:pt x="46" y="306"/>
                    <a:pt x="58" y="531"/>
                    <a:pt x="83" y="757"/>
                  </a:cubicBezTo>
                  <a:cubicBezTo>
                    <a:pt x="108" y="946"/>
                    <a:pt x="96" y="1134"/>
                    <a:pt x="159" y="1309"/>
                  </a:cubicBezTo>
                  <a:cubicBezTo>
                    <a:pt x="172" y="1342"/>
                    <a:pt x="209" y="1361"/>
                    <a:pt x="243" y="1361"/>
                  </a:cubicBezTo>
                  <a:cubicBezTo>
                    <a:pt x="274" y="1361"/>
                    <a:pt x="303" y="1345"/>
                    <a:pt x="309" y="1309"/>
                  </a:cubicBezTo>
                  <a:cubicBezTo>
                    <a:pt x="397" y="920"/>
                    <a:pt x="221" y="418"/>
                    <a:pt x="121" y="42"/>
                  </a:cubicBezTo>
                  <a:cubicBezTo>
                    <a:pt x="111" y="13"/>
                    <a:pt x="91" y="1"/>
                    <a:pt x="7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38"/>
            <p:cNvSpPr/>
            <p:nvPr/>
          </p:nvSpPr>
          <p:spPr>
            <a:xfrm>
              <a:off x="5149425" y="3704750"/>
              <a:ext cx="6925" cy="27800"/>
            </a:xfrm>
            <a:custGeom>
              <a:avLst/>
              <a:gdLst/>
              <a:ahLst/>
              <a:cxnLst/>
              <a:rect l="l" t="t" r="r" b="b"/>
              <a:pathLst>
                <a:path w="277" h="1112" extrusionOk="0">
                  <a:moveTo>
                    <a:pt x="55" y="1"/>
                  </a:moveTo>
                  <a:cubicBezTo>
                    <a:pt x="27" y="1"/>
                    <a:pt x="0" y="20"/>
                    <a:pt x="0" y="55"/>
                  </a:cubicBezTo>
                  <a:cubicBezTo>
                    <a:pt x="13" y="243"/>
                    <a:pt x="25" y="444"/>
                    <a:pt x="25" y="632"/>
                  </a:cubicBezTo>
                  <a:cubicBezTo>
                    <a:pt x="38" y="782"/>
                    <a:pt x="0" y="958"/>
                    <a:pt x="88" y="1084"/>
                  </a:cubicBezTo>
                  <a:cubicBezTo>
                    <a:pt x="101" y="1102"/>
                    <a:pt x="116" y="1112"/>
                    <a:pt x="132" y="1112"/>
                  </a:cubicBezTo>
                  <a:cubicBezTo>
                    <a:pt x="148" y="1112"/>
                    <a:pt x="163" y="1102"/>
                    <a:pt x="176" y="1084"/>
                  </a:cubicBezTo>
                  <a:cubicBezTo>
                    <a:pt x="276" y="958"/>
                    <a:pt x="239" y="757"/>
                    <a:pt x="214" y="594"/>
                  </a:cubicBezTo>
                  <a:cubicBezTo>
                    <a:pt x="201" y="406"/>
                    <a:pt x="163" y="218"/>
                    <a:pt x="113" y="42"/>
                  </a:cubicBezTo>
                  <a:cubicBezTo>
                    <a:pt x="102" y="14"/>
                    <a:pt x="78" y="1"/>
                    <a:pt x="5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38"/>
            <p:cNvSpPr/>
            <p:nvPr/>
          </p:nvSpPr>
          <p:spPr>
            <a:xfrm>
              <a:off x="5112350" y="3686000"/>
              <a:ext cx="21100" cy="43075"/>
            </a:xfrm>
            <a:custGeom>
              <a:avLst/>
              <a:gdLst/>
              <a:ahLst/>
              <a:cxnLst/>
              <a:rect l="l" t="t" r="r" b="b"/>
              <a:pathLst>
                <a:path w="844" h="1723" extrusionOk="0">
                  <a:moveTo>
                    <a:pt x="89" y="1"/>
                  </a:moveTo>
                  <a:cubicBezTo>
                    <a:pt x="44" y="1"/>
                    <a:pt x="1" y="48"/>
                    <a:pt x="28" y="102"/>
                  </a:cubicBezTo>
                  <a:cubicBezTo>
                    <a:pt x="166" y="378"/>
                    <a:pt x="291" y="679"/>
                    <a:pt x="392" y="980"/>
                  </a:cubicBezTo>
                  <a:cubicBezTo>
                    <a:pt x="479" y="1219"/>
                    <a:pt x="517" y="1482"/>
                    <a:pt x="668" y="1696"/>
                  </a:cubicBezTo>
                  <a:cubicBezTo>
                    <a:pt x="681" y="1714"/>
                    <a:pt x="700" y="1722"/>
                    <a:pt x="719" y="1722"/>
                  </a:cubicBezTo>
                  <a:cubicBezTo>
                    <a:pt x="752" y="1722"/>
                    <a:pt x="785" y="1698"/>
                    <a:pt x="793" y="1658"/>
                  </a:cubicBezTo>
                  <a:cubicBezTo>
                    <a:pt x="843" y="1118"/>
                    <a:pt x="417" y="466"/>
                    <a:pt x="141" y="27"/>
                  </a:cubicBezTo>
                  <a:cubicBezTo>
                    <a:pt x="126" y="9"/>
                    <a:pt x="108" y="1"/>
                    <a:pt x="8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38"/>
            <p:cNvSpPr/>
            <p:nvPr/>
          </p:nvSpPr>
          <p:spPr>
            <a:xfrm>
              <a:off x="5083750" y="3686075"/>
              <a:ext cx="14450" cy="28400"/>
            </a:xfrm>
            <a:custGeom>
              <a:avLst/>
              <a:gdLst/>
              <a:ahLst/>
              <a:cxnLst/>
              <a:rect l="l" t="t" r="r" b="b"/>
              <a:pathLst>
                <a:path w="578" h="1136" extrusionOk="0">
                  <a:moveTo>
                    <a:pt x="71" y="0"/>
                  </a:moveTo>
                  <a:cubicBezTo>
                    <a:pt x="35" y="0"/>
                    <a:pt x="0" y="31"/>
                    <a:pt x="17" y="74"/>
                  </a:cubicBezTo>
                  <a:cubicBezTo>
                    <a:pt x="67" y="249"/>
                    <a:pt x="143" y="438"/>
                    <a:pt x="205" y="613"/>
                  </a:cubicBezTo>
                  <a:cubicBezTo>
                    <a:pt x="256" y="776"/>
                    <a:pt x="306" y="952"/>
                    <a:pt x="419" y="1090"/>
                  </a:cubicBezTo>
                  <a:cubicBezTo>
                    <a:pt x="437" y="1122"/>
                    <a:pt x="463" y="1135"/>
                    <a:pt x="488" y="1135"/>
                  </a:cubicBezTo>
                  <a:cubicBezTo>
                    <a:pt x="534" y="1135"/>
                    <a:pt x="577" y="1092"/>
                    <a:pt x="569" y="1027"/>
                  </a:cubicBezTo>
                  <a:cubicBezTo>
                    <a:pt x="544" y="864"/>
                    <a:pt x="444" y="701"/>
                    <a:pt x="369" y="538"/>
                  </a:cubicBezTo>
                  <a:cubicBezTo>
                    <a:pt x="281" y="375"/>
                    <a:pt x="205" y="199"/>
                    <a:pt x="118" y="24"/>
                  </a:cubicBezTo>
                  <a:cubicBezTo>
                    <a:pt x="105" y="7"/>
                    <a:pt x="88" y="0"/>
                    <a:pt x="7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38"/>
            <p:cNvSpPr/>
            <p:nvPr/>
          </p:nvSpPr>
          <p:spPr>
            <a:xfrm>
              <a:off x="5051775" y="3669975"/>
              <a:ext cx="20500" cy="36050"/>
            </a:xfrm>
            <a:custGeom>
              <a:avLst/>
              <a:gdLst/>
              <a:ahLst/>
              <a:cxnLst/>
              <a:rect l="l" t="t" r="r" b="b"/>
              <a:pathLst>
                <a:path w="820" h="1442" extrusionOk="0">
                  <a:moveTo>
                    <a:pt x="49" y="0"/>
                  </a:moveTo>
                  <a:cubicBezTo>
                    <a:pt x="24" y="0"/>
                    <a:pt x="1" y="22"/>
                    <a:pt x="16" y="53"/>
                  </a:cubicBezTo>
                  <a:cubicBezTo>
                    <a:pt x="117" y="291"/>
                    <a:pt x="217" y="530"/>
                    <a:pt x="330" y="755"/>
                  </a:cubicBezTo>
                  <a:cubicBezTo>
                    <a:pt x="430" y="981"/>
                    <a:pt x="518" y="1270"/>
                    <a:pt x="719" y="1420"/>
                  </a:cubicBezTo>
                  <a:cubicBezTo>
                    <a:pt x="728" y="1435"/>
                    <a:pt x="745" y="1442"/>
                    <a:pt x="762" y="1442"/>
                  </a:cubicBezTo>
                  <a:cubicBezTo>
                    <a:pt x="790" y="1442"/>
                    <a:pt x="819" y="1422"/>
                    <a:pt x="819" y="1383"/>
                  </a:cubicBezTo>
                  <a:cubicBezTo>
                    <a:pt x="807" y="1157"/>
                    <a:pt x="644" y="956"/>
                    <a:pt x="531" y="755"/>
                  </a:cubicBezTo>
                  <a:cubicBezTo>
                    <a:pt x="393" y="504"/>
                    <a:pt x="255" y="266"/>
                    <a:pt x="91" y="28"/>
                  </a:cubicBezTo>
                  <a:cubicBezTo>
                    <a:pt x="82" y="8"/>
                    <a:pt x="65" y="0"/>
                    <a:pt x="4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38"/>
            <p:cNvSpPr/>
            <p:nvPr/>
          </p:nvSpPr>
          <p:spPr>
            <a:xfrm>
              <a:off x="5400475" y="3740025"/>
              <a:ext cx="13025" cy="21925"/>
            </a:xfrm>
            <a:custGeom>
              <a:avLst/>
              <a:gdLst/>
              <a:ahLst/>
              <a:cxnLst/>
              <a:rect l="l" t="t" r="r" b="b"/>
              <a:pathLst>
                <a:path w="521" h="877" extrusionOk="0">
                  <a:moveTo>
                    <a:pt x="470" y="0"/>
                  </a:moveTo>
                  <a:cubicBezTo>
                    <a:pt x="458" y="0"/>
                    <a:pt x="445" y="7"/>
                    <a:pt x="437" y="24"/>
                  </a:cubicBezTo>
                  <a:cubicBezTo>
                    <a:pt x="361" y="149"/>
                    <a:pt x="286" y="287"/>
                    <a:pt x="198" y="413"/>
                  </a:cubicBezTo>
                  <a:cubicBezTo>
                    <a:pt x="123" y="538"/>
                    <a:pt x="35" y="651"/>
                    <a:pt x="10" y="789"/>
                  </a:cubicBezTo>
                  <a:cubicBezTo>
                    <a:pt x="0" y="829"/>
                    <a:pt x="37" y="876"/>
                    <a:pt x="71" y="876"/>
                  </a:cubicBezTo>
                  <a:cubicBezTo>
                    <a:pt x="81" y="876"/>
                    <a:pt x="90" y="873"/>
                    <a:pt x="98" y="865"/>
                  </a:cubicBezTo>
                  <a:cubicBezTo>
                    <a:pt x="349" y="702"/>
                    <a:pt x="462" y="325"/>
                    <a:pt x="512" y="62"/>
                  </a:cubicBezTo>
                  <a:cubicBezTo>
                    <a:pt x="520" y="28"/>
                    <a:pt x="495" y="0"/>
                    <a:pt x="470"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38"/>
            <p:cNvSpPr/>
            <p:nvPr/>
          </p:nvSpPr>
          <p:spPr>
            <a:xfrm>
              <a:off x="5363775" y="3751950"/>
              <a:ext cx="15100" cy="25325"/>
            </a:xfrm>
            <a:custGeom>
              <a:avLst/>
              <a:gdLst/>
              <a:ahLst/>
              <a:cxnLst/>
              <a:rect l="l" t="t" r="r" b="b"/>
              <a:pathLst>
                <a:path w="604" h="1013" extrusionOk="0">
                  <a:moveTo>
                    <a:pt x="539" y="0"/>
                  </a:moveTo>
                  <a:cubicBezTo>
                    <a:pt x="523" y="0"/>
                    <a:pt x="508" y="7"/>
                    <a:pt x="499" y="24"/>
                  </a:cubicBezTo>
                  <a:cubicBezTo>
                    <a:pt x="349" y="350"/>
                    <a:pt x="148" y="639"/>
                    <a:pt x="10" y="965"/>
                  </a:cubicBezTo>
                  <a:cubicBezTo>
                    <a:pt x="1" y="992"/>
                    <a:pt x="24" y="1013"/>
                    <a:pt x="48" y="1013"/>
                  </a:cubicBezTo>
                  <a:cubicBezTo>
                    <a:pt x="57" y="1013"/>
                    <a:pt x="66" y="1010"/>
                    <a:pt x="73" y="1003"/>
                  </a:cubicBezTo>
                  <a:cubicBezTo>
                    <a:pt x="311" y="752"/>
                    <a:pt x="462" y="388"/>
                    <a:pt x="587" y="61"/>
                  </a:cubicBezTo>
                  <a:cubicBezTo>
                    <a:pt x="604" y="28"/>
                    <a:pt x="570" y="0"/>
                    <a:pt x="53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38"/>
            <p:cNvSpPr/>
            <p:nvPr/>
          </p:nvSpPr>
          <p:spPr>
            <a:xfrm>
              <a:off x="5323525" y="3754075"/>
              <a:ext cx="11400" cy="30325"/>
            </a:xfrm>
            <a:custGeom>
              <a:avLst/>
              <a:gdLst/>
              <a:ahLst/>
              <a:cxnLst/>
              <a:rect l="l" t="t" r="r" b="b"/>
              <a:pathLst>
                <a:path w="456" h="1213" extrusionOk="0">
                  <a:moveTo>
                    <a:pt x="343" y="1"/>
                  </a:moveTo>
                  <a:cubicBezTo>
                    <a:pt x="308" y="1"/>
                    <a:pt x="274" y="20"/>
                    <a:pt x="264" y="64"/>
                  </a:cubicBezTo>
                  <a:lnTo>
                    <a:pt x="101" y="679"/>
                  </a:lnTo>
                  <a:cubicBezTo>
                    <a:pt x="64" y="842"/>
                    <a:pt x="1" y="1005"/>
                    <a:pt x="39" y="1169"/>
                  </a:cubicBezTo>
                  <a:cubicBezTo>
                    <a:pt x="39" y="1200"/>
                    <a:pt x="57" y="1212"/>
                    <a:pt x="79" y="1212"/>
                  </a:cubicBezTo>
                  <a:cubicBezTo>
                    <a:pt x="101" y="1212"/>
                    <a:pt x="126" y="1200"/>
                    <a:pt x="139" y="1181"/>
                  </a:cubicBezTo>
                  <a:cubicBezTo>
                    <a:pt x="252" y="1043"/>
                    <a:pt x="277" y="855"/>
                    <a:pt x="315" y="692"/>
                  </a:cubicBezTo>
                  <a:cubicBezTo>
                    <a:pt x="352" y="503"/>
                    <a:pt x="390" y="303"/>
                    <a:pt x="440" y="114"/>
                  </a:cubicBezTo>
                  <a:cubicBezTo>
                    <a:pt x="455" y="46"/>
                    <a:pt x="397" y="1"/>
                    <a:pt x="343"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38"/>
            <p:cNvSpPr/>
            <p:nvPr/>
          </p:nvSpPr>
          <p:spPr>
            <a:xfrm>
              <a:off x="5330125" y="3779225"/>
              <a:ext cx="15000" cy="26500"/>
            </a:xfrm>
            <a:custGeom>
              <a:avLst/>
              <a:gdLst/>
              <a:ahLst/>
              <a:cxnLst/>
              <a:rect l="l" t="t" r="r" b="b"/>
              <a:pathLst>
                <a:path w="600" h="1060" extrusionOk="0">
                  <a:moveTo>
                    <a:pt x="467" y="0"/>
                  </a:moveTo>
                  <a:cubicBezTo>
                    <a:pt x="438" y="0"/>
                    <a:pt x="409" y="15"/>
                    <a:pt x="390" y="50"/>
                  </a:cubicBezTo>
                  <a:cubicBezTo>
                    <a:pt x="251" y="338"/>
                    <a:pt x="63" y="652"/>
                    <a:pt x="0" y="978"/>
                  </a:cubicBezTo>
                  <a:cubicBezTo>
                    <a:pt x="0" y="1015"/>
                    <a:pt x="35" y="1059"/>
                    <a:pt x="73" y="1059"/>
                  </a:cubicBezTo>
                  <a:cubicBezTo>
                    <a:pt x="87" y="1059"/>
                    <a:pt x="100" y="1054"/>
                    <a:pt x="113" y="1041"/>
                  </a:cubicBezTo>
                  <a:cubicBezTo>
                    <a:pt x="327" y="790"/>
                    <a:pt x="427" y="451"/>
                    <a:pt x="565" y="150"/>
                  </a:cubicBezTo>
                  <a:cubicBezTo>
                    <a:pt x="600" y="72"/>
                    <a:pt x="533" y="0"/>
                    <a:pt x="467"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38"/>
            <p:cNvSpPr/>
            <p:nvPr/>
          </p:nvSpPr>
          <p:spPr>
            <a:xfrm>
              <a:off x="5345725" y="3793050"/>
              <a:ext cx="21275" cy="18200"/>
            </a:xfrm>
            <a:custGeom>
              <a:avLst/>
              <a:gdLst/>
              <a:ahLst/>
              <a:cxnLst/>
              <a:rect l="l" t="t" r="r" b="b"/>
              <a:pathLst>
                <a:path w="851" h="728" extrusionOk="0">
                  <a:moveTo>
                    <a:pt x="716" y="1"/>
                  </a:moveTo>
                  <a:cubicBezTo>
                    <a:pt x="696" y="1"/>
                    <a:pt x="675" y="8"/>
                    <a:pt x="656" y="24"/>
                  </a:cubicBezTo>
                  <a:cubicBezTo>
                    <a:pt x="443" y="212"/>
                    <a:pt x="217" y="388"/>
                    <a:pt x="42" y="601"/>
                  </a:cubicBezTo>
                  <a:cubicBezTo>
                    <a:pt x="1" y="652"/>
                    <a:pt x="43" y="727"/>
                    <a:pt x="100" y="727"/>
                  </a:cubicBezTo>
                  <a:cubicBezTo>
                    <a:pt x="114" y="727"/>
                    <a:pt x="128" y="723"/>
                    <a:pt x="142" y="714"/>
                  </a:cubicBezTo>
                  <a:cubicBezTo>
                    <a:pt x="368" y="563"/>
                    <a:pt x="569" y="350"/>
                    <a:pt x="782" y="162"/>
                  </a:cubicBezTo>
                  <a:cubicBezTo>
                    <a:pt x="851" y="93"/>
                    <a:pt x="788" y="1"/>
                    <a:pt x="71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38"/>
            <p:cNvSpPr/>
            <p:nvPr/>
          </p:nvSpPr>
          <p:spPr>
            <a:xfrm>
              <a:off x="5296250" y="3799425"/>
              <a:ext cx="14750" cy="22675"/>
            </a:xfrm>
            <a:custGeom>
              <a:avLst/>
              <a:gdLst/>
              <a:ahLst/>
              <a:cxnLst/>
              <a:rect l="l" t="t" r="r" b="b"/>
              <a:pathLst>
                <a:path w="590" h="907" extrusionOk="0">
                  <a:moveTo>
                    <a:pt x="471" y="0"/>
                  </a:moveTo>
                  <a:cubicBezTo>
                    <a:pt x="439" y="0"/>
                    <a:pt x="407" y="14"/>
                    <a:pt x="389" y="45"/>
                  </a:cubicBezTo>
                  <a:cubicBezTo>
                    <a:pt x="301" y="170"/>
                    <a:pt x="226" y="308"/>
                    <a:pt x="151" y="446"/>
                  </a:cubicBezTo>
                  <a:cubicBezTo>
                    <a:pt x="88" y="559"/>
                    <a:pt x="0" y="697"/>
                    <a:pt x="13" y="835"/>
                  </a:cubicBezTo>
                  <a:cubicBezTo>
                    <a:pt x="23" y="875"/>
                    <a:pt x="55" y="906"/>
                    <a:pt x="93" y="906"/>
                  </a:cubicBezTo>
                  <a:cubicBezTo>
                    <a:pt x="104" y="906"/>
                    <a:pt x="115" y="904"/>
                    <a:pt x="126" y="898"/>
                  </a:cubicBezTo>
                  <a:cubicBezTo>
                    <a:pt x="251" y="823"/>
                    <a:pt x="314" y="672"/>
                    <a:pt x="364" y="547"/>
                  </a:cubicBezTo>
                  <a:cubicBezTo>
                    <a:pt x="439" y="409"/>
                    <a:pt x="515" y="271"/>
                    <a:pt x="565" y="120"/>
                  </a:cubicBezTo>
                  <a:cubicBezTo>
                    <a:pt x="589" y="47"/>
                    <a:pt x="529" y="0"/>
                    <a:pt x="47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38"/>
            <p:cNvSpPr/>
            <p:nvPr/>
          </p:nvSpPr>
          <p:spPr>
            <a:xfrm>
              <a:off x="5308925" y="3815525"/>
              <a:ext cx="16025" cy="14100"/>
            </a:xfrm>
            <a:custGeom>
              <a:avLst/>
              <a:gdLst/>
              <a:ahLst/>
              <a:cxnLst/>
              <a:rect l="l" t="t" r="r" b="b"/>
              <a:pathLst>
                <a:path w="641" h="564" extrusionOk="0">
                  <a:moveTo>
                    <a:pt x="498" y="0"/>
                  </a:moveTo>
                  <a:cubicBezTo>
                    <a:pt x="477" y="0"/>
                    <a:pt x="454" y="8"/>
                    <a:pt x="434" y="28"/>
                  </a:cubicBezTo>
                  <a:cubicBezTo>
                    <a:pt x="284" y="166"/>
                    <a:pt x="121" y="292"/>
                    <a:pt x="20" y="480"/>
                  </a:cubicBezTo>
                  <a:cubicBezTo>
                    <a:pt x="1" y="529"/>
                    <a:pt x="27" y="563"/>
                    <a:pt x="64" y="563"/>
                  </a:cubicBezTo>
                  <a:cubicBezTo>
                    <a:pt x="74" y="563"/>
                    <a:pt x="85" y="561"/>
                    <a:pt x="96" y="555"/>
                  </a:cubicBezTo>
                  <a:cubicBezTo>
                    <a:pt x="284" y="467"/>
                    <a:pt x="422" y="304"/>
                    <a:pt x="572" y="166"/>
                  </a:cubicBezTo>
                  <a:cubicBezTo>
                    <a:pt x="640" y="98"/>
                    <a:pt x="573" y="0"/>
                    <a:pt x="49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38"/>
            <p:cNvSpPr/>
            <p:nvPr/>
          </p:nvSpPr>
          <p:spPr>
            <a:xfrm>
              <a:off x="5281950" y="3762025"/>
              <a:ext cx="9850" cy="19850"/>
            </a:xfrm>
            <a:custGeom>
              <a:avLst/>
              <a:gdLst/>
              <a:ahLst/>
              <a:cxnLst/>
              <a:rect l="l" t="t" r="r" b="b"/>
              <a:pathLst>
                <a:path w="394" h="794" extrusionOk="0">
                  <a:moveTo>
                    <a:pt x="303" y="1"/>
                  </a:moveTo>
                  <a:cubicBezTo>
                    <a:pt x="271" y="1"/>
                    <a:pt x="236" y="19"/>
                    <a:pt x="221" y="60"/>
                  </a:cubicBezTo>
                  <a:cubicBezTo>
                    <a:pt x="146" y="273"/>
                    <a:pt x="33" y="499"/>
                    <a:pt x="8" y="738"/>
                  </a:cubicBezTo>
                  <a:cubicBezTo>
                    <a:pt x="0" y="774"/>
                    <a:pt x="31" y="794"/>
                    <a:pt x="63" y="794"/>
                  </a:cubicBezTo>
                  <a:cubicBezTo>
                    <a:pt x="86" y="794"/>
                    <a:pt x="110" y="784"/>
                    <a:pt x="120" y="763"/>
                  </a:cubicBezTo>
                  <a:cubicBezTo>
                    <a:pt x="246" y="575"/>
                    <a:pt x="296" y="324"/>
                    <a:pt x="371" y="98"/>
                  </a:cubicBezTo>
                  <a:cubicBezTo>
                    <a:pt x="394" y="38"/>
                    <a:pt x="350" y="1"/>
                    <a:pt x="303"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38"/>
            <p:cNvSpPr/>
            <p:nvPr/>
          </p:nvSpPr>
          <p:spPr>
            <a:xfrm>
              <a:off x="5280550" y="3795650"/>
              <a:ext cx="8875" cy="20500"/>
            </a:xfrm>
            <a:custGeom>
              <a:avLst/>
              <a:gdLst/>
              <a:ahLst/>
              <a:cxnLst/>
              <a:rect l="l" t="t" r="r" b="b"/>
              <a:pathLst>
                <a:path w="355" h="820" extrusionOk="0">
                  <a:moveTo>
                    <a:pt x="277" y="1"/>
                  </a:moveTo>
                  <a:cubicBezTo>
                    <a:pt x="251" y="1"/>
                    <a:pt x="224" y="15"/>
                    <a:pt x="214" y="45"/>
                  </a:cubicBezTo>
                  <a:cubicBezTo>
                    <a:pt x="126" y="271"/>
                    <a:pt x="1" y="522"/>
                    <a:pt x="1" y="760"/>
                  </a:cubicBezTo>
                  <a:cubicBezTo>
                    <a:pt x="1" y="800"/>
                    <a:pt x="30" y="819"/>
                    <a:pt x="58" y="819"/>
                  </a:cubicBezTo>
                  <a:cubicBezTo>
                    <a:pt x="75" y="819"/>
                    <a:pt x="92" y="812"/>
                    <a:pt x="101" y="798"/>
                  </a:cubicBezTo>
                  <a:cubicBezTo>
                    <a:pt x="239" y="585"/>
                    <a:pt x="277" y="321"/>
                    <a:pt x="340" y="83"/>
                  </a:cubicBezTo>
                  <a:cubicBezTo>
                    <a:pt x="355" y="31"/>
                    <a:pt x="316" y="1"/>
                    <a:pt x="277"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38"/>
            <p:cNvSpPr/>
            <p:nvPr/>
          </p:nvSpPr>
          <p:spPr>
            <a:xfrm>
              <a:off x="5238025" y="3781375"/>
              <a:ext cx="6475" cy="24425"/>
            </a:xfrm>
            <a:custGeom>
              <a:avLst/>
              <a:gdLst/>
              <a:ahLst/>
              <a:cxnLst/>
              <a:rect l="l" t="t" r="r" b="b"/>
              <a:pathLst>
                <a:path w="259" h="977" extrusionOk="0">
                  <a:moveTo>
                    <a:pt x="76" y="1"/>
                  </a:moveTo>
                  <a:cubicBezTo>
                    <a:pt x="38" y="1"/>
                    <a:pt x="1" y="23"/>
                    <a:pt x="8" y="64"/>
                  </a:cubicBezTo>
                  <a:cubicBezTo>
                    <a:pt x="33" y="353"/>
                    <a:pt x="20" y="654"/>
                    <a:pt x="96" y="930"/>
                  </a:cubicBezTo>
                  <a:cubicBezTo>
                    <a:pt x="102" y="961"/>
                    <a:pt x="130" y="977"/>
                    <a:pt x="158" y="977"/>
                  </a:cubicBezTo>
                  <a:cubicBezTo>
                    <a:pt x="186" y="977"/>
                    <a:pt x="215" y="961"/>
                    <a:pt x="221" y="930"/>
                  </a:cubicBezTo>
                  <a:cubicBezTo>
                    <a:pt x="259" y="654"/>
                    <a:pt x="183" y="328"/>
                    <a:pt x="146" y="51"/>
                  </a:cubicBezTo>
                  <a:cubicBezTo>
                    <a:pt x="140" y="17"/>
                    <a:pt x="108" y="1"/>
                    <a:pt x="7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38"/>
            <p:cNvSpPr/>
            <p:nvPr/>
          </p:nvSpPr>
          <p:spPr>
            <a:xfrm>
              <a:off x="5259025" y="3801450"/>
              <a:ext cx="8075" cy="26750"/>
            </a:xfrm>
            <a:custGeom>
              <a:avLst/>
              <a:gdLst/>
              <a:ahLst/>
              <a:cxnLst/>
              <a:rect l="l" t="t" r="r" b="b"/>
              <a:pathLst>
                <a:path w="323" h="1070" extrusionOk="0">
                  <a:moveTo>
                    <a:pt x="101" y="0"/>
                  </a:moveTo>
                  <a:cubicBezTo>
                    <a:pt x="53" y="0"/>
                    <a:pt x="1" y="46"/>
                    <a:pt x="8" y="114"/>
                  </a:cubicBezTo>
                  <a:cubicBezTo>
                    <a:pt x="59" y="416"/>
                    <a:pt x="21" y="729"/>
                    <a:pt x="71" y="1018"/>
                  </a:cubicBezTo>
                  <a:cubicBezTo>
                    <a:pt x="77" y="1054"/>
                    <a:pt x="103" y="1070"/>
                    <a:pt x="131" y="1070"/>
                  </a:cubicBezTo>
                  <a:cubicBezTo>
                    <a:pt x="162" y="1070"/>
                    <a:pt x="196" y="1051"/>
                    <a:pt x="209" y="1018"/>
                  </a:cubicBezTo>
                  <a:cubicBezTo>
                    <a:pt x="322" y="729"/>
                    <a:pt x="247" y="365"/>
                    <a:pt x="172" y="64"/>
                  </a:cubicBezTo>
                  <a:cubicBezTo>
                    <a:pt x="162" y="20"/>
                    <a:pt x="132" y="0"/>
                    <a:pt x="10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38"/>
            <p:cNvSpPr/>
            <p:nvPr/>
          </p:nvSpPr>
          <p:spPr>
            <a:xfrm>
              <a:off x="5256550" y="3759825"/>
              <a:ext cx="6475" cy="24625"/>
            </a:xfrm>
            <a:custGeom>
              <a:avLst/>
              <a:gdLst/>
              <a:ahLst/>
              <a:cxnLst/>
              <a:rect l="l" t="t" r="r" b="b"/>
              <a:pathLst>
                <a:path w="259" h="985" extrusionOk="0">
                  <a:moveTo>
                    <a:pt x="92" y="1"/>
                  </a:moveTo>
                  <a:cubicBezTo>
                    <a:pt x="45" y="1"/>
                    <a:pt x="1" y="29"/>
                    <a:pt x="7" y="85"/>
                  </a:cubicBezTo>
                  <a:cubicBezTo>
                    <a:pt x="32" y="374"/>
                    <a:pt x="7" y="663"/>
                    <a:pt x="57" y="951"/>
                  </a:cubicBezTo>
                  <a:cubicBezTo>
                    <a:pt x="63" y="974"/>
                    <a:pt x="82" y="984"/>
                    <a:pt x="104" y="984"/>
                  </a:cubicBezTo>
                  <a:cubicBezTo>
                    <a:pt x="129" y="984"/>
                    <a:pt x="157" y="971"/>
                    <a:pt x="170" y="951"/>
                  </a:cubicBezTo>
                  <a:cubicBezTo>
                    <a:pt x="258" y="675"/>
                    <a:pt x="233" y="374"/>
                    <a:pt x="195" y="85"/>
                  </a:cubicBezTo>
                  <a:cubicBezTo>
                    <a:pt x="189" y="29"/>
                    <a:pt x="139" y="1"/>
                    <a:pt x="9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38"/>
            <p:cNvSpPr/>
            <p:nvPr/>
          </p:nvSpPr>
          <p:spPr>
            <a:xfrm>
              <a:off x="5273125" y="3827975"/>
              <a:ext cx="9900" cy="13125"/>
            </a:xfrm>
            <a:custGeom>
              <a:avLst/>
              <a:gdLst/>
              <a:ahLst/>
              <a:cxnLst/>
              <a:rect l="l" t="t" r="r" b="b"/>
              <a:pathLst>
                <a:path w="396" h="525" extrusionOk="0">
                  <a:moveTo>
                    <a:pt x="266" y="1"/>
                  </a:moveTo>
                  <a:cubicBezTo>
                    <a:pt x="239" y="1"/>
                    <a:pt x="213" y="14"/>
                    <a:pt x="197" y="45"/>
                  </a:cubicBezTo>
                  <a:cubicBezTo>
                    <a:pt x="147" y="120"/>
                    <a:pt x="110" y="183"/>
                    <a:pt x="72" y="258"/>
                  </a:cubicBezTo>
                  <a:cubicBezTo>
                    <a:pt x="34" y="321"/>
                    <a:pt x="22" y="384"/>
                    <a:pt x="9" y="459"/>
                  </a:cubicBezTo>
                  <a:cubicBezTo>
                    <a:pt x="0" y="495"/>
                    <a:pt x="30" y="524"/>
                    <a:pt x="61" y="524"/>
                  </a:cubicBezTo>
                  <a:cubicBezTo>
                    <a:pt x="74" y="524"/>
                    <a:pt x="86" y="520"/>
                    <a:pt x="97" y="509"/>
                  </a:cubicBezTo>
                  <a:cubicBezTo>
                    <a:pt x="147" y="459"/>
                    <a:pt x="197" y="409"/>
                    <a:pt x="235" y="346"/>
                  </a:cubicBezTo>
                  <a:cubicBezTo>
                    <a:pt x="273" y="283"/>
                    <a:pt x="310" y="208"/>
                    <a:pt x="361" y="145"/>
                  </a:cubicBezTo>
                  <a:cubicBezTo>
                    <a:pt x="395" y="67"/>
                    <a:pt x="328" y="1"/>
                    <a:pt x="26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38"/>
            <p:cNvSpPr/>
            <p:nvPr/>
          </p:nvSpPr>
          <p:spPr>
            <a:xfrm>
              <a:off x="5242050" y="3817300"/>
              <a:ext cx="9050" cy="16850"/>
            </a:xfrm>
            <a:custGeom>
              <a:avLst/>
              <a:gdLst/>
              <a:ahLst/>
              <a:cxnLst/>
              <a:rect l="l" t="t" r="r" b="b"/>
              <a:pathLst>
                <a:path w="362" h="674" extrusionOk="0">
                  <a:moveTo>
                    <a:pt x="109" y="1"/>
                  </a:moveTo>
                  <a:cubicBezTo>
                    <a:pt x="55" y="1"/>
                    <a:pt x="0" y="64"/>
                    <a:pt x="35" y="133"/>
                  </a:cubicBezTo>
                  <a:cubicBezTo>
                    <a:pt x="73" y="221"/>
                    <a:pt x="98" y="321"/>
                    <a:pt x="98" y="422"/>
                  </a:cubicBezTo>
                  <a:cubicBezTo>
                    <a:pt x="98" y="497"/>
                    <a:pt x="85" y="585"/>
                    <a:pt x="123" y="647"/>
                  </a:cubicBezTo>
                  <a:cubicBezTo>
                    <a:pt x="138" y="663"/>
                    <a:pt x="159" y="674"/>
                    <a:pt x="178" y="674"/>
                  </a:cubicBezTo>
                  <a:cubicBezTo>
                    <a:pt x="190" y="674"/>
                    <a:pt x="201" y="670"/>
                    <a:pt x="211" y="660"/>
                  </a:cubicBezTo>
                  <a:cubicBezTo>
                    <a:pt x="361" y="522"/>
                    <a:pt x="236" y="196"/>
                    <a:pt x="173" y="45"/>
                  </a:cubicBezTo>
                  <a:cubicBezTo>
                    <a:pt x="157" y="14"/>
                    <a:pt x="133" y="1"/>
                    <a:pt x="10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38"/>
            <p:cNvSpPr/>
            <p:nvPr/>
          </p:nvSpPr>
          <p:spPr>
            <a:xfrm>
              <a:off x="5203500" y="3757725"/>
              <a:ext cx="8575" cy="25950"/>
            </a:xfrm>
            <a:custGeom>
              <a:avLst/>
              <a:gdLst/>
              <a:ahLst/>
              <a:cxnLst/>
              <a:rect l="l" t="t" r="r" b="b"/>
              <a:pathLst>
                <a:path w="343" h="1038" extrusionOk="0">
                  <a:moveTo>
                    <a:pt x="54" y="0"/>
                  </a:moveTo>
                  <a:cubicBezTo>
                    <a:pt x="28" y="0"/>
                    <a:pt x="1" y="20"/>
                    <a:pt x="8" y="56"/>
                  </a:cubicBezTo>
                  <a:cubicBezTo>
                    <a:pt x="71" y="370"/>
                    <a:pt x="109" y="721"/>
                    <a:pt x="234" y="1010"/>
                  </a:cubicBezTo>
                  <a:cubicBezTo>
                    <a:pt x="244" y="1029"/>
                    <a:pt x="263" y="1037"/>
                    <a:pt x="281" y="1037"/>
                  </a:cubicBezTo>
                  <a:cubicBezTo>
                    <a:pt x="312" y="1037"/>
                    <a:pt x="342" y="1016"/>
                    <a:pt x="335" y="985"/>
                  </a:cubicBezTo>
                  <a:cubicBezTo>
                    <a:pt x="309" y="671"/>
                    <a:pt x="184" y="345"/>
                    <a:pt x="96" y="31"/>
                  </a:cubicBezTo>
                  <a:cubicBezTo>
                    <a:pt x="91" y="10"/>
                    <a:pt x="73" y="0"/>
                    <a:pt x="5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38"/>
            <p:cNvSpPr/>
            <p:nvPr/>
          </p:nvSpPr>
          <p:spPr>
            <a:xfrm>
              <a:off x="5224250" y="3757125"/>
              <a:ext cx="5200" cy="17625"/>
            </a:xfrm>
            <a:custGeom>
              <a:avLst/>
              <a:gdLst/>
              <a:ahLst/>
              <a:cxnLst/>
              <a:rect l="l" t="t" r="r" b="b"/>
              <a:pathLst>
                <a:path w="208" h="705" extrusionOk="0">
                  <a:moveTo>
                    <a:pt x="69" y="0"/>
                  </a:moveTo>
                  <a:cubicBezTo>
                    <a:pt x="33" y="0"/>
                    <a:pt x="0" y="26"/>
                    <a:pt x="7" y="80"/>
                  </a:cubicBezTo>
                  <a:cubicBezTo>
                    <a:pt x="7" y="269"/>
                    <a:pt x="7" y="469"/>
                    <a:pt x="57" y="658"/>
                  </a:cubicBezTo>
                  <a:cubicBezTo>
                    <a:pt x="69" y="689"/>
                    <a:pt x="98" y="705"/>
                    <a:pt x="124" y="705"/>
                  </a:cubicBezTo>
                  <a:cubicBezTo>
                    <a:pt x="151" y="705"/>
                    <a:pt x="176" y="689"/>
                    <a:pt x="182" y="658"/>
                  </a:cubicBezTo>
                  <a:cubicBezTo>
                    <a:pt x="207" y="469"/>
                    <a:pt x="182" y="269"/>
                    <a:pt x="157" y="80"/>
                  </a:cubicBezTo>
                  <a:cubicBezTo>
                    <a:pt x="151" y="29"/>
                    <a:pt x="108" y="0"/>
                    <a:pt x="6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38"/>
            <p:cNvSpPr/>
            <p:nvPr/>
          </p:nvSpPr>
          <p:spPr>
            <a:xfrm>
              <a:off x="5195925" y="3798500"/>
              <a:ext cx="14600" cy="22150"/>
            </a:xfrm>
            <a:custGeom>
              <a:avLst/>
              <a:gdLst/>
              <a:ahLst/>
              <a:cxnLst/>
              <a:rect l="l" t="t" r="r" b="b"/>
              <a:pathLst>
                <a:path w="584" h="886" extrusionOk="0">
                  <a:moveTo>
                    <a:pt x="124" y="0"/>
                  </a:moveTo>
                  <a:cubicBezTo>
                    <a:pt x="62" y="0"/>
                    <a:pt x="0" y="66"/>
                    <a:pt x="35" y="145"/>
                  </a:cubicBezTo>
                  <a:cubicBezTo>
                    <a:pt x="148" y="370"/>
                    <a:pt x="249" y="684"/>
                    <a:pt x="449" y="860"/>
                  </a:cubicBezTo>
                  <a:cubicBezTo>
                    <a:pt x="467" y="878"/>
                    <a:pt x="486" y="885"/>
                    <a:pt x="504" y="885"/>
                  </a:cubicBezTo>
                  <a:cubicBezTo>
                    <a:pt x="548" y="885"/>
                    <a:pt x="584" y="838"/>
                    <a:pt x="575" y="784"/>
                  </a:cubicBezTo>
                  <a:cubicBezTo>
                    <a:pt x="537" y="521"/>
                    <a:pt x="336" y="270"/>
                    <a:pt x="198" y="44"/>
                  </a:cubicBezTo>
                  <a:cubicBezTo>
                    <a:pt x="179" y="13"/>
                    <a:pt x="151" y="0"/>
                    <a:pt x="12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38"/>
            <p:cNvSpPr/>
            <p:nvPr/>
          </p:nvSpPr>
          <p:spPr>
            <a:xfrm>
              <a:off x="5217575" y="3800375"/>
              <a:ext cx="13750" cy="24375"/>
            </a:xfrm>
            <a:custGeom>
              <a:avLst/>
              <a:gdLst/>
              <a:ahLst/>
              <a:cxnLst/>
              <a:rect l="l" t="t" r="r" b="b"/>
              <a:pathLst>
                <a:path w="550" h="975" extrusionOk="0">
                  <a:moveTo>
                    <a:pt x="118" y="0"/>
                  </a:moveTo>
                  <a:cubicBezTo>
                    <a:pt x="61" y="0"/>
                    <a:pt x="1" y="63"/>
                    <a:pt x="35" y="132"/>
                  </a:cubicBezTo>
                  <a:cubicBezTo>
                    <a:pt x="110" y="283"/>
                    <a:pt x="161" y="421"/>
                    <a:pt x="211" y="571"/>
                  </a:cubicBezTo>
                  <a:cubicBezTo>
                    <a:pt x="248" y="709"/>
                    <a:pt x="274" y="835"/>
                    <a:pt x="349" y="948"/>
                  </a:cubicBezTo>
                  <a:cubicBezTo>
                    <a:pt x="366" y="965"/>
                    <a:pt x="389" y="975"/>
                    <a:pt x="410" y="975"/>
                  </a:cubicBezTo>
                  <a:cubicBezTo>
                    <a:pt x="434" y="975"/>
                    <a:pt x="455" y="962"/>
                    <a:pt x="462" y="935"/>
                  </a:cubicBezTo>
                  <a:cubicBezTo>
                    <a:pt x="550" y="647"/>
                    <a:pt x="336" y="283"/>
                    <a:pt x="186" y="44"/>
                  </a:cubicBezTo>
                  <a:cubicBezTo>
                    <a:pt x="170" y="13"/>
                    <a:pt x="145" y="0"/>
                    <a:pt x="11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38"/>
            <p:cNvSpPr/>
            <p:nvPr/>
          </p:nvSpPr>
          <p:spPr>
            <a:xfrm>
              <a:off x="5164750" y="3754025"/>
              <a:ext cx="14725" cy="28675"/>
            </a:xfrm>
            <a:custGeom>
              <a:avLst/>
              <a:gdLst/>
              <a:ahLst/>
              <a:cxnLst/>
              <a:rect l="l" t="t" r="r" b="b"/>
              <a:pathLst>
                <a:path w="589" h="1147" extrusionOk="0">
                  <a:moveTo>
                    <a:pt x="85" y="0"/>
                  </a:moveTo>
                  <a:cubicBezTo>
                    <a:pt x="41" y="0"/>
                    <a:pt x="0" y="33"/>
                    <a:pt x="15" y="91"/>
                  </a:cubicBezTo>
                  <a:cubicBezTo>
                    <a:pt x="90" y="430"/>
                    <a:pt x="203" y="869"/>
                    <a:pt x="454" y="1120"/>
                  </a:cubicBezTo>
                  <a:cubicBezTo>
                    <a:pt x="469" y="1139"/>
                    <a:pt x="487" y="1146"/>
                    <a:pt x="504" y="1146"/>
                  </a:cubicBezTo>
                  <a:cubicBezTo>
                    <a:pt x="547" y="1146"/>
                    <a:pt x="588" y="1102"/>
                    <a:pt x="579" y="1058"/>
                  </a:cubicBezTo>
                  <a:cubicBezTo>
                    <a:pt x="542" y="895"/>
                    <a:pt x="467" y="744"/>
                    <a:pt x="391" y="593"/>
                  </a:cubicBezTo>
                  <a:cubicBezTo>
                    <a:pt x="316" y="418"/>
                    <a:pt x="241" y="229"/>
                    <a:pt x="165" y="54"/>
                  </a:cubicBezTo>
                  <a:cubicBezTo>
                    <a:pt x="150" y="17"/>
                    <a:pt x="116" y="0"/>
                    <a:pt x="8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38"/>
            <p:cNvSpPr/>
            <p:nvPr/>
          </p:nvSpPr>
          <p:spPr>
            <a:xfrm>
              <a:off x="5125200" y="3752000"/>
              <a:ext cx="18400" cy="27750"/>
            </a:xfrm>
            <a:custGeom>
              <a:avLst/>
              <a:gdLst/>
              <a:ahLst/>
              <a:cxnLst/>
              <a:rect l="l" t="t" r="r" b="b"/>
              <a:pathLst>
                <a:path w="736" h="1110" extrusionOk="0">
                  <a:moveTo>
                    <a:pt x="93" y="0"/>
                  </a:moveTo>
                  <a:cubicBezTo>
                    <a:pt x="47" y="0"/>
                    <a:pt x="1" y="38"/>
                    <a:pt x="16" y="97"/>
                  </a:cubicBezTo>
                  <a:cubicBezTo>
                    <a:pt x="91" y="448"/>
                    <a:pt x="267" y="900"/>
                    <a:pt x="580" y="1101"/>
                  </a:cubicBezTo>
                  <a:cubicBezTo>
                    <a:pt x="593" y="1107"/>
                    <a:pt x="606" y="1110"/>
                    <a:pt x="618" y="1110"/>
                  </a:cubicBezTo>
                  <a:cubicBezTo>
                    <a:pt x="681" y="1110"/>
                    <a:pt x="735" y="1038"/>
                    <a:pt x="693" y="976"/>
                  </a:cubicBezTo>
                  <a:cubicBezTo>
                    <a:pt x="605" y="837"/>
                    <a:pt x="480" y="712"/>
                    <a:pt x="392" y="561"/>
                  </a:cubicBezTo>
                  <a:cubicBezTo>
                    <a:pt x="292" y="398"/>
                    <a:pt x="216" y="235"/>
                    <a:pt x="166" y="59"/>
                  </a:cubicBezTo>
                  <a:cubicBezTo>
                    <a:pt x="156" y="18"/>
                    <a:pt x="125" y="0"/>
                    <a:pt x="93"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38"/>
            <p:cNvSpPr/>
            <p:nvPr/>
          </p:nvSpPr>
          <p:spPr>
            <a:xfrm>
              <a:off x="5165175" y="3786700"/>
              <a:ext cx="21150" cy="23950"/>
            </a:xfrm>
            <a:custGeom>
              <a:avLst/>
              <a:gdLst/>
              <a:ahLst/>
              <a:cxnLst/>
              <a:rect l="l" t="t" r="r" b="b"/>
              <a:pathLst>
                <a:path w="846" h="958" extrusionOk="0">
                  <a:moveTo>
                    <a:pt x="103" y="0"/>
                  </a:moveTo>
                  <a:cubicBezTo>
                    <a:pt x="46" y="0"/>
                    <a:pt x="1" y="74"/>
                    <a:pt x="48" y="140"/>
                  </a:cubicBezTo>
                  <a:lnTo>
                    <a:pt x="387" y="566"/>
                  </a:lnTo>
                  <a:cubicBezTo>
                    <a:pt x="487" y="704"/>
                    <a:pt x="588" y="842"/>
                    <a:pt x="726" y="943"/>
                  </a:cubicBezTo>
                  <a:cubicBezTo>
                    <a:pt x="741" y="953"/>
                    <a:pt x="756" y="958"/>
                    <a:pt x="769" y="958"/>
                  </a:cubicBezTo>
                  <a:cubicBezTo>
                    <a:pt x="818" y="958"/>
                    <a:pt x="846" y="892"/>
                    <a:pt x="826" y="842"/>
                  </a:cubicBezTo>
                  <a:cubicBezTo>
                    <a:pt x="763" y="692"/>
                    <a:pt x="638" y="554"/>
                    <a:pt x="525" y="428"/>
                  </a:cubicBezTo>
                  <a:lnTo>
                    <a:pt x="161" y="27"/>
                  </a:lnTo>
                  <a:cubicBezTo>
                    <a:pt x="142" y="8"/>
                    <a:pt x="122" y="0"/>
                    <a:pt x="103"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38"/>
            <p:cNvSpPr/>
            <p:nvPr/>
          </p:nvSpPr>
          <p:spPr>
            <a:xfrm>
              <a:off x="5215775" y="3823025"/>
              <a:ext cx="11150" cy="10525"/>
            </a:xfrm>
            <a:custGeom>
              <a:avLst/>
              <a:gdLst/>
              <a:ahLst/>
              <a:cxnLst/>
              <a:rect l="l" t="t" r="r" b="b"/>
              <a:pathLst>
                <a:path w="446" h="421" extrusionOk="0">
                  <a:moveTo>
                    <a:pt x="110" y="1"/>
                  </a:moveTo>
                  <a:cubicBezTo>
                    <a:pt x="36" y="1"/>
                    <a:pt x="1" y="109"/>
                    <a:pt x="69" y="155"/>
                  </a:cubicBezTo>
                  <a:cubicBezTo>
                    <a:pt x="157" y="205"/>
                    <a:pt x="207" y="280"/>
                    <a:pt x="270" y="368"/>
                  </a:cubicBezTo>
                  <a:cubicBezTo>
                    <a:pt x="293" y="399"/>
                    <a:pt x="326" y="421"/>
                    <a:pt x="360" y="421"/>
                  </a:cubicBezTo>
                  <a:cubicBezTo>
                    <a:pt x="381" y="421"/>
                    <a:pt x="402" y="412"/>
                    <a:pt x="421" y="393"/>
                  </a:cubicBezTo>
                  <a:cubicBezTo>
                    <a:pt x="433" y="368"/>
                    <a:pt x="446" y="343"/>
                    <a:pt x="446" y="305"/>
                  </a:cubicBezTo>
                  <a:cubicBezTo>
                    <a:pt x="396" y="155"/>
                    <a:pt x="270" y="67"/>
                    <a:pt x="132" y="4"/>
                  </a:cubicBezTo>
                  <a:cubicBezTo>
                    <a:pt x="124" y="2"/>
                    <a:pt x="117" y="1"/>
                    <a:pt x="11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Rectangle 3"/>
          <p:cNvSpPr/>
          <p:nvPr/>
        </p:nvSpPr>
        <p:spPr>
          <a:xfrm>
            <a:off x="1692533" y="497551"/>
            <a:ext cx="3558988" cy="400110"/>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id-ID" sz="2000" dirty="0">
                <a:latin typeface="Cooper Black" panose="0208090404030B020404" pitchFamily="18" charset="0"/>
              </a:rPr>
              <a:t>Nilai-nilai Etika Pancasila</a:t>
            </a:r>
            <a:endParaRPr lang="en-US" sz="2000" dirty="0">
              <a:latin typeface="Cooper Black" panose="0208090404030B020404" pitchFamily="18" charset="0"/>
            </a:endParaRPr>
          </a:p>
        </p:txBody>
      </p:sp>
      <p:pic>
        <p:nvPicPr>
          <p:cNvPr id="223" name="Picture 222" descr="garuda-pancasila-640x330.jp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0312" y1="80606" x2="30312" y2="80606"/>
                        <a14:foregroundMark x1="53438" y1="95758" x2="45625" y2="93939"/>
                        <a14:foregroundMark x1="33125" y1="82424" x2="34375" y2="83333"/>
                        <a14:foregroundMark x1="65938" y1="84242" x2="70469" y2="78788"/>
                        <a14:foregroundMark x1="57813" y1="36061" x2="47656" y2="70000"/>
                        <a14:foregroundMark x1="44531" y1="55455" x2="49844" y2="57576"/>
                      </a14:backgroundRemoval>
                    </a14:imgEffect>
                  </a14:imgLayer>
                </a14:imgProps>
              </a:ext>
            </a:extLst>
          </a:blip>
          <a:stretch>
            <a:fillRect/>
          </a:stretch>
        </p:blipFill>
        <p:spPr>
          <a:xfrm>
            <a:off x="-194301" y="163092"/>
            <a:ext cx="2073267" cy="1069028"/>
          </a:xfrm>
          <a:prstGeom prst="rect">
            <a:avLst/>
          </a:prstGeom>
        </p:spPr>
      </p:pic>
      <p:grpSp>
        <p:nvGrpSpPr>
          <p:cNvPr id="224" name="Google Shape;6911;p57"/>
          <p:cNvGrpSpPr/>
          <p:nvPr/>
        </p:nvGrpSpPr>
        <p:grpSpPr>
          <a:xfrm>
            <a:off x="245979" y="1551608"/>
            <a:ext cx="596353" cy="596094"/>
            <a:chOff x="2151450" y="2075650"/>
            <a:chExt cx="460575" cy="460375"/>
          </a:xfrm>
        </p:grpSpPr>
        <p:sp>
          <p:nvSpPr>
            <p:cNvPr id="225" name="Google Shape;6912;p57"/>
            <p:cNvSpPr/>
            <p:nvPr/>
          </p:nvSpPr>
          <p:spPr>
            <a:xfrm>
              <a:off x="2151450" y="2144550"/>
              <a:ext cx="188925" cy="174900"/>
            </a:xfrm>
            <a:custGeom>
              <a:avLst/>
              <a:gdLst/>
              <a:ahLst/>
              <a:cxnLst/>
              <a:rect l="l" t="t" r="r" b="b"/>
              <a:pathLst>
                <a:path w="7557" h="6996" extrusionOk="0">
                  <a:moveTo>
                    <a:pt x="2822" y="1"/>
                  </a:moveTo>
                  <a:cubicBezTo>
                    <a:pt x="2371" y="1"/>
                    <a:pt x="1917" y="182"/>
                    <a:pt x="1482" y="635"/>
                  </a:cubicBezTo>
                  <a:cubicBezTo>
                    <a:pt x="661" y="1482"/>
                    <a:pt x="259" y="2812"/>
                    <a:pt x="117" y="3945"/>
                  </a:cubicBezTo>
                  <a:cubicBezTo>
                    <a:pt x="1" y="4872"/>
                    <a:pt x="259" y="5889"/>
                    <a:pt x="1000" y="6451"/>
                  </a:cubicBezTo>
                  <a:cubicBezTo>
                    <a:pt x="1559" y="6882"/>
                    <a:pt x="2286" y="6987"/>
                    <a:pt x="3005" y="6987"/>
                  </a:cubicBezTo>
                  <a:cubicBezTo>
                    <a:pt x="3134" y="6987"/>
                    <a:pt x="3263" y="6983"/>
                    <a:pt x="3391" y="6978"/>
                  </a:cubicBezTo>
                  <a:cubicBezTo>
                    <a:pt x="4577" y="6924"/>
                    <a:pt x="6245" y="6996"/>
                    <a:pt x="7004" y="5872"/>
                  </a:cubicBezTo>
                  <a:cubicBezTo>
                    <a:pt x="7557" y="5051"/>
                    <a:pt x="7307" y="3954"/>
                    <a:pt x="6807" y="3168"/>
                  </a:cubicBezTo>
                  <a:cubicBezTo>
                    <a:pt x="6415" y="2553"/>
                    <a:pt x="5897" y="2018"/>
                    <a:pt x="5380" y="1500"/>
                  </a:cubicBezTo>
                  <a:cubicBezTo>
                    <a:pt x="4660" y="763"/>
                    <a:pt x="3747" y="1"/>
                    <a:pt x="2822"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913;p57"/>
            <p:cNvSpPr/>
            <p:nvPr/>
          </p:nvSpPr>
          <p:spPr>
            <a:xfrm>
              <a:off x="2169750" y="2211350"/>
              <a:ext cx="141350" cy="61025"/>
            </a:xfrm>
            <a:custGeom>
              <a:avLst/>
              <a:gdLst/>
              <a:ahLst/>
              <a:cxnLst/>
              <a:rect l="l" t="t" r="r" b="b"/>
              <a:pathLst>
                <a:path w="5654" h="2441" extrusionOk="0">
                  <a:moveTo>
                    <a:pt x="1919" y="1"/>
                  </a:moveTo>
                  <a:cubicBezTo>
                    <a:pt x="1771" y="1"/>
                    <a:pt x="1625" y="18"/>
                    <a:pt x="1481" y="59"/>
                  </a:cubicBezTo>
                  <a:cubicBezTo>
                    <a:pt x="1347" y="104"/>
                    <a:pt x="1222" y="157"/>
                    <a:pt x="1124" y="265"/>
                  </a:cubicBezTo>
                  <a:cubicBezTo>
                    <a:pt x="0" y="1424"/>
                    <a:pt x="3497" y="2361"/>
                    <a:pt x="4122" y="2397"/>
                  </a:cubicBezTo>
                  <a:cubicBezTo>
                    <a:pt x="4243" y="2404"/>
                    <a:pt x="4539" y="2441"/>
                    <a:pt x="4837" y="2441"/>
                  </a:cubicBezTo>
                  <a:cubicBezTo>
                    <a:pt x="5243" y="2441"/>
                    <a:pt x="5654" y="2373"/>
                    <a:pt x="5638" y="2076"/>
                  </a:cubicBezTo>
                  <a:cubicBezTo>
                    <a:pt x="5638" y="2022"/>
                    <a:pt x="5612" y="1960"/>
                    <a:pt x="5576" y="1915"/>
                  </a:cubicBezTo>
                  <a:cubicBezTo>
                    <a:pt x="5014" y="1032"/>
                    <a:pt x="3997" y="559"/>
                    <a:pt x="3015" y="229"/>
                  </a:cubicBezTo>
                  <a:cubicBezTo>
                    <a:pt x="2660" y="108"/>
                    <a:pt x="2285" y="1"/>
                    <a:pt x="1919"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914;p57"/>
            <p:cNvSpPr/>
            <p:nvPr/>
          </p:nvSpPr>
          <p:spPr>
            <a:xfrm>
              <a:off x="2272550" y="2169100"/>
              <a:ext cx="67825" cy="146350"/>
            </a:xfrm>
            <a:custGeom>
              <a:avLst/>
              <a:gdLst/>
              <a:ahLst/>
              <a:cxnLst/>
              <a:rect l="l" t="t" r="r" b="b"/>
              <a:pathLst>
                <a:path w="2713" h="5854" extrusionOk="0">
                  <a:moveTo>
                    <a:pt x="1" y="1"/>
                  </a:moveTo>
                  <a:cubicBezTo>
                    <a:pt x="420" y="768"/>
                    <a:pt x="1000" y="1919"/>
                    <a:pt x="1116" y="2508"/>
                  </a:cubicBezTo>
                  <a:cubicBezTo>
                    <a:pt x="1366" y="3792"/>
                    <a:pt x="795" y="5202"/>
                    <a:pt x="483" y="5853"/>
                  </a:cubicBezTo>
                  <a:cubicBezTo>
                    <a:pt x="1152" y="5728"/>
                    <a:pt x="1776" y="5461"/>
                    <a:pt x="2160" y="4890"/>
                  </a:cubicBezTo>
                  <a:cubicBezTo>
                    <a:pt x="2713" y="4069"/>
                    <a:pt x="2463" y="2972"/>
                    <a:pt x="1963" y="2186"/>
                  </a:cubicBezTo>
                  <a:cubicBezTo>
                    <a:pt x="1571" y="1571"/>
                    <a:pt x="1053" y="1036"/>
                    <a:pt x="536" y="518"/>
                  </a:cubicBezTo>
                  <a:cubicBezTo>
                    <a:pt x="375" y="340"/>
                    <a:pt x="188" y="170"/>
                    <a:pt x="1"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915;p57"/>
            <p:cNvSpPr/>
            <p:nvPr/>
          </p:nvSpPr>
          <p:spPr>
            <a:xfrm>
              <a:off x="2151900" y="2322475"/>
              <a:ext cx="214800" cy="178275"/>
            </a:xfrm>
            <a:custGeom>
              <a:avLst/>
              <a:gdLst/>
              <a:ahLst/>
              <a:cxnLst/>
              <a:rect l="l" t="t" r="r" b="b"/>
              <a:pathLst>
                <a:path w="8592" h="7131" extrusionOk="0">
                  <a:moveTo>
                    <a:pt x="5903" y="0"/>
                  </a:moveTo>
                  <a:cubicBezTo>
                    <a:pt x="5630" y="0"/>
                    <a:pt x="5358" y="33"/>
                    <a:pt x="5103" y="93"/>
                  </a:cubicBezTo>
                  <a:cubicBezTo>
                    <a:pt x="4381" y="262"/>
                    <a:pt x="3694" y="583"/>
                    <a:pt x="3025" y="905"/>
                  </a:cubicBezTo>
                  <a:cubicBezTo>
                    <a:pt x="1615" y="1565"/>
                    <a:pt x="0" y="2626"/>
                    <a:pt x="893" y="4366"/>
                  </a:cubicBezTo>
                  <a:cubicBezTo>
                    <a:pt x="1437" y="5436"/>
                    <a:pt x="2570" y="6266"/>
                    <a:pt x="3622" y="6783"/>
                  </a:cubicBezTo>
                  <a:cubicBezTo>
                    <a:pt x="4060" y="7002"/>
                    <a:pt x="4560" y="7131"/>
                    <a:pt x="5051" y="7131"/>
                  </a:cubicBezTo>
                  <a:cubicBezTo>
                    <a:pt x="5502" y="7131"/>
                    <a:pt x="5945" y="7022"/>
                    <a:pt x="6326" y="6775"/>
                  </a:cubicBezTo>
                  <a:cubicBezTo>
                    <a:pt x="7030" y="6311"/>
                    <a:pt x="7378" y="5463"/>
                    <a:pt x="7619" y="4651"/>
                  </a:cubicBezTo>
                  <a:cubicBezTo>
                    <a:pt x="7967" y="3492"/>
                    <a:pt x="8591" y="1913"/>
                    <a:pt x="7771" y="806"/>
                  </a:cubicBezTo>
                  <a:cubicBezTo>
                    <a:pt x="7332" y="226"/>
                    <a:pt x="6614" y="0"/>
                    <a:pt x="5903"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916;p57"/>
            <p:cNvSpPr/>
            <p:nvPr/>
          </p:nvSpPr>
          <p:spPr>
            <a:xfrm>
              <a:off x="2237100" y="2348425"/>
              <a:ext cx="86325" cy="90125"/>
            </a:xfrm>
            <a:custGeom>
              <a:avLst/>
              <a:gdLst/>
              <a:ahLst/>
              <a:cxnLst/>
              <a:rect l="l" t="t" r="r" b="b"/>
              <a:pathLst>
                <a:path w="3453" h="3605" extrusionOk="0">
                  <a:moveTo>
                    <a:pt x="3060" y="0"/>
                  </a:moveTo>
                  <a:cubicBezTo>
                    <a:pt x="2830" y="0"/>
                    <a:pt x="2508" y="197"/>
                    <a:pt x="2355" y="277"/>
                  </a:cubicBezTo>
                  <a:cubicBezTo>
                    <a:pt x="1695" y="625"/>
                    <a:pt x="1142" y="1133"/>
                    <a:pt x="589" y="1633"/>
                  </a:cubicBezTo>
                  <a:cubicBezTo>
                    <a:pt x="384" y="1820"/>
                    <a:pt x="170" y="2025"/>
                    <a:pt x="72" y="2284"/>
                  </a:cubicBezTo>
                  <a:cubicBezTo>
                    <a:pt x="18" y="2436"/>
                    <a:pt x="9" y="2605"/>
                    <a:pt x="9" y="2766"/>
                  </a:cubicBezTo>
                  <a:cubicBezTo>
                    <a:pt x="0" y="2971"/>
                    <a:pt x="18" y="3203"/>
                    <a:pt x="152" y="3372"/>
                  </a:cubicBezTo>
                  <a:cubicBezTo>
                    <a:pt x="270" y="3531"/>
                    <a:pt x="473" y="3605"/>
                    <a:pt x="675" y="3605"/>
                  </a:cubicBezTo>
                  <a:cubicBezTo>
                    <a:pt x="733" y="3605"/>
                    <a:pt x="792" y="3599"/>
                    <a:pt x="848" y="3587"/>
                  </a:cubicBezTo>
                  <a:cubicBezTo>
                    <a:pt x="1098" y="3533"/>
                    <a:pt x="1312" y="3381"/>
                    <a:pt x="1517" y="3221"/>
                  </a:cubicBezTo>
                  <a:cubicBezTo>
                    <a:pt x="2266" y="2623"/>
                    <a:pt x="2855" y="1820"/>
                    <a:pt x="3212" y="919"/>
                  </a:cubicBezTo>
                  <a:cubicBezTo>
                    <a:pt x="3292" y="714"/>
                    <a:pt x="3453" y="197"/>
                    <a:pt x="3203" y="36"/>
                  </a:cubicBezTo>
                  <a:cubicBezTo>
                    <a:pt x="3163" y="11"/>
                    <a:pt x="3114" y="0"/>
                    <a:pt x="3060"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917;p57"/>
            <p:cNvSpPr/>
            <p:nvPr/>
          </p:nvSpPr>
          <p:spPr>
            <a:xfrm>
              <a:off x="2201625" y="2322475"/>
              <a:ext cx="156150" cy="68125"/>
            </a:xfrm>
            <a:custGeom>
              <a:avLst/>
              <a:gdLst/>
              <a:ahLst/>
              <a:cxnLst/>
              <a:rect l="l" t="t" r="r" b="b"/>
              <a:pathLst>
                <a:path w="6246" h="2725" extrusionOk="0">
                  <a:moveTo>
                    <a:pt x="3914" y="0"/>
                  </a:moveTo>
                  <a:cubicBezTo>
                    <a:pt x="3641" y="0"/>
                    <a:pt x="3369" y="33"/>
                    <a:pt x="3114" y="93"/>
                  </a:cubicBezTo>
                  <a:cubicBezTo>
                    <a:pt x="2392" y="262"/>
                    <a:pt x="1705" y="583"/>
                    <a:pt x="1036" y="905"/>
                  </a:cubicBezTo>
                  <a:cubicBezTo>
                    <a:pt x="688" y="1065"/>
                    <a:pt x="331" y="1252"/>
                    <a:pt x="1" y="1467"/>
                  </a:cubicBezTo>
                  <a:cubicBezTo>
                    <a:pt x="1" y="1467"/>
                    <a:pt x="1289" y="997"/>
                    <a:pt x="2712" y="997"/>
                  </a:cubicBezTo>
                  <a:cubicBezTo>
                    <a:pt x="2942" y="997"/>
                    <a:pt x="3176" y="1010"/>
                    <a:pt x="3409" y="1038"/>
                  </a:cubicBezTo>
                  <a:cubicBezTo>
                    <a:pt x="4658" y="1199"/>
                    <a:pt x="5693" y="2225"/>
                    <a:pt x="6139" y="2724"/>
                  </a:cubicBezTo>
                  <a:cubicBezTo>
                    <a:pt x="6246" y="2037"/>
                    <a:pt x="6201" y="1359"/>
                    <a:pt x="5782" y="806"/>
                  </a:cubicBezTo>
                  <a:cubicBezTo>
                    <a:pt x="5343" y="226"/>
                    <a:pt x="4625" y="0"/>
                    <a:pt x="3914"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918;p57"/>
            <p:cNvSpPr/>
            <p:nvPr/>
          </p:nvSpPr>
          <p:spPr>
            <a:xfrm>
              <a:off x="2359525" y="2344825"/>
              <a:ext cx="172650" cy="191200"/>
            </a:xfrm>
            <a:custGeom>
              <a:avLst/>
              <a:gdLst/>
              <a:ahLst/>
              <a:cxnLst/>
              <a:rect l="l" t="t" r="r" b="b"/>
              <a:pathLst>
                <a:path w="6906" h="7648" extrusionOk="0">
                  <a:moveTo>
                    <a:pt x="2179" y="1"/>
                  </a:moveTo>
                  <a:cubicBezTo>
                    <a:pt x="1987" y="1"/>
                    <a:pt x="1792" y="29"/>
                    <a:pt x="1598" y="91"/>
                  </a:cubicBezTo>
                  <a:cubicBezTo>
                    <a:pt x="652" y="394"/>
                    <a:pt x="170" y="1420"/>
                    <a:pt x="81" y="2339"/>
                  </a:cubicBezTo>
                  <a:cubicBezTo>
                    <a:pt x="1" y="3070"/>
                    <a:pt x="81" y="3811"/>
                    <a:pt x="162" y="4533"/>
                  </a:cubicBezTo>
                  <a:cubicBezTo>
                    <a:pt x="328" y="5955"/>
                    <a:pt x="742" y="7648"/>
                    <a:pt x="2336" y="7648"/>
                  </a:cubicBezTo>
                  <a:cubicBezTo>
                    <a:pt x="2452" y="7648"/>
                    <a:pt x="2575" y="7639"/>
                    <a:pt x="2704" y="7620"/>
                  </a:cubicBezTo>
                  <a:cubicBezTo>
                    <a:pt x="3873" y="7460"/>
                    <a:pt x="5015" y="6666"/>
                    <a:pt x="5826" y="5863"/>
                  </a:cubicBezTo>
                  <a:cubicBezTo>
                    <a:pt x="6478" y="5203"/>
                    <a:pt x="6906" y="4239"/>
                    <a:pt x="6674" y="3338"/>
                  </a:cubicBezTo>
                  <a:cubicBezTo>
                    <a:pt x="6469" y="2535"/>
                    <a:pt x="5800" y="1946"/>
                    <a:pt x="5122" y="1456"/>
                  </a:cubicBezTo>
                  <a:cubicBezTo>
                    <a:pt x="4297" y="873"/>
                    <a:pt x="3259" y="1"/>
                    <a:pt x="217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919;p57"/>
            <p:cNvSpPr/>
            <p:nvPr/>
          </p:nvSpPr>
          <p:spPr>
            <a:xfrm>
              <a:off x="2394325" y="2371725"/>
              <a:ext cx="87225" cy="104175"/>
            </a:xfrm>
            <a:custGeom>
              <a:avLst/>
              <a:gdLst/>
              <a:ahLst/>
              <a:cxnLst/>
              <a:rect l="l" t="t" r="r" b="b"/>
              <a:pathLst>
                <a:path w="3489" h="4167" extrusionOk="0">
                  <a:moveTo>
                    <a:pt x="497" y="1"/>
                  </a:moveTo>
                  <a:cubicBezTo>
                    <a:pt x="382" y="1"/>
                    <a:pt x="285" y="50"/>
                    <a:pt x="215" y="166"/>
                  </a:cubicBezTo>
                  <a:cubicBezTo>
                    <a:pt x="1" y="531"/>
                    <a:pt x="313" y="1218"/>
                    <a:pt x="447" y="1575"/>
                  </a:cubicBezTo>
                  <a:cubicBezTo>
                    <a:pt x="607" y="2030"/>
                    <a:pt x="821" y="2476"/>
                    <a:pt x="1053" y="2904"/>
                  </a:cubicBezTo>
                  <a:cubicBezTo>
                    <a:pt x="1276" y="3333"/>
                    <a:pt x="1544" y="3779"/>
                    <a:pt x="1963" y="4019"/>
                  </a:cubicBezTo>
                  <a:cubicBezTo>
                    <a:pt x="2134" y="4116"/>
                    <a:pt x="2337" y="4166"/>
                    <a:pt x="2535" y="4166"/>
                  </a:cubicBezTo>
                  <a:cubicBezTo>
                    <a:pt x="2832" y="4166"/>
                    <a:pt x="3119" y="4052"/>
                    <a:pt x="3275" y="3805"/>
                  </a:cubicBezTo>
                  <a:cubicBezTo>
                    <a:pt x="3489" y="3466"/>
                    <a:pt x="3391" y="3011"/>
                    <a:pt x="3212" y="2646"/>
                  </a:cubicBezTo>
                  <a:cubicBezTo>
                    <a:pt x="2980" y="2182"/>
                    <a:pt x="2632" y="1780"/>
                    <a:pt x="2276" y="1406"/>
                  </a:cubicBezTo>
                  <a:cubicBezTo>
                    <a:pt x="2024" y="1154"/>
                    <a:pt x="1055" y="1"/>
                    <a:pt x="497"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920;p57"/>
            <p:cNvSpPr/>
            <p:nvPr/>
          </p:nvSpPr>
          <p:spPr>
            <a:xfrm>
              <a:off x="2359525" y="2344800"/>
              <a:ext cx="87900" cy="116275"/>
            </a:xfrm>
            <a:custGeom>
              <a:avLst/>
              <a:gdLst/>
              <a:ahLst/>
              <a:cxnLst/>
              <a:rect l="l" t="t" r="r" b="b"/>
              <a:pathLst>
                <a:path w="3516" h="4651" extrusionOk="0">
                  <a:moveTo>
                    <a:pt x="2177" y="0"/>
                  </a:moveTo>
                  <a:cubicBezTo>
                    <a:pt x="1985" y="0"/>
                    <a:pt x="1791" y="28"/>
                    <a:pt x="1598" y="92"/>
                  </a:cubicBezTo>
                  <a:cubicBezTo>
                    <a:pt x="652" y="395"/>
                    <a:pt x="170" y="1421"/>
                    <a:pt x="81" y="2340"/>
                  </a:cubicBezTo>
                  <a:cubicBezTo>
                    <a:pt x="1" y="3071"/>
                    <a:pt x="81" y="3812"/>
                    <a:pt x="162" y="4534"/>
                  </a:cubicBezTo>
                  <a:cubicBezTo>
                    <a:pt x="170" y="4579"/>
                    <a:pt x="170" y="4615"/>
                    <a:pt x="179" y="4650"/>
                  </a:cubicBezTo>
                  <a:cubicBezTo>
                    <a:pt x="733" y="2161"/>
                    <a:pt x="2731" y="823"/>
                    <a:pt x="3516" y="377"/>
                  </a:cubicBezTo>
                  <a:cubicBezTo>
                    <a:pt x="3083" y="158"/>
                    <a:pt x="2633" y="0"/>
                    <a:pt x="2177"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921;p57"/>
            <p:cNvSpPr/>
            <p:nvPr/>
          </p:nvSpPr>
          <p:spPr>
            <a:xfrm>
              <a:off x="2300875" y="2075650"/>
              <a:ext cx="199875" cy="191525"/>
            </a:xfrm>
            <a:custGeom>
              <a:avLst/>
              <a:gdLst/>
              <a:ahLst/>
              <a:cxnLst/>
              <a:rect l="l" t="t" r="r" b="b"/>
              <a:pathLst>
                <a:path w="7995" h="7661" extrusionOk="0">
                  <a:moveTo>
                    <a:pt x="4061" y="0"/>
                  </a:moveTo>
                  <a:cubicBezTo>
                    <a:pt x="3515" y="0"/>
                    <a:pt x="2972" y="63"/>
                    <a:pt x="2481" y="162"/>
                  </a:cubicBezTo>
                  <a:cubicBezTo>
                    <a:pt x="1526" y="349"/>
                    <a:pt x="607" y="938"/>
                    <a:pt x="286" y="1848"/>
                  </a:cubicBezTo>
                  <a:cubicBezTo>
                    <a:pt x="1" y="2668"/>
                    <a:pt x="251" y="3569"/>
                    <a:pt x="554" y="4381"/>
                  </a:cubicBezTo>
                  <a:cubicBezTo>
                    <a:pt x="1000" y="5532"/>
                    <a:pt x="1473" y="7209"/>
                    <a:pt x="2829" y="7593"/>
                  </a:cubicBezTo>
                  <a:cubicBezTo>
                    <a:pt x="2994" y="7639"/>
                    <a:pt x="3160" y="7660"/>
                    <a:pt x="3324" y="7660"/>
                  </a:cubicBezTo>
                  <a:cubicBezTo>
                    <a:pt x="4142" y="7660"/>
                    <a:pt x="4921" y="7130"/>
                    <a:pt x="5434" y="6513"/>
                  </a:cubicBezTo>
                  <a:cubicBezTo>
                    <a:pt x="5915" y="5924"/>
                    <a:pt x="6272" y="5238"/>
                    <a:pt x="6620" y="4560"/>
                  </a:cubicBezTo>
                  <a:cubicBezTo>
                    <a:pt x="7343" y="3141"/>
                    <a:pt x="7994" y="1286"/>
                    <a:pt x="6192" y="420"/>
                  </a:cubicBezTo>
                  <a:cubicBezTo>
                    <a:pt x="5554" y="117"/>
                    <a:pt x="4804" y="0"/>
                    <a:pt x="4061"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6922;p57"/>
            <p:cNvSpPr/>
            <p:nvPr/>
          </p:nvSpPr>
          <p:spPr>
            <a:xfrm>
              <a:off x="2367350" y="2105125"/>
              <a:ext cx="49075" cy="133550"/>
            </a:xfrm>
            <a:custGeom>
              <a:avLst/>
              <a:gdLst/>
              <a:ahLst/>
              <a:cxnLst/>
              <a:rect l="l" t="t" r="r" b="b"/>
              <a:pathLst>
                <a:path w="1963" h="5342" extrusionOk="0">
                  <a:moveTo>
                    <a:pt x="1110" y="0"/>
                  </a:moveTo>
                  <a:cubicBezTo>
                    <a:pt x="1076" y="0"/>
                    <a:pt x="1042" y="3"/>
                    <a:pt x="1008" y="8"/>
                  </a:cubicBezTo>
                  <a:cubicBezTo>
                    <a:pt x="785" y="44"/>
                    <a:pt x="589" y="178"/>
                    <a:pt x="446" y="339"/>
                  </a:cubicBezTo>
                  <a:cubicBezTo>
                    <a:pt x="18" y="820"/>
                    <a:pt x="0" y="1525"/>
                    <a:pt x="27" y="2167"/>
                  </a:cubicBezTo>
                  <a:cubicBezTo>
                    <a:pt x="63" y="2961"/>
                    <a:pt x="152" y="3755"/>
                    <a:pt x="286" y="4540"/>
                  </a:cubicBezTo>
                  <a:cubicBezTo>
                    <a:pt x="328" y="4775"/>
                    <a:pt x="322" y="5341"/>
                    <a:pt x="603" y="5341"/>
                  </a:cubicBezTo>
                  <a:cubicBezTo>
                    <a:pt x="621" y="5341"/>
                    <a:pt x="640" y="5339"/>
                    <a:pt x="660" y="5334"/>
                  </a:cubicBezTo>
                  <a:cubicBezTo>
                    <a:pt x="892" y="5272"/>
                    <a:pt x="1044" y="4808"/>
                    <a:pt x="1115" y="4621"/>
                  </a:cubicBezTo>
                  <a:cubicBezTo>
                    <a:pt x="1561" y="3363"/>
                    <a:pt x="1963" y="2025"/>
                    <a:pt x="1776" y="704"/>
                  </a:cubicBezTo>
                  <a:cubicBezTo>
                    <a:pt x="1749" y="535"/>
                    <a:pt x="1713" y="356"/>
                    <a:pt x="1606" y="223"/>
                  </a:cubicBezTo>
                  <a:cubicBezTo>
                    <a:pt x="1486" y="80"/>
                    <a:pt x="1295" y="0"/>
                    <a:pt x="1110"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6923;p57"/>
            <p:cNvSpPr/>
            <p:nvPr/>
          </p:nvSpPr>
          <p:spPr>
            <a:xfrm>
              <a:off x="2331225" y="2150150"/>
              <a:ext cx="150775" cy="117025"/>
            </a:xfrm>
            <a:custGeom>
              <a:avLst/>
              <a:gdLst/>
              <a:ahLst/>
              <a:cxnLst/>
              <a:rect l="l" t="t" r="r" b="b"/>
              <a:pathLst>
                <a:path w="6031" h="4681" extrusionOk="0">
                  <a:moveTo>
                    <a:pt x="6031" y="1"/>
                  </a:moveTo>
                  <a:lnTo>
                    <a:pt x="6031" y="1"/>
                  </a:lnTo>
                  <a:cubicBezTo>
                    <a:pt x="4232" y="2630"/>
                    <a:pt x="2192" y="3128"/>
                    <a:pt x="904" y="3128"/>
                  </a:cubicBezTo>
                  <a:cubicBezTo>
                    <a:pt x="532" y="3128"/>
                    <a:pt x="222" y="3087"/>
                    <a:pt x="0" y="3043"/>
                  </a:cubicBezTo>
                  <a:lnTo>
                    <a:pt x="0" y="3043"/>
                  </a:lnTo>
                  <a:cubicBezTo>
                    <a:pt x="357" y="3765"/>
                    <a:pt x="848" y="4390"/>
                    <a:pt x="1615" y="4613"/>
                  </a:cubicBezTo>
                  <a:cubicBezTo>
                    <a:pt x="1780" y="4659"/>
                    <a:pt x="1946" y="4680"/>
                    <a:pt x="2110" y="4680"/>
                  </a:cubicBezTo>
                  <a:cubicBezTo>
                    <a:pt x="2928" y="4680"/>
                    <a:pt x="3707" y="4150"/>
                    <a:pt x="4220" y="3533"/>
                  </a:cubicBezTo>
                  <a:cubicBezTo>
                    <a:pt x="4701" y="2944"/>
                    <a:pt x="5058" y="2258"/>
                    <a:pt x="5406" y="1580"/>
                  </a:cubicBezTo>
                  <a:cubicBezTo>
                    <a:pt x="5656" y="1089"/>
                    <a:pt x="5897" y="545"/>
                    <a:pt x="6031"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6924;p57"/>
            <p:cNvSpPr/>
            <p:nvPr/>
          </p:nvSpPr>
          <p:spPr>
            <a:xfrm>
              <a:off x="2412625" y="2197025"/>
              <a:ext cx="199400" cy="174400"/>
            </a:xfrm>
            <a:custGeom>
              <a:avLst/>
              <a:gdLst/>
              <a:ahLst/>
              <a:cxnLst/>
              <a:rect l="l" t="t" r="r" b="b"/>
              <a:pathLst>
                <a:path w="7976" h="6976" extrusionOk="0">
                  <a:moveTo>
                    <a:pt x="4704" y="1"/>
                  </a:moveTo>
                  <a:cubicBezTo>
                    <a:pt x="3913" y="1"/>
                    <a:pt x="3173" y="435"/>
                    <a:pt x="2525" y="900"/>
                  </a:cubicBezTo>
                  <a:cubicBezTo>
                    <a:pt x="1517" y="1614"/>
                    <a:pt x="36" y="2497"/>
                    <a:pt x="9" y="3897"/>
                  </a:cubicBezTo>
                  <a:cubicBezTo>
                    <a:pt x="0" y="4914"/>
                    <a:pt x="839" y="5726"/>
                    <a:pt x="1704" y="6128"/>
                  </a:cubicBezTo>
                  <a:cubicBezTo>
                    <a:pt x="2391" y="6440"/>
                    <a:pt x="3140" y="6609"/>
                    <a:pt x="3881" y="6770"/>
                  </a:cubicBezTo>
                  <a:cubicBezTo>
                    <a:pt x="4400" y="6883"/>
                    <a:pt x="4963" y="6976"/>
                    <a:pt x="5497" y="6976"/>
                  </a:cubicBezTo>
                  <a:cubicBezTo>
                    <a:pt x="6559" y="6976"/>
                    <a:pt x="7503" y="6610"/>
                    <a:pt x="7753" y="5316"/>
                  </a:cubicBezTo>
                  <a:cubicBezTo>
                    <a:pt x="7976" y="4120"/>
                    <a:pt x="7583" y="2738"/>
                    <a:pt x="7057" y="1676"/>
                  </a:cubicBezTo>
                  <a:cubicBezTo>
                    <a:pt x="6637" y="820"/>
                    <a:pt x="5835" y="79"/>
                    <a:pt x="4880" y="8"/>
                  </a:cubicBezTo>
                  <a:cubicBezTo>
                    <a:pt x="4821" y="3"/>
                    <a:pt x="4762" y="1"/>
                    <a:pt x="4704"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925;p57"/>
            <p:cNvSpPr/>
            <p:nvPr/>
          </p:nvSpPr>
          <p:spPr>
            <a:xfrm>
              <a:off x="2448550" y="2255850"/>
              <a:ext cx="128450" cy="52075"/>
            </a:xfrm>
            <a:custGeom>
              <a:avLst/>
              <a:gdLst/>
              <a:ahLst/>
              <a:cxnLst/>
              <a:rect l="l" t="t" r="r" b="b"/>
              <a:pathLst>
                <a:path w="5138" h="2083" extrusionOk="0">
                  <a:moveTo>
                    <a:pt x="4118" y="0"/>
                  </a:moveTo>
                  <a:cubicBezTo>
                    <a:pt x="3928" y="0"/>
                    <a:pt x="3737" y="33"/>
                    <a:pt x="3550" y="72"/>
                  </a:cubicBezTo>
                  <a:cubicBezTo>
                    <a:pt x="2711" y="242"/>
                    <a:pt x="1909" y="536"/>
                    <a:pt x="1168" y="938"/>
                  </a:cubicBezTo>
                  <a:cubicBezTo>
                    <a:pt x="901" y="1081"/>
                    <a:pt x="267" y="1339"/>
                    <a:pt x="151" y="1625"/>
                  </a:cubicBezTo>
                  <a:cubicBezTo>
                    <a:pt x="0" y="2005"/>
                    <a:pt x="484" y="2083"/>
                    <a:pt x="794" y="2083"/>
                  </a:cubicBezTo>
                  <a:cubicBezTo>
                    <a:pt x="833" y="2083"/>
                    <a:pt x="869" y="2082"/>
                    <a:pt x="901" y="2080"/>
                  </a:cubicBezTo>
                  <a:cubicBezTo>
                    <a:pt x="1935" y="2017"/>
                    <a:pt x="2979" y="1946"/>
                    <a:pt x="3978" y="1687"/>
                  </a:cubicBezTo>
                  <a:cubicBezTo>
                    <a:pt x="4255" y="1616"/>
                    <a:pt x="4540" y="1518"/>
                    <a:pt x="4763" y="1339"/>
                  </a:cubicBezTo>
                  <a:cubicBezTo>
                    <a:pt x="4986" y="1152"/>
                    <a:pt x="5138" y="866"/>
                    <a:pt x="5076" y="590"/>
                  </a:cubicBezTo>
                  <a:cubicBezTo>
                    <a:pt x="5004" y="304"/>
                    <a:pt x="4737" y="108"/>
                    <a:pt x="4442" y="37"/>
                  </a:cubicBezTo>
                  <a:cubicBezTo>
                    <a:pt x="4335" y="11"/>
                    <a:pt x="4227" y="0"/>
                    <a:pt x="4118"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926;p57"/>
            <p:cNvSpPr/>
            <p:nvPr/>
          </p:nvSpPr>
          <p:spPr>
            <a:xfrm>
              <a:off x="2412625" y="2238925"/>
              <a:ext cx="163725" cy="132575"/>
            </a:xfrm>
            <a:custGeom>
              <a:avLst/>
              <a:gdLst/>
              <a:ahLst/>
              <a:cxnLst/>
              <a:rect l="l" t="t" r="r" b="b"/>
              <a:pathLst>
                <a:path w="6549" h="5303" extrusionOk="0">
                  <a:moveTo>
                    <a:pt x="1436" y="0"/>
                  </a:moveTo>
                  <a:cubicBezTo>
                    <a:pt x="696" y="580"/>
                    <a:pt x="27" y="1285"/>
                    <a:pt x="9" y="2221"/>
                  </a:cubicBezTo>
                  <a:cubicBezTo>
                    <a:pt x="0" y="3238"/>
                    <a:pt x="839" y="4050"/>
                    <a:pt x="1704" y="4452"/>
                  </a:cubicBezTo>
                  <a:cubicBezTo>
                    <a:pt x="2391" y="4764"/>
                    <a:pt x="3140" y="4933"/>
                    <a:pt x="3881" y="5094"/>
                  </a:cubicBezTo>
                  <a:cubicBezTo>
                    <a:pt x="4399" y="5209"/>
                    <a:pt x="4961" y="5303"/>
                    <a:pt x="5493" y="5303"/>
                  </a:cubicBezTo>
                  <a:cubicBezTo>
                    <a:pt x="5868" y="5303"/>
                    <a:pt x="6228" y="5257"/>
                    <a:pt x="6548" y="5139"/>
                  </a:cubicBezTo>
                  <a:cubicBezTo>
                    <a:pt x="5540" y="5049"/>
                    <a:pt x="4291" y="4621"/>
                    <a:pt x="3176" y="3979"/>
                  </a:cubicBezTo>
                  <a:cubicBezTo>
                    <a:pt x="1802" y="3203"/>
                    <a:pt x="1508" y="821"/>
                    <a:pt x="1436"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927;p57"/>
            <p:cNvSpPr/>
            <p:nvPr/>
          </p:nvSpPr>
          <p:spPr>
            <a:xfrm>
              <a:off x="2302675" y="2237700"/>
              <a:ext cx="150775" cy="134100"/>
            </a:xfrm>
            <a:custGeom>
              <a:avLst/>
              <a:gdLst/>
              <a:ahLst/>
              <a:cxnLst/>
              <a:rect l="l" t="t" r="r" b="b"/>
              <a:pathLst>
                <a:path w="6031" h="5364" extrusionOk="0">
                  <a:moveTo>
                    <a:pt x="2733" y="0"/>
                  </a:moveTo>
                  <a:cubicBezTo>
                    <a:pt x="2234" y="0"/>
                    <a:pt x="1740" y="108"/>
                    <a:pt x="1320" y="326"/>
                  </a:cubicBezTo>
                  <a:cubicBezTo>
                    <a:pt x="0" y="1013"/>
                    <a:pt x="45" y="3011"/>
                    <a:pt x="821" y="4287"/>
                  </a:cubicBezTo>
                  <a:cubicBezTo>
                    <a:pt x="1282" y="5043"/>
                    <a:pt x="2027" y="5363"/>
                    <a:pt x="2803" y="5363"/>
                  </a:cubicBezTo>
                  <a:cubicBezTo>
                    <a:pt x="3693" y="5363"/>
                    <a:pt x="4624" y="4941"/>
                    <a:pt x="5210" y="4269"/>
                  </a:cubicBezTo>
                  <a:cubicBezTo>
                    <a:pt x="6031" y="3323"/>
                    <a:pt x="5754" y="1869"/>
                    <a:pt x="5014" y="968"/>
                  </a:cubicBezTo>
                  <a:cubicBezTo>
                    <a:pt x="4487" y="327"/>
                    <a:pt x="3603" y="0"/>
                    <a:pt x="273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928;p57"/>
            <p:cNvSpPr/>
            <p:nvPr/>
          </p:nvSpPr>
          <p:spPr>
            <a:xfrm>
              <a:off x="2476400" y="2142300"/>
              <a:ext cx="59350" cy="51750"/>
            </a:xfrm>
            <a:custGeom>
              <a:avLst/>
              <a:gdLst/>
              <a:ahLst/>
              <a:cxnLst/>
              <a:rect l="l" t="t" r="r" b="b"/>
              <a:pathLst>
                <a:path w="2374" h="2070" extrusionOk="0">
                  <a:moveTo>
                    <a:pt x="1626" y="0"/>
                  </a:moveTo>
                  <a:cubicBezTo>
                    <a:pt x="1532" y="0"/>
                    <a:pt x="1437" y="16"/>
                    <a:pt x="1348" y="47"/>
                  </a:cubicBezTo>
                  <a:cubicBezTo>
                    <a:pt x="1071" y="145"/>
                    <a:pt x="848" y="368"/>
                    <a:pt x="670" y="609"/>
                  </a:cubicBezTo>
                  <a:cubicBezTo>
                    <a:pt x="482" y="859"/>
                    <a:pt x="1" y="1555"/>
                    <a:pt x="143" y="1894"/>
                  </a:cubicBezTo>
                  <a:cubicBezTo>
                    <a:pt x="196" y="2022"/>
                    <a:pt x="307" y="2069"/>
                    <a:pt x="443" y="2069"/>
                  </a:cubicBezTo>
                  <a:cubicBezTo>
                    <a:pt x="739" y="2069"/>
                    <a:pt x="1152" y="1843"/>
                    <a:pt x="1330" y="1751"/>
                  </a:cubicBezTo>
                  <a:cubicBezTo>
                    <a:pt x="1624" y="1590"/>
                    <a:pt x="1928" y="1430"/>
                    <a:pt x="2115" y="1162"/>
                  </a:cubicBezTo>
                  <a:cubicBezTo>
                    <a:pt x="2311" y="894"/>
                    <a:pt x="2374" y="502"/>
                    <a:pt x="2168" y="243"/>
                  </a:cubicBezTo>
                  <a:cubicBezTo>
                    <a:pt x="2040" y="77"/>
                    <a:pt x="1835" y="0"/>
                    <a:pt x="1626"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929;p57"/>
            <p:cNvSpPr/>
            <p:nvPr/>
          </p:nvSpPr>
          <p:spPr>
            <a:xfrm>
              <a:off x="2476400" y="2145925"/>
              <a:ext cx="53325" cy="48125"/>
            </a:xfrm>
            <a:custGeom>
              <a:avLst/>
              <a:gdLst/>
              <a:ahLst/>
              <a:cxnLst/>
              <a:rect l="l" t="t" r="r" b="b"/>
              <a:pathLst>
                <a:path w="2133" h="1925" extrusionOk="0">
                  <a:moveTo>
                    <a:pt x="1143" y="0"/>
                  </a:moveTo>
                  <a:cubicBezTo>
                    <a:pt x="955" y="116"/>
                    <a:pt x="804" y="286"/>
                    <a:pt x="670" y="464"/>
                  </a:cubicBezTo>
                  <a:cubicBezTo>
                    <a:pt x="482" y="714"/>
                    <a:pt x="1" y="1410"/>
                    <a:pt x="143" y="1749"/>
                  </a:cubicBezTo>
                  <a:cubicBezTo>
                    <a:pt x="196" y="1877"/>
                    <a:pt x="307" y="1924"/>
                    <a:pt x="443" y="1924"/>
                  </a:cubicBezTo>
                  <a:cubicBezTo>
                    <a:pt x="739" y="1924"/>
                    <a:pt x="1152" y="1698"/>
                    <a:pt x="1330" y="1606"/>
                  </a:cubicBezTo>
                  <a:cubicBezTo>
                    <a:pt x="1624" y="1445"/>
                    <a:pt x="1928" y="1285"/>
                    <a:pt x="2115" y="1017"/>
                  </a:cubicBezTo>
                  <a:cubicBezTo>
                    <a:pt x="2124" y="1008"/>
                    <a:pt x="2133" y="999"/>
                    <a:pt x="2133" y="990"/>
                  </a:cubicBezTo>
                  <a:lnTo>
                    <a:pt x="2133" y="990"/>
                  </a:lnTo>
                  <a:cubicBezTo>
                    <a:pt x="2017" y="1071"/>
                    <a:pt x="1883" y="1142"/>
                    <a:pt x="1758" y="1204"/>
                  </a:cubicBezTo>
                  <a:cubicBezTo>
                    <a:pt x="1579" y="1297"/>
                    <a:pt x="1162" y="1530"/>
                    <a:pt x="863" y="1530"/>
                  </a:cubicBezTo>
                  <a:cubicBezTo>
                    <a:pt x="728" y="1530"/>
                    <a:pt x="618" y="1483"/>
                    <a:pt x="563" y="1356"/>
                  </a:cubicBezTo>
                  <a:cubicBezTo>
                    <a:pt x="420" y="1017"/>
                    <a:pt x="911" y="321"/>
                    <a:pt x="1089" y="63"/>
                  </a:cubicBezTo>
                  <a:cubicBezTo>
                    <a:pt x="1107" y="45"/>
                    <a:pt x="1125" y="27"/>
                    <a:pt x="11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930;p57"/>
            <p:cNvSpPr/>
            <p:nvPr/>
          </p:nvSpPr>
          <p:spPr>
            <a:xfrm>
              <a:off x="2257825" y="2110775"/>
              <a:ext cx="39300" cy="52250"/>
            </a:xfrm>
            <a:custGeom>
              <a:avLst/>
              <a:gdLst/>
              <a:ahLst/>
              <a:cxnLst/>
              <a:rect l="l" t="t" r="r" b="b"/>
              <a:pathLst>
                <a:path w="1572" h="2090" extrusionOk="0">
                  <a:moveTo>
                    <a:pt x="533" y="0"/>
                  </a:moveTo>
                  <a:cubicBezTo>
                    <a:pt x="489" y="0"/>
                    <a:pt x="445" y="7"/>
                    <a:pt x="402" y="23"/>
                  </a:cubicBezTo>
                  <a:cubicBezTo>
                    <a:pt x="269" y="59"/>
                    <a:pt x="170" y="175"/>
                    <a:pt x="117" y="300"/>
                  </a:cubicBezTo>
                  <a:cubicBezTo>
                    <a:pt x="1" y="559"/>
                    <a:pt x="55" y="871"/>
                    <a:pt x="170" y="1121"/>
                  </a:cubicBezTo>
                  <a:cubicBezTo>
                    <a:pt x="295" y="1379"/>
                    <a:pt x="492" y="1584"/>
                    <a:pt x="679" y="1799"/>
                  </a:cubicBezTo>
                  <a:cubicBezTo>
                    <a:pt x="828" y="1957"/>
                    <a:pt x="1041" y="2089"/>
                    <a:pt x="1217" y="2089"/>
                  </a:cubicBezTo>
                  <a:cubicBezTo>
                    <a:pt x="1369" y="2089"/>
                    <a:pt x="1493" y="1991"/>
                    <a:pt x="1526" y="1727"/>
                  </a:cubicBezTo>
                  <a:cubicBezTo>
                    <a:pt x="1571" y="1344"/>
                    <a:pt x="1286" y="773"/>
                    <a:pt x="1107" y="452"/>
                  </a:cubicBezTo>
                  <a:cubicBezTo>
                    <a:pt x="1027" y="327"/>
                    <a:pt x="947" y="193"/>
                    <a:pt x="822" y="104"/>
                  </a:cubicBezTo>
                  <a:cubicBezTo>
                    <a:pt x="740" y="41"/>
                    <a:pt x="637" y="0"/>
                    <a:pt x="53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931;p57"/>
            <p:cNvSpPr/>
            <p:nvPr/>
          </p:nvSpPr>
          <p:spPr>
            <a:xfrm>
              <a:off x="2260525" y="2123175"/>
              <a:ext cx="36600" cy="39850"/>
            </a:xfrm>
            <a:custGeom>
              <a:avLst/>
              <a:gdLst/>
              <a:ahLst/>
              <a:cxnLst/>
              <a:rect l="l" t="t" r="r" b="b"/>
              <a:pathLst>
                <a:path w="1464" h="1594" extrusionOk="0">
                  <a:moveTo>
                    <a:pt x="1026" y="0"/>
                  </a:moveTo>
                  <a:lnTo>
                    <a:pt x="1026" y="0"/>
                  </a:lnTo>
                  <a:cubicBezTo>
                    <a:pt x="1151" y="277"/>
                    <a:pt x="1249" y="598"/>
                    <a:pt x="1222" y="839"/>
                  </a:cubicBezTo>
                  <a:cubicBezTo>
                    <a:pt x="1189" y="1102"/>
                    <a:pt x="1064" y="1200"/>
                    <a:pt x="912" y="1200"/>
                  </a:cubicBezTo>
                  <a:cubicBezTo>
                    <a:pt x="734" y="1200"/>
                    <a:pt x="519" y="1065"/>
                    <a:pt x="375" y="901"/>
                  </a:cubicBezTo>
                  <a:cubicBezTo>
                    <a:pt x="241" y="758"/>
                    <a:pt x="107" y="616"/>
                    <a:pt x="0" y="455"/>
                  </a:cubicBezTo>
                  <a:lnTo>
                    <a:pt x="0" y="455"/>
                  </a:lnTo>
                  <a:cubicBezTo>
                    <a:pt x="18" y="518"/>
                    <a:pt x="36" y="571"/>
                    <a:pt x="62" y="625"/>
                  </a:cubicBezTo>
                  <a:cubicBezTo>
                    <a:pt x="187" y="883"/>
                    <a:pt x="384" y="1088"/>
                    <a:pt x="571" y="1303"/>
                  </a:cubicBezTo>
                  <a:cubicBezTo>
                    <a:pt x="720" y="1461"/>
                    <a:pt x="933" y="1593"/>
                    <a:pt x="1109" y="1593"/>
                  </a:cubicBezTo>
                  <a:cubicBezTo>
                    <a:pt x="1261" y="1593"/>
                    <a:pt x="1385" y="1495"/>
                    <a:pt x="1418" y="1231"/>
                  </a:cubicBezTo>
                  <a:cubicBezTo>
                    <a:pt x="1463" y="865"/>
                    <a:pt x="1204" y="330"/>
                    <a:pt x="1026"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932;p57"/>
            <p:cNvSpPr/>
            <p:nvPr/>
          </p:nvSpPr>
          <p:spPr>
            <a:xfrm>
              <a:off x="2151900" y="2330050"/>
              <a:ext cx="72225" cy="34325"/>
            </a:xfrm>
            <a:custGeom>
              <a:avLst/>
              <a:gdLst/>
              <a:ahLst/>
              <a:cxnLst/>
              <a:rect l="l" t="t" r="r" b="b"/>
              <a:pathLst>
                <a:path w="2889" h="1373" extrusionOk="0">
                  <a:moveTo>
                    <a:pt x="1768" y="1"/>
                  </a:moveTo>
                  <a:cubicBezTo>
                    <a:pt x="1542" y="1"/>
                    <a:pt x="1331" y="20"/>
                    <a:pt x="1223" y="31"/>
                  </a:cubicBezTo>
                  <a:cubicBezTo>
                    <a:pt x="902" y="57"/>
                    <a:pt x="571" y="120"/>
                    <a:pt x="331" y="334"/>
                  </a:cubicBezTo>
                  <a:cubicBezTo>
                    <a:pt x="99" y="539"/>
                    <a:pt x="0" y="941"/>
                    <a:pt x="215" y="1181"/>
                  </a:cubicBezTo>
                  <a:cubicBezTo>
                    <a:pt x="286" y="1253"/>
                    <a:pt x="384" y="1306"/>
                    <a:pt x="482" y="1342"/>
                  </a:cubicBezTo>
                  <a:cubicBezTo>
                    <a:pt x="558" y="1363"/>
                    <a:pt x="634" y="1372"/>
                    <a:pt x="712" y="1372"/>
                  </a:cubicBezTo>
                  <a:cubicBezTo>
                    <a:pt x="965" y="1372"/>
                    <a:pt x="1225" y="1275"/>
                    <a:pt x="1464" y="1172"/>
                  </a:cubicBezTo>
                  <a:cubicBezTo>
                    <a:pt x="1615" y="1110"/>
                    <a:pt x="1767" y="1048"/>
                    <a:pt x="1910" y="985"/>
                  </a:cubicBezTo>
                  <a:cubicBezTo>
                    <a:pt x="2115" y="905"/>
                    <a:pt x="2329" y="816"/>
                    <a:pt x="2472" y="637"/>
                  </a:cubicBezTo>
                  <a:cubicBezTo>
                    <a:pt x="2889" y="102"/>
                    <a:pt x="2289" y="1"/>
                    <a:pt x="1768"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933;p57"/>
            <p:cNvSpPr/>
            <p:nvPr/>
          </p:nvSpPr>
          <p:spPr>
            <a:xfrm>
              <a:off x="2165500" y="2330050"/>
              <a:ext cx="58625" cy="34225"/>
            </a:xfrm>
            <a:custGeom>
              <a:avLst/>
              <a:gdLst/>
              <a:ahLst/>
              <a:cxnLst/>
              <a:rect l="l" t="t" r="r" b="b"/>
              <a:pathLst>
                <a:path w="2345" h="1369" extrusionOk="0">
                  <a:moveTo>
                    <a:pt x="1224" y="1"/>
                  </a:moveTo>
                  <a:cubicBezTo>
                    <a:pt x="998" y="1"/>
                    <a:pt x="787" y="20"/>
                    <a:pt x="679" y="31"/>
                  </a:cubicBezTo>
                  <a:cubicBezTo>
                    <a:pt x="607" y="31"/>
                    <a:pt x="536" y="39"/>
                    <a:pt x="465" y="57"/>
                  </a:cubicBezTo>
                  <a:cubicBezTo>
                    <a:pt x="528" y="54"/>
                    <a:pt x="595" y="52"/>
                    <a:pt x="662" y="52"/>
                  </a:cubicBezTo>
                  <a:cubicBezTo>
                    <a:pt x="1178" y="52"/>
                    <a:pt x="1758" y="162"/>
                    <a:pt x="1348" y="691"/>
                  </a:cubicBezTo>
                  <a:cubicBezTo>
                    <a:pt x="1214" y="869"/>
                    <a:pt x="1000" y="958"/>
                    <a:pt x="795" y="1039"/>
                  </a:cubicBezTo>
                  <a:lnTo>
                    <a:pt x="340" y="1226"/>
                  </a:lnTo>
                  <a:cubicBezTo>
                    <a:pt x="233" y="1271"/>
                    <a:pt x="117" y="1315"/>
                    <a:pt x="1" y="1351"/>
                  </a:cubicBezTo>
                  <a:cubicBezTo>
                    <a:pt x="59" y="1363"/>
                    <a:pt x="118" y="1368"/>
                    <a:pt x="178" y="1368"/>
                  </a:cubicBezTo>
                  <a:cubicBezTo>
                    <a:pt x="427" y="1368"/>
                    <a:pt x="682" y="1273"/>
                    <a:pt x="920" y="1172"/>
                  </a:cubicBezTo>
                  <a:cubicBezTo>
                    <a:pt x="1071" y="1110"/>
                    <a:pt x="1223" y="1048"/>
                    <a:pt x="1366" y="985"/>
                  </a:cubicBezTo>
                  <a:cubicBezTo>
                    <a:pt x="1571" y="905"/>
                    <a:pt x="1785" y="816"/>
                    <a:pt x="1928" y="637"/>
                  </a:cubicBezTo>
                  <a:cubicBezTo>
                    <a:pt x="2345" y="102"/>
                    <a:pt x="1745" y="1"/>
                    <a:pt x="1224"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934;p57"/>
            <p:cNvSpPr/>
            <p:nvPr/>
          </p:nvSpPr>
          <p:spPr>
            <a:xfrm>
              <a:off x="2511425" y="2377525"/>
              <a:ext cx="55450" cy="40300"/>
            </a:xfrm>
            <a:custGeom>
              <a:avLst/>
              <a:gdLst/>
              <a:ahLst/>
              <a:cxnLst/>
              <a:rect l="l" t="t" r="r" b="b"/>
              <a:pathLst>
                <a:path w="2218" h="1612" extrusionOk="0">
                  <a:moveTo>
                    <a:pt x="443" y="0"/>
                  </a:moveTo>
                  <a:cubicBezTo>
                    <a:pt x="269" y="0"/>
                    <a:pt x="133" y="57"/>
                    <a:pt x="98" y="219"/>
                  </a:cubicBezTo>
                  <a:cubicBezTo>
                    <a:pt x="0" y="674"/>
                    <a:pt x="1098" y="1486"/>
                    <a:pt x="1472" y="1593"/>
                  </a:cubicBezTo>
                  <a:cubicBezTo>
                    <a:pt x="1522" y="1606"/>
                    <a:pt x="1570" y="1612"/>
                    <a:pt x="1615" y="1612"/>
                  </a:cubicBezTo>
                  <a:cubicBezTo>
                    <a:pt x="2040" y="1612"/>
                    <a:pt x="2217" y="1074"/>
                    <a:pt x="2007" y="719"/>
                  </a:cubicBezTo>
                  <a:cubicBezTo>
                    <a:pt x="1874" y="496"/>
                    <a:pt x="1642" y="353"/>
                    <a:pt x="1401" y="264"/>
                  </a:cubicBezTo>
                  <a:cubicBezTo>
                    <a:pt x="1221" y="194"/>
                    <a:pt x="766" y="0"/>
                    <a:pt x="4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935;p57"/>
            <p:cNvSpPr/>
            <p:nvPr/>
          </p:nvSpPr>
          <p:spPr>
            <a:xfrm>
              <a:off x="2511425" y="2377525"/>
              <a:ext cx="44175" cy="39600"/>
            </a:xfrm>
            <a:custGeom>
              <a:avLst/>
              <a:gdLst/>
              <a:ahLst/>
              <a:cxnLst/>
              <a:rect l="l" t="t" r="r" b="b"/>
              <a:pathLst>
                <a:path w="1767" h="1584" extrusionOk="0">
                  <a:moveTo>
                    <a:pt x="443" y="0"/>
                  </a:moveTo>
                  <a:cubicBezTo>
                    <a:pt x="269" y="0"/>
                    <a:pt x="133" y="57"/>
                    <a:pt x="98" y="219"/>
                  </a:cubicBezTo>
                  <a:cubicBezTo>
                    <a:pt x="0" y="665"/>
                    <a:pt x="1053" y="1459"/>
                    <a:pt x="1454" y="1584"/>
                  </a:cubicBezTo>
                  <a:cubicBezTo>
                    <a:pt x="999" y="1281"/>
                    <a:pt x="437" y="763"/>
                    <a:pt x="500" y="433"/>
                  </a:cubicBezTo>
                  <a:cubicBezTo>
                    <a:pt x="536" y="269"/>
                    <a:pt x="674" y="213"/>
                    <a:pt x="850" y="213"/>
                  </a:cubicBezTo>
                  <a:cubicBezTo>
                    <a:pt x="1154" y="213"/>
                    <a:pt x="1569" y="381"/>
                    <a:pt x="1767" y="460"/>
                  </a:cubicBezTo>
                  <a:cubicBezTo>
                    <a:pt x="1660" y="380"/>
                    <a:pt x="1526" y="308"/>
                    <a:pt x="1401" y="264"/>
                  </a:cubicBezTo>
                  <a:cubicBezTo>
                    <a:pt x="1221" y="194"/>
                    <a:pt x="766" y="0"/>
                    <a:pt x="4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936;p57"/>
            <p:cNvSpPr/>
            <p:nvPr/>
          </p:nvSpPr>
          <p:spPr>
            <a:xfrm>
              <a:off x="2327200" y="2460025"/>
              <a:ext cx="31025" cy="65800"/>
            </a:xfrm>
            <a:custGeom>
              <a:avLst/>
              <a:gdLst/>
              <a:ahLst/>
              <a:cxnLst/>
              <a:rect l="l" t="t" r="r" b="b"/>
              <a:pathLst>
                <a:path w="1241" h="2632" extrusionOk="0">
                  <a:moveTo>
                    <a:pt x="714" y="0"/>
                  </a:moveTo>
                  <a:cubicBezTo>
                    <a:pt x="647" y="0"/>
                    <a:pt x="573" y="42"/>
                    <a:pt x="491" y="140"/>
                  </a:cubicBezTo>
                  <a:cubicBezTo>
                    <a:pt x="429" y="220"/>
                    <a:pt x="402" y="309"/>
                    <a:pt x="366" y="398"/>
                  </a:cubicBezTo>
                  <a:cubicBezTo>
                    <a:pt x="188" y="942"/>
                    <a:pt x="0" y="1504"/>
                    <a:pt x="63" y="2075"/>
                  </a:cubicBezTo>
                  <a:cubicBezTo>
                    <a:pt x="81" y="2245"/>
                    <a:pt x="125" y="2423"/>
                    <a:pt x="259" y="2530"/>
                  </a:cubicBezTo>
                  <a:cubicBezTo>
                    <a:pt x="339" y="2601"/>
                    <a:pt x="440" y="2632"/>
                    <a:pt x="543" y="2632"/>
                  </a:cubicBezTo>
                  <a:cubicBezTo>
                    <a:pt x="716" y="2632"/>
                    <a:pt x="897" y="2545"/>
                    <a:pt x="1009" y="2405"/>
                  </a:cubicBezTo>
                  <a:cubicBezTo>
                    <a:pt x="1187" y="2182"/>
                    <a:pt x="1232" y="1888"/>
                    <a:pt x="1240" y="1603"/>
                  </a:cubicBezTo>
                  <a:cubicBezTo>
                    <a:pt x="1240" y="1443"/>
                    <a:pt x="1104" y="0"/>
                    <a:pt x="714"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937;p57"/>
            <p:cNvSpPr/>
            <p:nvPr/>
          </p:nvSpPr>
          <p:spPr>
            <a:xfrm>
              <a:off x="2327200" y="2460025"/>
              <a:ext cx="31025" cy="52350"/>
            </a:xfrm>
            <a:custGeom>
              <a:avLst/>
              <a:gdLst/>
              <a:ahLst/>
              <a:cxnLst/>
              <a:rect l="l" t="t" r="r" b="b"/>
              <a:pathLst>
                <a:path w="1241" h="2094" extrusionOk="0">
                  <a:moveTo>
                    <a:pt x="714" y="0"/>
                  </a:moveTo>
                  <a:cubicBezTo>
                    <a:pt x="647" y="0"/>
                    <a:pt x="573" y="42"/>
                    <a:pt x="491" y="140"/>
                  </a:cubicBezTo>
                  <a:cubicBezTo>
                    <a:pt x="429" y="211"/>
                    <a:pt x="402" y="309"/>
                    <a:pt x="366" y="398"/>
                  </a:cubicBezTo>
                  <a:cubicBezTo>
                    <a:pt x="188" y="942"/>
                    <a:pt x="0" y="1504"/>
                    <a:pt x="63" y="2075"/>
                  </a:cubicBezTo>
                  <a:cubicBezTo>
                    <a:pt x="63" y="2084"/>
                    <a:pt x="63" y="2093"/>
                    <a:pt x="63" y="2093"/>
                  </a:cubicBezTo>
                  <a:cubicBezTo>
                    <a:pt x="107" y="1701"/>
                    <a:pt x="241" y="1308"/>
                    <a:pt x="366" y="934"/>
                  </a:cubicBezTo>
                  <a:cubicBezTo>
                    <a:pt x="402" y="844"/>
                    <a:pt x="429" y="755"/>
                    <a:pt x="491" y="684"/>
                  </a:cubicBezTo>
                  <a:cubicBezTo>
                    <a:pt x="574" y="583"/>
                    <a:pt x="649" y="540"/>
                    <a:pt x="716" y="540"/>
                  </a:cubicBezTo>
                  <a:cubicBezTo>
                    <a:pt x="1019" y="540"/>
                    <a:pt x="1172" y="1411"/>
                    <a:pt x="1223" y="1870"/>
                  </a:cubicBezTo>
                  <a:cubicBezTo>
                    <a:pt x="1232" y="1781"/>
                    <a:pt x="1240" y="1692"/>
                    <a:pt x="1240" y="1603"/>
                  </a:cubicBezTo>
                  <a:cubicBezTo>
                    <a:pt x="1240" y="1443"/>
                    <a:pt x="1104" y="0"/>
                    <a:pt x="714"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938;p57"/>
            <p:cNvSpPr/>
            <p:nvPr/>
          </p:nvSpPr>
          <p:spPr>
            <a:xfrm>
              <a:off x="2331900" y="2258750"/>
              <a:ext cx="32350" cy="27300"/>
            </a:xfrm>
            <a:custGeom>
              <a:avLst/>
              <a:gdLst/>
              <a:ahLst/>
              <a:cxnLst/>
              <a:rect l="l" t="t" r="r" b="b"/>
              <a:pathLst>
                <a:path w="1294" h="1092" extrusionOk="0">
                  <a:moveTo>
                    <a:pt x="615" y="1"/>
                  </a:moveTo>
                  <a:cubicBezTo>
                    <a:pt x="271" y="1"/>
                    <a:pt x="1" y="494"/>
                    <a:pt x="134" y="795"/>
                  </a:cubicBezTo>
                  <a:cubicBezTo>
                    <a:pt x="205" y="938"/>
                    <a:pt x="366" y="1036"/>
                    <a:pt x="526" y="1072"/>
                  </a:cubicBezTo>
                  <a:cubicBezTo>
                    <a:pt x="576" y="1085"/>
                    <a:pt x="629" y="1092"/>
                    <a:pt x="683" y="1092"/>
                  </a:cubicBezTo>
                  <a:cubicBezTo>
                    <a:pt x="773" y="1092"/>
                    <a:pt x="864" y="1072"/>
                    <a:pt x="936" y="1027"/>
                  </a:cubicBezTo>
                  <a:cubicBezTo>
                    <a:pt x="1008" y="982"/>
                    <a:pt x="1061" y="920"/>
                    <a:pt x="1097" y="858"/>
                  </a:cubicBezTo>
                  <a:cubicBezTo>
                    <a:pt x="1293" y="501"/>
                    <a:pt x="1035" y="10"/>
                    <a:pt x="624" y="1"/>
                  </a:cubicBezTo>
                  <a:cubicBezTo>
                    <a:pt x="621" y="1"/>
                    <a:pt x="618" y="1"/>
                    <a:pt x="61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939;p57"/>
            <p:cNvSpPr/>
            <p:nvPr/>
          </p:nvSpPr>
          <p:spPr>
            <a:xfrm>
              <a:off x="2356450" y="2284175"/>
              <a:ext cx="43025" cy="36225"/>
            </a:xfrm>
            <a:custGeom>
              <a:avLst/>
              <a:gdLst/>
              <a:ahLst/>
              <a:cxnLst/>
              <a:rect l="l" t="t" r="r" b="b"/>
              <a:pathLst>
                <a:path w="1721" h="1449" extrusionOk="0">
                  <a:moveTo>
                    <a:pt x="819" y="1"/>
                  </a:moveTo>
                  <a:cubicBezTo>
                    <a:pt x="360" y="1"/>
                    <a:pt x="0" y="646"/>
                    <a:pt x="186" y="1045"/>
                  </a:cubicBezTo>
                  <a:cubicBezTo>
                    <a:pt x="276" y="1250"/>
                    <a:pt x="490" y="1366"/>
                    <a:pt x="704" y="1420"/>
                  </a:cubicBezTo>
                  <a:cubicBezTo>
                    <a:pt x="776" y="1437"/>
                    <a:pt x="852" y="1448"/>
                    <a:pt x="928" y="1448"/>
                  </a:cubicBezTo>
                  <a:cubicBezTo>
                    <a:pt x="1042" y="1448"/>
                    <a:pt x="1156" y="1425"/>
                    <a:pt x="1257" y="1366"/>
                  </a:cubicBezTo>
                  <a:cubicBezTo>
                    <a:pt x="1346" y="1304"/>
                    <a:pt x="1418" y="1223"/>
                    <a:pt x="1462" y="1134"/>
                  </a:cubicBezTo>
                  <a:cubicBezTo>
                    <a:pt x="1721" y="661"/>
                    <a:pt x="1382" y="19"/>
                    <a:pt x="829" y="1"/>
                  </a:cubicBezTo>
                  <a:cubicBezTo>
                    <a:pt x="826" y="1"/>
                    <a:pt x="822" y="1"/>
                    <a:pt x="81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940;p57"/>
            <p:cNvSpPr/>
            <p:nvPr/>
          </p:nvSpPr>
          <p:spPr>
            <a:xfrm>
              <a:off x="2393700" y="2315850"/>
              <a:ext cx="32325" cy="27200"/>
            </a:xfrm>
            <a:custGeom>
              <a:avLst/>
              <a:gdLst/>
              <a:ahLst/>
              <a:cxnLst/>
              <a:rect l="l" t="t" r="r" b="b"/>
              <a:pathLst>
                <a:path w="1293" h="1088" extrusionOk="0">
                  <a:moveTo>
                    <a:pt x="614" y="1"/>
                  </a:moveTo>
                  <a:cubicBezTo>
                    <a:pt x="271" y="1"/>
                    <a:pt x="0" y="485"/>
                    <a:pt x="133" y="786"/>
                  </a:cubicBezTo>
                  <a:cubicBezTo>
                    <a:pt x="204" y="938"/>
                    <a:pt x="365" y="1027"/>
                    <a:pt x="525" y="1071"/>
                  </a:cubicBezTo>
                  <a:cubicBezTo>
                    <a:pt x="576" y="1082"/>
                    <a:pt x="631" y="1088"/>
                    <a:pt x="685" y="1088"/>
                  </a:cubicBezTo>
                  <a:cubicBezTo>
                    <a:pt x="775" y="1088"/>
                    <a:pt x="864" y="1071"/>
                    <a:pt x="936" y="1027"/>
                  </a:cubicBezTo>
                  <a:cubicBezTo>
                    <a:pt x="1007" y="982"/>
                    <a:pt x="1061" y="920"/>
                    <a:pt x="1096" y="848"/>
                  </a:cubicBezTo>
                  <a:cubicBezTo>
                    <a:pt x="1292" y="500"/>
                    <a:pt x="1034" y="10"/>
                    <a:pt x="623" y="1"/>
                  </a:cubicBezTo>
                  <a:cubicBezTo>
                    <a:pt x="620" y="1"/>
                    <a:pt x="617" y="1"/>
                    <a:pt x="614"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941;p57"/>
            <p:cNvSpPr/>
            <p:nvPr/>
          </p:nvSpPr>
          <p:spPr>
            <a:xfrm>
              <a:off x="2395225" y="2262475"/>
              <a:ext cx="28575" cy="31025"/>
            </a:xfrm>
            <a:custGeom>
              <a:avLst/>
              <a:gdLst/>
              <a:ahLst/>
              <a:cxnLst/>
              <a:rect l="l" t="t" r="r" b="b"/>
              <a:pathLst>
                <a:path w="1143" h="1241" extrusionOk="0">
                  <a:moveTo>
                    <a:pt x="584" y="0"/>
                  </a:moveTo>
                  <a:cubicBezTo>
                    <a:pt x="340" y="0"/>
                    <a:pt x="98" y="183"/>
                    <a:pt x="36" y="459"/>
                  </a:cubicBezTo>
                  <a:cubicBezTo>
                    <a:pt x="0" y="628"/>
                    <a:pt x="45" y="816"/>
                    <a:pt x="143" y="958"/>
                  </a:cubicBezTo>
                  <a:cubicBezTo>
                    <a:pt x="223" y="1083"/>
                    <a:pt x="348" y="1181"/>
                    <a:pt x="482" y="1217"/>
                  </a:cubicBezTo>
                  <a:cubicBezTo>
                    <a:pt x="531" y="1232"/>
                    <a:pt x="581" y="1240"/>
                    <a:pt x="632" y="1240"/>
                  </a:cubicBezTo>
                  <a:cubicBezTo>
                    <a:pt x="729" y="1240"/>
                    <a:pt x="825" y="1210"/>
                    <a:pt x="901" y="1146"/>
                  </a:cubicBezTo>
                  <a:cubicBezTo>
                    <a:pt x="1008" y="1065"/>
                    <a:pt x="1062" y="940"/>
                    <a:pt x="1089" y="816"/>
                  </a:cubicBezTo>
                  <a:cubicBezTo>
                    <a:pt x="1142" y="601"/>
                    <a:pt x="1115" y="378"/>
                    <a:pt x="982" y="209"/>
                  </a:cubicBezTo>
                  <a:cubicBezTo>
                    <a:pt x="873" y="64"/>
                    <a:pt x="728" y="0"/>
                    <a:pt x="58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942;p57"/>
            <p:cNvSpPr/>
            <p:nvPr/>
          </p:nvSpPr>
          <p:spPr>
            <a:xfrm>
              <a:off x="2335125" y="2318175"/>
              <a:ext cx="31800" cy="28925"/>
            </a:xfrm>
            <a:custGeom>
              <a:avLst/>
              <a:gdLst/>
              <a:ahLst/>
              <a:cxnLst/>
              <a:rect l="l" t="t" r="r" b="b"/>
              <a:pathLst>
                <a:path w="1272" h="1157" extrusionOk="0">
                  <a:moveTo>
                    <a:pt x="605" y="1"/>
                  </a:moveTo>
                  <a:cubicBezTo>
                    <a:pt x="288" y="1"/>
                    <a:pt x="0" y="262"/>
                    <a:pt x="49" y="666"/>
                  </a:cubicBezTo>
                  <a:cubicBezTo>
                    <a:pt x="58" y="755"/>
                    <a:pt x="85" y="845"/>
                    <a:pt x="129" y="916"/>
                  </a:cubicBezTo>
                  <a:cubicBezTo>
                    <a:pt x="228" y="1068"/>
                    <a:pt x="406" y="1157"/>
                    <a:pt x="593" y="1157"/>
                  </a:cubicBezTo>
                  <a:cubicBezTo>
                    <a:pt x="772" y="1157"/>
                    <a:pt x="950" y="1068"/>
                    <a:pt x="1075" y="943"/>
                  </a:cubicBezTo>
                  <a:cubicBezTo>
                    <a:pt x="1191" y="836"/>
                    <a:pt x="1271" y="675"/>
                    <a:pt x="1254" y="523"/>
                  </a:cubicBezTo>
                  <a:cubicBezTo>
                    <a:pt x="1236" y="381"/>
                    <a:pt x="1138" y="265"/>
                    <a:pt x="1031" y="175"/>
                  </a:cubicBezTo>
                  <a:cubicBezTo>
                    <a:pt x="902" y="55"/>
                    <a:pt x="750" y="1"/>
                    <a:pt x="60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943;p57"/>
            <p:cNvSpPr/>
            <p:nvPr/>
          </p:nvSpPr>
          <p:spPr>
            <a:xfrm>
              <a:off x="2309575" y="2278825"/>
              <a:ext cx="139200" cy="92975"/>
            </a:xfrm>
            <a:custGeom>
              <a:avLst/>
              <a:gdLst/>
              <a:ahLst/>
              <a:cxnLst/>
              <a:rect l="l" t="t" r="r" b="b"/>
              <a:pathLst>
                <a:path w="5568" h="3719" extrusionOk="0">
                  <a:moveTo>
                    <a:pt x="5157" y="1"/>
                  </a:moveTo>
                  <a:cubicBezTo>
                    <a:pt x="5148" y="483"/>
                    <a:pt x="4996" y="947"/>
                    <a:pt x="4657" y="1330"/>
                  </a:cubicBezTo>
                  <a:cubicBezTo>
                    <a:pt x="4071" y="2002"/>
                    <a:pt x="3141" y="2425"/>
                    <a:pt x="2252" y="2425"/>
                  </a:cubicBezTo>
                  <a:cubicBezTo>
                    <a:pt x="1477" y="2425"/>
                    <a:pt x="734" y="2104"/>
                    <a:pt x="277" y="1348"/>
                  </a:cubicBezTo>
                  <a:cubicBezTo>
                    <a:pt x="170" y="1179"/>
                    <a:pt x="81" y="1000"/>
                    <a:pt x="1" y="804"/>
                  </a:cubicBezTo>
                  <a:lnTo>
                    <a:pt x="1" y="804"/>
                  </a:lnTo>
                  <a:cubicBezTo>
                    <a:pt x="27" y="1446"/>
                    <a:pt x="224" y="2106"/>
                    <a:pt x="545" y="2642"/>
                  </a:cubicBezTo>
                  <a:cubicBezTo>
                    <a:pt x="1006" y="3398"/>
                    <a:pt x="1751" y="3718"/>
                    <a:pt x="2527" y="3718"/>
                  </a:cubicBezTo>
                  <a:cubicBezTo>
                    <a:pt x="3417" y="3718"/>
                    <a:pt x="4348" y="3296"/>
                    <a:pt x="4934" y="2624"/>
                  </a:cubicBezTo>
                  <a:cubicBezTo>
                    <a:pt x="5567" y="1892"/>
                    <a:pt x="5550" y="857"/>
                    <a:pt x="5157"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Rectangle 4">
            <a:hlinkClick r:id="rId5" action="ppaction://hlinkpres?slideindex=1&amp;slidetitle="/>
          </p:cNvPr>
          <p:cNvSpPr/>
          <p:nvPr/>
        </p:nvSpPr>
        <p:spPr>
          <a:xfrm>
            <a:off x="1042652" y="1642608"/>
            <a:ext cx="1853392" cy="40011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sz="2000" b="1" dirty="0" err="1">
                <a:solidFill>
                  <a:schemeClr val="bg1"/>
                </a:solidFill>
                <a:latin typeface="Baskerville Old Face" pitchFamily="18" charset="0"/>
              </a:rPr>
              <a:t>Nilai</a:t>
            </a:r>
            <a:r>
              <a:rPr lang="en-US" sz="2000" b="1" dirty="0">
                <a:solidFill>
                  <a:schemeClr val="bg1"/>
                </a:solidFill>
                <a:latin typeface="Baskerville Old Face" pitchFamily="18" charset="0"/>
              </a:rPr>
              <a:t> </a:t>
            </a:r>
            <a:r>
              <a:rPr lang="en-US" sz="2000" b="1" dirty="0" err="1">
                <a:solidFill>
                  <a:schemeClr val="bg1"/>
                </a:solidFill>
                <a:latin typeface="Baskerville Old Face" pitchFamily="18" charset="0"/>
              </a:rPr>
              <a:t>Ketuhanan</a:t>
            </a:r>
            <a:endParaRPr lang="en-US" sz="2000" dirty="0">
              <a:solidFill>
                <a:schemeClr val="bg1"/>
              </a:solidFill>
            </a:endParaRPr>
          </a:p>
        </p:txBody>
      </p:sp>
      <p:grpSp>
        <p:nvGrpSpPr>
          <p:cNvPr id="258" name="Google Shape;6944;p57"/>
          <p:cNvGrpSpPr/>
          <p:nvPr/>
        </p:nvGrpSpPr>
        <p:grpSpPr>
          <a:xfrm>
            <a:off x="180829" y="2388625"/>
            <a:ext cx="595845" cy="616001"/>
            <a:chOff x="4496350" y="1927049"/>
            <a:chExt cx="595845" cy="616001"/>
          </a:xfrm>
        </p:grpSpPr>
        <p:sp>
          <p:nvSpPr>
            <p:cNvPr id="259" name="Google Shape;6945;p57"/>
            <p:cNvSpPr/>
            <p:nvPr/>
          </p:nvSpPr>
          <p:spPr>
            <a:xfrm>
              <a:off x="4678234" y="1927049"/>
              <a:ext cx="202208" cy="305617"/>
            </a:xfrm>
            <a:custGeom>
              <a:avLst/>
              <a:gdLst/>
              <a:ahLst/>
              <a:cxnLst/>
              <a:rect l="l" t="t" r="r" b="b"/>
              <a:pathLst>
                <a:path w="6228" h="9413" extrusionOk="0">
                  <a:moveTo>
                    <a:pt x="2944" y="0"/>
                  </a:moveTo>
                  <a:cubicBezTo>
                    <a:pt x="2791" y="0"/>
                    <a:pt x="2640" y="42"/>
                    <a:pt x="2508" y="135"/>
                  </a:cubicBezTo>
                  <a:cubicBezTo>
                    <a:pt x="2160" y="376"/>
                    <a:pt x="2080" y="858"/>
                    <a:pt x="2097" y="1286"/>
                  </a:cubicBezTo>
                  <a:cubicBezTo>
                    <a:pt x="2124" y="1714"/>
                    <a:pt x="2204" y="2160"/>
                    <a:pt x="2053" y="2562"/>
                  </a:cubicBezTo>
                  <a:cubicBezTo>
                    <a:pt x="1919" y="2196"/>
                    <a:pt x="1776" y="1821"/>
                    <a:pt x="1491" y="1563"/>
                  </a:cubicBezTo>
                  <a:cubicBezTo>
                    <a:pt x="1320" y="1408"/>
                    <a:pt x="1083" y="1311"/>
                    <a:pt x="857" y="1311"/>
                  </a:cubicBezTo>
                  <a:cubicBezTo>
                    <a:pt x="704" y="1311"/>
                    <a:pt x="557" y="1355"/>
                    <a:pt x="438" y="1456"/>
                  </a:cubicBezTo>
                  <a:cubicBezTo>
                    <a:pt x="215" y="1652"/>
                    <a:pt x="162" y="1973"/>
                    <a:pt x="144" y="2276"/>
                  </a:cubicBezTo>
                  <a:cubicBezTo>
                    <a:pt x="1" y="4453"/>
                    <a:pt x="652" y="6835"/>
                    <a:pt x="2026" y="8557"/>
                  </a:cubicBezTo>
                  <a:cubicBezTo>
                    <a:pt x="2502" y="9153"/>
                    <a:pt x="3037" y="9412"/>
                    <a:pt x="3551" y="9412"/>
                  </a:cubicBezTo>
                  <a:cubicBezTo>
                    <a:pt x="4444" y="9412"/>
                    <a:pt x="5273" y="8629"/>
                    <a:pt x="5612" y="7468"/>
                  </a:cubicBezTo>
                  <a:cubicBezTo>
                    <a:pt x="6085" y="5836"/>
                    <a:pt x="6228" y="4105"/>
                    <a:pt x="6014" y="2410"/>
                  </a:cubicBezTo>
                  <a:cubicBezTo>
                    <a:pt x="5951" y="1928"/>
                    <a:pt x="5773" y="1348"/>
                    <a:pt x="5291" y="1259"/>
                  </a:cubicBezTo>
                  <a:cubicBezTo>
                    <a:pt x="5251" y="1252"/>
                    <a:pt x="5212" y="1248"/>
                    <a:pt x="5173" y="1248"/>
                  </a:cubicBezTo>
                  <a:cubicBezTo>
                    <a:pt x="4716" y="1248"/>
                    <a:pt x="4381" y="1760"/>
                    <a:pt x="4167" y="2196"/>
                  </a:cubicBezTo>
                  <a:cubicBezTo>
                    <a:pt x="4185" y="1643"/>
                    <a:pt x="4185" y="1063"/>
                    <a:pt x="3908" y="581"/>
                  </a:cubicBezTo>
                  <a:cubicBezTo>
                    <a:pt x="3712" y="246"/>
                    <a:pt x="3319" y="0"/>
                    <a:pt x="2944"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946;p57"/>
            <p:cNvSpPr/>
            <p:nvPr/>
          </p:nvSpPr>
          <p:spPr>
            <a:xfrm>
              <a:off x="4773266" y="1956886"/>
              <a:ext cx="19123" cy="246623"/>
            </a:xfrm>
            <a:custGeom>
              <a:avLst/>
              <a:gdLst/>
              <a:ahLst/>
              <a:cxnLst/>
              <a:rect l="l" t="t" r="r" b="b"/>
              <a:pathLst>
                <a:path w="589" h="7596" extrusionOk="0">
                  <a:moveTo>
                    <a:pt x="179" y="0"/>
                  </a:moveTo>
                  <a:cubicBezTo>
                    <a:pt x="173" y="0"/>
                    <a:pt x="167" y="1"/>
                    <a:pt x="161" y="1"/>
                  </a:cubicBezTo>
                  <a:cubicBezTo>
                    <a:pt x="62" y="19"/>
                    <a:pt x="0" y="108"/>
                    <a:pt x="9" y="206"/>
                  </a:cubicBezTo>
                  <a:cubicBezTo>
                    <a:pt x="187" y="1420"/>
                    <a:pt x="294" y="2642"/>
                    <a:pt x="348" y="3864"/>
                  </a:cubicBezTo>
                  <a:cubicBezTo>
                    <a:pt x="410" y="5095"/>
                    <a:pt x="410" y="6326"/>
                    <a:pt x="393" y="7557"/>
                  </a:cubicBezTo>
                  <a:cubicBezTo>
                    <a:pt x="393" y="7575"/>
                    <a:pt x="410" y="7593"/>
                    <a:pt x="428" y="7593"/>
                  </a:cubicBezTo>
                  <a:cubicBezTo>
                    <a:pt x="433" y="7595"/>
                    <a:pt x="437" y="7595"/>
                    <a:pt x="442" y="7595"/>
                  </a:cubicBezTo>
                  <a:cubicBezTo>
                    <a:pt x="461" y="7595"/>
                    <a:pt x="473" y="7579"/>
                    <a:pt x="473" y="7557"/>
                  </a:cubicBezTo>
                  <a:cubicBezTo>
                    <a:pt x="544" y="6326"/>
                    <a:pt x="589" y="5095"/>
                    <a:pt x="571" y="3864"/>
                  </a:cubicBezTo>
                  <a:cubicBezTo>
                    <a:pt x="562" y="2624"/>
                    <a:pt x="500" y="1393"/>
                    <a:pt x="366" y="162"/>
                  </a:cubicBezTo>
                  <a:cubicBezTo>
                    <a:pt x="366" y="162"/>
                    <a:pt x="366" y="162"/>
                    <a:pt x="366" y="153"/>
                  </a:cubicBezTo>
                  <a:cubicBezTo>
                    <a:pt x="349" y="61"/>
                    <a:pt x="270" y="0"/>
                    <a:pt x="179"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947;p57"/>
            <p:cNvSpPr/>
            <p:nvPr/>
          </p:nvSpPr>
          <p:spPr>
            <a:xfrm>
              <a:off x="4824793" y="1987308"/>
              <a:ext cx="32792" cy="215909"/>
            </a:xfrm>
            <a:custGeom>
              <a:avLst/>
              <a:gdLst/>
              <a:ahLst/>
              <a:cxnLst/>
              <a:rect l="l" t="t" r="r" b="b"/>
              <a:pathLst>
                <a:path w="1010" h="6650" extrusionOk="0">
                  <a:moveTo>
                    <a:pt x="748" y="0"/>
                  </a:moveTo>
                  <a:cubicBezTo>
                    <a:pt x="743" y="0"/>
                    <a:pt x="738" y="1"/>
                    <a:pt x="733" y="1"/>
                  </a:cubicBezTo>
                  <a:cubicBezTo>
                    <a:pt x="625" y="10"/>
                    <a:pt x="545" y="108"/>
                    <a:pt x="545" y="215"/>
                  </a:cubicBezTo>
                  <a:cubicBezTo>
                    <a:pt x="706" y="2347"/>
                    <a:pt x="527" y="4506"/>
                    <a:pt x="1" y="6594"/>
                  </a:cubicBezTo>
                  <a:cubicBezTo>
                    <a:pt x="1" y="6620"/>
                    <a:pt x="10" y="6638"/>
                    <a:pt x="37" y="6647"/>
                  </a:cubicBezTo>
                  <a:cubicBezTo>
                    <a:pt x="40" y="6649"/>
                    <a:pt x="44" y="6649"/>
                    <a:pt x="47" y="6649"/>
                  </a:cubicBezTo>
                  <a:cubicBezTo>
                    <a:pt x="63" y="6649"/>
                    <a:pt x="81" y="6635"/>
                    <a:pt x="81" y="6620"/>
                  </a:cubicBezTo>
                  <a:cubicBezTo>
                    <a:pt x="706" y="4551"/>
                    <a:pt x="1009" y="2374"/>
                    <a:pt x="947" y="197"/>
                  </a:cubicBezTo>
                  <a:cubicBezTo>
                    <a:pt x="947" y="197"/>
                    <a:pt x="947" y="188"/>
                    <a:pt x="947" y="188"/>
                  </a:cubicBezTo>
                  <a:cubicBezTo>
                    <a:pt x="938" y="86"/>
                    <a:pt x="857" y="0"/>
                    <a:pt x="748"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948;p57"/>
            <p:cNvSpPr/>
            <p:nvPr/>
          </p:nvSpPr>
          <p:spPr>
            <a:xfrm>
              <a:off x="4702292" y="1993704"/>
              <a:ext cx="63766" cy="205195"/>
            </a:xfrm>
            <a:custGeom>
              <a:avLst/>
              <a:gdLst/>
              <a:ahLst/>
              <a:cxnLst/>
              <a:rect l="l" t="t" r="r" b="b"/>
              <a:pathLst>
                <a:path w="1964" h="6320" extrusionOk="0">
                  <a:moveTo>
                    <a:pt x="170" y="0"/>
                  </a:moveTo>
                  <a:cubicBezTo>
                    <a:pt x="72" y="0"/>
                    <a:pt x="0" y="81"/>
                    <a:pt x="0" y="179"/>
                  </a:cubicBezTo>
                  <a:cubicBezTo>
                    <a:pt x="9" y="473"/>
                    <a:pt x="81" y="741"/>
                    <a:pt x="152" y="999"/>
                  </a:cubicBezTo>
                  <a:lnTo>
                    <a:pt x="393" y="1758"/>
                  </a:lnTo>
                  <a:lnTo>
                    <a:pt x="875" y="3274"/>
                  </a:lnTo>
                  <a:lnTo>
                    <a:pt x="1356" y="4791"/>
                  </a:lnTo>
                  <a:cubicBezTo>
                    <a:pt x="1517" y="5290"/>
                    <a:pt x="1669" y="5799"/>
                    <a:pt x="1883" y="6290"/>
                  </a:cubicBezTo>
                  <a:cubicBezTo>
                    <a:pt x="1889" y="6310"/>
                    <a:pt x="1901" y="6320"/>
                    <a:pt x="1918" y="6320"/>
                  </a:cubicBezTo>
                  <a:cubicBezTo>
                    <a:pt x="1923" y="6320"/>
                    <a:pt x="1930" y="6319"/>
                    <a:pt x="1936" y="6316"/>
                  </a:cubicBezTo>
                  <a:cubicBezTo>
                    <a:pt x="1954" y="6307"/>
                    <a:pt x="1963" y="6281"/>
                    <a:pt x="1954" y="6263"/>
                  </a:cubicBezTo>
                  <a:cubicBezTo>
                    <a:pt x="1767" y="5772"/>
                    <a:pt x="1642" y="5255"/>
                    <a:pt x="1499" y="4746"/>
                  </a:cubicBezTo>
                  <a:lnTo>
                    <a:pt x="1080" y="3212"/>
                  </a:lnTo>
                  <a:lnTo>
                    <a:pt x="669" y="1677"/>
                  </a:lnTo>
                  <a:lnTo>
                    <a:pt x="455" y="919"/>
                  </a:lnTo>
                  <a:cubicBezTo>
                    <a:pt x="393" y="660"/>
                    <a:pt x="339" y="420"/>
                    <a:pt x="348" y="179"/>
                  </a:cubicBezTo>
                  <a:cubicBezTo>
                    <a:pt x="348" y="179"/>
                    <a:pt x="348" y="170"/>
                    <a:pt x="348" y="170"/>
                  </a:cubicBezTo>
                  <a:cubicBezTo>
                    <a:pt x="348" y="72"/>
                    <a:pt x="268" y="0"/>
                    <a:pt x="170"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949;p57"/>
            <p:cNvSpPr/>
            <p:nvPr/>
          </p:nvSpPr>
          <p:spPr>
            <a:xfrm>
              <a:off x="4708656" y="2136786"/>
              <a:ext cx="159935" cy="95877"/>
            </a:xfrm>
            <a:custGeom>
              <a:avLst/>
              <a:gdLst/>
              <a:ahLst/>
              <a:cxnLst/>
              <a:rect l="l" t="t" r="r" b="b"/>
              <a:pathLst>
                <a:path w="4926" h="2953" extrusionOk="0">
                  <a:moveTo>
                    <a:pt x="4925" y="0"/>
                  </a:moveTo>
                  <a:lnTo>
                    <a:pt x="4925" y="0"/>
                  </a:lnTo>
                  <a:cubicBezTo>
                    <a:pt x="4482" y="520"/>
                    <a:pt x="3969" y="699"/>
                    <a:pt x="3624" y="699"/>
                  </a:cubicBezTo>
                  <a:cubicBezTo>
                    <a:pt x="3447" y="699"/>
                    <a:pt x="3314" y="652"/>
                    <a:pt x="3257" y="580"/>
                  </a:cubicBezTo>
                  <a:cubicBezTo>
                    <a:pt x="2996" y="892"/>
                    <a:pt x="2749" y="1007"/>
                    <a:pt x="2528" y="1007"/>
                  </a:cubicBezTo>
                  <a:cubicBezTo>
                    <a:pt x="2100" y="1007"/>
                    <a:pt x="1772" y="575"/>
                    <a:pt x="1642" y="321"/>
                  </a:cubicBezTo>
                  <a:cubicBezTo>
                    <a:pt x="1381" y="622"/>
                    <a:pt x="1119" y="729"/>
                    <a:pt x="879" y="729"/>
                  </a:cubicBezTo>
                  <a:cubicBezTo>
                    <a:pt x="512" y="729"/>
                    <a:pt x="195" y="480"/>
                    <a:pt x="1" y="286"/>
                  </a:cubicBezTo>
                  <a:lnTo>
                    <a:pt x="1" y="286"/>
                  </a:lnTo>
                  <a:cubicBezTo>
                    <a:pt x="286" y="937"/>
                    <a:pt x="652" y="1544"/>
                    <a:pt x="1089" y="2097"/>
                  </a:cubicBezTo>
                  <a:cubicBezTo>
                    <a:pt x="1565" y="2693"/>
                    <a:pt x="2100" y="2952"/>
                    <a:pt x="2614" y="2952"/>
                  </a:cubicBezTo>
                  <a:cubicBezTo>
                    <a:pt x="3507" y="2952"/>
                    <a:pt x="4336" y="2169"/>
                    <a:pt x="4675" y="1008"/>
                  </a:cubicBezTo>
                  <a:cubicBezTo>
                    <a:pt x="4773" y="678"/>
                    <a:pt x="4854" y="339"/>
                    <a:pt x="4925"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950;p57"/>
            <p:cNvSpPr/>
            <p:nvPr/>
          </p:nvSpPr>
          <p:spPr>
            <a:xfrm>
              <a:off x="4496350" y="2070553"/>
              <a:ext cx="284578" cy="217922"/>
            </a:xfrm>
            <a:custGeom>
              <a:avLst/>
              <a:gdLst/>
              <a:ahLst/>
              <a:cxnLst/>
              <a:rect l="l" t="t" r="r" b="b"/>
              <a:pathLst>
                <a:path w="8765" h="6712" extrusionOk="0">
                  <a:moveTo>
                    <a:pt x="2664" y="1"/>
                  </a:moveTo>
                  <a:cubicBezTo>
                    <a:pt x="2552" y="1"/>
                    <a:pt x="2445" y="24"/>
                    <a:pt x="2347" y="78"/>
                  </a:cubicBezTo>
                  <a:cubicBezTo>
                    <a:pt x="2017" y="265"/>
                    <a:pt x="1954" y="729"/>
                    <a:pt x="2106" y="1086"/>
                  </a:cubicBezTo>
                  <a:cubicBezTo>
                    <a:pt x="2249" y="1442"/>
                    <a:pt x="2543" y="1719"/>
                    <a:pt x="2837" y="1987"/>
                  </a:cubicBezTo>
                  <a:cubicBezTo>
                    <a:pt x="2293" y="1781"/>
                    <a:pt x="1731" y="1594"/>
                    <a:pt x="1178" y="1434"/>
                  </a:cubicBezTo>
                  <a:cubicBezTo>
                    <a:pt x="1045" y="1399"/>
                    <a:pt x="901" y="1365"/>
                    <a:pt x="768" y="1365"/>
                  </a:cubicBezTo>
                  <a:cubicBezTo>
                    <a:pt x="659" y="1365"/>
                    <a:pt x="557" y="1387"/>
                    <a:pt x="473" y="1451"/>
                  </a:cubicBezTo>
                  <a:cubicBezTo>
                    <a:pt x="161" y="1683"/>
                    <a:pt x="357" y="2192"/>
                    <a:pt x="616" y="2504"/>
                  </a:cubicBezTo>
                  <a:cubicBezTo>
                    <a:pt x="1053" y="3039"/>
                    <a:pt x="1615" y="3485"/>
                    <a:pt x="2231" y="3780"/>
                  </a:cubicBezTo>
                  <a:cubicBezTo>
                    <a:pt x="1749" y="3789"/>
                    <a:pt x="1267" y="3833"/>
                    <a:pt x="794" y="3914"/>
                  </a:cubicBezTo>
                  <a:cubicBezTo>
                    <a:pt x="563" y="3958"/>
                    <a:pt x="304" y="4030"/>
                    <a:pt x="197" y="4235"/>
                  </a:cubicBezTo>
                  <a:cubicBezTo>
                    <a:pt x="1" y="4583"/>
                    <a:pt x="375" y="5002"/>
                    <a:pt x="723" y="5243"/>
                  </a:cubicBezTo>
                  <a:cubicBezTo>
                    <a:pt x="1945" y="6072"/>
                    <a:pt x="3533" y="6572"/>
                    <a:pt x="4978" y="6697"/>
                  </a:cubicBezTo>
                  <a:cubicBezTo>
                    <a:pt x="5099" y="6707"/>
                    <a:pt x="5226" y="6712"/>
                    <a:pt x="5358" y="6712"/>
                  </a:cubicBezTo>
                  <a:cubicBezTo>
                    <a:pt x="6798" y="6712"/>
                    <a:pt x="8764" y="6106"/>
                    <a:pt x="8021" y="4333"/>
                  </a:cubicBezTo>
                  <a:cubicBezTo>
                    <a:pt x="7298" y="2638"/>
                    <a:pt x="5068" y="1264"/>
                    <a:pt x="3551" y="327"/>
                  </a:cubicBezTo>
                  <a:cubicBezTo>
                    <a:pt x="3280" y="159"/>
                    <a:pt x="2957" y="1"/>
                    <a:pt x="2664"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951;p57"/>
            <p:cNvSpPr/>
            <p:nvPr/>
          </p:nvSpPr>
          <p:spPr>
            <a:xfrm>
              <a:off x="4534012" y="2141884"/>
              <a:ext cx="214058" cy="102987"/>
            </a:xfrm>
            <a:custGeom>
              <a:avLst/>
              <a:gdLst/>
              <a:ahLst/>
              <a:cxnLst/>
              <a:rect l="l" t="t" r="r" b="b"/>
              <a:pathLst>
                <a:path w="6593" h="3172" extrusionOk="0">
                  <a:moveTo>
                    <a:pt x="175" y="1"/>
                  </a:moveTo>
                  <a:cubicBezTo>
                    <a:pt x="97" y="1"/>
                    <a:pt x="26" y="59"/>
                    <a:pt x="18" y="138"/>
                  </a:cubicBezTo>
                  <a:cubicBezTo>
                    <a:pt x="0" y="227"/>
                    <a:pt x="54" y="307"/>
                    <a:pt x="143" y="325"/>
                  </a:cubicBezTo>
                  <a:cubicBezTo>
                    <a:pt x="2445" y="744"/>
                    <a:pt x="4648" y="1726"/>
                    <a:pt x="6522" y="3162"/>
                  </a:cubicBezTo>
                  <a:cubicBezTo>
                    <a:pt x="6528" y="3169"/>
                    <a:pt x="6535" y="3172"/>
                    <a:pt x="6542" y="3172"/>
                  </a:cubicBezTo>
                  <a:cubicBezTo>
                    <a:pt x="6553" y="3172"/>
                    <a:pt x="6564" y="3164"/>
                    <a:pt x="6575" y="3153"/>
                  </a:cubicBezTo>
                  <a:cubicBezTo>
                    <a:pt x="6593" y="3135"/>
                    <a:pt x="6593" y="3108"/>
                    <a:pt x="6566" y="3099"/>
                  </a:cubicBezTo>
                  <a:cubicBezTo>
                    <a:pt x="4737" y="1592"/>
                    <a:pt x="2543" y="521"/>
                    <a:pt x="205" y="4"/>
                  </a:cubicBezTo>
                  <a:cubicBezTo>
                    <a:pt x="195" y="2"/>
                    <a:pt x="185" y="1"/>
                    <a:pt x="175"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952;p57"/>
            <p:cNvSpPr/>
            <p:nvPr/>
          </p:nvSpPr>
          <p:spPr>
            <a:xfrm>
              <a:off x="4583233" y="2088540"/>
              <a:ext cx="159935" cy="134026"/>
            </a:xfrm>
            <a:custGeom>
              <a:avLst/>
              <a:gdLst/>
              <a:ahLst/>
              <a:cxnLst/>
              <a:rect l="l" t="t" r="r" b="b"/>
              <a:pathLst>
                <a:path w="4926" h="4128" extrusionOk="0">
                  <a:moveTo>
                    <a:pt x="194" y="0"/>
                  </a:moveTo>
                  <a:cubicBezTo>
                    <a:pt x="132" y="0"/>
                    <a:pt x="72" y="35"/>
                    <a:pt x="45" y="95"/>
                  </a:cubicBezTo>
                  <a:cubicBezTo>
                    <a:pt x="1" y="175"/>
                    <a:pt x="45" y="273"/>
                    <a:pt x="126" y="318"/>
                  </a:cubicBezTo>
                  <a:cubicBezTo>
                    <a:pt x="1963" y="1165"/>
                    <a:pt x="3605" y="2476"/>
                    <a:pt x="4845" y="4109"/>
                  </a:cubicBezTo>
                  <a:cubicBezTo>
                    <a:pt x="4850" y="4120"/>
                    <a:pt x="4863" y="4128"/>
                    <a:pt x="4876" y="4128"/>
                  </a:cubicBezTo>
                  <a:cubicBezTo>
                    <a:pt x="4884" y="4128"/>
                    <a:pt x="4892" y="4125"/>
                    <a:pt x="4898" y="4118"/>
                  </a:cubicBezTo>
                  <a:cubicBezTo>
                    <a:pt x="4916" y="4109"/>
                    <a:pt x="4925" y="4082"/>
                    <a:pt x="4907" y="4064"/>
                  </a:cubicBezTo>
                  <a:cubicBezTo>
                    <a:pt x="3730" y="2369"/>
                    <a:pt x="2124" y="969"/>
                    <a:pt x="268" y="23"/>
                  </a:cubicBezTo>
                  <a:lnTo>
                    <a:pt x="260" y="14"/>
                  </a:lnTo>
                  <a:cubicBezTo>
                    <a:pt x="238" y="5"/>
                    <a:pt x="216" y="0"/>
                    <a:pt x="194"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953;p57"/>
            <p:cNvSpPr/>
            <p:nvPr/>
          </p:nvSpPr>
          <p:spPr>
            <a:xfrm>
              <a:off x="4530246" y="2218084"/>
              <a:ext cx="199578" cy="36331"/>
            </a:xfrm>
            <a:custGeom>
              <a:avLst/>
              <a:gdLst/>
              <a:ahLst/>
              <a:cxnLst/>
              <a:rect l="l" t="t" r="r" b="b"/>
              <a:pathLst>
                <a:path w="6147" h="1119" extrusionOk="0">
                  <a:moveTo>
                    <a:pt x="217" y="0"/>
                  </a:moveTo>
                  <a:cubicBezTo>
                    <a:pt x="122" y="0"/>
                    <a:pt x="34" y="68"/>
                    <a:pt x="18" y="164"/>
                  </a:cubicBezTo>
                  <a:cubicBezTo>
                    <a:pt x="0" y="271"/>
                    <a:pt x="72" y="378"/>
                    <a:pt x="179" y="396"/>
                  </a:cubicBezTo>
                  <a:cubicBezTo>
                    <a:pt x="2141" y="743"/>
                    <a:pt x="4113" y="984"/>
                    <a:pt x="6093" y="1118"/>
                  </a:cubicBezTo>
                  <a:cubicBezTo>
                    <a:pt x="6120" y="1118"/>
                    <a:pt x="6138" y="1100"/>
                    <a:pt x="6138" y="1082"/>
                  </a:cubicBezTo>
                  <a:cubicBezTo>
                    <a:pt x="6147" y="1056"/>
                    <a:pt x="6129" y="1038"/>
                    <a:pt x="6102" y="1029"/>
                  </a:cubicBezTo>
                  <a:cubicBezTo>
                    <a:pt x="4140" y="797"/>
                    <a:pt x="2186" y="458"/>
                    <a:pt x="259" y="12"/>
                  </a:cubicBezTo>
                  <a:cubicBezTo>
                    <a:pt x="259" y="3"/>
                    <a:pt x="250" y="3"/>
                    <a:pt x="250" y="3"/>
                  </a:cubicBezTo>
                  <a:cubicBezTo>
                    <a:pt x="239" y="1"/>
                    <a:pt x="228" y="0"/>
                    <a:pt x="217"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954;p57"/>
            <p:cNvSpPr/>
            <p:nvPr/>
          </p:nvSpPr>
          <p:spPr>
            <a:xfrm>
              <a:off x="4660571" y="2144027"/>
              <a:ext cx="120227" cy="144253"/>
            </a:xfrm>
            <a:custGeom>
              <a:avLst/>
              <a:gdLst/>
              <a:ahLst/>
              <a:cxnLst/>
              <a:rect l="l" t="t" r="r" b="b"/>
              <a:pathLst>
                <a:path w="3703" h="4443" extrusionOk="0">
                  <a:moveTo>
                    <a:pt x="1285" y="0"/>
                  </a:moveTo>
                  <a:cubicBezTo>
                    <a:pt x="1455" y="473"/>
                    <a:pt x="1517" y="1115"/>
                    <a:pt x="741" y="1276"/>
                  </a:cubicBezTo>
                  <a:cubicBezTo>
                    <a:pt x="884" y="1767"/>
                    <a:pt x="1276" y="2614"/>
                    <a:pt x="1" y="2837"/>
                  </a:cubicBezTo>
                  <a:cubicBezTo>
                    <a:pt x="161" y="3283"/>
                    <a:pt x="750" y="3890"/>
                    <a:pt x="340" y="4443"/>
                  </a:cubicBezTo>
                  <a:cubicBezTo>
                    <a:pt x="1776" y="4434"/>
                    <a:pt x="3703" y="3827"/>
                    <a:pt x="2963" y="2070"/>
                  </a:cubicBezTo>
                  <a:cubicBezTo>
                    <a:pt x="2632" y="1312"/>
                    <a:pt x="2017" y="625"/>
                    <a:pt x="1285"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955;p57"/>
            <p:cNvSpPr/>
            <p:nvPr/>
          </p:nvSpPr>
          <p:spPr>
            <a:xfrm>
              <a:off x="4578915" y="2262499"/>
              <a:ext cx="230000" cy="270519"/>
            </a:xfrm>
            <a:custGeom>
              <a:avLst/>
              <a:gdLst/>
              <a:ahLst/>
              <a:cxnLst/>
              <a:rect l="l" t="t" r="r" b="b"/>
              <a:pathLst>
                <a:path w="7084" h="8332" extrusionOk="0">
                  <a:moveTo>
                    <a:pt x="5099" y="0"/>
                  </a:moveTo>
                  <a:cubicBezTo>
                    <a:pt x="4591" y="0"/>
                    <a:pt x="4051" y="186"/>
                    <a:pt x="3604" y="526"/>
                  </a:cubicBezTo>
                  <a:cubicBezTo>
                    <a:pt x="2070" y="1695"/>
                    <a:pt x="883" y="3310"/>
                    <a:pt x="223" y="5129"/>
                  </a:cubicBezTo>
                  <a:cubicBezTo>
                    <a:pt x="98" y="5477"/>
                    <a:pt x="0" y="5897"/>
                    <a:pt x="214" y="6200"/>
                  </a:cubicBezTo>
                  <a:cubicBezTo>
                    <a:pt x="352" y="6404"/>
                    <a:pt x="598" y="6495"/>
                    <a:pt x="848" y="6495"/>
                  </a:cubicBezTo>
                  <a:cubicBezTo>
                    <a:pt x="970" y="6495"/>
                    <a:pt x="1093" y="6473"/>
                    <a:pt x="1204" y="6432"/>
                  </a:cubicBezTo>
                  <a:cubicBezTo>
                    <a:pt x="1543" y="6298"/>
                    <a:pt x="1811" y="6031"/>
                    <a:pt x="2070" y="5772"/>
                  </a:cubicBezTo>
                  <a:lnTo>
                    <a:pt x="2070" y="5772"/>
                  </a:lnTo>
                  <a:cubicBezTo>
                    <a:pt x="1829" y="6191"/>
                    <a:pt x="1579" y="6637"/>
                    <a:pt x="1543" y="7128"/>
                  </a:cubicBezTo>
                  <a:cubicBezTo>
                    <a:pt x="1517" y="7610"/>
                    <a:pt x="1766" y="8154"/>
                    <a:pt x="2230" y="8296"/>
                  </a:cubicBezTo>
                  <a:cubicBezTo>
                    <a:pt x="2310" y="8320"/>
                    <a:pt x="2390" y="8332"/>
                    <a:pt x="2470" y="8332"/>
                  </a:cubicBezTo>
                  <a:cubicBezTo>
                    <a:pt x="2865" y="8332"/>
                    <a:pt x="3249" y="8058"/>
                    <a:pt x="3479" y="7717"/>
                  </a:cubicBezTo>
                  <a:cubicBezTo>
                    <a:pt x="3765" y="7315"/>
                    <a:pt x="3890" y="6824"/>
                    <a:pt x="4095" y="6378"/>
                  </a:cubicBezTo>
                  <a:cubicBezTo>
                    <a:pt x="4211" y="6726"/>
                    <a:pt x="4184" y="7092"/>
                    <a:pt x="4255" y="7449"/>
                  </a:cubicBezTo>
                  <a:cubicBezTo>
                    <a:pt x="4327" y="7797"/>
                    <a:pt x="4550" y="8172"/>
                    <a:pt x="4898" y="8225"/>
                  </a:cubicBezTo>
                  <a:cubicBezTo>
                    <a:pt x="4925" y="8229"/>
                    <a:pt x="4951" y="8230"/>
                    <a:pt x="4977" y="8230"/>
                  </a:cubicBezTo>
                  <a:cubicBezTo>
                    <a:pt x="5461" y="8230"/>
                    <a:pt x="5798" y="7621"/>
                    <a:pt x="5959" y="7172"/>
                  </a:cubicBezTo>
                  <a:cubicBezTo>
                    <a:pt x="5986" y="7101"/>
                    <a:pt x="6004" y="7030"/>
                    <a:pt x="6022" y="6976"/>
                  </a:cubicBezTo>
                  <a:cubicBezTo>
                    <a:pt x="6495" y="5353"/>
                    <a:pt x="7083" y="3087"/>
                    <a:pt x="6753" y="1383"/>
                  </a:cubicBezTo>
                  <a:cubicBezTo>
                    <a:pt x="6565" y="426"/>
                    <a:pt x="5869" y="0"/>
                    <a:pt x="5099"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956;p57"/>
            <p:cNvSpPr/>
            <p:nvPr/>
          </p:nvSpPr>
          <p:spPr>
            <a:xfrm>
              <a:off x="4657389" y="2288343"/>
              <a:ext cx="93896" cy="214026"/>
            </a:xfrm>
            <a:custGeom>
              <a:avLst/>
              <a:gdLst/>
              <a:ahLst/>
              <a:cxnLst/>
              <a:rect l="l" t="t" r="r" b="b"/>
              <a:pathLst>
                <a:path w="2892" h="6592" extrusionOk="0">
                  <a:moveTo>
                    <a:pt x="2839" y="1"/>
                  </a:moveTo>
                  <a:cubicBezTo>
                    <a:pt x="2827" y="1"/>
                    <a:pt x="2816" y="5"/>
                    <a:pt x="2811" y="16"/>
                  </a:cubicBezTo>
                  <a:cubicBezTo>
                    <a:pt x="2142" y="961"/>
                    <a:pt x="1624" y="2005"/>
                    <a:pt x="1187" y="3067"/>
                  </a:cubicBezTo>
                  <a:cubicBezTo>
                    <a:pt x="750" y="4137"/>
                    <a:pt x="393" y="5235"/>
                    <a:pt x="36" y="6323"/>
                  </a:cubicBezTo>
                  <a:cubicBezTo>
                    <a:pt x="36" y="6323"/>
                    <a:pt x="36" y="6332"/>
                    <a:pt x="36" y="6332"/>
                  </a:cubicBezTo>
                  <a:cubicBezTo>
                    <a:pt x="1" y="6439"/>
                    <a:pt x="63" y="6555"/>
                    <a:pt x="179" y="6582"/>
                  </a:cubicBezTo>
                  <a:cubicBezTo>
                    <a:pt x="199" y="6588"/>
                    <a:pt x="220" y="6592"/>
                    <a:pt x="240" y="6592"/>
                  </a:cubicBezTo>
                  <a:cubicBezTo>
                    <a:pt x="327" y="6592"/>
                    <a:pt x="407" y="6533"/>
                    <a:pt x="429" y="6439"/>
                  </a:cubicBezTo>
                  <a:cubicBezTo>
                    <a:pt x="732" y="5333"/>
                    <a:pt x="1035" y="4235"/>
                    <a:pt x="1419" y="3156"/>
                  </a:cubicBezTo>
                  <a:cubicBezTo>
                    <a:pt x="1803" y="2085"/>
                    <a:pt x="2267" y="1033"/>
                    <a:pt x="2882" y="69"/>
                  </a:cubicBezTo>
                  <a:cubicBezTo>
                    <a:pt x="2891" y="51"/>
                    <a:pt x="2882" y="25"/>
                    <a:pt x="2864" y="7"/>
                  </a:cubicBezTo>
                  <a:cubicBezTo>
                    <a:pt x="2857" y="3"/>
                    <a:pt x="2848" y="1"/>
                    <a:pt x="2839"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957;p57"/>
            <p:cNvSpPr/>
            <p:nvPr/>
          </p:nvSpPr>
          <p:spPr>
            <a:xfrm>
              <a:off x="4739662" y="2291460"/>
              <a:ext cx="35065" cy="213961"/>
            </a:xfrm>
            <a:custGeom>
              <a:avLst/>
              <a:gdLst/>
              <a:ahLst/>
              <a:cxnLst/>
              <a:rect l="l" t="t" r="r" b="b"/>
              <a:pathLst>
                <a:path w="1080" h="6590" extrusionOk="0">
                  <a:moveTo>
                    <a:pt x="723" y="0"/>
                  </a:moveTo>
                  <a:cubicBezTo>
                    <a:pt x="705" y="0"/>
                    <a:pt x="687" y="27"/>
                    <a:pt x="687" y="45"/>
                  </a:cubicBezTo>
                  <a:cubicBezTo>
                    <a:pt x="892" y="2168"/>
                    <a:pt x="660" y="4318"/>
                    <a:pt x="36" y="6325"/>
                  </a:cubicBezTo>
                  <a:cubicBezTo>
                    <a:pt x="36" y="6334"/>
                    <a:pt x="27" y="6334"/>
                    <a:pt x="27" y="6334"/>
                  </a:cubicBezTo>
                  <a:cubicBezTo>
                    <a:pt x="0" y="6441"/>
                    <a:pt x="63" y="6557"/>
                    <a:pt x="170" y="6584"/>
                  </a:cubicBezTo>
                  <a:cubicBezTo>
                    <a:pt x="186" y="6588"/>
                    <a:pt x="203" y="6590"/>
                    <a:pt x="220" y="6590"/>
                  </a:cubicBezTo>
                  <a:cubicBezTo>
                    <a:pt x="308" y="6590"/>
                    <a:pt x="389" y="6531"/>
                    <a:pt x="419" y="6441"/>
                  </a:cubicBezTo>
                  <a:cubicBezTo>
                    <a:pt x="964" y="4345"/>
                    <a:pt x="1080" y="2159"/>
                    <a:pt x="776" y="36"/>
                  </a:cubicBezTo>
                  <a:cubicBezTo>
                    <a:pt x="767" y="18"/>
                    <a:pt x="750" y="0"/>
                    <a:pt x="723"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958;p57"/>
            <p:cNvSpPr/>
            <p:nvPr/>
          </p:nvSpPr>
          <p:spPr>
            <a:xfrm>
              <a:off x="4599759" y="2286070"/>
              <a:ext cx="127175" cy="165454"/>
            </a:xfrm>
            <a:custGeom>
              <a:avLst/>
              <a:gdLst/>
              <a:ahLst/>
              <a:cxnLst/>
              <a:rect l="l" t="t" r="r" b="b"/>
              <a:pathLst>
                <a:path w="3917" h="5096" extrusionOk="0">
                  <a:moveTo>
                    <a:pt x="3875" y="1"/>
                  </a:moveTo>
                  <a:cubicBezTo>
                    <a:pt x="3865" y="1"/>
                    <a:pt x="3854" y="5"/>
                    <a:pt x="3845" y="14"/>
                  </a:cubicBezTo>
                  <a:cubicBezTo>
                    <a:pt x="2320" y="1353"/>
                    <a:pt x="1026" y="2976"/>
                    <a:pt x="63" y="4778"/>
                  </a:cubicBezTo>
                  <a:cubicBezTo>
                    <a:pt x="63" y="4787"/>
                    <a:pt x="54" y="4787"/>
                    <a:pt x="54" y="4787"/>
                  </a:cubicBezTo>
                  <a:cubicBezTo>
                    <a:pt x="0" y="4894"/>
                    <a:pt x="54" y="5028"/>
                    <a:pt x="161" y="5073"/>
                  </a:cubicBezTo>
                  <a:cubicBezTo>
                    <a:pt x="192" y="5088"/>
                    <a:pt x="224" y="5095"/>
                    <a:pt x="256" y="5095"/>
                  </a:cubicBezTo>
                  <a:cubicBezTo>
                    <a:pt x="334" y="5095"/>
                    <a:pt x="408" y="5051"/>
                    <a:pt x="446" y="4974"/>
                  </a:cubicBezTo>
                  <a:cubicBezTo>
                    <a:pt x="1285" y="3163"/>
                    <a:pt x="2463" y="1495"/>
                    <a:pt x="3899" y="77"/>
                  </a:cubicBezTo>
                  <a:cubicBezTo>
                    <a:pt x="3917" y="59"/>
                    <a:pt x="3917" y="32"/>
                    <a:pt x="3899" y="14"/>
                  </a:cubicBezTo>
                  <a:cubicBezTo>
                    <a:pt x="3894" y="5"/>
                    <a:pt x="3885" y="1"/>
                    <a:pt x="3875"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959;p57"/>
            <p:cNvSpPr/>
            <p:nvPr/>
          </p:nvSpPr>
          <p:spPr>
            <a:xfrm>
              <a:off x="4662909" y="2262499"/>
              <a:ext cx="138474" cy="90682"/>
            </a:xfrm>
            <a:custGeom>
              <a:avLst/>
              <a:gdLst/>
              <a:ahLst/>
              <a:cxnLst/>
              <a:rect l="l" t="t" r="r" b="b"/>
              <a:pathLst>
                <a:path w="4265" h="2793" extrusionOk="0">
                  <a:moveTo>
                    <a:pt x="2512" y="0"/>
                  </a:moveTo>
                  <a:cubicBezTo>
                    <a:pt x="2004" y="0"/>
                    <a:pt x="1464" y="186"/>
                    <a:pt x="1017" y="526"/>
                  </a:cubicBezTo>
                  <a:cubicBezTo>
                    <a:pt x="660" y="794"/>
                    <a:pt x="321" y="1097"/>
                    <a:pt x="0" y="1418"/>
                  </a:cubicBezTo>
                  <a:cubicBezTo>
                    <a:pt x="437" y="1445"/>
                    <a:pt x="883" y="1615"/>
                    <a:pt x="1071" y="2132"/>
                  </a:cubicBezTo>
                  <a:cubicBezTo>
                    <a:pt x="1294" y="2194"/>
                    <a:pt x="2168" y="2016"/>
                    <a:pt x="2391" y="2792"/>
                  </a:cubicBezTo>
                  <a:cubicBezTo>
                    <a:pt x="2669" y="2585"/>
                    <a:pt x="3174" y="2296"/>
                    <a:pt x="3634" y="2296"/>
                  </a:cubicBezTo>
                  <a:cubicBezTo>
                    <a:pt x="3868" y="2296"/>
                    <a:pt x="4090" y="2371"/>
                    <a:pt x="4264" y="2569"/>
                  </a:cubicBezTo>
                  <a:cubicBezTo>
                    <a:pt x="4264" y="2159"/>
                    <a:pt x="4238" y="1757"/>
                    <a:pt x="4166" y="1383"/>
                  </a:cubicBezTo>
                  <a:cubicBezTo>
                    <a:pt x="3978" y="426"/>
                    <a:pt x="3282" y="0"/>
                    <a:pt x="2512"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960;p57"/>
            <p:cNvSpPr/>
            <p:nvPr/>
          </p:nvSpPr>
          <p:spPr>
            <a:xfrm>
              <a:off x="4772617" y="2261233"/>
              <a:ext cx="276104" cy="256039"/>
            </a:xfrm>
            <a:custGeom>
              <a:avLst/>
              <a:gdLst/>
              <a:ahLst/>
              <a:cxnLst/>
              <a:rect l="l" t="t" r="r" b="b"/>
              <a:pathLst>
                <a:path w="8504" h="7886" extrusionOk="0">
                  <a:moveTo>
                    <a:pt x="2145" y="0"/>
                  </a:moveTo>
                  <a:cubicBezTo>
                    <a:pt x="568" y="0"/>
                    <a:pt x="1" y="1595"/>
                    <a:pt x="645" y="3161"/>
                  </a:cubicBezTo>
                  <a:cubicBezTo>
                    <a:pt x="1296" y="4731"/>
                    <a:pt x="2277" y="6177"/>
                    <a:pt x="3499" y="7363"/>
                  </a:cubicBezTo>
                  <a:cubicBezTo>
                    <a:pt x="3767" y="7624"/>
                    <a:pt x="4125" y="7885"/>
                    <a:pt x="4472" y="7885"/>
                  </a:cubicBezTo>
                  <a:cubicBezTo>
                    <a:pt x="4575" y="7885"/>
                    <a:pt x="4677" y="7862"/>
                    <a:pt x="4775" y="7809"/>
                  </a:cubicBezTo>
                  <a:cubicBezTo>
                    <a:pt x="5239" y="7559"/>
                    <a:pt x="5194" y="6890"/>
                    <a:pt x="5069" y="6382"/>
                  </a:cubicBezTo>
                  <a:lnTo>
                    <a:pt x="5069" y="6382"/>
                  </a:lnTo>
                  <a:cubicBezTo>
                    <a:pt x="5408" y="6819"/>
                    <a:pt x="5765" y="7274"/>
                    <a:pt x="6283" y="7470"/>
                  </a:cubicBezTo>
                  <a:cubicBezTo>
                    <a:pt x="6418" y="7524"/>
                    <a:pt x="6566" y="7550"/>
                    <a:pt x="6714" y="7550"/>
                  </a:cubicBezTo>
                  <a:cubicBezTo>
                    <a:pt x="7131" y="7550"/>
                    <a:pt x="7544" y="7341"/>
                    <a:pt x="7656" y="6953"/>
                  </a:cubicBezTo>
                  <a:cubicBezTo>
                    <a:pt x="7781" y="6542"/>
                    <a:pt x="7532" y="6114"/>
                    <a:pt x="7255" y="5793"/>
                  </a:cubicBezTo>
                  <a:cubicBezTo>
                    <a:pt x="6970" y="5472"/>
                    <a:pt x="6631" y="5177"/>
                    <a:pt x="6497" y="4767"/>
                  </a:cubicBezTo>
                  <a:lnTo>
                    <a:pt x="6497" y="4767"/>
                  </a:lnTo>
                  <a:cubicBezTo>
                    <a:pt x="6827" y="4972"/>
                    <a:pt x="7175" y="5177"/>
                    <a:pt x="7558" y="5195"/>
                  </a:cubicBezTo>
                  <a:cubicBezTo>
                    <a:pt x="7579" y="5197"/>
                    <a:pt x="7600" y="5197"/>
                    <a:pt x="7621" y="5197"/>
                  </a:cubicBezTo>
                  <a:cubicBezTo>
                    <a:pt x="7987" y="5197"/>
                    <a:pt x="8374" y="4979"/>
                    <a:pt x="8442" y="4624"/>
                  </a:cubicBezTo>
                  <a:cubicBezTo>
                    <a:pt x="8504" y="4330"/>
                    <a:pt x="8334" y="4044"/>
                    <a:pt x="8165" y="3795"/>
                  </a:cubicBezTo>
                  <a:cubicBezTo>
                    <a:pt x="6916" y="2002"/>
                    <a:pt x="4918" y="565"/>
                    <a:pt x="2768" y="75"/>
                  </a:cubicBezTo>
                  <a:cubicBezTo>
                    <a:pt x="2546" y="24"/>
                    <a:pt x="2338" y="0"/>
                    <a:pt x="2145"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961;p57"/>
            <p:cNvSpPr/>
            <p:nvPr/>
          </p:nvSpPr>
          <p:spPr>
            <a:xfrm>
              <a:off x="4825085" y="2298570"/>
              <a:ext cx="178766" cy="185454"/>
            </a:xfrm>
            <a:custGeom>
              <a:avLst/>
              <a:gdLst/>
              <a:ahLst/>
              <a:cxnLst/>
              <a:rect l="l" t="t" r="r" b="b"/>
              <a:pathLst>
                <a:path w="5506" h="5712" extrusionOk="0">
                  <a:moveTo>
                    <a:pt x="57" y="1"/>
                  </a:moveTo>
                  <a:cubicBezTo>
                    <a:pt x="41" y="1"/>
                    <a:pt x="25" y="9"/>
                    <a:pt x="19" y="22"/>
                  </a:cubicBezTo>
                  <a:cubicBezTo>
                    <a:pt x="1" y="40"/>
                    <a:pt x="10" y="66"/>
                    <a:pt x="28" y="75"/>
                  </a:cubicBezTo>
                  <a:cubicBezTo>
                    <a:pt x="572" y="405"/>
                    <a:pt x="1071" y="789"/>
                    <a:pt x="1526" y="1217"/>
                  </a:cubicBezTo>
                  <a:cubicBezTo>
                    <a:pt x="1990" y="1646"/>
                    <a:pt x="2410" y="2109"/>
                    <a:pt x="2811" y="2591"/>
                  </a:cubicBezTo>
                  <a:cubicBezTo>
                    <a:pt x="3212" y="3082"/>
                    <a:pt x="3587" y="3581"/>
                    <a:pt x="3962" y="4090"/>
                  </a:cubicBezTo>
                  <a:lnTo>
                    <a:pt x="5086" y="5624"/>
                  </a:lnTo>
                  <a:cubicBezTo>
                    <a:pt x="5086" y="5624"/>
                    <a:pt x="5095" y="5624"/>
                    <a:pt x="5095" y="5633"/>
                  </a:cubicBezTo>
                  <a:cubicBezTo>
                    <a:pt x="5135" y="5684"/>
                    <a:pt x="5198" y="5711"/>
                    <a:pt x="5262" y="5711"/>
                  </a:cubicBezTo>
                  <a:cubicBezTo>
                    <a:pt x="5310" y="5711"/>
                    <a:pt x="5359" y="5695"/>
                    <a:pt x="5398" y="5660"/>
                  </a:cubicBezTo>
                  <a:cubicBezTo>
                    <a:pt x="5496" y="5589"/>
                    <a:pt x="5505" y="5446"/>
                    <a:pt x="5434" y="5357"/>
                  </a:cubicBezTo>
                  <a:lnTo>
                    <a:pt x="4238" y="3876"/>
                  </a:lnTo>
                  <a:cubicBezTo>
                    <a:pt x="3837" y="3385"/>
                    <a:pt x="3436" y="2894"/>
                    <a:pt x="3007" y="2422"/>
                  </a:cubicBezTo>
                  <a:cubicBezTo>
                    <a:pt x="2579" y="1958"/>
                    <a:pt x="2124" y="1503"/>
                    <a:pt x="1642" y="1083"/>
                  </a:cubicBezTo>
                  <a:cubicBezTo>
                    <a:pt x="1152" y="673"/>
                    <a:pt x="634" y="307"/>
                    <a:pt x="72" y="4"/>
                  </a:cubicBezTo>
                  <a:cubicBezTo>
                    <a:pt x="67" y="2"/>
                    <a:pt x="62" y="1"/>
                    <a:pt x="57"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962;p57"/>
            <p:cNvSpPr/>
            <p:nvPr/>
          </p:nvSpPr>
          <p:spPr>
            <a:xfrm>
              <a:off x="4851156" y="2291720"/>
              <a:ext cx="176721" cy="108344"/>
            </a:xfrm>
            <a:custGeom>
              <a:avLst/>
              <a:gdLst/>
              <a:ahLst/>
              <a:cxnLst/>
              <a:rect l="l" t="t" r="r" b="b"/>
              <a:pathLst>
                <a:path w="5443" h="3337" extrusionOk="0">
                  <a:moveTo>
                    <a:pt x="54" y="1"/>
                  </a:moveTo>
                  <a:cubicBezTo>
                    <a:pt x="28" y="1"/>
                    <a:pt x="10" y="10"/>
                    <a:pt x="1" y="37"/>
                  </a:cubicBezTo>
                  <a:cubicBezTo>
                    <a:pt x="1" y="54"/>
                    <a:pt x="10" y="81"/>
                    <a:pt x="36" y="81"/>
                  </a:cubicBezTo>
                  <a:cubicBezTo>
                    <a:pt x="1009" y="304"/>
                    <a:pt x="1937" y="706"/>
                    <a:pt x="2748" y="1268"/>
                  </a:cubicBezTo>
                  <a:cubicBezTo>
                    <a:pt x="3150" y="1544"/>
                    <a:pt x="3507" y="1883"/>
                    <a:pt x="3855" y="2240"/>
                  </a:cubicBezTo>
                  <a:cubicBezTo>
                    <a:pt x="4212" y="2597"/>
                    <a:pt x="4568" y="2963"/>
                    <a:pt x="4988" y="3284"/>
                  </a:cubicBezTo>
                  <a:cubicBezTo>
                    <a:pt x="4997" y="3293"/>
                    <a:pt x="5006" y="3293"/>
                    <a:pt x="5006" y="3293"/>
                  </a:cubicBezTo>
                  <a:cubicBezTo>
                    <a:pt x="5048" y="3322"/>
                    <a:pt x="5097" y="3336"/>
                    <a:pt x="5145" y="3336"/>
                  </a:cubicBezTo>
                  <a:cubicBezTo>
                    <a:pt x="5228" y="3336"/>
                    <a:pt x="5312" y="3295"/>
                    <a:pt x="5362" y="3221"/>
                  </a:cubicBezTo>
                  <a:cubicBezTo>
                    <a:pt x="5443" y="3105"/>
                    <a:pt x="5407" y="2945"/>
                    <a:pt x="5291" y="2865"/>
                  </a:cubicBezTo>
                  <a:cubicBezTo>
                    <a:pt x="4890" y="2597"/>
                    <a:pt x="4515" y="2276"/>
                    <a:pt x="4140" y="1946"/>
                  </a:cubicBezTo>
                  <a:cubicBezTo>
                    <a:pt x="3757" y="1616"/>
                    <a:pt x="3364" y="1277"/>
                    <a:pt x="2909" y="1009"/>
                  </a:cubicBezTo>
                  <a:cubicBezTo>
                    <a:pt x="2026" y="492"/>
                    <a:pt x="1053" y="144"/>
                    <a:pt x="54"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963;p57"/>
            <p:cNvSpPr/>
            <p:nvPr/>
          </p:nvSpPr>
          <p:spPr>
            <a:xfrm>
              <a:off x="4813526" y="2313083"/>
              <a:ext cx="109221" cy="180065"/>
            </a:xfrm>
            <a:custGeom>
              <a:avLst/>
              <a:gdLst/>
              <a:ahLst/>
              <a:cxnLst/>
              <a:rect l="l" t="t" r="r" b="b"/>
              <a:pathLst>
                <a:path w="3364" h="5546" extrusionOk="0">
                  <a:moveTo>
                    <a:pt x="50" y="1"/>
                  </a:moveTo>
                  <a:cubicBezTo>
                    <a:pt x="45" y="1"/>
                    <a:pt x="41" y="1"/>
                    <a:pt x="36" y="3"/>
                  </a:cubicBezTo>
                  <a:cubicBezTo>
                    <a:pt x="18" y="12"/>
                    <a:pt x="0" y="39"/>
                    <a:pt x="9" y="57"/>
                  </a:cubicBezTo>
                  <a:cubicBezTo>
                    <a:pt x="714" y="1992"/>
                    <a:pt x="1713" y="3821"/>
                    <a:pt x="2971" y="5463"/>
                  </a:cubicBezTo>
                  <a:cubicBezTo>
                    <a:pt x="2971" y="5472"/>
                    <a:pt x="2980" y="5472"/>
                    <a:pt x="2980" y="5472"/>
                  </a:cubicBezTo>
                  <a:cubicBezTo>
                    <a:pt x="3019" y="5521"/>
                    <a:pt x="3076" y="5546"/>
                    <a:pt x="3133" y="5546"/>
                  </a:cubicBezTo>
                  <a:cubicBezTo>
                    <a:pt x="3179" y="5546"/>
                    <a:pt x="3226" y="5530"/>
                    <a:pt x="3265" y="5498"/>
                  </a:cubicBezTo>
                  <a:cubicBezTo>
                    <a:pt x="3345" y="5427"/>
                    <a:pt x="3363" y="5293"/>
                    <a:pt x="3283" y="5213"/>
                  </a:cubicBezTo>
                  <a:cubicBezTo>
                    <a:pt x="1972" y="3670"/>
                    <a:pt x="892" y="1912"/>
                    <a:pt x="89" y="30"/>
                  </a:cubicBezTo>
                  <a:cubicBezTo>
                    <a:pt x="82" y="15"/>
                    <a:pt x="69" y="1"/>
                    <a:pt x="50"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6964;p57"/>
            <p:cNvSpPr/>
            <p:nvPr/>
          </p:nvSpPr>
          <p:spPr>
            <a:xfrm>
              <a:off x="4772617" y="2261233"/>
              <a:ext cx="160844" cy="122338"/>
            </a:xfrm>
            <a:custGeom>
              <a:avLst/>
              <a:gdLst/>
              <a:ahLst/>
              <a:cxnLst/>
              <a:rect l="l" t="t" r="r" b="b"/>
              <a:pathLst>
                <a:path w="4954" h="3768" extrusionOk="0">
                  <a:moveTo>
                    <a:pt x="2145" y="0"/>
                  </a:moveTo>
                  <a:cubicBezTo>
                    <a:pt x="568" y="0"/>
                    <a:pt x="1" y="1595"/>
                    <a:pt x="645" y="3161"/>
                  </a:cubicBezTo>
                  <a:cubicBezTo>
                    <a:pt x="734" y="3366"/>
                    <a:pt x="823" y="3563"/>
                    <a:pt x="921" y="3768"/>
                  </a:cubicBezTo>
                  <a:cubicBezTo>
                    <a:pt x="1042" y="3010"/>
                    <a:pt x="1470" y="2816"/>
                    <a:pt x="1879" y="2816"/>
                  </a:cubicBezTo>
                  <a:cubicBezTo>
                    <a:pt x="2193" y="2816"/>
                    <a:pt x="2496" y="2930"/>
                    <a:pt x="2643" y="2992"/>
                  </a:cubicBezTo>
                  <a:cubicBezTo>
                    <a:pt x="2343" y="2176"/>
                    <a:pt x="2905" y="1959"/>
                    <a:pt x="3407" y="1959"/>
                  </a:cubicBezTo>
                  <a:cubicBezTo>
                    <a:pt x="3547" y="1959"/>
                    <a:pt x="3683" y="1976"/>
                    <a:pt x="3794" y="2002"/>
                  </a:cubicBezTo>
                  <a:cubicBezTo>
                    <a:pt x="3615" y="1047"/>
                    <a:pt x="4498" y="922"/>
                    <a:pt x="4953" y="922"/>
                  </a:cubicBezTo>
                  <a:cubicBezTo>
                    <a:pt x="4266" y="538"/>
                    <a:pt x="3526" y="244"/>
                    <a:pt x="2768" y="75"/>
                  </a:cubicBezTo>
                  <a:cubicBezTo>
                    <a:pt x="2546" y="24"/>
                    <a:pt x="2338" y="0"/>
                    <a:pt x="2145"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6965;p57"/>
            <p:cNvSpPr/>
            <p:nvPr/>
          </p:nvSpPr>
          <p:spPr>
            <a:xfrm>
              <a:off x="4811903" y="2044969"/>
              <a:ext cx="280292" cy="240682"/>
            </a:xfrm>
            <a:custGeom>
              <a:avLst/>
              <a:gdLst/>
              <a:ahLst/>
              <a:cxnLst/>
              <a:rect l="l" t="t" r="r" b="b"/>
              <a:pathLst>
                <a:path w="8633" h="7413" extrusionOk="0">
                  <a:moveTo>
                    <a:pt x="5247" y="0"/>
                  </a:moveTo>
                  <a:cubicBezTo>
                    <a:pt x="4884" y="0"/>
                    <a:pt x="4470" y="260"/>
                    <a:pt x="4181" y="491"/>
                  </a:cubicBezTo>
                  <a:cubicBezTo>
                    <a:pt x="4127" y="536"/>
                    <a:pt x="4073" y="580"/>
                    <a:pt x="4029" y="625"/>
                  </a:cubicBezTo>
                  <a:cubicBezTo>
                    <a:pt x="2789" y="1776"/>
                    <a:pt x="1112" y="3408"/>
                    <a:pt x="523" y="5032"/>
                  </a:cubicBezTo>
                  <a:cubicBezTo>
                    <a:pt x="1" y="6457"/>
                    <a:pt x="1180" y="7413"/>
                    <a:pt x="2473" y="7413"/>
                  </a:cubicBezTo>
                  <a:cubicBezTo>
                    <a:pt x="2572" y="7413"/>
                    <a:pt x="2671" y="7407"/>
                    <a:pt x="2771" y="7396"/>
                  </a:cubicBezTo>
                  <a:cubicBezTo>
                    <a:pt x="4689" y="7191"/>
                    <a:pt x="6545" y="6414"/>
                    <a:pt x="8043" y="5192"/>
                  </a:cubicBezTo>
                  <a:cubicBezTo>
                    <a:pt x="8329" y="4960"/>
                    <a:pt x="8632" y="4657"/>
                    <a:pt x="8605" y="4282"/>
                  </a:cubicBezTo>
                  <a:cubicBezTo>
                    <a:pt x="8588" y="3917"/>
                    <a:pt x="8240" y="3640"/>
                    <a:pt x="7874" y="3578"/>
                  </a:cubicBezTo>
                  <a:cubicBezTo>
                    <a:pt x="7788" y="3560"/>
                    <a:pt x="7701" y="3553"/>
                    <a:pt x="7614" y="3553"/>
                  </a:cubicBezTo>
                  <a:cubicBezTo>
                    <a:pt x="7341" y="3553"/>
                    <a:pt x="7065" y="3626"/>
                    <a:pt x="6794" y="3694"/>
                  </a:cubicBezTo>
                  <a:cubicBezTo>
                    <a:pt x="7223" y="3462"/>
                    <a:pt x="7660" y="3203"/>
                    <a:pt x="7945" y="2801"/>
                  </a:cubicBezTo>
                  <a:cubicBezTo>
                    <a:pt x="8222" y="2400"/>
                    <a:pt x="8284" y="1811"/>
                    <a:pt x="7963" y="1445"/>
                  </a:cubicBezTo>
                  <a:cubicBezTo>
                    <a:pt x="7777" y="1239"/>
                    <a:pt x="7506" y="1152"/>
                    <a:pt x="7225" y="1152"/>
                  </a:cubicBezTo>
                  <a:cubicBezTo>
                    <a:pt x="7007" y="1152"/>
                    <a:pt x="6784" y="1204"/>
                    <a:pt x="6589" y="1294"/>
                  </a:cubicBezTo>
                  <a:cubicBezTo>
                    <a:pt x="6143" y="1499"/>
                    <a:pt x="5786" y="1856"/>
                    <a:pt x="5376" y="2123"/>
                  </a:cubicBezTo>
                  <a:cubicBezTo>
                    <a:pt x="5456" y="1776"/>
                    <a:pt x="5670" y="1472"/>
                    <a:pt x="5786" y="1133"/>
                  </a:cubicBezTo>
                  <a:cubicBezTo>
                    <a:pt x="5911" y="794"/>
                    <a:pt x="5911" y="357"/>
                    <a:pt x="5635" y="134"/>
                  </a:cubicBezTo>
                  <a:cubicBezTo>
                    <a:pt x="5520" y="39"/>
                    <a:pt x="5387" y="0"/>
                    <a:pt x="5247"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6966;p57"/>
            <p:cNvSpPr/>
            <p:nvPr/>
          </p:nvSpPr>
          <p:spPr>
            <a:xfrm>
              <a:off x="4843916" y="2114222"/>
              <a:ext cx="204545" cy="127857"/>
            </a:xfrm>
            <a:custGeom>
              <a:avLst/>
              <a:gdLst/>
              <a:ahLst/>
              <a:cxnLst/>
              <a:rect l="l" t="t" r="r" b="b"/>
              <a:pathLst>
                <a:path w="6300" h="3938" extrusionOk="0">
                  <a:moveTo>
                    <a:pt x="6015" y="0"/>
                  </a:moveTo>
                  <a:cubicBezTo>
                    <a:pt x="5955" y="0"/>
                    <a:pt x="5894" y="20"/>
                    <a:pt x="5844" y="62"/>
                  </a:cubicBezTo>
                  <a:cubicBezTo>
                    <a:pt x="4131" y="1623"/>
                    <a:pt x="2160" y="2908"/>
                    <a:pt x="28" y="3862"/>
                  </a:cubicBezTo>
                  <a:cubicBezTo>
                    <a:pt x="10" y="3871"/>
                    <a:pt x="1" y="3889"/>
                    <a:pt x="10" y="3916"/>
                  </a:cubicBezTo>
                  <a:cubicBezTo>
                    <a:pt x="16" y="3929"/>
                    <a:pt x="28" y="3937"/>
                    <a:pt x="44" y="3937"/>
                  </a:cubicBezTo>
                  <a:cubicBezTo>
                    <a:pt x="50" y="3937"/>
                    <a:pt x="56" y="3936"/>
                    <a:pt x="63" y="3934"/>
                  </a:cubicBezTo>
                  <a:cubicBezTo>
                    <a:pt x="2258" y="3113"/>
                    <a:pt x="4327" y="1935"/>
                    <a:pt x="6174" y="454"/>
                  </a:cubicBezTo>
                  <a:cubicBezTo>
                    <a:pt x="6174" y="454"/>
                    <a:pt x="6183" y="445"/>
                    <a:pt x="6183" y="445"/>
                  </a:cubicBezTo>
                  <a:cubicBezTo>
                    <a:pt x="6290" y="347"/>
                    <a:pt x="6299" y="187"/>
                    <a:pt x="6201" y="80"/>
                  </a:cubicBezTo>
                  <a:cubicBezTo>
                    <a:pt x="6153" y="27"/>
                    <a:pt x="6085" y="0"/>
                    <a:pt x="6015"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6967;p57"/>
            <p:cNvSpPr/>
            <p:nvPr/>
          </p:nvSpPr>
          <p:spPr>
            <a:xfrm>
              <a:off x="4862455" y="2185390"/>
              <a:ext cx="209156" cy="75974"/>
            </a:xfrm>
            <a:custGeom>
              <a:avLst/>
              <a:gdLst/>
              <a:ahLst/>
              <a:cxnLst/>
              <a:rect l="l" t="t" r="r" b="b"/>
              <a:pathLst>
                <a:path w="6442" h="2340" extrusionOk="0">
                  <a:moveTo>
                    <a:pt x="6178" y="0"/>
                  </a:moveTo>
                  <a:cubicBezTo>
                    <a:pt x="6141" y="0"/>
                    <a:pt x="6103" y="9"/>
                    <a:pt x="6067" y="29"/>
                  </a:cubicBezTo>
                  <a:cubicBezTo>
                    <a:pt x="4194" y="1064"/>
                    <a:pt x="2151" y="1813"/>
                    <a:pt x="36" y="2259"/>
                  </a:cubicBezTo>
                  <a:cubicBezTo>
                    <a:pt x="19" y="2259"/>
                    <a:pt x="1" y="2277"/>
                    <a:pt x="10" y="2304"/>
                  </a:cubicBezTo>
                  <a:cubicBezTo>
                    <a:pt x="10" y="2330"/>
                    <a:pt x="27" y="2339"/>
                    <a:pt x="54" y="2339"/>
                  </a:cubicBezTo>
                  <a:cubicBezTo>
                    <a:pt x="2195" y="2018"/>
                    <a:pt x="4301" y="1385"/>
                    <a:pt x="6281" y="439"/>
                  </a:cubicBezTo>
                  <a:cubicBezTo>
                    <a:pt x="6281" y="439"/>
                    <a:pt x="6290" y="430"/>
                    <a:pt x="6290" y="430"/>
                  </a:cubicBezTo>
                  <a:cubicBezTo>
                    <a:pt x="6406" y="368"/>
                    <a:pt x="6442" y="234"/>
                    <a:pt x="6379" y="118"/>
                  </a:cubicBezTo>
                  <a:cubicBezTo>
                    <a:pt x="6336" y="44"/>
                    <a:pt x="6260" y="0"/>
                    <a:pt x="6178"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6968;p57"/>
            <p:cNvSpPr/>
            <p:nvPr/>
          </p:nvSpPr>
          <p:spPr>
            <a:xfrm>
              <a:off x="4843624" y="2063703"/>
              <a:ext cx="136753" cy="155389"/>
            </a:xfrm>
            <a:custGeom>
              <a:avLst/>
              <a:gdLst/>
              <a:ahLst/>
              <a:cxnLst/>
              <a:rect l="l" t="t" r="r" b="b"/>
              <a:pathLst>
                <a:path w="4212" h="4786" extrusionOk="0">
                  <a:moveTo>
                    <a:pt x="3936" y="1"/>
                  </a:moveTo>
                  <a:cubicBezTo>
                    <a:pt x="3873" y="1"/>
                    <a:pt x="3810" y="25"/>
                    <a:pt x="3766" y="74"/>
                  </a:cubicBezTo>
                  <a:cubicBezTo>
                    <a:pt x="2365" y="1502"/>
                    <a:pt x="1107" y="3063"/>
                    <a:pt x="10" y="4722"/>
                  </a:cubicBezTo>
                  <a:cubicBezTo>
                    <a:pt x="1" y="4740"/>
                    <a:pt x="1" y="4767"/>
                    <a:pt x="19" y="4776"/>
                  </a:cubicBezTo>
                  <a:cubicBezTo>
                    <a:pt x="26" y="4783"/>
                    <a:pt x="34" y="4786"/>
                    <a:pt x="42" y="4786"/>
                  </a:cubicBezTo>
                  <a:cubicBezTo>
                    <a:pt x="56" y="4786"/>
                    <a:pt x="70" y="4778"/>
                    <a:pt x="81" y="4767"/>
                  </a:cubicBezTo>
                  <a:cubicBezTo>
                    <a:pt x="1285" y="3197"/>
                    <a:pt x="2633" y="1743"/>
                    <a:pt x="4105" y="431"/>
                  </a:cubicBezTo>
                  <a:cubicBezTo>
                    <a:pt x="4105" y="431"/>
                    <a:pt x="4113" y="422"/>
                    <a:pt x="4113" y="422"/>
                  </a:cubicBezTo>
                  <a:cubicBezTo>
                    <a:pt x="4212" y="324"/>
                    <a:pt x="4212" y="164"/>
                    <a:pt x="4113" y="74"/>
                  </a:cubicBezTo>
                  <a:cubicBezTo>
                    <a:pt x="4064" y="25"/>
                    <a:pt x="4000" y="1"/>
                    <a:pt x="3936"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6969;p57"/>
            <p:cNvSpPr/>
            <p:nvPr/>
          </p:nvSpPr>
          <p:spPr>
            <a:xfrm>
              <a:off x="4811903" y="2135325"/>
              <a:ext cx="138052" cy="150325"/>
            </a:xfrm>
            <a:custGeom>
              <a:avLst/>
              <a:gdLst/>
              <a:ahLst/>
              <a:cxnLst/>
              <a:rect l="l" t="t" r="r" b="b"/>
              <a:pathLst>
                <a:path w="4252" h="4630" extrusionOk="0">
                  <a:moveTo>
                    <a:pt x="1915" y="1"/>
                  </a:moveTo>
                  <a:lnTo>
                    <a:pt x="1915" y="1"/>
                  </a:lnTo>
                  <a:cubicBezTo>
                    <a:pt x="1317" y="723"/>
                    <a:pt x="799" y="1490"/>
                    <a:pt x="523" y="2249"/>
                  </a:cubicBezTo>
                  <a:cubicBezTo>
                    <a:pt x="1" y="3674"/>
                    <a:pt x="1180" y="4630"/>
                    <a:pt x="2473" y="4630"/>
                  </a:cubicBezTo>
                  <a:cubicBezTo>
                    <a:pt x="2572" y="4630"/>
                    <a:pt x="2671" y="4624"/>
                    <a:pt x="2771" y="4613"/>
                  </a:cubicBezTo>
                  <a:cubicBezTo>
                    <a:pt x="3271" y="4559"/>
                    <a:pt x="3770" y="4470"/>
                    <a:pt x="4252" y="4336"/>
                  </a:cubicBezTo>
                  <a:cubicBezTo>
                    <a:pt x="3012" y="4006"/>
                    <a:pt x="3235" y="3391"/>
                    <a:pt x="3387" y="3105"/>
                  </a:cubicBezTo>
                  <a:lnTo>
                    <a:pt x="3387" y="3105"/>
                  </a:lnTo>
                  <a:cubicBezTo>
                    <a:pt x="3135" y="3161"/>
                    <a:pt x="2917" y="3187"/>
                    <a:pt x="2731" y="3187"/>
                  </a:cubicBezTo>
                  <a:cubicBezTo>
                    <a:pt x="1584" y="3187"/>
                    <a:pt x="1643" y="2208"/>
                    <a:pt x="2441" y="1294"/>
                  </a:cubicBezTo>
                  <a:lnTo>
                    <a:pt x="2441" y="1294"/>
                  </a:lnTo>
                  <a:cubicBezTo>
                    <a:pt x="2316" y="1323"/>
                    <a:pt x="2208" y="1336"/>
                    <a:pt x="2116" y="1336"/>
                  </a:cubicBezTo>
                  <a:cubicBezTo>
                    <a:pt x="1413" y="1336"/>
                    <a:pt x="1646" y="553"/>
                    <a:pt x="1915"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6970;p57"/>
            <p:cNvSpPr/>
            <p:nvPr/>
          </p:nvSpPr>
          <p:spPr>
            <a:xfrm>
              <a:off x="4706935" y="2172013"/>
              <a:ext cx="172078" cy="159643"/>
            </a:xfrm>
            <a:custGeom>
              <a:avLst/>
              <a:gdLst/>
              <a:ahLst/>
              <a:cxnLst/>
              <a:rect l="l" t="t" r="r" b="b"/>
              <a:pathLst>
                <a:path w="5300" h="4917" extrusionOk="0">
                  <a:moveTo>
                    <a:pt x="4263" y="1"/>
                  </a:moveTo>
                  <a:cubicBezTo>
                    <a:pt x="3880" y="1"/>
                    <a:pt x="3555" y="230"/>
                    <a:pt x="3292" y="521"/>
                  </a:cubicBezTo>
                  <a:cubicBezTo>
                    <a:pt x="3069" y="762"/>
                    <a:pt x="2810" y="1137"/>
                    <a:pt x="2444" y="1145"/>
                  </a:cubicBezTo>
                  <a:cubicBezTo>
                    <a:pt x="2177" y="1145"/>
                    <a:pt x="1900" y="931"/>
                    <a:pt x="1695" y="780"/>
                  </a:cubicBezTo>
                  <a:cubicBezTo>
                    <a:pt x="1372" y="554"/>
                    <a:pt x="1026" y="272"/>
                    <a:pt x="653" y="272"/>
                  </a:cubicBezTo>
                  <a:cubicBezTo>
                    <a:pt x="511" y="272"/>
                    <a:pt x="365" y="313"/>
                    <a:pt x="214" y="414"/>
                  </a:cubicBezTo>
                  <a:cubicBezTo>
                    <a:pt x="36" y="539"/>
                    <a:pt x="0" y="699"/>
                    <a:pt x="45" y="878"/>
                  </a:cubicBezTo>
                  <a:cubicBezTo>
                    <a:pt x="179" y="1484"/>
                    <a:pt x="981" y="1859"/>
                    <a:pt x="964" y="2519"/>
                  </a:cubicBezTo>
                  <a:cubicBezTo>
                    <a:pt x="955" y="2867"/>
                    <a:pt x="660" y="3117"/>
                    <a:pt x="500" y="3402"/>
                  </a:cubicBezTo>
                  <a:cubicBezTo>
                    <a:pt x="321" y="3715"/>
                    <a:pt x="250" y="4080"/>
                    <a:pt x="303" y="4437"/>
                  </a:cubicBezTo>
                  <a:cubicBezTo>
                    <a:pt x="359" y="4789"/>
                    <a:pt x="543" y="4916"/>
                    <a:pt x="774" y="4916"/>
                  </a:cubicBezTo>
                  <a:cubicBezTo>
                    <a:pt x="947" y="4916"/>
                    <a:pt x="1147" y="4844"/>
                    <a:pt x="1338" y="4741"/>
                  </a:cubicBezTo>
                  <a:cubicBezTo>
                    <a:pt x="1793" y="4482"/>
                    <a:pt x="2177" y="3991"/>
                    <a:pt x="2721" y="3893"/>
                  </a:cubicBezTo>
                  <a:cubicBezTo>
                    <a:pt x="2763" y="3885"/>
                    <a:pt x="2804" y="3881"/>
                    <a:pt x="2843" y="3881"/>
                  </a:cubicBezTo>
                  <a:cubicBezTo>
                    <a:pt x="3449" y="3881"/>
                    <a:pt x="3646" y="4805"/>
                    <a:pt x="4291" y="4830"/>
                  </a:cubicBezTo>
                  <a:cubicBezTo>
                    <a:pt x="4302" y="4830"/>
                    <a:pt x="4313" y="4831"/>
                    <a:pt x="4324" y="4831"/>
                  </a:cubicBezTo>
                  <a:cubicBezTo>
                    <a:pt x="4707" y="4831"/>
                    <a:pt x="5112" y="4533"/>
                    <a:pt x="5112" y="4125"/>
                  </a:cubicBezTo>
                  <a:cubicBezTo>
                    <a:pt x="5112" y="3634"/>
                    <a:pt x="4621" y="3349"/>
                    <a:pt x="4389" y="2965"/>
                  </a:cubicBezTo>
                  <a:cubicBezTo>
                    <a:pt x="4255" y="2751"/>
                    <a:pt x="4148" y="2493"/>
                    <a:pt x="4273" y="2252"/>
                  </a:cubicBezTo>
                  <a:cubicBezTo>
                    <a:pt x="4478" y="1859"/>
                    <a:pt x="4951" y="1707"/>
                    <a:pt x="5112" y="1288"/>
                  </a:cubicBezTo>
                  <a:cubicBezTo>
                    <a:pt x="5299" y="806"/>
                    <a:pt x="5076" y="209"/>
                    <a:pt x="4568" y="48"/>
                  </a:cubicBezTo>
                  <a:cubicBezTo>
                    <a:pt x="4462" y="16"/>
                    <a:pt x="4361" y="1"/>
                    <a:pt x="4263" y="1"/>
                  </a:cubicBezTo>
                  <a:close/>
                </a:path>
              </a:pathLst>
            </a:custGeom>
            <a:solidFill>
              <a:srgbClr val="EA8C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6971;p57"/>
            <p:cNvSpPr/>
            <p:nvPr/>
          </p:nvSpPr>
          <p:spPr>
            <a:xfrm>
              <a:off x="4760214" y="2256071"/>
              <a:ext cx="28701" cy="22987"/>
            </a:xfrm>
            <a:custGeom>
              <a:avLst/>
              <a:gdLst/>
              <a:ahLst/>
              <a:cxnLst/>
              <a:rect l="l" t="t" r="r" b="b"/>
              <a:pathLst>
                <a:path w="884" h="708" extrusionOk="0">
                  <a:moveTo>
                    <a:pt x="416" y="0"/>
                  </a:moveTo>
                  <a:cubicBezTo>
                    <a:pt x="399" y="0"/>
                    <a:pt x="382" y="1"/>
                    <a:pt x="366" y="2"/>
                  </a:cubicBezTo>
                  <a:cubicBezTo>
                    <a:pt x="206" y="19"/>
                    <a:pt x="18" y="100"/>
                    <a:pt x="10" y="287"/>
                  </a:cubicBezTo>
                  <a:cubicBezTo>
                    <a:pt x="1" y="394"/>
                    <a:pt x="54" y="501"/>
                    <a:pt x="143" y="582"/>
                  </a:cubicBezTo>
                  <a:cubicBezTo>
                    <a:pt x="226" y="656"/>
                    <a:pt x="332" y="707"/>
                    <a:pt x="432" y="707"/>
                  </a:cubicBezTo>
                  <a:cubicBezTo>
                    <a:pt x="440" y="707"/>
                    <a:pt x="448" y="707"/>
                    <a:pt x="456" y="706"/>
                  </a:cubicBezTo>
                  <a:cubicBezTo>
                    <a:pt x="509" y="706"/>
                    <a:pt x="554" y="689"/>
                    <a:pt x="598" y="662"/>
                  </a:cubicBezTo>
                  <a:cubicBezTo>
                    <a:pt x="741" y="564"/>
                    <a:pt x="884" y="332"/>
                    <a:pt x="786" y="162"/>
                  </a:cubicBezTo>
                  <a:cubicBezTo>
                    <a:pt x="714" y="35"/>
                    <a:pt x="551" y="0"/>
                    <a:pt x="416"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6972;p57"/>
            <p:cNvSpPr/>
            <p:nvPr/>
          </p:nvSpPr>
          <p:spPr>
            <a:xfrm>
              <a:off x="4776156" y="2221006"/>
              <a:ext cx="28701" cy="23279"/>
            </a:xfrm>
            <a:custGeom>
              <a:avLst/>
              <a:gdLst/>
              <a:ahLst/>
              <a:cxnLst/>
              <a:rect l="l" t="t" r="r" b="b"/>
              <a:pathLst>
                <a:path w="884" h="717" extrusionOk="0">
                  <a:moveTo>
                    <a:pt x="474" y="1"/>
                  </a:moveTo>
                  <a:cubicBezTo>
                    <a:pt x="330" y="1"/>
                    <a:pt x="163" y="42"/>
                    <a:pt x="98" y="172"/>
                  </a:cubicBezTo>
                  <a:cubicBezTo>
                    <a:pt x="0" y="332"/>
                    <a:pt x="143" y="573"/>
                    <a:pt x="286" y="662"/>
                  </a:cubicBezTo>
                  <a:cubicBezTo>
                    <a:pt x="330" y="698"/>
                    <a:pt x="375" y="707"/>
                    <a:pt x="420" y="716"/>
                  </a:cubicBezTo>
                  <a:cubicBezTo>
                    <a:pt x="427" y="716"/>
                    <a:pt x="434" y="717"/>
                    <a:pt x="442" y="717"/>
                  </a:cubicBezTo>
                  <a:cubicBezTo>
                    <a:pt x="550" y="717"/>
                    <a:pt x="657" y="657"/>
                    <a:pt x="741" y="582"/>
                  </a:cubicBezTo>
                  <a:cubicBezTo>
                    <a:pt x="821" y="511"/>
                    <a:pt x="883" y="395"/>
                    <a:pt x="875" y="288"/>
                  </a:cubicBezTo>
                  <a:cubicBezTo>
                    <a:pt x="866" y="100"/>
                    <a:pt x="678" y="20"/>
                    <a:pt x="518" y="2"/>
                  </a:cubicBezTo>
                  <a:cubicBezTo>
                    <a:pt x="503" y="1"/>
                    <a:pt x="489" y="1"/>
                    <a:pt x="474"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6973;p57"/>
            <p:cNvSpPr/>
            <p:nvPr/>
          </p:nvSpPr>
          <p:spPr>
            <a:xfrm>
              <a:off x="4806546" y="2248733"/>
              <a:ext cx="27273" cy="20812"/>
            </a:xfrm>
            <a:custGeom>
              <a:avLst/>
              <a:gdLst/>
              <a:ahLst/>
              <a:cxnLst/>
              <a:rect l="l" t="t" r="r" b="b"/>
              <a:pathLst>
                <a:path w="840" h="641" extrusionOk="0">
                  <a:moveTo>
                    <a:pt x="368" y="0"/>
                  </a:moveTo>
                  <a:cubicBezTo>
                    <a:pt x="338" y="0"/>
                    <a:pt x="307" y="5"/>
                    <a:pt x="278" y="14"/>
                  </a:cubicBezTo>
                  <a:cubicBezTo>
                    <a:pt x="170" y="49"/>
                    <a:pt x="81" y="130"/>
                    <a:pt x="46" y="245"/>
                  </a:cubicBezTo>
                  <a:cubicBezTo>
                    <a:pt x="1" y="397"/>
                    <a:pt x="117" y="558"/>
                    <a:pt x="260" y="611"/>
                  </a:cubicBezTo>
                  <a:cubicBezTo>
                    <a:pt x="269" y="620"/>
                    <a:pt x="278" y="620"/>
                    <a:pt x="278" y="620"/>
                  </a:cubicBezTo>
                  <a:cubicBezTo>
                    <a:pt x="315" y="634"/>
                    <a:pt x="356" y="641"/>
                    <a:pt x="397" y="641"/>
                  </a:cubicBezTo>
                  <a:cubicBezTo>
                    <a:pt x="515" y="641"/>
                    <a:pt x="638" y="588"/>
                    <a:pt x="697" y="495"/>
                  </a:cubicBezTo>
                  <a:cubicBezTo>
                    <a:pt x="839" y="265"/>
                    <a:pt x="609" y="0"/>
                    <a:pt x="368"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6974;p57"/>
            <p:cNvSpPr/>
            <p:nvPr/>
          </p:nvSpPr>
          <p:spPr>
            <a:xfrm>
              <a:off x="4827715" y="2285519"/>
              <a:ext cx="27240" cy="20974"/>
            </a:xfrm>
            <a:custGeom>
              <a:avLst/>
              <a:gdLst/>
              <a:ahLst/>
              <a:cxnLst/>
              <a:rect l="l" t="t" r="r" b="b"/>
              <a:pathLst>
                <a:path w="839" h="646" extrusionOk="0">
                  <a:moveTo>
                    <a:pt x="367" y="0"/>
                  </a:moveTo>
                  <a:cubicBezTo>
                    <a:pt x="337" y="0"/>
                    <a:pt x="307" y="5"/>
                    <a:pt x="277" y="14"/>
                  </a:cubicBezTo>
                  <a:cubicBezTo>
                    <a:pt x="170" y="49"/>
                    <a:pt x="80" y="138"/>
                    <a:pt x="54" y="245"/>
                  </a:cubicBezTo>
                  <a:cubicBezTo>
                    <a:pt x="0" y="397"/>
                    <a:pt x="125" y="558"/>
                    <a:pt x="259" y="620"/>
                  </a:cubicBezTo>
                  <a:cubicBezTo>
                    <a:pt x="268" y="620"/>
                    <a:pt x="277" y="620"/>
                    <a:pt x="286" y="629"/>
                  </a:cubicBezTo>
                  <a:cubicBezTo>
                    <a:pt x="319" y="640"/>
                    <a:pt x="356" y="646"/>
                    <a:pt x="395" y="646"/>
                  </a:cubicBezTo>
                  <a:cubicBezTo>
                    <a:pt x="510" y="646"/>
                    <a:pt x="636" y="596"/>
                    <a:pt x="696" y="495"/>
                  </a:cubicBezTo>
                  <a:cubicBezTo>
                    <a:pt x="839" y="265"/>
                    <a:pt x="608" y="0"/>
                    <a:pt x="367"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6975;p57"/>
            <p:cNvSpPr/>
            <p:nvPr/>
          </p:nvSpPr>
          <p:spPr>
            <a:xfrm>
              <a:off x="4827358" y="2198896"/>
              <a:ext cx="29416" cy="20195"/>
            </a:xfrm>
            <a:custGeom>
              <a:avLst/>
              <a:gdLst/>
              <a:ahLst/>
              <a:cxnLst/>
              <a:rect l="l" t="t" r="r" b="b"/>
              <a:pathLst>
                <a:path w="906" h="622" extrusionOk="0">
                  <a:moveTo>
                    <a:pt x="352" y="1"/>
                  </a:moveTo>
                  <a:cubicBezTo>
                    <a:pt x="179" y="1"/>
                    <a:pt x="1" y="65"/>
                    <a:pt x="38" y="264"/>
                  </a:cubicBezTo>
                  <a:cubicBezTo>
                    <a:pt x="74" y="433"/>
                    <a:pt x="216" y="594"/>
                    <a:pt x="386" y="621"/>
                  </a:cubicBezTo>
                  <a:lnTo>
                    <a:pt x="413" y="621"/>
                  </a:lnTo>
                  <a:cubicBezTo>
                    <a:pt x="419" y="621"/>
                    <a:pt x="426" y="621"/>
                    <a:pt x="432" y="621"/>
                  </a:cubicBezTo>
                  <a:cubicBezTo>
                    <a:pt x="783" y="621"/>
                    <a:pt x="906" y="155"/>
                    <a:pt x="555" y="32"/>
                  </a:cubicBezTo>
                  <a:cubicBezTo>
                    <a:pt x="501" y="13"/>
                    <a:pt x="427" y="1"/>
                    <a:pt x="352"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6976;p57"/>
            <p:cNvSpPr/>
            <p:nvPr/>
          </p:nvSpPr>
          <p:spPr>
            <a:xfrm>
              <a:off x="4729825" y="2291363"/>
              <a:ext cx="29643" cy="20390"/>
            </a:xfrm>
            <a:custGeom>
              <a:avLst/>
              <a:gdLst/>
              <a:ahLst/>
              <a:cxnLst/>
              <a:rect l="l" t="t" r="r" b="b"/>
              <a:pathLst>
                <a:path w="913" h="628" extrusionOk="0">
                  <a:moveTo>
                    <a:pt x="360" y="0"/>
                  </a:moveTo>
                  <a:cubicBezTo>
                    <a:pt x="185" y="0"/>
                    <a:pt x="0" y="68"/>
                    <a:pt x="44" y="271"/>
                  </a:cubicBezTo>
                  <a:cubicBezTo>
                    <a:pt x="80" y="440"/>
                    <a:pt x="214" y="601"/>
                    <a:pt x="383" y="627"/>
                  </a:cubicBezTo>
                  <a:lnTo>
                    <a:pt x="410" y="627"/>
                  </a:lnTo>
                  <a:cubicBezTo>
                    <a:pt x="417" y="628"/>
                    <a:pt x="424" y="628"/>
                    <a:pt x="430" y="628"/>
                  </a:cubicBezTo>
                  <a:cubicBezTo>
                    <a:pt x="790" y="628"/>
                    <a:pt x="912" y="152"/>
                    <a:pt x="553" y="30"/>
                  </a:cubicBezTo>
                  <a:cubicBezTo>
                    <a:pt x="501" y="12"/>
                    <a:pt x="431" y="0"/>
                    <a:pt x="360"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6977;p57"/>
            <p:cNvSpPr/>
            <p:nvPr/>
          </p:nvSpPr>
          <p:spPr>
            <a:xfrm>
              <a:off x="4729857" y="2203117"/>
              <a:ext cx="29610" cy="20325"/>
            </a:xfrm>
            <a:custGeom>
              <a:avLst/>
              <a:gdLst/>
              <a:ahLst/>
              <a:cxnLst/>
              <a:rect l="l" t="t" r="r" b="b"/>
              <a:pathLst>
                <a:path w="912" h="626" extrusionOk="0">
                  <a:moveTo>
                    <a:pt x="347" y="0"/>
                  </a:moveTo>
                  <a:cubicBezTo>
                    <a:pt x="176" y="0"/>
                    <a:pt x="0" y="70"/>
                    <a:pt x="43" y="268"/>
                  </a:cubicBezTo>
                  <a:cubicBezTo>
                    <a:pt x="79" y="437"/>
                    <a:pt x="213" y="598"/>
                    <a:pt x="382" y="625"/>
                  </a:cubicBezTo>
                  <a:lnTo>
                    <a:pt x="409" y="625"/>
                  </a:lnTo>
                  <a:cubicBezTo>
                    <a:pt x="416" y="625"/>
                    <a:pt x="423" y="625"/>
                    <a:pt x="429" y="625"/>
                  </a:cubicBezTo>
                  <a:cubicBezTo>
                    <a:pt x="789" y="625"/>
                    <a:pt x="911" y="158"/>
                    <a:pt x="552" y="36"/>
                  </a:cubicBezTo>
                  <a:cubicBezTo>
                    <a:pt x="497" y="14"/>
                    <a:pt x="423" y="0"/>
                    <a:pt x="347"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6978;p57"/>
            <p:cNvSpPr/>
            <p:nvPr/>
          </p:nvSpPr>
          <p:spPr>
            <a:xfrm>
              <a:off x="4893462" y="2118248"/>
              <a:ext cx="86331" cy="80844"/>
            </a:xfrm>
            <a:custGeom>
              <a:avLst/>
              <a:gdLst/>
              <a:ahLst/>
              <a:cxnLst/>
              <a:rect l="l" t="t" r="r" b="b"/>
              <a:pathLst>
                <a:path w="2659" h="2490" extrusionOk="0">
                  <a:moveTo>
                    <a:pt x="2650" y="0"/>
                  </a:moveTo>
                  <a:cubicBezTo>
                    <a:pt x="2186" y="393"/>
                    <a:pt x="1731" y="785"/>
                    <a:pt x="1276" y="1196"/>
                  </a:cubicBezTo>
                  <a:cubicBezTo>
                    <a:pt x="1053" y="1392"/>
                    <a:pt x="821" y="1597"/>
                    <a:pt x="616" y="1811"/>
                  </a:cubicBezTo>
                  <a:cubicBezTo>
                    <a:pt x="402" y="2025"/>
                    <a:pt x="188" y="2239"/>
                    <a:pt x="0" y="2480"/>
                  </a:cubicBezTo>
                  <a:cubicBezTo>
                    <a:pt x="0" y="2480"/>
                    <a:pt x="0" y="2480"/>
                    <a:pt x="0" y="2489"/>
                  </a:cubicBezTo>
                  <a:cubicBezTo>
                    <a:pt x="232" y="2284"/>
                    <a:pt x="446" y="2079"/>
                    <a:pt x="669" y="1874"/>
                  </a:cubicBezTo>
                  <a:cubicBezTo>
                    <a:pt x="892" y="1668"/>
                    <a:pt x="1106" y="1454"/>
                    <a:pt x="1321" y="1240"/>
                  </a:cubicBezTo>
                  <a:cubicBezTo>
                    <a:pt x="1758" y="830"/>
                    <a:pt x="2204" y="420"/>
                    <a:pt x="2650" y="9"/>
                  </a:cubicBezTo>
                  <a:cubicBezTo>
                    <a:pt x="2659" y="9"/>
                    <a:pt x="2659" y="0"/>
                    <a:pt x="2650"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6979;p57"/>
            <p:cNvSpPr/>
            <p:nvPr/>
          </p:nvSpPr>
          <p:spPr>
            <a:xfrm>
              <a:off x="4906773" y="2168052"/>
              <a:ext cx="120227" cy="64773"/>
            </a:xfrm>
            <a:custGeom>
              <a:avLst/>
              <a:gdLst/>
              <a:ahLst/>
              <a:cxnLst/>
              <a:rect l="l" t="t" r="r" b="b"/>
              <a:pathLst>
                <a:path w="3703" h="1995" extrusionOk="0">
                  <a:moveTo>
                    <a:pt x="3694" y="1"/>
                  </a:moveTo>
                  <a:cubicBezTo>
                    <a:pt x="3391" y="188"/>
                    <a:pt x="3096" y="358"/>
                    <a:pt x="2793" y="536"/>
                  </a:cubicBezTo>
                  <a:cubicBezTo>
                    <a:pt x="2490" y="714"/>
                    <a:pt x="2186" y="884"/>
                    <a:pt x="1874" y="1044"/>
                  </a:cubicBezTo>
                  <a:cubicBezTo>
                    <a:pt x="1571" y="1214"/>
                    <a:pt x="1259" y="1366"/>
                    <a:pt x="946" y="1526"/>
                  </a:cubicBezTo>
                  <a:cubicBezTo>
                    <a:pt x="634" y="1687"/>
                    <a:pt x="322" y="1829"/>
                    <a:pt x="1" y="1990"/>
                  </a:cubicBezTo>
                  <a:cubicBezTo>
                    <a:pt x="1" y="1990"/>
                    <a:pt x="5" y="1994"/>
                    <a:pt x="7" y="1994"/>
                  </a:cubicBezTo>
                  <a:cubicBezTo>
                    <a:pt x="9" y="1994"/>
                    <a:pt x="10" y="1993"/>
                    <a:pt x="10" y="1990"/>
                  </a:cubicBezTo>
                  <a:cubicBezTo>
                    <a:pt x="340" y="1883"/>
                    <a:pt x="661" y="1749"/>
                    <a:pt x="982" y="1598"/>
                  </a:cubicBezTo>
                  <a:cubicBezTo>
                    <a:pt x="1294" y="1446"/>
                    <a:pt x="1606" y="1276"/>
                    <a:pt x="1910" y="1107"/>
                  </a:cubicBezTo>
                  <a:cubicBezTo>
                    <a:pt x="2516" y="759"/>
                    <a:pt x="3114" y="393"/>
                    <a:pt x="3694" y="10"/>
                  </a:cubicBezTo>
                  <a:cubicBezTo>
                    <a:pt x="3694" y="10"/>
                    <a:pt x="3703" y="1"/>
                    <a:pt x="3694"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6980;p57"/>
            <p:cNvSpPr/>
            <p:nvPr/>
          </p:nvSpPr>
          <p:spPr>
            <a:xfrm>
              <a:off x="4901579" y="2331427"/>
              <a:ext cx="73571" cy="77922"/>
            </a:xfrm>
            <a:custGeom>
              <a:avLst/>
              <a:gdLst/>
              <a:ahLst/>
              <a:cxnLst/>
              <a:rect l="l" t="t" r="r" b="b"/>
              <a:pathLst>
                <a:path w="2266" h="2400" extrusionOk="0">
                  <a:moveTo>
                    <a:pt x="0" y="0"/>
                  </a:moveTo>
                  <a:cubicBezTo>
                    <a:pt x="0" y="9"/>
                    <a:pt x="0" y="9"/>
                    <a:pt x="0" y="9"/>
                  </a:cubicBezTo>
                  <a:cubicBezTo>
                    <a:pt x="178" y="214"/>
                    <a:pt x="375" y="410"/>
                    <a:pt x="562" y="607"/>
                  </a:cubicBezTo>
                  <a:cubicBezTo>
                    <a:pt x="749" y="803"/>
                    <a:pt x="946" y="999"/>
                    <a:pt x="1142" y="1196"/>
                  </a:cubicBezTo>
                  <a:cubicBezTo>
                    <a:pt x="1526" y="1588"/>
                    <a:pt x="1900" y="1989"/>
                    <a:pt x="2257" y="2400"/>
                  </a:cubicBezTo>
                  <a:lnTo>
                    <a:pt x="2266" y="2400"/>
                  </a:lnTo>
                  <a:cubicBezTo>
                    <a:pt x="2266" y="2400"/>
                    <a:pt x="2266" y="2400"/>
                    <a:pt x="2266" y="2391"/>
                  </a:cubicBezTo>
                  <a:cubicBezTo>
                    <a:pt x="1927" y="1963"/>
                    <a:pt x="1561" y="1552"/>
                    <a:pt x="1195" y="1142"/>
                  </a:cubicBezTo>
                  <a:cubicBezTo>
                    <a:pt x="1008" y="946"/>
                    <a:pt x="821" y="741"/>
                    <a:pt x="625" y="553"/>
                  </a:cubicBezTo>
                  <a:cubicBezTo>
                    <a:pt x="419" y="357"/>
                    <a:pt x="223" y="170"/>
                    <a:pt x="0"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6981;p57"/>
            <p:cNvSpPr/>
            <p:nvPr/>
          </p:nvSpPr>
          <p:spPr>
            <a:xfrm>
              <a:off x="4862455" y="2363570"/>
              <a:ext cx="71299" cy="97630"/>
            </a:xfrm>
            <a:custGeom>
              <a:avLst/>
              <a:gdLst/>
              <a:ahLst/>
              <a:cxnLst/>
              <a:rect l="l" t="t" r="r" b="b"/>
              <a:pathLst>
                <a:path w="2196" h="3007" extrusionOk="0">
                  <a:moveTo>
                    <a:pt x="1" y="0"/>
                  </a:moveTo>
                  <a:cubicBezTo>
                    <a:pt x="1" y="0"/>
                    <a:pt x="1" y="0"/>
                    <a:pt x="1" y="9"/>
                  </a:cubicBezTo>
                  <a:cubicBezTo>
                    <a:pt x="197" y="250"/>
                    <a:pt x="393" y="491"/>
                    <a:pt x="581" y="732"/>
                  </a:cubicBezTo>
                  <a:cubicBezTo>
                    <a:pt x="768" y="982"/>
                    <a:pt x="964" y="1214"/>
                    <a:pt x="1152" y="1463"/>
                  </a:cubicBezTo>
                  <a:cubicBezTo>
                    <a:pt x="1330" y="1713"/>
                    <a:pt x="1517" y="1963"/>
                    <a:pt x="1687" y="2222"/>
                  </a:cubicBezTo>
                  <a:cubicBezTo>
                    <a:pt x="1856" y="2480"/>
                    <a:pt x="2026" y="2739"/>
                    <a:pt x="2186" y="3007"/>
                  </a:cubicBezTo>
                  <a:lnTo>
                    <a:pt x="2195" y="3007"/>
                  </a:lnTo>
                  <a:cubicBezTo>
                    <a:pt x="2195" y="3007"/>
                    <a:pt x="2195" y="2998"/>
                    <a:pt x="2195" y="2998"/>
                  </a:cubicBezTo>
                  <a:cubicBezTo>
                    <a:pt x="2044" y="2730"/>
                    <a:pt x="1883" y="2463"/>
                    <a:pt x="1722" y="2195"/>
                  </a:cubicBezTo>
                  <a:cubicBezTo>
                    <a:pt x="1553" y="1936"/>
                    <a:pt x="1383" y="1677"/>
                    <a:pt x="1205" y="1428"/>
                  </a:cubicBezTo>
                  <a:cubicBezTo>
                    <a:pt x="1027" y="1169"/>
                    <a:pt x="848" y="919"/>
                    <a:pt x="643" y="678"/>
                  </a:cubicBezTo>
                  <a:cubicBezTo>
                    <a:pt x="447" y="446"/>
                    <a:pt x="242" y="214"/>
                    <a:pt x="10"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6982;p57"/>
            <p:cNvSpPr/>
            <p:nvPr/>
          </p:nvSpPr>
          <p:spPr>
            <a:xfrm>
              <a:off x="4713007" y="2360680"/>
              <a:ext cx="27532" cy="102565"/>
            </a:xfrm>
            <a:custGeom>
              <a:avLst/>
              <a:gdLst/>
              <a:ahLst/>
              <a:cxnLst/>
              <a:rect l="l" t="t" r="r" b="b"/>
              <a:pathLst>
                <a:path w="848" h="3159" extrusionOk="0">
                  <a:moveTo>
                    <a:pt x="839" y="0"/>
                  </a:moveTo>
                  <a:cubicBezTo>
                    <a:pt x="750" y="259"/>
                    <a:pt x="678" y="518"/>
                    <a:pt x="598" y="785"/>
                  </a:cubicBezTo>
                  <a:cubicBezTo>
                    <a:pt x="527" y="1044"/>
                    <a:pt x="473" y="1312"/>
                    <a:pt x="402" y="1570"/>
                  </a:cubicBezTo>
                  <a:cubicBezTo>
                    <a:pt x="268" y="2097"/>
                    <a:pt x="143" y="2632"/>
                    <a:pt x="0" y="3149"/>
                  </a:cubicBezTo>
                  <a:cubicBezTo>
                    <a:pt x="0" y="3158"/>
                    <a:pt x="0" y="3158"/>
                    <a:pt x="0" y="3158"/>
                  </a:cubicBezTo>
                  <a:lnTo>
                    <a:pt x="9" y="3158"/>
                  </a:lnTo>
                  <a:cubicBezTo>
                    <a:pt x="170" y="2641"/>
                    <a:pt x="322" y="2114"/>
                    <a:pt x="473" y="1588"/>
                  </a:cubicBezTo>
                  <a:cubicBezTo>
                    <a:pt x="545" y="1329"/>
                    <a:pt x="625" y="1071"/>
                    <a:pt x="687" y="803"/>
                  </a:cubicBezTo>
                  <a:cubicBezTo>
                    <a:pt x="741" y="535"/>
                    <a:pt x="803" y="268"/>
                    <a:pt x="848"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6983;p57"/>
            <p:cNvSpPr/>
            <p:nvPr/>
          </p:nvSpPr>
          <p:spPr>
            <a:xfrm>
              <a:off x="4648980" y="2337498"/>
              <a:ext cx="45812" cy="102857"/>
            </a:xfrm>
            <a:custGeom>
              <a:avLst/>
              <a:gdLst/>
              <a:ahLst/>
              <a:cxnLst/>
              <a:rect l="l" t="t" r="r" b="b"/>
              <a:pathLst>
                <a:path w="1411" h="3168" extrusionOk="0">
                  <a:moveTo>
                    <a:pt x="1402" y="0"/>
                  </a:moveTo>
                  <a:cubicBezTo>
                    <a:pt x="1277" y="259"/>
                    <a:pt x="1161" y="527"/>
                    <a:pt x="1045" y="786"/>
                  </a:cubicBezTo>
                  <a:cubicBezTo>
                    <a:pt x="929" y="1053"/>
                    <a:pt x="822" y="1321"/>
                    <a:pt x="715" y="1588"/>
                  </a:cubicBezTo>
                  <a:cubicBezTo>
                    <a:pt x="599" y="1856"/>
                    <a:pt x="492" y="2124"/>
                    <a:pt x="367" y="2382"/>
                  </a:cubicBezTo>
                  <a:cubicBezTo>
                    <a:pt x="251" y="2650"/>
                    <a:pt x="135" y="2909"/>
                    <a:pt x="1" y="3167"/>
                  </a:cubicBezTo>
                  <a:lnTo>
                    <a:pt x="10" y="3167"/>
                  </a:lnTo>
                  <a:cubicBezTo>
                    <a:pt x="286" y="2668"/>
                    <a:pt x="536" y="2141"/>
                    <a:pt x="777" y="1615"/>
                  </a:cubicBezTo>
                  <a:cubicBezTo>
                    <a:pt x="893" y="1356"/>
                    <a:pt x="1018" y="1089"/>
                    <a:pt x="1125" y="821"/>
                  </a:cubicBezTo>
                  <a:cubicBezTo>
                    <a:pt x="1223" y="554"/>
                    <a:pt x="1330" y="286"/>
                    <a:pt x="1410" y="9"/>
                  </a:cubicBezTo>
                  <a:cubicBezTo>
                    <a:pt x="1410" y="0"/>
                    <a:pt x="1410" y="0"/>
                    <a:pt x="1410"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6984;p57"/>
            <p:cNvSpPr/>
            <p:nvPr/>
          </p:nvSpPr>
          <p:spPr>
            <a:xfrm>
              <a:off x="4813786" y="2009613"/>
              <a:ext cx="3539" cy="139935"/>
            </a:xfrm>
            <a:custGeom>
              <a:avLst/>
              <a:gdLst/>
              <a:ahLst/>
              <a:cxnLst/>
              <a:rect l="l" t="t" r="r" b="b"/>
              <a:pathLst>
                <a:path w="109" h="4310" extrusionOk="0">
                  <a:moveTo>
                    <a:pt x="1" y="1"/>
                  </a:moveTo>
                  <a:cubicBezTo>
                    <a:pt x="10" y="358"/>
                    <a:pt x="19" y="723"/>
                    <a:pt x="19" y="1080"/>
                  </a:cubicBezTo>
                  <a:cubicBezTo>
                    <a:pt x="28" y="1437"/>
                    <a:pt x="28" y="1794"/>
                    <a:pt x="28" y="2151"/>
                  </a:cubicBezTo>
                  <a:lnTo>
                    <a:pt x="1" y="4301"/>
                  </a:lnTo>
                  <a:cubicBezTo>
                    <a:pt x="1" y="4310"/>
                    <a:pt x="1" y="4310"/>
                    <a:pt x="1" y="4310"/>
                  </a:cubicBezTo>
                  <a:cubicBezTo>
                    <a:pt x="1" y="4310"/>
                    <a:pt x="1" y="4310"/>
                    <a:pt x="10" y="4301"/>
                  </a:cubicBezTo>
                  <a:cubicBezTo>
                    <a:pt x="55" y="3953"/>
                    <a:pt x="81" y="3587"/>
                    <a:pt x="99" y="3230"/>
                  </a:cubicBezTo>
                  <a:cubicBezTo>
                    <a:pt x="108" y="2873"/>
                    <a:pt x="99" y="2517"/>
                    <a:pt x="90" y="2151"/>
                  </a:cubicBezTo>
                  <a:cubicBezTo>
                    <a:pt x="81" y="1437"/>
                    <a:pt x="55" y="715"/>
                    <a:pt x="10"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6985;p57"/>
            <p:cNvSpPr/>
            <p:nvPr/>
          </p:nvSpPr>
          <p:spPr>
            <a:xfrm>
              <a:off x="4747747" y="2020327"/>
              <a:ext cx="14805" cy="116493"/>
            </a:xfrm>
            <a:custGeom>
              <a:avLst/>
              <a:gdLst/>
              <a:ahLst/>
              <a:cxnLst/>
              <a:rect l="l" t="t" r="r" b="b"/>
              <a:pathLst>
                <a:path w="456" h="3588" extrusionOk="0">
                  <a:moveTo>
                    <a:pt x="1" y="1"/>
                  </a:moveTo>
                  <a:cubicBezTo>
                    <a:pt x="1" y="10"/>
                    <a:pt x="1" y="10"/>
                    <a:pt x="1" y="10"/>
                  </a:cubicBezTo>
                  <a:cubicBezTo>
                    <a:pt x="46" y="304"/>
                    <a:pt x="81" y="608"/>
                    <a:pt x="126" y="902"/>
                  </a:cubicBezTo>
                  <a:cubicBezTo>
                    <a:pt x="162" y="1196"/>
                    <a:pt x="206" y="1500"/>
                    <a:pt x="242" y="1794"/>
                  </a:cubicBezTo>
                  <a:lnTo>
                    <a:pt x="331" y="2686"/>
                  </a:lnTo>
                  <a:cubicBezTo>
                    <a:pt x="367" y="2989"/>
                    <a:pt x="402" y="3284"/>
                    <a:pt x="438" y="3587"/>
                  </a:cubicBezTo>
                  <a:lnTo>
                    <a:pt x="447" y="3587"/>
                  </a:lnTo>
                  <a:cubicBezTo>
                    <a:pt x="456" y="3284"/>
                    <a:pt x="438" y="2981"/>
                    <a:pt x="420" y="2686"/>
                  </a:cubicBezTo>
                  <a:cubicBezTo>
                    <a:pt x="394" y="2383"/>
                    <a:pt x="349" y="2088"/>
                    <a:pt x="304" y="1785"/>
                  </a:cubicBezTo>
                  <a:cubicBezTo>
                    <a:pt x="224" y="1187"/>
                    <a:pt x="117" y="599"/>
                    <a:pt x="10" y="10"/>
                  </a:cubicBezTo>
                  <a:cubicBezTo>
                    <a:pt x="10" y="10"/>
                    <a:pt x="1" y="1"/>
                    <a:pt x="1"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6986;p57"/>
            <p:cNvSpPr/>
            <p:nvPr/>
          </p:nvSpPr>
          <p:spPr>
            <a:xfrm>
              <a:off x="4592811" y="2136786"/>
              <a:ext cx="84903" cy="42890"/>
            </a:xfrm>
            <a:custGeom>
              <a:avLst/>
              <a:gdLst/>
              <a:ahLst/>
              <a:cxnLst/>
              <a:rect l="l" t="t" r="r" b="b"/>
              <a:pathLst>
                <a:path w="2615" h="1321" extrusionOk="0">
                  <a:moveTo>
                    <a:pt x="0" y="0"/>
                  </a:moveTo>
                  <a:cubicBezTo>
                    <a:pt x="0" y="0"/>
                    <a:pt x="0" y="0"/>
                    <a:pt x="0" y="9"/>
                  </a:cubicBezTo>
                  <a:cubicBezTo>
                    <a:pt x="420" y="250"/>
                    <a:pt x="848" y="491"/>
                    <a:pt x="1276" y="714"/>
                  </a:cubicBezTo>
                  <a:cubicBezTo>
                    <a:pt x="1490" y="830"/>
                    <a:pt x="1704" y="946"/>
                    <a:pt x="1927" y="1053"/>
                  </a:cubicBezTo>
                  <a:cubicBezTo>
                    <a:pt x="2150" y="1151"/>
                    <a:pt x="2373" y="1240"/>
                    <a:pt x="2614" y="1321"/>
                  </a:cubicBezTo>
                  <a:cubicBezTo>
                    <a:pt x="2614" y="1312"/>
                    <a:pt x="2614" y="1312"/>
                    <a:pt x="2614" y="1312"/>
                  </a:cubicBezTo>
                  <a:cubicBezTo>
                    <a:pt x="2400" y="1196"/>
                    <a:pt x="2186" y="1089"/>
                    <a:pt x="1963" y="973"/>
                  </a:cubicBezTo>
                  <a:cubicBezTo>
                    <a:pt x="1749" y="866"/>
                    <a:pt x="1526" y="767"/>
                    <a:pt x="1312" y="660"/>
                  </a:cubicBezTo>
                  <a:cubicBezTo>
                    <a:pt x="874" y="446"/>
                    <a:pt x="437" y="223"/>
                    <a:pt x="9"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6987;p57"/>
            <p:cNvSpPr/>
            <p:nvPr/>
          </p:nvSpPr>
          <p:spPr>
            <a:xfrm>
              <a:off x="4573103" y="2193247"/>
              <a:ext cx="81428" cy="35682"/>
            </a:xfrm>
            <a:custGeom>
              <a:avLst/>
              <a:gdLst/>
              <a:ahLst/>
              <a:cxnLst/>
              <a:rect l="l" t="t" r="r" b="b"/>
              <a:pathLst>
                <a:path w="2508" h="1099" extrusionOk="0">
                  <a:moveTo>
                    <a:pt x="1" y="1"/>
                  </a:moveTo>
                  <a:cubicBezTo>
                    <a:pt x="1" y="10"/>
                    <a:pt x="1" y="10"/>
                    <a:pt x="1" y="10"/>
                  </a:cubicBezTo>
                  <a:cubicBezTo>
                    <a:pt x="411" y="206"/>
                    <a:pt x="821" y="402"/>
                    <a:pt x="1232" y="590"/>
                  </a:cubicBezTo>
                  <a:cubicBezTo>
                    <a:pt x="1437" y="688"/>
                    <a:pt x="1642" y="786"/>
                    <a:pt x="1856" y="875"/>
                  </a:cubicBezTo>
                  <a:cubicBezTo>
                    <a:pt x="2070" y="955"/>
                    <a:pt x="2284" y="1036"/>
                    <a:pt x="2498" y="1098"/>
                  </a:cubicBezTo>
                  <a:lnTo>
                    <a:pt x="2507" y="1098"/>
                  </a:lnTo>
                  <a:cubicBezTo>
                    <a:pt x="2507" y="1098"/>
                    <a:pt x="2507" y="1089"/>
                    <a:pt x="2507" y="1089"/>
                  </a:cubicBezTo>
                  <a:cubicBezTo>
                    <a:pt x="2302" y="982"/>
                    <a:pt x="2097" y="893"/>
                    <a:pt x="1892" y="795"/>
                  </a:cubicBezTo>
                  <a:cubicBezTo>
                    <a:pt x="1687" y="706"/>
                    <a:pt x="1473" y="616"/>
                    <a:pt x="1258" y="536"/>
                  </a:cubicBezTo>
                  <a:lnTo>
                    <a:pt x="1" y="1"/>
                  </a:ln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6988;p57"/>
            <p:cNvSpPr/>
            <p:nvPr/>
          </p:nvSpPr>
          <p:spPr>
            <a:xfrm>
              <a:off x="4885929" y="1996756"/>
              <a:ext cx="60260" cy="100812"/>
            </a:xfrm>
            <a:custGeom>
              <a:avLst/>
              <a:gdLst/>
              <a:ahLst/>
              <a:cxnLst/>
              <a:rect l="l" t="t" r="r" b="b"/>
              <a:pathLst>
                <a:path w="1856" h="3105" extrusionOk="0">
                  <a:moveTo>
                    <a:pt x="1485" y="1"/>
                  </a:moveTo>
                  <a:cubicBezTo>
                    <a:pt x="1309" y="1"/>
                    <a:pt x="1157" y="127"/>
                    <a:pt x="1124" y="299"/>
                  </a:cubicBezTo>
                  <a:lnTo>
                    <a:pt x="1124" y="308"/>
                  </a:lnTo>
                  <a:cubicBezTo>
                    <a:pt x="1089" y="540"/>
                    <a:pt x="1035" y="772"/>
                    <a:pt x="964" y="1004"/>
                  </a:cubicBezTo>
                  <a:cubicBezTo>
                    <a:pt x="892" y="1235"/>
                    <a:pt x="803" y="1467"/>
                    <a:pt x="705" y="1699"/>
                  </a:cubicBezTo>
                  <a:cubicBezTo>
                    <a:pt x="607" y="1931"/>
                    <a:pt x="500" y="2154"/>
                    <a:pt x="384" y="2377"/>
                  </a:cubicBezTo>
                  <a:cubicBezTo>
                    <a:pt x="268" y="2600"/>
                    <a:pt x="143" y="2823"/>
                    <a:pt x="9" y="3038"/>
                  </a:cubicBezTo>
                  <a:cubicBezTo>
                    <a:pt x="0" y="3055"/>
                    <a:pt x="0" y="3082"/>
                    <a:pt x="18" y="3091"/>
                  </a:cubicBezTo>
                  <a:cubicBezTo>
                    <a:pt x="27" y="3100"/>
                    <a:pt x="38" y="3104"/>
                    <a:pt x="49" y="3104"/>
                  </a:cubicBezTo>
                  <a:cubicBezTo>
                    <a:pt x="61" y="3104"/>
                    <a:pt x="72" y="3100"/>
                    <a:pt x="81" y="3091"/>
                  </a:cubicBezTo>
                  <a:cubicBezTo>
                    <a:pt x="259" y="2904"/>
                    <a:pt x="420" y="2707"/>
                    <a:pt x="589" y="2511"/>
                  </a:cubicBezTo>
                  <a:cubicBezTo>
                    <a:pt x="750" y="2306"/>
                    <a:pt x="901" y="2101"/>
                    <a:pt x="1053" y="1887"/>
                  </a:cubicBezTo>
                  <a:cubicBezTo>
                    <a:pt x="1196" y="1673"/>
                    <a:pt x="1338" y="1450"/>
                    <a:pt x="1463" y="1218"/>
                  </a:cubicBezTo>
                  <a:cubicBezTo>
                    <a:pt x="1597" y="986"/>
                    <a:pt x="1713" y="745"/>
                    <a:pt x="1802" y="486"/>
                  </a:cubicBezTo>
                  <a:cubicBezTo>
                    <a:pt x="1811" y="459"/>
                    <a:pt x="1820" y="433"/>
                    <a:pt x="1829" y="415"/>
                  </a:cubicBezTo>
                  <a:cubicBezTo>
                    <a:pt x="1856" y="218"/>
                    <a:pt x="1722" y="40"/>
                    <a:pt x="1535" y="4"/>
                  </a:cubicBezTo>
                  <a:cubicBezTo>
                    <a:pt x="1518" y="2"/>
                    <a:pt x="1501" y="1"/>
                    <a:pt x="1485"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6989;p57"/>
            <p:cNvSpPr/>
            <p:nvPr/>
          </p:nvSpPr>
          <p:spPr>
            <a:xfrm>
              <a:off x="4595701" y="2030846"/>
              <a:ext cx="89545" cy="77922"/>
            </a:xfrm>
            <a:custGeom>
              <a:avLst/>
              <a:gdLst/>
              <a:ahLst/>
              <a:cxnLst/>
              <a:rect l="l" t="t" r="r" b="b"/>
              <a:pathLst>
                <a:path w="2758" h="2400" extrusionOk="0">
                  <a:moveTo>
                    <a:pt x="399" y="0"/>
                  </a:moveTo>
                  <a:cubicBezTo>
                    <a:pt x="260" y="0"/>
                    <a:pt x="126" y="85"/>
                    <a:pt x="72" y="221"/>
                  </a:cubicBezTo>
                  <a:cubicBezTo>
                    <a:pt x="0" y="408"/>
                    <a:pt x="81" y="614"/>
                    <a:pt x="268" y="685"/>
                  </a:cubicBezTo>
                  <a:cubicBezTo>
                    <a:pt x="482" y="774"/>
                    <a:pt x="696" y="881"/>
                    <a:pt x="910" y="997"/>
                  </a:cubicBezTo>
                  <a:cubicBezTo>
                    <a:pt x="1124" y="1122"/>
                    <a:pt x="1330" y="1265"/>
                    <a:pt x="1535" y="1408"/>
                  </a:cubicBezTo>
                  <a:cubicBezTo>
                    <a:pt x="1731" y="1559"/>
                    <a:pt x="1927" y="1711"/>
                    <a:pt x="2124" y="1872"/>
                  </a:cubicBezTo>
                  <a:cubicBezTo>
                    <a:pt x="2311" y="2041"/>
                    <a:pt x="2498" y="2211"/>
                    <a:pt x="2677" y="2389"/>
                  </a:cubicBezTo>
                  <a:cubicBezTo>
                    <a:pt x="2687" y="2394"/>
                    <a:pt x="2700" y="2399"/>
                    <a:pt x="2711" y="2399"/>
                  </a:cubicBezTo>
                  <a:cubicBezTo>
                    <a:pt x="2720" y="2399"/>
                    <a:pt x="2727" y="2396"/>
                    <a:pt x="2730" y="2389"/>
                  </a:cubicBezTo>
                  <a:cubicBezTo>
                    <a:pt x="2757" y="2380"/>
                    <a:pt x="2757" y="2353"/>
                    <a:pt x="2748" y="2335"/>
                  </a:cubicBezTo>
                  <a:cubicBezTo>
                    <a:pt x="2605" y="2121"/>
                    <a:pt x="2454" y="1916"/>
                    <a:pt x="2293" y="1711"/>
                  </a:cubicBezTo>
                  <a:cubicBezTo>
                    <a:pt x="2133" y="1506"/>
                    <a:pt x="1972" y="1310"/>
                    <a:pt x="1794" y="1113"/>
                  </a:cubicBezTo>
                  <a:cubicBezTo>
                    <a:pt x="1615" y="926"/>
                    <a:pt x="1437" y="739"/>
                    <a:pt x="1240" y="560"/>
                  </a:cubicBezTo>
                  <a:cubicBezTo>
                    <a:pt x="1035" y="382"/>
                    <a:pt x="821" y="212"/>
                    <a:pt x="598" y="61"/>
                  </a:cubicBezTo>
                  <a:cubicBezTo>
                    <a:pt x="571" y="52"/>
                    <a:pt x="554" y="34"/>
                    <a:pt x="527" y="25"/>
                  </a:cubicBezTo>
                  <a:cubicBezTo>
                    <a:pt x="485" y="8"/>
                    <a:pt x="442" y="0"/>
                    <a:pt x="399"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6990;p57"/>
            <p:cNvSpPr/>
            <p:nvPr/>
          </p:nvSpPr>
          <p:spPr>
            <a:xfrm>
              <a:off x="4542974" y="2298700"/>
              <a:ext cx="107500" cy="47467"/>
            </a:xfrm>
            <a:custGeom>
              <a:avLst/>
              <a:gdLst/>
              <a:ahLst/>
              <a:cxnLst/>
              <a:rect l="l" t="t" r="r" b="b"/>
              <a:pathLst>
                <a:path w="3311" h="1462" extrusionOk="0">
                  <a:moveTo>
                    <a:pt x="3266" y="0"/>
                  </a:moveTo>
                  <a:cubicBezTo>
                    <a:pt x="3007" y="18"/>
                    <a:pt x="2757" y="54"/>
                    <a:pt x="2499" y="98"/>
                  </a:cubicBezTo>
                  <a:cubicBezTo>
                    <a:pt x="2249" y="134"/>
                    <a:pt x="1990" y="187"/>
                    <a:pt x="1740" y="250"/>
                  </a:cubicBezTo>
                  <a:cubicBezTo>
                    <a:pt x="1482" y="312"/>
                    <a:pt x="1232" y="384"/>
                    <a:pt x="982" y="473"/>
                  </a:cubicBezTo>
                  <a:cubicBezTo>
                    <a:pt x="732" y="562"/>
                    <a:pt x="483" y="660"/>
                    <a:pt x="242" y="794"/>
                  </a:cubicBezTo>
                  <a:cubicBezTo>
                    <a:pt x="215" y="803"/>
                    <a:pt x="197" y="821"/>
                    <a:pt x="179" y="830"/>
                  </a:cubicBezTo>
                  <a:cubicBezTo>
                    <a:pt x="28" y="955"/>
                    <a:pt x="1" y="1178"/>
                    <a:pt x="126" y="1329"/>
                  </a:cubicBezTo>
                  <a:cubicBezTo>
                    <a:pt x="197" y="1416"/>
                    <a:pt x="301" y="1462"/>
                    <a:pt x="405" y="1462"/>
                  </a:cubicBezTo>
                  <a:cubicBezTo>
                    <a:pt x="482" y="1462"/>
                    <a:pt x="560" y="1436"/>
                    <a:pt x="625" y="1383"/>
                  </a:cubicBezTo>
                  <a:lnTo>
                    <a:pt x="625" y="1374"/>
                  </a:lnTo>
                  <a:cubicBezTo>
                    <a:pt x="813" y="1231"/>
                    <a:pt x="1009" y="1097"/>
                    <a:pt x="1214" y="964"/>
                  </a:cubicBezTo>
                  <a:cubicBezTo>
                    <a:pt x="1428" y="839"/>
                    <a:pt x="1642" y="723"/>
                    <a:pt x="1865" y="616"/>
                  </a:cubicBezTo>
                  <a:cubicBezTo>
                    <a:pt x="2097" y="517"/>
                    <a:pt x="2329" y="419"/>
                    <a:pt x="2561" y="330"/>
                  </a:cubicBezTo>
                  <a:cubicBezTo>
                    <a:pt x="2802" y="241"/>
                    <a:pt x="3034" y="152"/>
                    <a:pt x="3284" y="80"/>
                  </a:cubicBezTo>
                  <a:cubicBezTo>
                    <a:pt x="3302" y="80"/>
                    <a:pt x="3311" y="62"/>
                    <a:pt x="3311" y="36"/>
                  </a:cubicBezTo>
                  <a:cubicBezTo>
                    <a:pt x="3311" y="18"/>
                    <a:pt x="3293" y="0"/>
                    <a:pt x="3266"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6991;p57"/>
            <p:cNvSpPr/>
            <p:nvPr/>
          </p:nvSpPr>
          <p:spPr>
            <a:xfrm>
              <a:off x="4937488" y="2276395"/>
              <a:ext cx="152078" cy="25065"/>
            </a:xfrm>
            <a:custGeom>
              <a:avLst/>
              <a:gdLst/>
              <a:ahLst/>
              <a:cxnLst/>
              <a:rect l="l" t="t" r="r" b="b"/>
              <a:pathLst>
                <a:path w="4684" h="772" extrusionOk="0">
                  <a:moveTo>
                    <a:pt x="4289" y="1"/>
                  </a:moveTo>
                  <a:cubicBezTo>
                    <a:pt x="4254" y="1"/>
                    <a:pt x="4219" y="6"/>
                    <a:pt x="4184" y="18"/>
                  </a:cubicBezTo>
                  <a:cubicBezTo>
                    <a:pt x="3872" y="107"/>
                    <a:pt x="3533" y="161"/>
                    <a:pt x="3194" y="196"/>
                  </a:cubicBezTo>
                  <a:cubicBezTo>
                    <a:pt x="2855" y="241"/>
                    <a:pt x="2507" y="259"/>
                    <a:pt x="2159" y="277"/>
                  </a:cubicBezTo>
                  <a:cubicBezTo>
                    <a:pt x="1811" y="295"/>
                    <a:pt x="1454" y="295"/>
                    <a:pt x="1106" y="295"/>
                  </a:cubicBezTo>
                  <a:cubicBezTo>
                    <a:pt x="759" y="286"/>
                    <a:pt x="402" y="277"/>
                    <a:pt x="54" y="259"/>
                  </a:cubicBezTo>
                  <a:cubicBezTo>
                    <a:pt x="27" y="259"/>
                    <a:pt x="9" y="268"/>
                    <a:pt x="9" y="295"/>
                  </a:cubicBezTo>
                  <a:cubicBezTo>
                    <a:pt x="0" y="312"/>
                    <a:pt x="18" y="339"/>
                    <a:pt x="36" y="339"/>
                  </a:cubicBezTo>
                  <a:cubicBezTo>
                    <a:pt x="384" y="419"/>
                    <a:pt x="732" y="482"/>
                    <a:pt x="1089" y="535"/>
                  </a:cubicBezTo>
                  <a:cubicBezTo>
                    <a:pt x="1437" y="598"/>
                    <a:pt x="1784" y="642"/>
                    <a:pt x="2141" y="687"/>
                  </a:cubicBezTo>
                  <a:cubicBezTo>
                    <a:pt x="2498" y="723"/>
                    <a:pt x="2855" y="758"/>
                    <a:pt x="3221" y="767"/>
                  </a:cubicBezTo>
                  <a:cubicBezTo>
                    <a:pt x="3324" y="770"/>
                    <a:pt x="3428" y="772"/>
                    <a:pt x="3534" y="772"/>
                  </a:cubicBezTo>
                  <a:cubicBezTo>
                    <a:pt x="3791" y="772"/>
                    <a:pt x="4055" y="761"/>
                    <a:pt x="4327" y="723"/>
                  </a:cubicBezTo>
                  <a:cubicBezTo>
                    <a:pt x="4345" y="723"/>
                    <a:pt x="4363" y="723"/>
                    <a:pt x="4381" y="714"/>
                  </a:cubicBezTo>
                  <a:cubicBezTo>
                    <a:pt x="4577" y="660"/>
                    <a:pt x="4684" y="455"/>
                    <a:pt x="4630" y="259"/>
                  </a:cubicBezTo>
                  <a:cubicBezTo>
                    <a:pt x="4587" y="106"/>
                    <a:pt x="4442" y="1"/>
                    <a:pt x="4289" y="1"/>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6992;p57"/>
            <p:cNvSpPr/>
            <p:nvPr/>
          </p:nvSpPr>
          <p:spPr>
            <a:xfrm>
              <a:off x="4802780" y="2410777"/>
              <a:ext cx="43506" cy="132273"/>
            </a:xfrm>
            <a:custGeom>
              <a:avLst/>
              <a:gdLst/>
              <a:ahLst/>
              <a:cxnLst/>
              <a:rect l="l" t="t" r="r" b="b"/>
              <a:pathLst>
                <a:path w="1340" h="4074" extrusionOk="0">
                  <a:moveTo>
                    <a:pt x="37" y="0"/>
                  </a:moveTo>
                  <a:cubicBezTo>
                    <a:pt x="10" y="0"/>
                    <a:pt x="1" y="18"/>
                    <a:pt x="1" y="45"/>
                  </a:cubicBezTo>
                  <a:cubicBezTo>
                    <a:pt x="19" y="357"/>
                    <a:pt x="37" y="678"/>
                    <a:pt x="72" y="1000"/>
                  </a:cubicBezTo>
                  <a:cubicBezTo>
                    <a:pt x="108" y="1312"/>
                    <a:pt x="144" y="1633"/>
                    <a:pt x="188" y="1954"/>
                  </a:cubicBezTo>
                  <a:cubicBezTo>
                    <a:pt x="242" y="2275"/>
                    <a:pt x="295" y="2588"/>
                    <a:pt x="367" y="2909"/>
                  </a:cubicBezTo>
                  <a:cubicBezTo>
                    <a:pt x="447" y="3230"/>
                    <a:pt x="527" y="3551"/>
                    <a:pt x="661" y="3872"/>
                  </a:cubicBezTo>
                  <a:cubicBezTo>
                    <a:pt x="670" y="3881"/>
                    <a:pt x="679" y="3899"/>
                    <a:pt x="688" y="3917"/>
                  </a:cubicBezTo>
                  <a:cubicBezTo>
                    <a:pt x="746" y="4016"/>
                    <a:pt x="855" y="4073"/>
                    <a:pt x="965" y="4073"/>
                  </a:cubicBezTo>
                  <a:cubicBezTo>
                    <a:pt x="1023" y="4073"/>
                    <a:pt x="1082" y="4058"/>
                    <a:pt x="1134" y="4024"/>
                  </a:cubicBezTo>
                  <a:cubicBezTo>
                    <a:pt x="1295" y="3935"/>
                    <a:pt x="1339" y="3729"/>
                    <a:pt x="1250" y="3578"/>
                  </a:cubicBezTo>
                  <a:cubicBezTo>
                    <a:pt x="1098" y="3328"/>
                    <a:pt x="973" y="3043"/>
                    <a:pt x="857" y="2757"/>
                  </a:cubicBezTo>
                  <a:cubicBezTo>
                    <a:pt x="741" y="2472"/>
                    <a:pt x="643" y="2168"/>
                    <a:pt x="545" y="1874"/>
                  </a:cubicBezTo>
                  <a:cubicBezTo>
                    <a:pt x="456" y="1571"/>
                    <a:pt x="367" y="1267"/>
                    <a:pt x="286" y="955"/>
                  </a:cubicBezTo>
                  <a:cubicBezTo>
                    <a:pt x="215" y="652"/>
                    <a:pt x="135" y="339"/>
                    <a:pt x="72" y="36"/>
                  </a:cubicBezTo>
                  <a:lnTo>
                    <a:pt x="72" y="27"/>
                  </a:lnTo>
                  <a:cubicBezTo>
                    <a:pt x="72" y="9"/>
                    <a:pt x="55" y="0"/>
                    <a:pt x="37" y="0"/>
                  </a:cubicBezTo>
                  <a:close/>
                </a:path>
              </a:pathLst>
            </a:custGeom>
            <a:solidFill>
              <a:srgbClr val="FFD6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7" name="Rectangle 306">
            <a:hlinkClick r:id="rId6" action="ppaction://hlinkpres?slideindex=1&amp;slidetitle="/>
          </p:cNvPr>
          <p:cNvSpPr/>
          <p:nvPr/>
        </p:nvSpPr>
        <p:spPr>
          <a:xfrm>
            <a:off x="1019781" y="2523238"/>
            <a:ext cx="2119491" cy="40011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sz="2000" b="1" dirty="0" err="1">
                <a:solidFill>
                  <a:schemeClr val="bg1"/>
                </a:solidFill>
                <a:latin typeface="Baskerville Old Face" pitchFamily="18" charset="0"/>
              </a:rPr>
              <a:t>Nilai</a:t>
            </a:r>
            <a:r>
              <a:rPr lang="en-US" sz="2000" b="1" dirty="0">
                <a:solidFill>
                  <a:schemeClr val="bg1"/>
                </a:solidFill>
                <a:latin typeface="Baskerville Old Face" pitchFamily="18" charset="0"/>
              </a:rPr>
              <a:t> </a:t>
            </a:r>
            <a:r>
              <a:rPr lang="en-US" sz="2000" b="1" dirty="0" err="1" smtClean="0">
                <a:solidFill>
                  <a:schemeClr val="bg1"/>
                </a:solidFill>
                <a:latin typeface="Baskerville Old Face" pitchFamily="18" charset="0"/>
              </a:rPr>
              <a:t>Ke</a:t>
            </a:r>
            <a:r>
              <a:rPr lang="id-ID" sz="2000" b="1" dirty="0" smtClean="0">
                <a:solidFill>
                  <a:schemeClr val="bg1"/>
                </a:solidFill>
                <a:latin typeface="Baskerville Old Face" pitchFamily="18" charset="0"/>
              </a:rPr>
              <a:t>manusiaan</a:t>
            </a:r>
            <a:endParaRPr lang="en-US" sz="2000" dirty="0">
              <a:solidFill>
                <a:schemeClr val="bg1"/>
              </a:solidFill>
            </a:endParaRPr>
          </a:p>
        </p:txBody>
      </p:sp>
      <p:grpSp>
        <p:nvGrpSpPr>
          <p:cNvPr id="308" name="Google Shape;6866;p57"/>
          <p:cNvGrpSpPr/>
          <p:nvPr/>
        </p:nvGrpSpPr>
        <p:grpSpPr>
          <a:xfrm>
            <a:off x="244143" y="3182550"/>
            <a:ext cx="595841" cy="573916"/>
            <a:chOff x="6792500" y="1963257"/>
            <a:chExt cx="595841" cy="573916"/>
          </a:xfrm>
        </p:grpSpPr>
        <p:sp>
          <p:nvSpPr>
            <p:cNvPr id="309" name="Google Shape;6867;p57"/>
            <p:cNvSpPr/>
            <p:nvPr/>
          </p:nvSpPr>
          <p:spPr>
            <a:xfrm>
              <a:off x="6859195" y="2291551"/>
              <a:ext cx="245182" cy="236496"/>
            </a:xfrm>
            <a:custGeom>
              <a:avLst/>
              <a:gdLst/>
              <a:ahLst/>
              <a:cxnLst/>
              <a:rect l="l" t="t" r="r" b="b"/>
              <a:pathLst>
                <a:path w="7904" h="7624" extrusionOk="0">
                  <a:moveTo>
                    <a:pt x="6044" y="0"/>
                  </a:moveTo>
                  <a:cubicBezTo>
                    <a:pt x="5897" y="0"/>
                    <a:pt x="5738" y="13"/>
                    <a:pt x="5567" y="38"/>
                  </a:cubicBezTo>
                  <a:cubicBezTo>
                    <a:pt x="4639" y="172"/>
                    <a:pt x="3720" y="654"/>
                    <a:pt x="2891" y="1073"/>
                  </a:cubicBezTo>
                  <a:cubicBezTo>
                    <a:pt x="1856" y="1599"/>
                    <a:pt x="910" y="2420"/>
                    <a:pt x="455" y="3491"/>
                  </a:cubicBezTo>
                  <a:cubicBezTo>
                    <a:pt x="0" y="4570"/>
                    <a:pt x="116" y="5926"/>
                    <a:pt x="919" y="6774"/>
                  </a:cubicBezTo>
                  <a:cubicBezTo>
                    <a:pt x="1472" y="7353"/>
                    <a:pt x="2278" y="7624"/>
                    <a:pt x="3088" y="7624"/>
                  </a:cubicBezTo>
                  <a:cubicBezTo>
                    <a:pt x="3389" y="7624"/>
                    <a:pt x="3690" y="7586"/>
                    <a:pt x="3979" y="7514"/>
                  </a:cubicBezTo>
                  <a:cubicBezTo>
                    <a:pt x="6004" y="7006"/>
                    <a:pt x="7351" y="5516"/>
                    <a:pt x="7663" y="3509"/>
                  </a:cubicBezTo>
                  <a:cubicBezTo>
                    <a:pt x="7903" y="1938"/>
                    <a:pt x="7898" y="0"/>
                    <a:pt x="6044"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6868;p57"/>
            <p:cNvSpPr/>
            <p:nvPr/>
          </p:nvSpPr>
          <p:spPr>
            <a:xfrm>
              <a:off x="6926169" y="2331568"/>
              <a:ext cx="123429" cy="134658"/>
            </a:xfrm>
            <a:custGeom>
              <a:avLst/>
              <a:gdLst/>
              <a:ahLst/>
              <a:cxnLst/>
              <a:rect l="l" t="t" r="r" b="b"/>
              <a:pathLst>
                <a:path w="3979" h="4341" extrusionOk="0">
                  <a:moveTo>
                    <a:pt x="3940" y="0"/>
                  </a:moveTo>
                  <a:cubicBezTo>
                    <a:pt x="3930" y="0"/>
                    <a:pt x="3922" y="5"/>
                    <a:pt x="3917" y="15"/>
                  </a:cubicBezTo>
                  <a:cubicBezTo>
                    <a:pt x="3346" y="755"/>
                    <a:pt x="2766" y="1496"/>
                    <a:pt x="2150" y="2192"/>
                  </a:cubicBezTo>
                  <a:cubicBezTo>
                    <a:pt x="1526" y="2888"/>
                    <a:pt x="848" y="3539"/>
                    <a:pt x="89" y="4065"/>
                  </a:cubicBezTo>
                  <a:lnTo>
                    <a:pt x="81" y="4065"/>
                  </a:lnTo>
                  <a:cubicBezTo>
                    <a:pt x="18" y="4119"/>
                    <a:pt x="0" y="4217"/>
                    <a:pt x="54" y="4279"/>
                  </a:cubicBezTo>
                  <a:cubicBezTo>
                    <a:pt x="84" y="4320"/>
                    <a:pt x="129" y="4340"/>
                    <a:pt x="174" y="4340"/>
                  </a:cubicBezTo>
                  <a:cubicBezTo>
                    <a:pt x="208" y="4340"/>
                    <a:pt x="241" y="4329"/>
                    <a:pt x="268" y="4306"/>
                  </a:cubicBezTo>
                  <a:cubicBezTo>
                    <a:pt x="1026" y="3735"/>
                    <a:pt x="1686" y="3039"/>
                    <a:pt x="2284" y="2317"/>
                  </a:cubicBezTo>
                  <a:cubicBezTo>
                    <a:pt x="2882" y="1585"/>
                    <a:pt x="3426" y="818"/>
                    <a:pt x="3970" y="51"/>
                  </a:cubicBezTo>
                  <a:cubicBezTo>
                    <a:pt x="3979" y="33"/>
                    <a:pt x="3970" y="15"/>
                    <a:pt x="3961" y="6"/>
                  </a:cubicBezTo>
                  <a:cubicBezTo>
                    <a:pt x="3954" y="2"/>
                    <a:pt x="3946" y="0"/>
                    <a:pt x="3940"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6869;p57"/>
            <p:cNvSpPr/>
            <p:nvPr/>
          </p:nvSpPr>
          <p:spPr>
            <a:xfrm>
              <a:off x="7001705" y="2342798"/>
              <a:ext cx="60086" cy="116263"/>
            </a:xfrm>
            <a:custGeom>
              <a:avLst/>
              <a:gdLst/>
              <a:ahLst/>
              <a:cxnLst/>
              <a:rect l="l" t="t" r="r" b="b"/>
              <a:pathLst>
                <a:path w="1937" h="3748" extrusionOk="0">
                  <a:moveTo>
                    <a:pt x="1910" y="1"/>
                  </a:moveTo>
                  <a:cubicBezTo>
                    <a:pt x="1892" y="1"/>
                    <a:pt x="1874" y="10"/>
                    <a:pt x="1874" y="28"/>
                  </a:cubicBezTo>
                  <a:cubicBezTo>
                    <a:pt x="1705" y="1393"/>
                    <a:pt x="1044" y="2677"/>
                    <a:pt x="45" y="3587"/>
                  </a:cubicBezTo>
                  <a:cubicBezTo>
                    <a:pt x="1" y="3623"/>
                    <a:pt x="1" y="3685"/>
                    <a:pt x="36" y="3721"/>
                  </a:cubicBezTo>
                  <a:cubicBezTo>
                    <a:pt x="54" y="3739"/>
                    <a:pt x="79" y="3748"/>
                    <a:pt x="103" y="3748"/>
                  </a:cubicBezTo>
                  <a:cubicBezTo>
                    <a:pt x="128" y="3748"/>
                    <a:pt x="152" y="3739"/>
                    <a:pt x="170" y="3721"/>
                  </a:cubicBezTo>
                  <a:cubicBezTo>
                    <a:pt x="1169" y="2749"/>
                    <a:pt x="1803" y="1419"/>
                    <a:pt x="1937" y="37"/>
                  </a:cubicBezTo>
                  <a:cubicBezTo>
                    <a:pt x="1937" y="19"/>
                    <a:pt x="1928" y="1"/>
                    <a:pt x="1910"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6870;p57"/>
            <p:cNvSpPr/>
            <p:nvPr/>
          </p:nvSpPr>
          <p:spPr>
            <a:xfrm>
              <a:off x="6927534" y="2330358"/>
              <a:ext cx="101870" cy="72649"/>
            </a:xfrm>
            <a:custGeom>
              <a:avLst/>
              <a:gdLst/>
              <a:ahLst/>
              <a:cxnLst/>
              <a:rect l="l" t="t" r="r" b="b"/>
              <a:pathLst>
                <a:path w="3284" h="2342" extrusionOk="0">
                  <a:moveTo>
                    <a:pt x="3239" y="1"/>
                  </a:moveTo>
                  <a:cubicBezTo>
                    <a:pt x="2008" y="393"/>
                    <a:pt x="893" y="1142"/>
                    <a:pt x="45" y="2142"/>
                  </a:cubicBezTo>
                  <a:cubicBezTo>
                    <a:pt x="45" y="2142"/>
                    <a:pt x="45" y="2150"/>
                    <a:pt x="45" y="2150"/>
                  </a:cubicBezTo>
                  <a:cubicBezTo>
                    <a:pt x="1" y="2204"/>
                    <a:pt x="10" y="2275"/>
                    <a:pt x="63" y="2320"/>
                  </a:cubicBezTo>
                  <a:cubicBezTo>
                    <a:pt x="85" y="2334"/>
                    <a:pt x="110" y="2341"/>
                    <a:pt x="136" y="2341"/>
                  </a:cubicBezTo>
                  <a:cubicBezTo>
                    <a:pt x="174" y="2341"/>
                    <a:pt x="211" y="2325"/>
                    <a:pt x="233" y="2293"/>
                  </a:cubicBezTo>
                  <a:cubicBezTo>
                    <a:pt x="1000" y="1294"/>
                    <a:pt x="2062" y="509"/>
                    <a:pt x="3266" y="63"/>
                  </a:cubicBezTo>
                  <a:cubicBezTo>
                    <a:pt x="3275" y="54"/>
                    <a:pt x="3284" y="36"/>
                    <a:pt x="3284" y="27"/>
                  </a:cubicBezTo>
                  <a:cubicBezTo>
                    <a:pt x="3275" y="9"/>
                    <a:pt x="3257" y="1"/>
                    <a:pt x="3239"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6871;p57"/>
            <p:cNvSpPr/>
            <p:nvPr/>
          </p:nvSpPr>
          <p:spPr>
            <a:xfrm>
              <a:off x="6941369" y="2291551"/>
              <a:ext cx="163010" cy="144274"/>
            </a:xfrm>
            <a:custGeom>
              <a:avLst/>
              <a:gdLst/>
              <a:ahLst/>
              <a:cxnLst/>
              <a:rect l="l" t="t" r="r" b="b"/>
              <a:pathLst>
                <a:path w="5255" h="4651" extrusionOk="0">
                  <a:moveTo>
                    <a:pt x="3395" y="0"/>
                  </a:moveTo>
                  <a:cubicBezTo>
                    <a:pt x="3248" y="0"/>
                    <a:pt x="3089" y="13"/>
                    <a:pt x="2918" y="38"/>
                  </a:cubicBezTo>
                  <a:cubicBezTo>
                    <a:pt x="1990" y="172"/>
                    <a:pt x="1071" y="654"/>
                    <a:pt x="242" y="1073"/>
                  </a:cubicBezTo>
                  <a:cubicBezTo>
                    <a:pt x="161" y="1118"/>
                    <a:pt x="81" y="1162"/>
                    <a:pt x="1" y="1207"/>
                  </a:cubicBezTo>
                  <a:cubicBezTo>
                    <a:pt x="22" y="1207"/>
                    <a:pt x="43" y="1207"/>
                    <a:pt x="64" y="1207"/>
                  </a:cubicBezTo>
                  <a:cubicBezTo>
                    <a:pt x="766" y="1207"/>
                    <a:pt x="1897" y="1355"/>
                    <a:pt x="2918" y="2126"/>
                  </a:cubicBezTo>
                  <a:cubicBezTo>
                    <a:pt x="4060" y="2982"/>
                    <a:pt x="4524" y="4062"/>
                    <a:pt x="4702" y="4650"/>
                  </a:cubicBezTo>
                  <a:cubicBezTo>
                    <a:pt x="4845" y="4294"/>
                    <a:pt x="4952" y="3910"/>
                    <a:pt x="5014" y="3509"/>
                  </a:cubicBezTo>
                  <a:cubicBezTo>
                    <a:pt x="5254" y="1938"/>
                    <a:pt x="5249" y="0"/>
                    <a:pt x="3395"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6872;p57"/>
            <p:cNvSpPr/>
            <p:nvPr/>
          </p:nvSpPr>
          <p:spPr>
            <a:xfrm>
              <a:off x="6792500" y="2117834"/>
              <a:ext cx="280359" cy="198001"/>
            </a:xfrm>
            <a:custGeom>
              <a:avLst/>
              <a:gdLst/>
              <a:ahLst/>
              <a:cxnLst/>
              <a:rect l="l" t="t" r="r" b="b"/>
              <a:pathLst>
                <a:path w="9038" h="6383" extrusionOk="0">
                  <a:moveTo>
                    <a:pt x="3108" y="0"/>
                  </a:moveTo>
                  <a:cubicBezTo>
                    <a:pt x="2109" y="0"/>
                    <a:pt x="1171" y="358"/>
                    <a:pt x="634" y="1303"/>
                  </a:cubicBezTo>
                  <a:cubicBezTo>
                    <a:pt x="0" y="2418"/>
                    <a:pt x="9" y="4015"/>
                    <a:pt x="839" y="5023"/>
                  </a:cubicBezTo>
                  <a:cubicBezTo>
                    <a:pt x="1732" y="6090"/>
                    <a:pt x="3318" y="6383"/>
                    <a:pt x="4757" y="6383"/>
                  </a:cubicBezTo>
                  <a:cubicBezTo>
                    <a:pt x="5157" y="6383"/>
                    <a:pt x="5547" y="6360"/>
                    <a:pt x="5906" y="6325"/>
                  </a:cubicBezTo>
                  <a:cubicBezTo>
                    <a:pt x="5986" y="6316"/>
                    <a:pt x="6067" y="6307"/>
                    <a:pt x="6147" y="6298"/>
                  </a:cubicBezTo>
                  <a:cubicBezTo>
                    <a:pt x="7485" y="6120"/>
                    <a:pt x="9037" y="5487"/>
                    <a:pt x="8600" y="3845"/>
                  </a:cubicBezTo>
                  <a:cubicBezTo>
                    <a:pt x="8422" y="3158"/>
                    <a:pt x="7940" y="2605"/>
                    <a:pt x="7440" y="2097"/>
                  </a:cubicBezTo>
                  <a:cubicBezTo>
                    <a:pt x="7021" y="1668"/>
                    <a:pt x="6584" y="1258"/>
                    <a:pt x="6085" y="928"/>
                  </a:cubicBezTo>
                  <a:cubicBezTo>
                    <a:pt x="5291" y="401"/>
                    <a:pt x="4165" y="0"/>
                    <a:pt x="3108"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6873;p57"/>
            <p:cNvSpPr/>
            <p:nvPr/>
          </p:nvSpPr>
          <p:spPr>
            <a:xfrm>
              <a:off x="6832889" y="2200226"/>
              <a:ext cx="192634" cy="46034"/>
            </a:xfrm>
            <a:custGeom>
              <a:avLst/>
              <a:gdLst/>
              <a:ahLst/>
              <a:cxnLst/>
              <a:rect l="l" t="t" r="r" b="b"/>
              <a:pathLst>
                <a:path w="6210" h="1484" extrusionOk="0">
                  <a:moveTo>
                    <a:pt x="214" y="1"/>
                  </a:moveTo>
                  <a:cubicBezTo>
                    <a:pt x="134" y="1"/>
                    <a:pt x="56" y="52"/>
                    <a:pt x="28" y="136"/>
                  </a:cubicBezTo>
                  <a:cubicBezTo>
                    <a:pt x="1" y="235"/>
                    <a:pt x="54" y="351"/>
                    <a:pt x="152" y="377"/>
                  </a:cubicBezTo>
                  <a:cubicBezTo>
                    <a:pt x="2106" y="1020"/>
                    <a:pt x="4140" y="1385"/>
                    <a:pt x="6174" y="1484"/>
                  </a:cubicBezTo>
                  <a:cubicBezTo>
                    <a:pt x="6192" y="1484"/>
                    <a:pt x="6210" y="1475"/>
                    <a:pt x="6210" y="1457"/>
                  </a:cubicBezTo>
                  <a:cubicBezTo>
                    <a:pt x="6210" y="1439"/>
                    <a:pt x="6201" y="1421"/>
                    <a:pt x="6183" y="1421"/>
                  </a:cubicBezTo>
                  <a:cubicBezTo>
                    <a:pt x="4158" y="1216"/>
                    <a:pt x="2169" y="743"/>
                    <a:pt x="286" y="12"/>
                  </a:cubicBezTo>
                  <a:lnTo>
                    <a:pt x="277" y="12"/>
                  </a:lnTo>
                  <a:cubicBezTo>
                    <a:pt x="257" y="4"/>
                    <a:pt x="236" y="1"/>
                    <a:pt x="214"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6874;p57"/>
            <p:cNvSpPr/>
            <p:nvPr/>
          </p:nvSpPr>
          <p:spPr>
            <a:xfrm>
              <a:off x="6872472" y="2250821"/>
              <a:ext cx="142816" cy="16937"/>
            </a:xfrm>
            <a:custGeom>
              <a:avLst/>
              <a:gdLst/>
              <a:ahLst/>
              <a:cxnLst/>
              <a:rect l="l" t="t" r="r" b="b"/>
              <a:pathLst>
                <a:path w="4604" h="546" extrusionOk="0">
                  <a:moveTo>
                    <a:pt x="172" y="1"/>
                  </a:moveTo>
                  <a:cubicBezTo>
                    <a:pt x="97" y="1"/>
                    <a:pt x="34" y="51"/>
                    <a:pt x="18" y="129"/>
                  </a:cubicBezTo>
                  <a:cubicBezTo>
                    <a:pt x="1" y="209"/>
                    <a:pt x="54" y="299"/>
                    <a:pt x="143" y="307"/>
                  </a:cubicBezTo>
                  <a:cubicBezTo>
                    <a:pt x="936" y="467"/>
                    <a:pt x="1744" y="545"/>
                    <a:pt x="2550" y="545"/>
                  </a:cubicBezTo>
                  <a:cubicBezTo>
                    <a:pt x="3231" y="545"/>
                    <a:pt x="3911" y="489"/>
                    <a:pt x="4577" y="379"/>
                  </a:cubicBezTo>
                  <a:cubicBezTo>
                    <a:pt x="4595" y="379"/>
                    <a:pt x="4604" y="361"/>
                    <a:pt x="4604" y="343"/>
                  </a:cubicBezTo>
                  <a:cubicBezTo>
                    <a:pt x="4604" y="329"/>
                    <a:pt x="4592" y="314"/>
                    <a:pt x="4578" y="314"/>
                  </a:cubicBezTo>
                  <a:cubicBezTo>
                    <a:pt x="4575" y="314"/>
                    <a:pt x="4571" y="315"/>
                    <a:pt x="4568" y="316"/>
                  </a:cubicBezTo>
                  <a:cubicBezTo>
                    <a:pt x="4127" y="365"/>
                    <a:pt x="3684" y="389"/>
                    <a:pt x="3242" y="389"/>
                  </a:cubicBezTo>
                  <a:cubicBezTo>
                    <a:pt x="2219" y="389"/>
                    <a:pt x="1199" y="260"/>
                    <a:pt x="215" y="4"/>
                  </a:cubicBezTo>
                  <a:lnTo>
                    <a:pt x="206" y="4"/>
                  </a:lnTo>
                  <a:cubicBezTo>
                    <a:pt x="194" y="2"/>
                    <a:pt x="183" y="1"/>
                    <a:pt x="172"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6875;p57"/>
            <p:cNvSpPr/>
            <p:nvPr/>
          </p:nvSpPr>
          <p:spPr>
            <a:xfrm>
              <a:off x="6892387" y="2169732"/>
              <a:ext cx="134255" cy="60923"/>
            </a:xfrm>
            <a:custGeom>
              <a:avLst/>
              <a:gdLst/>
              <a:ahLst/>
              <a:cxnLst/>
              <a:rect l="l" t="t" r="r" b="b"/>
              <a:pathLst>
                <a:path w="4328" h="1964" extrusionOk="0">
                  <a:moveTo>
                    <a:pt x="157" y="1"/>
                  </a:moveTo>
                  <a:cubicBezTo>
                    <a:pt x="90" y="1"/>
                    <a:pt x="34" y="50"/>
                    <a:pt x="19" y="120"/>
                  </a:cubicBezTo>
                  <a:cubicBezTo>
                    <a:pt x="1" y="201"/>
                    <a:pt x="54" y="272"/>
                    <a:pt x="135" y="290"/>
                  </a:cubicBezTo>
                  <a:cubicBezTo>
                    <a:pt x="492" y="361"/>
                    <a:pt x="839" y="477"/>
                    <a:pt x="1196" y="602"/>
                  </a:cubicBezTo>
                  <a:cubicBezTo>
                    <a:pt x="1544" y="736"/>
                    <a:pt x="1892" y="870"/>
                    <a:pt x="2240" y="1003"/>
                  </a:cubicBezTo>
                  <a:cubicBezTo>
                    <a:pt x="2588" y="1137"/>
                    <a:pt x="2936" y="1280"/>
                    <a:pt x="3275" y="1441"/>
                  </a:cubicBezTo>
                  <a:cubicBezTo>
                    <a:pt x="3614" y="1601"/>
                    <a:pt x="3944" y="1771"/>
                    <a:pt x="4265" y="1958"/>
                  </a:cubicBezTo>
                  <a:cubicBezTo>
                    <a:pt x="4272" y="1962"/>
                    <a:pt x="4280" y="1964"/>
                    <a:pt x="4287" y="1964"/>
                  </a:cubicBezTo>
                  <a:cubicBezTo>
                    <a:pt x="4296" y="1964"/>
                    <a:pt x="4304" y="1960"/>
                    <a:pt x="4310" y="1949"/>
                  </a:cubicBezTo>
                  <a:cubicBezTo>
                    <a:pt x="4328" y="1931"/>
                    <a:pt x="4319" y="1913"/>
                    <a:pt x="4301" y="1905"/>
                  </a:cubicBezTo>
                  <a:cubicBezTo>
                    <a:pt x="3989" y="1699"/>
                    <a:pt x="3667" y="1503"/>
                    <a:pt x="3328" y="1334"/>
                  </a:cubicBezTo>
                  <a:cubicBezTo>
                    <a:pt x="2998" y="1155"/>
                    <a:pt x="2659" y="995"/>
                    <a:pt x="2311" y="843"/>
                  </a:cubicBezTo>
                  <a:cubicBezTo>
                    <a:pt x="1972" y="682"/>
                    <a:pt x="1624" y="531"/>
                    <a:pt x="1277" y="379"/>
                  </a:cubicBezTo>
                  <a:cubicBezTo>
                    <a:pt x="929" y="236"/>
                    <a:pt x="572" y="94"/>
                    <a:pt x="197" y="4"/>
                  </a:cubicBezTo>
                  <a:lnTo>
                    <a:pt x="188" y="4"/>
                  </a:lnTo>
                  <a:cubicBezTo>
                    <a:pt x="178" y="2"/>
                    <a:pt x="167" y="1"/>
                    <a:pt x="157"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6876;p57"/>
            <p:cNvSpPr/>
            <p:nvPr/>
          </p:nvSpPr>
          <p:spPr>
            <a:xfrm>
              <a:off x="6955484" y="2149662"/>
              <a:ext cx="117380" cy="165771"/>
            </a:xfrm>
            <a:custGeom>
              <a:avLst/>
              <a:gdLst/>
              <a:ahLst/>
              <a:cxnLst/>
              <a:rect l="l" t="t" r="r" b="b"/>
              <a:pathLst>
                <a:path w="3784" h="5344" extrusionOk="0">
                  <a:moveTo>
                    <a:pt x="973" y="0"/>
                  </a:moveTo>
                  <a:lnTo>
                    <a:pt x="973" y="0"/>
                  </a:lnTo>
                  <a:cubicBezTo>
                    <a:pt x="1285" y="616"/>
                    <a:pt x="1901" y="2025"/>
                    <a:pt x="1500" y="3069"/>
                  </a:cubicBezTo>
                  <a:cubicBezTo>
                    <a:pt x="1152" y="3988"/>
                    <a:pt x="438" y="4862"/>
                    <a:pt x="1" y="5344"/>
                  </a:cubicBezTo>
                  <a:cubicBezTo>
                    <a:pt x="224" y="5335"/>
                    <a:pt x="447" y="5317"/>
                    <a:pt x="652" y="5299"/>
                  </a:cubicBezTo>
                  <a:cubicBezTo>
                    <a:pt x="732" y="5290"/>
                    <a:pt x="813" y="5281"/>
                    <a:pt x="893" y="5272"/>
                  </a:cubicBezTo>
                  <a:cubicBezTo>
                    <a:pt x="2231" y="5094"/>
                    <a:pt x="3783" y="4461"/>
                    <a:pt x="3346" y="2819"/>
                  </a:cubicBezTo>
                  <a:cubicBezTo>
                    <a:pt x="3168" y="2132"/>
                    <a:pt x="2686" y="1579"/>
                    <a:pt x="2186" y="1071"/>
                  </a:cubicBezTo>
                  <a:cubicBezTo>
                    <a:pt x="1812" y="687"/>
                    <a:pt x="1410" y="312"/>
                    <a:pt x="973"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6877;p57"/>
            <p:cNvSpPr/>
            <p:nvPr/>
          </p:nvSpPr>
          <p:spPr>
            <a:xfrm>
              <a:off x="6975151" y="1963257"/>
              <a:ext cx="216706" cy="278777"/>
            </a:xfrm>
            <a:custGeom>
              <a:avLst/>
              <a:gdLst/>
              <a:ahLst/>
              <a:cxnLst/>
              <a:rect l="l" t="t" r="r" b="b"/>
              <a:pathLst>
                <a:path w="6986" h="8987" extrusionOk="0">
                  <a:moveTo>
                    <a:pt x="3997" y="1"/>
                  </a:moveTo>
                  <a:cubicBezTo>
                    <a:pt x="3305" y="1"/>
                    <a:pt x="2610" y="223"/>
                    <a:pt x="1999" y="585"/>
                  </a:cubicBezTo>
                  <a:cubicBezTo>
                    <a:pt x="1374" y="960"/>
                    <a:pt x="812" y="1495"/>
                    <a:pt x="491" y="2173"/>
                  </a:cubicBezTo>
                  <a:cubicBezTo>
                    <a:pt x="0" y="3208"/>
                    <a:pt x="107" y="4466"/>
                    <a:pt x="527" y="5527"/>
                  </a:cubicBezTo>
                  <a:cubicBezTo>
                    <a:pt x="1070" y="6940"/>
                    <a:pt x="2189" y="8987"/>
                    <a:pt x="3732" y="8987"/>
                  </a:cubicBezTo>
                  <a:cubicBezTo>
                    <a:pt x="4089" y="8987"/>
                    <a:pt x="4470" y="8877"/>
                    <a:pt x="4871" y="8623"/>
                  </a:cubicBezTo>
                  <a:cubicBezTo>
                    <a:pt x="5576" y="8177"/>
                    <a:pt x="6040" y="7419"/>
                    <a:pt x="6352" y="6634"/>
                  </a:cubicBezTo>
                  <a:cubicBezTo>
                    <a:pt x="6789" y="5545"/>
                    <a:pt x="6985" y="4350"/>
                    <a:pt x="6923" y="3163"/>
                  </a:cubicBezTo>
                  <a:cubicBezTo>
                    <a:pt x="6887" y="2521"/>
                    <a:pt x="6771" y="1852"/>
                    <a:pt x="6432" y="1299"/>
                  </a:cubicBezTo>
                  <a:cubicBezTo>
                    <a:pt x="5986" y="576"/>
                    <a:pt x="5192" y="121"/>
                    <a:pt x="4372" y="23"/>
                  </a:cubicBezTo>
                  <a:cubicBezTo>
                    <a:pt x="4247" y="8"/>
                    <a:pt x="4122" y="1"/>
                    <a:pt x="3997"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6878;p57"/>
            <p:cNvSpPr/>
            <p:nvPr/>
          </p:nvSpPr>
          <p:spPr>
            <a:xfrm>
              <a:off x="7075597" y="2021979"/>
              <a:ext cx="24382" cy="186927"/>
            </a:xfrm>
            <a:custGeom>
              <a:avLst/>
              <a:gdLst/>
              <a:ahLst/>
              <a:cxnLst/>
              <a:rect l="l" t="t" r="r" b="b"/>
              <a:pathLst>
                <a:path w="786" h="6026" extrusionOk="0">
                  <a:moveTo>
                    <a:pt x="198" y="0"/>
                  </a:moveTo>
                  <a:cubicBezTo>
                    <a:pt x="177" y="0"/>
                    <a:pt x="155" y="4"/>
                    <a:pt x="134" y="12"/>
                  </a:cubicBezTo>
                  <a:cubicBezTo>
                    <a:pt x="45" y="48"/>
                    <a:pt x="1" y="146"/>
                    <a:pt x="36" y="235"/>
                  </a:cubicBezTo>
                  <a:cubicBezTo>
                    <a:pt x="215" y="682"/>
                    <a:pt x="340" y="1145"/>
                    <a:pt x="429" y="1618"/>
                  </a:cubicBezTo>
                  <a:cubicBezTo>
                    <a:pt x="518" y="2091"/>
                    <a:pt x="563" y="2582"/>
                    <a:pt x="580" y="3063"/>
                  </a:cubicBezTo>
                  <a:cubicBezTo>
                    <a:pt x="616" y="4036"/>
                    <a:pt x="554" y="5008"/>
                    <a:pt x="482" y="5990"/>
                  </a:cubicBezTo>
                  <a:cubicBezTo>
                    <a:pt x="482" y="6007"/>
                    <a:pt x="500" y="6016"/>
                    <a:pt x="518" y="6025"/>
                  </a:cubicBezTo>
                  <a:cubicBezTo>
                    <a:pt x="536" y="6025"/>
                    <a:pt x="545" y="6007"/>
                    <a:pt x="554" y="5990"/>
                  </a:cubicBezTo>
                  <a:cubicBezTo>
                    <a:pt x="670" y="5026"/>
                    <a:pt x="777" y="4045"/>
                    <a:pt x="786" y="3063"/>
                  </a:cubicBezTo>
                  <a:cubicBezTo>
                    <a:pt x="786" y="2564"/>
                    <a:pt x="768" y="2073"/>
                    <a:pt x="696" y="1574"/>
                  </a:cubicBezTo>
                  <a:cubicBezTo>
                    <a:pt x="634" y="1083"/>
                    <a:pt x="527" y="592"/>
                    <a:pt x="366" y="119"/>
                  </a:cubicBezTo>
                  <a:cubicBezTo>
                    <a:pt x="366" y="119"/>
                    <a:pt x="357" y="111"/>
                    <a:pt x="357" y="111"/>
                  </a:cubicBezTo>
                  <a:cubicBezTo>
                    <a:pt x="330" y="42"/>
                    <a:pt x="266" y="0"/>
                    <a:pt x="198"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6879;p57"/>
            <p:cNvSpPr/>
            <p:nvPr/>
          </p:nvSpPr>
          <p:spPr>
            <a:xfrm>
              <a:off x="7103268" y="2049154"/>
              <a:ext cx="42652" cy="155782"/>
            </a:xfrm>
            <a:custGeom>
              <a:avLst/>
              <a:gdLst/>
              <a:ahLst/>
              <a:cxnLst/>
              <a:rect l="l" t="t" r="r" b="b"/>
              <a:pathLst>
                <a:path w="1375" h="5022" extrusionOk="0">
                  <a:moveTo>
                    <a:pt x="1082" y="1"/>
                  </a:moveTo>
                  <a:cubicBezTo>
                    <a:pt x="1076" y="1"/>
                    <a:pt x="1069" y="1"/>
                    <a:pt x="1062" y="2"/>
                  </a:cubicBezTo>
                  <a:cubicBezTo>
                    <a:pt x="991" y="20"/>
                    <a:pt x="937" y="100"/>
                    <a:pt x="955" y="171"/>
                  </a:cubicBezTo>
                  <a:cubicBezTo>
                    <a:pt x="1125" y="1001"/>
                    <a:pt x="1151" y="1848"/>
                    <a:pt x="1062" y="2696"/>
                  </a:cubicBezTo>
                  <a:cubicBezTo>
                    <a:pt x="1027" y="3115"/>
                    <a:pt x="884" y="3508"/>
                    <a:pt x="688" y="3891"/>
                  </a:cubicBezTo>
                  <a:cubicBezTo>
                    <a:pt x="500" y="4266"/>
                    <a:pt x="259" y="4623"/>
                    <a:pt x="10" y="4971"/>
                  </a:cubicBezTo>
                  <a:cubicBezTo>
                    <a:pt x="1" y="4980"/>
                    <a:pt x="1" y="5006"/>
                    <a:pt x="19" y="5015"/>
                  </a:cubicBezTo>
                  <a:cubicBezTo>
                    <a:pt x="26" y="5019"/>
                    <a:pt x="33" y="5021"/>
                    <a:pt x="40" y="5021"/>
                  </a:cubicBezTo>
                  <a:cubicBezTo>
                    <a:pt x="50" y="5021"/>
                    <a:pt x="58" y="5017"/>
                    <a:pt x="63" y="5006"/>
                  </a:cubicBezTo>
                  <a:cubicBezTo>
                    <a:pt x="331" y="4667"/>
                    <a:pt x="581" y="4320"/>
                    <a:pt x="795" y="3945"/>
                  </a:cubicBezTo>
                  <a:cubicBezTo>
                    <a:pt x="902" y="3758"/>
                    <a:pt x="1000" y="3561"/>
                    <a:pt x="1071" y="3356"/>
                  </a:cubicBezTo>
                  <a:cubicBezTo>
                    <a:pt x="1116" y="3249"/>
                    <a:pt x="1143" y="3151"/>
                    <a:pt x="1178" y="3044"/>
                  </a:cubicBezTo>
                  <a:cubicBezTo>
                    <a:pt x="1205" y="2937"/>
                    <a:pt x="1223" y="2821"/>
                    <a:pt x="1232" y="2714"/>
                  </a:cubicBezTo>
                  <a:cubicBezTo>
                    <a:pt x="1366" y="1866"/>
                    <a:pt x="1375" y="983"/>
                    <a:pt x="1232" y="118"/>
                  </a:cubicBezTo>
                  <a:cubicBezTo>
                    <a:pt x="1215" y="44"/>
                    <a:pt x="1154" y="1"/>
                    <a:pt x="1082"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6880;p57"/>
            <p:cNvSpPr/>
            <p:nvPr/>
          </p:nvSpPr>
          <p:spPr>
            <a:xfrm>
              <a:off x="7032137" y="2058057"/>
              <a:ext cx="44886" cy="151781"/>
            </a:xfrm>
            <a:custGeom>
              <a:avLst/>
              <a:gdLst/>
              <a:ahLst/>
              <a:cxnLst/>
              <a:rect l="l" t="t" r="r" b="b"/>
              <a:pathLst>
                <a:path w="1447" h="4893" extrusionOk="0">
                  <a:moveTo>
                    <a:pt x="144" y="0"/>
                  </a:moveTo>
                  <a:cubicBezTo>
                    <a:pt x="63" y="9"/>
                    <a:pt x="1" y="72"/>
                    <a:pt x="10" y="152"/>
                  </a:cubicBezTo>
                  <a:cubicBezTo>
                    <a:pt x="19" y="562"/>
                    <a:pt x="46" y="982"/>
                    <a:pt x="99" y="1392"/>
                  </a:cubicBezTo>
                  <a:cubicBezTo>
                    <a:pt x="153" y="1811"/>
                    <a:pt x="242" y="2222"/>
                    <a:pt x="367" y="2614"/>
                  </a:cubicBezTo>
                  <a:cubicBezTo>
                    <a:pt x="617" y="3408"/>
                    <a:pt x="956" y="4166"/>
                    <a:pt x="1384" y="4880"/>
                  </a:cubicBezTo>
                  <a:cubicBezTo>
                    <a:pt x="1390" y="4886"/>
                    <a:pt x="1401" y="4893"/>
                    <a:pt x="1413" y="4893"/>
                  </a:cubicBezTo>
                  <a:cubicBezTo>
                    <a:pt x="1418" y="4893"/>
                    <a:pt x="1423" y="4892"/>
                    <a:pt x="1428" y="4889"/>
                  </a:cubicBezTo>
                  <a:cubicBezTo>
                    <a:pt x="1446" y="4880"/>
                    <a:pt x="1446" y="4862"/>
                    <a:pt x="1437" y="4844"/>
                  </a:cubicBezTo>
                  <a:cubicBezTo>
                    <a:pt x="1045" y="4122"/>
                    <a:pt x="741" y="3355"/>
                    <a:pt x="536" y="2569"/>
                  </a:cubicBezTo>
                  <a:cubicBezTo>
                    <a:pt x="438" y="2177"/>
                    <a:pt x="367" y="1776"/>
                    <a:pt x="331" y="1365"/>
                  </a:cubicBezTo>
                  <a:cubicBezTo>
                    <a:pt x="295" y="964"/>
                    <a:pt x="295" y="562"/>
                    <a:pt x="295" y="152"/>
                  </a:cubicBezTo>
                  <a:lnTo>
                    <a:pt x="295" y="143"/>
                  </a:lnTo>
                  <a:cubicBezTo>
                    <a:pt x="295" y="63"/>
                    <a:pt x="224" y="0"/>
                    <a:pt x="144"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6881;p57"/>
            <p:cNvSpPr/>
            <p:nvPr/>
          </p:nvSpPr>
          <p:spPr>
            <a:xfrm>
              <a:off x="6995067" y="2130553"/>
              <a:ext cx="189036" cy="111455"/>
            </a:xfrm>
            <a:custGeom>
              <a:avLst/>
              <a:gdLst/>
              <a:ahLst/>
              <a:cxnLst/>
              <a:rect l="l" t="t" r="r" b="b"/>
              <a:pathLst>
                <a:path w="6094" h="3593" extrusionOk="0">
                  <a:moveTo>
                    <a:pt x="6094" y="1"/>
                  </a:moveTo>
                  <a:lnTo>
                    <a:pt x="6094" y="1"/>
                  </a:lnTo>
                  <a:cubicBezTo>
                    <a:pt x="5603" y="563"/>
                    <a:pt x="4604" y="1419"/>
                    <a:pt x="3078" y="1419"/>
                  </a:cubicBezTo>
                  <a:cubicBezTo>
                    <a:pt x="1571" y="1419"/>
                    <a:pt x="527" y="830"/>
                    <a:pt x="1" y="438"/>
                  </a:cubicBezTo>
                  <a:lnTo>
                    <a:pt x="1" y="438"/>
                  </a:lnTo>
                  <a:cubicBezTo>
                    <a:pt x="586" y="1823"/>
                    <a:pt x="1658" y="3592"/>
                    <a:pt x="3092" y="3592"/>
                  </a:cubicBezTo>
                  <a:cubicBezTo>
                    <a:pt x="3449" y="3592"/>
                    <a:pt x="3829" y="3482"/>
                    <a:pt x="4229" y="3230"/>
                  </a:cubicBezTo>
                  <a:cubicBezTo>
                    <a:pt x="4934" y="2784"/>
                    <a:pt x="5398" y="2026"/>
                    <a:pt x="5710" y="1241"/>
                  </a:cubicBezTo>
                  <a:cubicBezTo>
                    <a:pt x="5871" y="839"/>
                    <a:pt x="5995" y="420"/>
                    <a:pt x="6094"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6882;p57"/>
            <p:cNvSpPr/>
            <p:nvPr/>
          </p:nvSpPr>
          <p:spPr>
            <a:xfrm>
              <a:off x="7084996" y="2281221"/>
              <a:ext cx="228617" cy="249153"/>
            </a:xfrm>
            <a:custGeom>
              <a:avLst/>
              <a:gdLst/>
              <a:ahLst/>
              <a:cxnLst/>
              <a:rect l="l" t="t" r="r" b="b"/>
              <a:pathLst>
                <a:path w="7370" h="8032" extrusionOk="0">
                  <a:moveTo>
                    <a:pt x="2119" y="0"/>
                  </a:moveTo>
                  <a:cubicBezTo>
                    <a:pt x="1363" y="0"/>
                    <a:pt x="696" y="323"/>
                    <a:pt x="313" y="1219"/>
                  </a:cubicBezTo>
                  <a:cubicBezTo>
                    <a:pt x="1" y="1941"/>
                    <a:pt x="45" y="2789"/>
                    <a:pt x="224" y="3583"/>
                  </a:cubicBezTo>
                  <a:cubicBezTo>
                    <a:pt x="474" y="4680"/>
                    <a:pt x="973" y="5724"/>
                    <a:pt x="1660" y="6616"/>
                  </a:cubicBezTo>
                  <a:cubicBezTo>
                    <a:pt x="2044" y="7107"/>
                    <a:pt x="2499" y="7562"/>
                    <a:pt x="3061" y="7820"/>
                  </a:cubicBezTo>
                  <a:cubicBezTo>
                    <a:pt x="3382" y="7964"/>
                    <a:pt x="3729" y="8031"/>
                    <a:pt x="4075" y="8031"/>
                  </a:cubicBezTo>
                  <a:cubicBezTo>
                    <a:pt x="4527" y="8031"/>
                    <a:pt x="4978" y="7916"/>
                    <a:pt x="5371" y="7704"/>
                  </a:cubicBezTo>
                  <a:cubicBezTo>
                    <a:pt x="6067" y="7339"/>
                    <a:pt x="6594" y="6705"/>
                    <a:pt x="6924" y="5974"/>
                  </a:cubicBezTo>
                  <a:cubicBezTo>
                    <a:pt x="7218" y="5340"/>
                    <a:pt x="7370" y="4618"/>
                    <a:pt x="7254" y="3904"/>
                  </a:cubicBezTo>
                  <a:cubicBezTo>
                    <a:pt x="7075" y="2825"/>
                    <a:pt x="6308" y="1906"/>
                    <a:pt x="5407" y="1290"/>
                  </a:cubicBezTo>
                  <a:cubicBezTo>
                    <a:pt x="4531" y="696"/>
                    <a:pt x="3229" y="0"/>
                    <a:pt x="2119"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6883;p57"/>
            <p:cNvSpPr/>
            <p:nvPr/>
          </p:nvSpPr>
          <p:spPr>
            <a:xfrm>
              <a:off x="7135095" y="2328590"/>
              <a:ext cx="121257" cy="125786"/>
            </a:xfrm>
            <a:custGeom>
              <a:avLst/>
              <a:gdLst/>
              <a:ahLst/>
              <a:cxnLst/>
              <a:rect l="l" t="t" r="r" b="b"/>
              <a:pathLst>
                <a:path w="3909" h="4055" extrusionOk="0">
                  <a:moveTo>
                    <a:pt x="34" y="0"/>
                  </a:moveTo>
                  <a:cubicBezTo>
                    <a:pt x="29" y="0"/>
                    <a:pt x="24" y="1"/>
                    <a:pt x="18" y="4"/>
                  </a:cubicBezTo>
                  <a:cubicBezTo>
                    <a:pt x="1" y="13"/>
                    <a:pt x="1" y="31"/>
                    <a:pt x="10" y="49"/>
                  </a:cubicBezTo>
                  <a:cubicBezTo>
                    <a:pt x="911" y="1583"/>
                    <a:pt x="2133" y="2948"/>
                    <a:pt x="3587" y="4018"/>
                  </a:cubicBezTo>
                  <a:cubicBezTo>
                    <a:pt x="3587" y="4018"/>
                    <a:pt x="3587" y="4018"/>
                    <a:pt x="3596" y="4027"/>
                  </a:cubicBezTo>
                  <a:cubicBezTo>
                    <a:pt x="3627" y="4046"/>
                    <a:pt x="3661" y="4055"/>
                    <a:pt x="3694" y="4055"/>
                  </a:cubicBezTo>
                  <a:cubicBezTo>
                    <a:pt x="3758" y="4055"/>
                    <a:pt x="3820" y="4023"/>
                    <a:pt x="3854" y="3965"/>
                  </a:cubicBezTo>
                  <a:cubicBezTo>
                    <a:pt x="3908" y="3885"/>
                    <a:pt x="3890" y="3769"/>
                    <a:pt x="3801" y="3706"/>
                  </a:cubicBezTo>
                  <a:cubicBezTo>
                    <a:pt x="2329" y="2752"/>
                    <a:pt x="1044" y="1485"/>
                    <a:pt x="63" y="13"/>
                  </a:cubicBezTo>
                  <a:cubicBezTo>
                    <a:pt x="57" y="7"/>
                    <a:pt x="46" y="0"/>
                    <a:pt x="34"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6884;p57"/>
            <p:cNvSpPr/>
            <p:nvPr/>
          </p:nvSpPr>
          <p:spPr>
            <a:xfrm>
              <a:off x="7125417" y="2338269"/>
              <a:ext cx="74758" cy="133138"/>
            </a:xfrm>
            <a:custGeom>
              <a:avLst/>
              <a:gdLst/>
              <a:ahLst/>
              <a:cxnLst/>
              <a:rect l="l" t="t" r="r" b="b"/>
              <a:pathLst>
                <a:path w="2410" h="4292" extrusionOk="0">
                  <a:moveTo>
                    <a:pt x="45" y="1"/>
                  </a:moveTo>
                  <a:cubicBezTo>
                    <a:pt x="41" y="1"/>
                    <a:pt x="38" y="2"/>
                    <a:pt x="36" y="4"/>
                  </a:cubicBezTo>
                  <a:cubicBezTo>
                    <a:pt x="18" y="4"/>
                    <a:pt x="0" y="22"/>
                    <a:pt x="9" y="40"/>
                  </a:cubicBezTo>
                  <a:cubicBezTo>
                    <a:pt x="161" y="825"/>
                    <a:pt x="437" y="1583"/>
                    <a:pt x="812" y="2288"/>
                  </a:cubicBezTo>
                  <a:cubicBezTo>
                    <a:pt x="1187" y="2993"/>
                    <a:pt x="1651" y="3653"/>
                    <a:pt x="2195" y="4251"/>
                  </a:cubicBezTo>
                  <a:cubicBezTo>
                    <a:pt x="2218" y="4279"/>
                    <a:pt x="2251" y="4292"/>
                    <a:pt x="2284" y="4292"/>
                  </a:cubicBezTo>
                  <a:cubicBezTo>
                    <a:pt x="2314" y="4292"/>
                    <a:pt x="2343" y="4281"/>
                    <a:pt x="2364" y="4260"/>
                  </a:cubicBezTo>
                  <a:cubicBezTo>
                    <a:pt x="2409" y="4215"/>
                    <a:pt x="2409" y="4135"/>
                    <a:pt x="2364" y="4090"/>
                  </a:cubicBezTo>
                  <a:cubicBezTo>
                    <a:pt x="1820" y="3528"/>
                    <a:pt x="1339" y="2895"/>
                    <a:pt x="946" y="2217"/>
                  </a:cubicBezTo>
                  <a:cubicBezTo>
                    <a:pt x="553" y="1530"/>
                    <a:pt x="259" y="798"/>
                    <a:pt x="72" y="22"/>
                  </a:cubicBezTo>
                  <a:cubicBezTo>
                    <a:pt x="65" y="9"/>
                    <a:pt x="54" y="1"/>
                    <a:pt x="45"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6885;p57"/>
            <p:cNvSpPr/>
            <p:nvPr/>
          </p:nvSpPr>
          <p:spPr>
            <a:xfrm>
              <a:off x="7151412" y="2321114"/>
              <a:ext cx="103266" cy="78729"/>
            </a:xfrm>
            <a:custGeom>
              <a:avLst/>
              <a:gdLst/>
              <a:ahLst/>
              <a:cxnLst/>
              <a:rect l="l" t="t" r="r" b="b"/>
              <a:pathLst>
                <a:path w="3329" h="2538" extrusionOk="0">
                  <a:moveTo>
                    <a:pt x="31" y="1"/>
                  </a:moveTo>
                  <a:cubicBezTo>
                    <a:pt x="19" y="1"/>
                    <a:pt x="7" y="9"/>
                    <a:pt x="1" y="22"/>
                  </a:cubicBezTo>
                  <a:cubicBezTo>
                    <a:pt x="1" y="31"/>
                    <a:pt x="10" y="58"/>
                    <a:pt x="19" y="58"/>
                  </a:cubicBezTo>
                  <a:cubicBezTo>
                    <a:pt x="1223" y="584"/>
                    <a:pt x="2267" y="1431"/>
                    <a:pt x="3025" y="2475"/>
                  </a:cubicBezTo>
                  <a:cubicBezTo>
                    <a:pt x="3025" y="2475"/>
                    <a:pt x="3025" y="2475"/>
                    <a:pt x="3034" y="2484"/>
                  </a:cubicBezTo>
                  <a:cubicBezTo>
                    <a:pt x="3064" y="2519"/>
                    <a:pt x="3108" y="2537"/>
                    <a:pt x="3151" y="2537"/>
                  </a:cubicBezTo>
                  <a:cubicBezTo>
                    <a:pt x="3186" y="2537"/>
                    <a:pt x="3221" y="2526"/>
                    <a:pt x="3248" y="2502"/>
                  </a:cubicBezTo>
                  <a:cubicBezTo>
                    <a:pt x="3320" y="2448"/>
                    <a:pt x="3328" y="2350"/>
                    <a:pt x="3275" y="2279"/>
                  </a:cubicBezTo>
                  <a:cubicBezTo>
                    <a:pt x="2419" y="1244"/>
                    <a:pt x="1286" y="450"/>
                    <a:pt x="46" y="4"/>
                  </a:cubicBezTo>
                  <a:cubicBezTo>
                    <a:pt x="41" y="2"/>
                    <a:pt x="36" y="1"/>
                    <a:pt x="31"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6886;p57"/>
            <p:cNvSpPr/>
            <p:nvPr/>
          </p:nvSpPr>
          <p:spPr>
            <a:xfrm>
              <a:off x="7084996" y="2281190"/>
              <a:ext cx="158884" cy="155193"/>
            </a:xfrm>
            <a:custGeom>
              <a:avLst/>
              <a:gdLst/>
              <a:ahLst/>
              <a:cxnLst/>
              <a:rect l="l" t="t" r="r" b="b"/>
              <a:pathLst>
                <a:path w="5122" h="5003" extrusionOk="0">
                  <a:moveTo>
                    <a:pt x="2116" y="1"/>
                  </a:moveTo>
                  <a:cubicBezTo>
                    <a:pt x="1361" y="1"/>
                    <a:pt x="694" y="323"/>
                    <a:pt x="313" y="1220"/>
                  </a:cubicBezTo>
                  <a:cubicBezTo>
                    <a:pt x="1" y="1942"/>
                    <a:pt x="45" y="2790"/>
                    <a:pt x="224" y="3584"/>
                  </a:cubicBezTo>
                  <a:cubicBezTo>
                    <a:pt x="340" y="4066"/>
                    <a:pt x="500" y="4547"/>
                    <a:pt x="697" y="5002"/>
                  </a:cubicBezTo>
                  <a:cubicBezTo>
                    <a:pt x="875" y="4387"/>
                    <a:pt x="1312" y="3191"/>
                    <a:pt x="2169" y="2219"/>
                  </a:cubicBezTo>
                  <a:cubicBezTo>
                    <a:pt x="3025" y="1250"/>
                    <a:pt x="4367" y="1103"/>
                    <a:pt x="5058" y="1103"/>
                  </a:cubicBezTo>
                  <a:cubicBezTo>
                    <a:pt x="5080" y="1103"/>
                    <a:pt x="5101" y="1104"/>
                    <a:pt x="5122" y="1104"/>
                  </a:cubicBezTo>
                  <a:cubicBezTo>
                    <a:pt x="4264" y="561"/>
                    <a:pt x="3113" y="1"/>
                    <a:pt x="2116"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6887;p57"/>
            <p:cNvSpPr/>
            <p:nvPr/>
          </p:nvSpPr>
          <p:spPr>
            <a:xfrm>
              <a:off x="7094706" y="2089915"/>
              <a:ext cx="293635" cy="214565"/>
            </a:xfrm>
            <a:custGeom>
              <a:avLst/>
              <a:gdLst/>
              <a:ahLst/>
              <a:cxnLst/>
              <a:rect l="l" t="t" r="r" b="b"/>
              <a:pathLst>
                <a:path w="9466" h="6917" extrusionOk="0">
                  <a:moveTo>
                    <a:pt x="6223" y="0"/>
                  </a:moveTo>
                  <a:cubicBezTo>
                    <a:pt x="6147" y="0"/>
                    <a:pt x="6071" y="3"/>
                    <a:pt x="5995" y="8"/>
                  </a:cubicBezTo>
                  <a:cubicBezTo>
                    <a:pt x="4835" y="88"/>
                    <a:pt x="3756" y="722"/>
                    <a:pt x="2917" y="1534"/>
                  </a:cubicBezTo>
                  <a:cubicBezTo>
                    <a:pt x="2248" y="2185"/>
                    <a:pt x="1508" y="2898"/>
                    <a:pt x="1080" y="3728"/>
                  </a:cubicBezTo>
                  <a:cubicBezTo>
                    <a:pt x="0" y="5825"/>
                    <a:pt x="1998" y="6538"/>
                    <a:pt x="3685" y="6833"/>
                  </a:cubicBezTo>
                  <a:cubicBezTo>
                    <a:pt x="3998" y="6889"/>
                    <a:pt x="4309" y="6916"/>
                    <a:pt x="4613" y="6916"/>
                  </a:cubicBezTo>
                  <a:cubicBezTo>
                    <a:pt x="6248" y="6916"/>
                    <a:pt x="7716" y="6120"/>
                    <a:pt x="8671" y="4638"/>
                  </a:cubicBezTo>
                  <a:cubicBezTo>
                    <a:pt x="9269" y="3719"/>
                    <a:pt x="9465" y="2479"/>
                    <a:pt x="8957" y="1507"/>
                  </a:cubicBezTo>
                  <a:cubicBezTo>
                    <a:pt x="8448" y="539"/>
                    <a:pt x="7322" y="0"/>
                    <a:pt x="6223"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6888;p57"/>
            <p:cNvSpPr/>
            <p:nvPr/>
          </p:nvSpPr>
          <p:spPr>
            <a:xfrm>
              <a:off x="7168039" y="2163218"/>
              <a:ext cx="155255" cy="78326"/>
            </a:xfrm>
            <a:custGeom>
              <a:avLst/>
              <a:gdLst/>
              <a:ahLst/>
              <a:cxnLst/>
              <a:rect l="l" t="t" r="r" b="b"/>
              <a:pathLst>
                <a:path w="5005" h="2525" extrusionOk="0">
                  <a:moveTo>
                    <a:pt x="4839" y="1"/>
                  </a:moveTo>
                  <a:cubicBezTo>
                    <a:pt x="4807" y="1"/>
                    <a:pt x="4774" y="12"/>
                    <a:pt x="4746" y="36"/>
                  </a:cubicBezTo>
                  <a:cubicBezTo>
                    <a:pt x="3381" y="1169"/>
                    <a:pt x="1758" y="2007"/>
                    <a:pt x="27" y="2462"/>
                  </a:cubicBezTo>
                  <a:cubicBezTo>
                    <a:pt x="9" y="2462"/>
                    <a:pt x="0" y="2480"/>
                    <a:pt x="0" y="2498"/>
                  </a:cubicBezTo>
                  <a:cubicBezTo>
                    <a:pt x="9" y="2516"/>
                    <a:pt x="27" y="2525"/>
                    <a:pt x="45" y="2525"/>
                  </a:cubicBezTo>
                  <a:cubicBezTo>
                    <a:pt x="1802" y="2141"/>
                    <a:pt x="3479" y="1365"/>
                    <a:pt x="4925" y="259"/>
                  </a:cubicBezTo>
                  <a:lnTo>
                    <a:pt x="4934" y="259"/>
                  </a:lnTo>
                  <a:cubicBezTo>
                    <a:pt x="4996" y="205"/>
                    <a:pt x="5005" y="116"/>
                    <a:pt x="4951" y="54"/>
                  </a:cubicBezTo>
                  <a:cubicBezTo>
                    <a:pt x="4922" y="19"/>
                    <a:pt x="4881" y="1"/>
                    <a:pt x="4839"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6889;p57"/>
            <p:cNvSpPr/>
            <p:nvPr/>
          </p:nvSpPr>
          <p:spPr>
            <a:xfrm>
              <a:off x="7170521" y="2215209"/>
              <a:ext cx="152774" cy="50439"/>
            </a:xfrm>
            <a:custGeom>
              <a:avLst/>
              <a:gdLst/>
              <a:ahLst/>
              <a:cxnLst/>
              <a:rect l="l" t="t" r="r" b="b"/>
              <a:pathLst>
                <a:path w="4925" h="1626" extrusionOk="0">
                  <a:moveTo>
                    <a:pt x="4786" y="0"/>
                  </a:moveTo>
                  <a:cubicBezTo>
                    <a:pt x="4754" y="0"/>
                    <a:pt x="4721" y="14"/>
                    <a:pt x="4693" y="37"/>
                  </a:cubicBezTo>
                  <a:cubicBezTo>
                    <a:pt x="4407" y="349"/>
                    <a:pt x="4086" y="608"/>
                    <a:pt x="3721" y="831"/>
                  </a:cubicBezTo>
                  <a:cubicBezTo>
                    <a:pt x="3364" y="1045"/>
                    <a:pt x="2971" y="1215"/>
                    <a:pt x="2561" y="1322"/>
                  </a:cubicBezTo>
                  <a:cubicBezTo>
                    <a:pt x="2116" y="1449"/>
                    <a:pt x="1652" y="1512"/>
                    <a:pt x="1188" y="1512"/>
                  </a:cubicBezTo>
                  <a:cubicBezTo>
                    <a:pt x="804" y="1512"/>
                    <a:pt x="420" y="1469"/>
                    <a:pt x="45" y="1384"/>
                  </a:cubicBezTo>
                  <a:cubicBezTo>
                    <a:pt x="42" y="1382"/>
                    <a:pt x="39" y="1382"/>
                    <a:pt x="35" y="1382"/>
                  </a:cubicBezTo>
                  <a:cubicBezTo>
                    <a:pt x="21" y="1382"/>
                    <a:pt x="8" y="1396"/>
                    <a:pt x="0" y="1411"/>
                  </a:cubicBezTo>
                  <a:cubicBezTo>
                    <a:pt x="0" y="1420"/>
                    <a:pt x="9" y="1447"/>
                    <a:pt x="27" y="1447"/>
                  </a:cubicBezTo>
                  <a:cubicBezTo>
                    <a:pt x="473" y="1565"/>
                    <a:pt x="933" y="1626"/>
                    <a:pt x="1394" y="1626"/>
                  </a:cubicBezTo>
                  <a:cubicBezTo>
                    <a:pt x="1801" y="1626"/>
                    <a:pt x="2208" y="1578"/>
                    <a:pt x="2605" y="1482"/>
                  </a:cubicBezTo>
                  <a:cubicBezTo>
                    <a:pt x="3025" y="1375"/>
                    <a:pt x="3444" y="1215"/>
                    <a:pt x="3828" y="1001"/>
                  </a:cubicBezTo>
                  <a:cubicBezTo>
                    <a:pt x="4211" y="795"/>
                    <a:pt x="4559" y="528"/>
                    <a:pt x="4871" y="215"/>
                  </a:cubicBezTo>
                  <a:cubicBezTo>
                    <a:pt x="4880" y="215"/>
                    <a:pt x="4880" y="207"/>
                    <a:pt x="4880" y="207"/>
                  </a:cubicBezTo>
                  <a:cubicBezTo>
                    <a:pt x="4925" y="162"/>
                    <a:pt x="4925" y="82"/>
                    <a:pt x="4871" y="37"/>
                  </a:cubicBezTo>
                  <a:cubicBezTo>
                    <a:pt x="4846" y="12"/>
                    <a:pt x="4816" y="0"/>
                    <a:pt x="4786"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6890;p57"/>
            <p:cNvSpPr/>
            <p:nvPr/>
          </p:nvSpPr>
          <p:spPr>
            <a:xfrm>
              <a:off x="7163883" y="2140014"/>
              <a:ext cx="122901" cy="79442"/>
            </a:xfrm>
            <a:custGeom>
              <a:avLst/>
              <a:gdLst/>
              <a:ahLst/>
              <a:cxnLst/>
              <a:rect l="l" t="t" r="r" b="b"/>
              <a:pathLst>
                <a:path w="3962" h="2561" extrusionOk="0">
                  <a:moveTo>
                    <a:pt x="3807" y="1"/>
                  </a:moveTo>
                  <a:cubicBezTo>
                    <a:pt x="3793" y="1"/>
                    <a:pt x="3779" y="3"/>
                    <a:pt x="3765" y="8"/>
                  </a:cubicBezTo>
                  <a:cubicBezTo>
                    <a:pt x="3007" y="177"/>
                    <a:pt x="2275" y="472"/>
                    <a:pt x="1633" y="900"/>
                  </a:cubicBezTo>
                  <a:cubicBezTo>
                    <a:pt x="991" y="1328"/>
                    <a:pt x="446" y="1881"/>
                    <a:pt x="9" y="2506"/>
                  </a:cubicBezTo>
                  <a:cubicBezTo>
                    <a:pt x="0" y="2524"/>
                    <a:pt x="0" y="2541"/>
                    <a:pt x="18" y="2550"/>
                  </a:cubicBezTo>
                  <a:cubicBezTo>
                    <a:pt x="22" y="2558"/>
                    <a:pt x="27" y="2561"/>
                    <a:pt x="34" y="2561"/>
                  </a:cubicBezTo>
                  <a:cubicBezTo>
                    <a:pt x="42" y="2561"/>
                    <a:pt x="53" y="2555"/>
                    <a:pt x="63" y="2550"/>
                  </a:cubicBezTo>
                  <a:cubicBezTo>
                    <a:pt x="527" y="1953"/>
                    <a:pt x="1089" y="1435"/>
                    <a:pt x="1731" y="1060"/>
                  </a:cubicBezTo>
                  <a:cubicBezTo>
                    <a:pt x="2373" y="677"/>
                    <a:pt x="3087" y="427"/>
                    <a:pt x="3819" y="302"/>
                  </a:cubicBezTo>
                  <a:lnTo>
                    <a:pt x="3828" y="302"/>
                  </a:lnTo>
                  <a:cubicBezTo>
                    <a:pt x="3917" y="284"/>
                    <a:pt x="3961" y="204"/>
                    <a:pt x="3943" y="124"/>
                  </a:cubicBezTo>
                  <a:cubicBezTo>
                    <a:pt x="3929" y="50"/>
                    <a:pt x="3872" y="1"/>
                    <a:pt x="3807"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6891;p57"/>
            <p:cNvSpPr/>
            <p:nvPr/>
          </p:nvSpPr>
          <p:spPr>
            <a:xfrm>
              <a:off x="7094706" y="2133314"/>
              <a:ext cx="179606" cy="171199"/>
            </a:xfrm>
            <a:custGeom>
              <a:avLst/>
              <a:gdLst/>
              <a:ahLst/>
              <a:cxnLst/>
              <a:rect l="l" t="t" r="r" b="b"/>
              <a:pathLst>
                <a:path w="5790" h="5519" extrusionOk="0">
                  <a:moveTo>
                    <a:pt x="3060" y="1"/>
                  </a:moveTo>
                  <a:cubicBezTo>
                    <a:pt x="3015" y="45"/>
                    <a:pt x="2962" y="90"/>
                    <a:pt x="2917" y="135"/>
                  </a:cubicBezTo>
                  <a:cubicBezTo>
                    <a:pt x="2248" y="786"/>
                    <a:pt x="1508" y="1499"/>
                    <a:pt x="1080" y="2329"/>
                  </a:cubicBezTo>
                  <a:cubicBezTo>
                    <a:pt x="0" y="4426"/>
                    <a:pt x="1998" y="5139"/>
                    <a:pt x="3685" y="5434"/>
                  </a:cubicBezTo>
                  <a:cubicBezTo>
                    <a:pt x="3997" y="5491"/>
                    <a:pt x="4306" y="5519"/>
                    <a:pt x="4609" y="5519"/>
                  </a:cubicBezTo>
                  <a:cubicBezTo>
                    <a:pt x="5015" y="5519"/>
                    <a:pt x="5411" y="5468"/>
                    <a:pt x="5790" y="5371"/>
                  </a:cubicBezTo>
                  <a:cubicBezTo>
                    <a:pt x="5094" y="5095"/>
                    <a:pt x="3658" y="4399"/>
                    <a:pt x="3078" y="3319"/>
                  </a:cubicBezTo>
                  <a:cubicBezTo>
                    <a:pt x="2543" y="2302"/>
                    <a:pt x="2837" y="813"/>
                    <a:pt x="3060"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6892;p57"/>
            <p:cNvSpPr/>
            <p:nvPr/>
          </p:nvSpPr>
          <p:spPr>
            <a:xfrm>
              <a:off x="7202069" y="2020552"/>
              <a:ext cx="58690" cy="68275"/>
            </a:xfrm>
            <a:custGeom>
              <a:avLst/>
              <a:gdLst/>
              <a:ahLst/>
              <a:cxnLst/>
              <a:rect l="l" t="t" r="r" b="b"/>
              <a:pathLst>
                <a:path w="1892" h="2201" extrusionOk="0">
                  <a:moveTo>
                    <a:pt x="654" y="1"/>
                  </a:moveTo>
                  <a:cubicBezTo>
                    <a:pt x="610" y="1"/>
                    <a:pt x="563" y="17"/>
                    <a:pt x="527" y="41"/>
                  </a:cubicBezTo>
                  <a:cubicBezTo>
                    <a:pt x="268" y="183"/>
                    <a:pt x="215" y="531"/>
                    <a:pt x="206" y="826"/>
                  </a:cubicBezTo>
                  <a:cubicBezTo>
                    <a:pt x="188" y="1174"/>
                    <a:pt x="0" y="2039"/>
                    <a:pt x="402" y="2182"/>
                  </a:cubicBezTo>
                  <a:cubicBezTo>
                    <a:pt x="439" y="2195"/>
                    <a:pt x="478" y="2201"/>
                    <a:pt x="519" y="2201"/>
                  </a:cubicBezTo>
                  <a:cubicBezTo>
                    <a:pt x="870" y="2201"/>
                    <a:pt x="1361" y="1767"/>
                    <a:pt x="1553" y="1575"/>
                  </a:cubicBezTo>
                  <a:cubicBezTo>
                    <a:pt x="1731" y="1397"/>
                    <a:pt x="1892" y="1165"/>
                    <a:pt x="1856" y="915"/>
                  </a:cubicBezTo>
                  <a:cubicBezTo>
                    <a:pt x="1847" y="852"/>
                    <a:pt x="1829" y="799"/>
                    <a:pt x="1785" y="772"/>
                  </a:cubicBezTo>
                  <a:cubicBezTo>
                    <a:pt x="1760" y="752"/>
                    <a:pt x="1730" y="746"/>
                    <a:pt x="1699" y="746"/>
                  </a:cubicBezTo>
                  <a:cubicBezTo>
                    <a:pt x="1674" y="746"/>
                    <a:pt x="1648" y="750"/>
                    <a:pt x="1624" y="754"/>
                  </a:cubicBezTo>
                  <a:cubicBezTo>
                    <a:pt x="1303" y="799"/>
                    <a:pt x="1009" y="1004"/>
                    <a:pt x="839" y="1281"/>
                  </a:cubicBezTo>
                  <a:cubicBezTo>
                    <a:pt x="910" y="906"/>
                    <a:pt x="982" y="496"/>
                    <a:pt x="821" y="148"/>
                  </a:cubicBezTo>
                  <a:cubicBezTo>
                    <a:pt x="803" y="94"/>
                    <a:pt x="768" y="41"/>
                    <a:pt x="714" y="14"/>
                  </a:cubicBezTo>
                  <a:cubicBezTo>
                    <a:pt x="696" y="5"/>
                    <a:pt x="676" y="1"/>
                    <a:pt x="654"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6893;p57"/>
            <p:cNvSpPr/>
            <p:nvPr/>
          </p:nvSpPr>
          <p:spPr>
            <a:xfrm>
              <a:off x="7004745" y="2200877"/>
              <a:ext cx="181498" cy="149330"/>
            </a:xfrm>
            <a:custGeom>
              <a:avLst/>
              <a:gdLst/>
              <a:ahLst/>
              <a:cxnLst/>
              <a:rect l="l" t="t" r="r" b="b"/>
              <a:pathLst>
                <a:path w="5851" h="4814" extrusionOk="0">
                  <a:moveTo>
                    <a:pt x="2767" y="0"/>
                  </a:moveTo>
                  <a:cubicBezTo>
                    <a:pt x="1858" y="0"/>
                    <a:pt x="946" y="349"/>
                    <a:pt x="474" y="1106"/>
                  </a:cubicBezTo>
                  <a:cubicBezTo>
                    <a:pt x="1" y="1846"/>
                    <a:pt x="117" y="2845"/>
                    <a:pt x="634" y="3728"/>
                  </a:cubicBezTo>
                  <a:cubicBezTo>
                    <a:pt x="1081" y="4495"/>
                    <a:pt x="1731" y="4814"/>
                    <a:pt x="2407" y="4814"/>
                  </a:cubicBezTo>
                  <a:cubicBezTo>
                    <a:pt x="3540" y="4814"/>
                    <a:pt x="4746" y="3920"/>
                    <a:pt x="5193" y="2747"/>
                  </a:cubicBezTo>
                  <a:cubicBezTo>
                    <a:pt x="5850" y="1011"/>
                    <a:pt x="4314" y="0"/>
                    <a:pt x="2767"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6894;p57"/>
            <p:cNvSpPr/>
            <p:nvPr/>
          </p:nvSpPr>
          <p:spPr>
            <a:xfrm>
              <a:off x="7026057" y="2219366"/>
              <a:ext cx="136302" cy="112261"/>
            </a:xfrm>
            <a:custGeom>
              <a:avLst/>
              <a:gdLst/>
              <a:ahLst/>
              <a:cxnLst/>
              <a:rect l="l" t="t" r="r" b="b"/>
              <a:pathLst>
                <a:path w="4394" h="3619" extrusionOk="0">
                  <a:moveTo>
                    <a:pt x="2075" y="1"/>
                  </a:moveTo>
                  <a:cubicBezTo>
                    <a:pt x="1391" y="1"/>
                    <a:pt x="705" y="263"/>
                    <a:pt x="349" y="831"/>
                  </a:cubicBezTo>
                  <a:cubicBezTo>
                    <a:pt x="1" y="1393"/>
                    <a:pt x="81" y="2142"/>
                    <a:pt x="474" y="2802"/>
                  </a:cubicBezTo>
                  <a:cubicBezTo>
                    <a:pt x="810" y="3379"/>
                    <a:pt x="1301" y="3618"/>
                    <a:pt x="1810" y="3618"/>
                  </a:cubicBezTo>
                  <a:cubicBezTo>
                    <a:pt x="2663" y="3618"/>
                    <a:pt x="3570" y="2948"/>
                    <a:pt x="3899" y="2071"/>
                  </a:cubicBezTo>
                  <a:cubicBezTo>
                    <a:pt x="4394" y="761"/>
                    <a:pt x="3238" y="1"/>
                    <a:pt x="207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6895;p57"/>
            <p:cNvSpPr/>
            <p:nvPr/>
          </p:nvSpPr>
          <p:spPr>
            <a:xfrm>
              <a:off x="7044886" y="2238412"/>
              <a:ext cx="21342" cy="24475"/>
            </a:xfrm>
            <a:custGeom>
              <a:avLst/>
              <a:gdLst/>
              <a:ahLst/>
              <a:cxnLst/>
              <a:rect l="l" t="t" r="r" b="b"/>
              <a:pathLst>
                <a:path w="688" h="789" extrusionOk="0">
                  <a:moveTo>
                    <a:pt x="356" y="1"/>
                  </a:moveTo>
                  <a:cubicBezTo>
                    <a:pt x="126" y="1"/>
                    <a:pt x="0" y="422"/>
                    <a:pt x="116" y="618"/>
                  </a:cubicBezTo>
                  <a:cubicBezTo>
                    <a:pt x="170" y="716"/>
                    <a:pt x="277" y="779"/>
                    <a:pt x="384" y="788"/>
                  </a:cubicBezTo>
                  <a:cubicBezTo>
                    <a:pt x="391" y="788"/>
                    <a:pt x="398" y="789"/>
                    <a:pt x="404" y="789"/>
                  </a:cubicBezTo>
                  <a:cubicBezTo>
                    <a:pt x="504" y="789"/>
                    <a:pt x="601" y="729"/>
                    <a:pt x="643" y="645"/>
                  </a:cubicBezTo>
                  <a:cubicBezTo>
                    <a:pt x="669" y="592"/>
                    <a:pt x="678" y="538"/>
                    <a:pt x="678" y="493"/>
                  </a:cubicBezTo>
                  <a:cubicBezTo>
                    <a:pt x="687" y="342"/>
                    <a:pt x="643" y="172"/>
                    <a:pt x="527" y="74"/>
                  </a:cubicBezTo>
                  <a:cubicBezTo>
                    <a:pt x="465" y="23"/>
                    <a:pt x="408" y="1"/>
                    <a:pt x="356"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6896;p57"/>
            <p:cNvSpPr/>
            <p:nvPr/>
          </p:nvSpPr>
          <p:spPr>
            <a:xfrm>
              <a:off x="7078637" y="2228176"/>
              <a:ext cx="21342" cy="24475"/>
            </a:xfrm>
            <a:custGeom>
              <a:avLst/>
              <a:gdLst/>
              <a:ahLst/>
              <a:cxnLst/>
              <a:rect l="l" t="t" r="r" b="b"/>
              <a:pathLst>
                <a:path w="688" h="789" extrusionOk="0">
                  <a:moveTo>
                    <a:pt x="354" y="0"/>
                  </a:moveTo>
                  <a:cubicBezTo>
                    <a:pt x="126" y="0"/>
                    <a:pt x="1" y="415"/>
                    <a:pt x="117" y="618"/>
                  </a:cubicBezTo>
                  <a:cubicBezTo>
                    <a:pt x="179" y="707"/>
                    <a:pt x="277" y="779"/>
                    <a:pt x="384" y="788"/>
                  </a:cubicBezTo>
                  <a:cubicBezTo>
                    <a:pt x="391" y="788"/>
                    <a:pt x="398" y="789"/>
                    <a:pt x="405" y="789"/>
                  </a:cubicBezTo>
                  <a:cubicBezTo>
                    <a:pt x="505" y="789"/>
                    <a:pt x="601" y="728"/>
                    <a:pt x="643" y="636"/>
                  </a:cubicBezTo>
                  <a:cubicBezTo>
                    <a:pt x="670" y="591"/>
                    <a:pt x="679" y="538"/>
                    <a:pt x="679" y="484"/>
                  </a:cubicBezTo>
                  <a:cubicBezTo>
                    <a:pt x="688" y="333"/>
                    <a:pt x="643" y="172"/>
                    <a:pt x="527" y="74"/>
                  </a:cubicBezTo>
                  <a:cubicBezTo>
                    <a:pt x="465" y="22"/>
                    <a:pt x="407" y="0"/>
                    <a:pt x="354"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6897;p57"/>
            <p:cNvSpPr/>
            <p:nvPr/>
          </p:nvSpPr>
          <p:spPr>
            <a:xfrm>
              <a:off x="7071316" y="2258669"/>
              <a:ext cx="32261" cy="24940"/>
            </a:xfrm>
            <a:custGeom>
              <a:avLst/>
              <a:gdLst/>
              <a:ahLst/>
              <a:cxnLst/>
              <a:rect l="l" t="t" r="r" b="b"/>
              <a:pathLst>
                <a:path w="1040" h="804" extrusionOk="0">
                  <a:moveTo>
                    <a:pt x="645" y="1"/>
                  </a:moveTo>
                  <a:cubicBezTo>
                    <a:pt x="562" y="1"/>
                    <a:pt x="477" y="25"/>
                    <a:pt x="397" y="81"/>
                  </a:cubicBezTo>
                  <a:cubicBezTo>
                    <a:pt x="0" y="354"/>
                    <a:pt x="332" y="804"/>
                    <a:pt x="617" y="804"/>
                  </a:cubicBezTo>
                  <a:cubicBezTo>
                    <a:pt x="639" y="804"/>
                    <a:pt x="661" y="801"/>
                    <a:pt x="683" y="795"/>
                  </a:cubicBezTo>
                  <a:cubicBezTo>
                    <a:pt x="799" y="759"/>
                    <a:pt x="915" y="670"/>
                    <a:pt x="977" y="536"/>
                  </a:cubicBezTo>
                  <a:cubicBezTo>
                    <a:pt x="1040" y="411"/>
                    <a:pt x="1040" y="251"/>
                    <a:pt x="977" y="153"/>
                  </a:cubicBezTo>
                  <a:cubicBezTo>
                    <a:pt x="950" y="108"/>
                    <a:pt x="906" y="81"/>
                    <a:pt x="861" y="54"/>
                  </a:cubicBezTo>
                  <a:cubicBezTo>
                    <a:pt x="793" y="21"/>
                    <a:pt x="720" y="1"/>
                    <a:pt x="64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6898;p57"/>
            <p:cNvSpPr/>
            <p:nvPr/>
          </p:nvSpPr>
          <p:spPr>
            <a:xfrm>
              <a:off x="7111302" y="2241670"/>
              <a:ext cx="29376" cy="25064"/>
            </a:xfrm>
            <a:custGeom>
              <a:avLst/>
              <a:gdLst/>
              <a:ahLst/>
              <a:cxnLst/>
              <a:rect l="l" t="t" r="r" b="b"/>
              <a:pathLst>
                <a:path w="947" h="808" extrusionOk="0">
                  <a:moveTo>
                    <a:pt x="440" y="0"/>
                  </a:moveTo>
                  <a:cubicBezTo>
                    <a:pt x="151" y="0"/>
                    <a:pt x="0" y="419"/>
                    <a:pt x="152" y="647"/>
                  </a:cubicBezTo>
                  <a:cubicBezTo>
                    <a:pt x="188" y="701"/>
                    <a:pt x="241" y="736"/>
                    <a:pt x="304" y="772"/>
                  </a:cubicBezTo>
                  <a:cubicBezTo>
                    <a:pt x="358" y="796"/>
                    <a:pt x="418" y="808"/>
                    <a:pt x="476" y="808"/>
                  </a:cubicBezTo>
                  <a:cubicBezTo>
                    <a:pt x="572" y="808"/>
                    <a:pt x="666" y="776"/>
                    <a:pt x="732" y="710"/>
                  </a:cubicBezTo>
                  <a:cubicBezTo>
                    <a:pt x="946" y="495"/>
                    <a:pt x="785" y="49"/>
                    <a:pt x="491" y="5"/>
                  </a:cubicBezTo>
                  <a:cubicBezTo>
                    <a:pt x="473" y="2"/>
                    <a:pt x="456" y="0"/>
                    <a:pt x="44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6899;p57"/>
            <p:cNvSpPr/>
            <p:nvPr/>
          </p:nvSpPr>
          <p:spPr>
            <a:xfrm>
              <a:off x="7109658" y="2279019"/>
              <a:ext cx="29345" cy="25188"/>
            </a:xfrm>
            <a:custGeom>
              <a:avLst/>
              <a:gdLst/>
              <a:ahLst/>
              <a:cxnLst/>
              <a:rect l="l" t="t" r="r" b="b"/>
              <a:pathLst>
                <a:path w="946" h="812" extrusionOk="0">
                  <a:moveTo>
                    <a:pt x="440" y="1"/>
                  </a:moveTo>
                  <a:cubicBezTo>
                    <a:pt x="151" y="1"/>
                    <a:pt x="0" y="428"/>
                    <a:pt x="160" y="647"/>
                  </a:cubicBezTo>
                  <a:cubicBezTo>
                    <a:pt x="196" y="701"/>
                    <a:pt x="250" y="746"/>
                    <a:pt x="312" y="772"/>
                  </a:cubicBezTo>
                  <a:cubicBezTo>
                    <a:pt x="366" y="798"/>
                    <a:pt x="428" y="811"/>
                    <a:pt x="490" y="811"/>
                  </a:cubicBezTo>
                  <a:cubicBezTo>
                    <a:pt x="579" y="811"/>
                    <a:pt x="668" y="782"/>
                    <a:pt x="731" y="719"/>
                  </a:cubicBezTo>
                  <a:cubicBezTo>
                    <a:pt x="945" y="496"/>
                    <a:pt x="794" y="50"/>
                    <a:pt x="491" y="5"/>
                  </a:cubicBezTo>
                  <a:cubicBezTo>
                    <a:pt x="473" y="2"/>
                    <a:pt x="456" y="1"/>
                    <a:pt x="4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6900;p57"/>
            <p:cNvSpPr/>
            <p:nvPr/>
          </p:nvSpPr>
          <p:spPr>
            <a:xfrm>
              <a:off x="7040171" y="2279019"/>
              <a:ext cx="29655" cy="25188"/>
            </a:xfrm>
            <a:custGeom>
              <a:avLst/>
              <a:gdLst/>
              <a:ahLst/>
              <a:cxnLst/>
              <a:rect l="l" t="t" r="r" b="b"/>
              <a:pathLst>
                <a:path w="956" h="812" extrusionOk="0">
                  <a:moveTo>
                    <a:pt x="450" y="1"/>
                  </a:moveTo>
                  <a:cubicBezTo>
                    <a:pt x="160" y="1"/>
                    <a:pt x="1" y="428"/>
                    <a:pt x="161" y="647"/>
                  </a:cubicBezTo>
                  <a:cubicBezTo>
                    <a:pt x="197" y="701"/>
                    <a:pt x="250" y="746"/>
                    <a:pt x="313" y="772"/>
                  </a:cubicBezTo>
                  <a:cubicBezTo>
                    <a:pt x="367" y="798"/>
                    <a:pt x="429" y="811"/>
                    <a:pt x="490" y="811"/>
                  </a:cubicBezTo>
                  <a:cubicBezTo>
                    <a:pt x="580" y="811"/>
                    <a:pt x="669" y="782"/>
                    <a:pt x="732" y="719"/>
                  </a:cubicBezTo>
                  <a:cubicBezTo>
                    <a:pt x="955" y="496"/>
                    <a:pt x="795" y="50"/>
                    <a:pt x="500" y="5"/>
                  </a:cubicBezTo>
                  <a:cubicBezTo>
                    <a:pt x="483" y="2"/>
                    <a:pt x="466" y="1"/>
                    <a:pt x="45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6901;p57"/>
            <p:cNvSpPr/>
            <p:nvPr/>
          </p:nvSpPr>
          <p:spPr>
            <a:xfrm>
              <a:off x="7073395" y="2288883"/>
              <a:ext cx="26646" cy="24971"/>
            </a:xfrm>
            <a:custGeom>
              <a:avLst/>
              <a:gdLst/>
              <a:ahLst/>
              <a:cxnLst/>
              <a:rect l="l" t="t" r="r" b="b"/>
              <a:pathLst>
                <a:path w="859" h="805" extrusionOk="0">
                  <a:moveTo>
                    <a:pt x="412" y="1"/>
                  </a:moveTo>
                  <a:cubicBezTo>
                    <a:pt x="361" y="1"/>
                    <a:pt x="309" y="14"/>
                    <a:pt x="259" y="44"/>
                  </a:cubicBezTo>
                  <a:cubicBezTo>
                    <a:pt x="0" y="196"/>
                    <a:pt x="36" y="597"/>
                    <a:pt x="268" y="749"/>
                  </a:cubicBezTo>
                  <a:cubicBezTo>
                    <a:pt x="304" y="775"/>
                    <a:pt x="339" y="793"/>
                    <a:pt x="384" y="802"/>
                  </a:cubicBezTo>
                  <a:cubicBezTo>
                    <a:pt x="394" y="804"/>
                    <a:pt x="403" y="805"/>
                    <a:pt x="413" y="805"/>
                  </a:cubicBezTo>
                  <a:cubicBezTo>
                    <a:pt x="457" y="805"/>
                    <a:pt x="499" y="790"/>
                    <a:pt x="535" y="775"/>
                  </a:cubicBezTo>
                  <a:cubicBezTo>
                    <a:pt x="651" y="731"/>
                    <a:pt x="741" y="633"/>
                    <a:pt x="785" y="517"/>
                  </a:cubicBezTo>
                  <a:cubicBezTo>
                    <a:pt x="859" y="289"/>
                    <a:pt x="648" y="1"/>
                    <a:pt x="412"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6902;p57"/>
            <p:cNvSpPr/>
            <p:nvPr/>
          </p:nvSpPr>
          <p:spPr>
            <a:xfrm>
              <a:off x="7289207" y="2313762"/>
              <a:ext cx="73952" cy="62660"/>
            </a:xfrm>
            <a:custGeom>
              <a:avLst/>
              <a:gdLst/>
              <a:ahLst/>
              <a:cxnLst/>
              <a:rect l="l" t="t" r="r" b="b"/>
              <a:pathLst>
                <a:path w="2384" h="2020" extrusionOk="0">
                  <a:moveTo>
                    <a:pt x="1111" y="0"/>
                  </a:moveTo>
                  <a:cubicBezTo>
                    <a:pt x="900" y="0"/>
                    <a:pt x="695" y="40"/>
                    <a:pt x="519" y="143"/>
                  </a:cubicBezTo>
                  <a:cubicBezTo>
                    <a:pt x="0" y="457"/>
                    <a:pt x="929" y="2019"/>
                    <a:pt x="1536" y="2019"/>
                  </a:cubicBezTo>
                  <a:cubicBezTo>
                    <a:pt x="1618" y="2019"/>
                    <a:pt x="1693" y="1991"/>
                    <a:pt x="1759" y="1927"/>
                  </a:cubicBezTo>
                  <a:cubicBezTo>
                    <a:pt x="2018" y="1686"/>
                    <a:pt x="1447" y="1106"/>
                    <a:pt x="1277" y="964"/>
                  </a:cubicBezTo>
                  <a:lnTo>
                    <a:pt x="1277" y="964"/>
                  </a:lnTo>
                  <a:cubicBezTo>
                    <a:pt x="1417" y="1015"/>
                    <a:pt x="1576" y="1049"/>
                    <a:pt x="1732" y="1049"/>
                  </a:cubicBezTo>
                  <a:cubicBezTo>
                    <a:pt x="1765" y="1049"/>
                    <a:pt x="1798" y="1047"/>
                    <a:pt x="1830" y="1044"/>
                  </a:cubicBezTo>
                  <a:cubicBezTo>
                    <a:pt x="2080" y="1026"/>
                    <a:pt x="2366" y="883"/>
                    <a:pt x="2375" y="634"/>
                  </a:cubicBezTo>
                  <a:cubicBezTo>
                    <a:pt x="2384" y="393"/>
                    <a:pt x="2143" y="232"/>
                    <a:pt x="1920" y="152"/>
                  </a:cubicBezTo>
                  <a:cubicBezTo>
                    <a:pt x="1680" y="70"/>
                    <a:pt x="1391" y="0"/>
                    <a:pt x="1111"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6903;p57"/>
            <p:cNvSpPr/>
            <p:nvPr/>
          </p:nvSpPr>
          <p:spPr>
            <a:xfrm>
              <a:off x="7056240" y="2476312"/>
              <a:ext cx="61171" cy="60861"/>
            </a:xfrm>
            <a:custGeom>
              <a:avLst/>
              <a:gdLst/>
              <a:ahLst/>
              <a:cxnLst/>
              <a:rect l="l" t="t" r="r" b="b"/>
              <a:pathLst>
                <a:path w="1972" h="1962" extrusionOk="0">
                  <a:moveTo>
                    <a:pt x="1217" y="1"/>
                  </a:moveTo>
                  <a:cubicBezTo>
                    <a:pt x="1187" y="1"/>
                    <a:pt x="1156" y="5"/>
                    <a:pt x="1124" y="15"/>
                  </a:cubicBezTo>
                  <a:cubicBezTo>
                    <a:pt x="687" y="149"/>
                    <a:pt x="179" y="943"/>
                    <a:pt x="45" y="1344"/>
                  </a:cubicBezTo>
                  <a:cubicBezTo>
                    <a:pt x="18" y="1415"/>
                    <a:pt x="0" y="1487"/>
                    <a:pt x="18" y="1558"/>
                  </a:cubicBezTo>
                  <a:cubicBezTo>
                    <a:pt x="36" y="1656"/>
                    <a:pt x="107" y="1736"/>
                    <a:pt x="187" y="1790"/>
                  </a:cubicBezTo>
                  <a:cubicBezTo>
                    <a:pt x="281" y="1844"/>
                    <a:pt x="374" y="1867"/>
                    <a:pt x="464" y="1867"/>
                  </a:cubicBezTo>
                  <a:cubicBezTo>
                    <a:pt x="840" y="1867"/>
                    <a:pt x="1146" y="1444"/>
                    <a:pt x="1126" y="1059"/>
                  </a:cubicBezTo>
                  <a:lnTo>
                    <a:pt x="1126" y="1059"/>
                  </a:lnTo>
                  <a:cubicBezTo>
                    <a:pt x="1136" y="1183"/>
                    <a:pt x="1153" y="1300"/>
                    <a:pt x="1178" y="1424"/>
                  </a:cubicBezTo>
                  <a:cubicBezTo>
                    <a:pt x="1213" y="1656"/>
                    <a:pt x="1311" y="1933"/>
                    <a:pt x="1543" y="1959"/>
                  </a:cubicBezTo>
                  <a:cubicBezTo>
                    <a:pt x="1555" y="1961"/>
                    <a:pt x="1566" y="1962"/>
                    <a:pt x="1578" y="1962"/>
                  </a:cubicBezTo>
                  <a:cubicBezTo>
                    <a:pt x="1700" y="1962"/>
                    <a:pt x="1817" y="1878"/>
                    <a:pt x="1882" y="1772"/>
                  </a:cubicBezTo>
                  <a:cubicBezTo>
                    <a:pt x="1954" y="1656"/>
                    <a:pt x="1972" y="1513"/>
                    <a:pt x="1972" y="1380"/>
                  </a:cubicBezTo>
                  <a:cubicBezTo>
                    <a:pt x="1955" y="1012"/>
                    <a:pt x="1672" y="1"/>
                    <a:pt x="1217"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6904;p57"/>
            <p:cNvSpPr/>
            <p:nvPr/>
          </p:nvSpPr>
          <p:spPr>
            <a:xfrm>
              <a:off x="6812509" y="2322076"/>
              <a:ext cx="78574" cy="53261"/>
            </a:xfrm>
            <a:custGeom>
              <a:avLst/>
              <a:gdLst/>
              <a:ahLst/>
              <a:cxnLst/>
              <a:rect l="l" t="t" r="r" b="b"/>
              <a:pathLst>
                <a:path w="2533" h="1717" extrusionOk="0">
                  <a:moveTo>
                    <a:pt x="1186" y="0"/>
                  </a:moveTo>
                  <a:cubicBezTo>
                    <a:pt x="969" y="0"/>
                    <a:pt x="778" y="18"/>
                    <a:pt x="667" y="44"/>
                  </a:cubicBezTo>
                  <a:cubicBezTo>
                    <a:pt x="649" y="53"/>
                    <a:pt x="631" y="53"/>
                    <a:pt x="613" y="62"/>
                  </a:cubicBezTo>
                  <a:cubicBezTo>
                    <a:pt x="0" y="303"/>
                    <a:pt x="690" y="996"/>
                    <a:pt x="1091" y="996"/>
                  </a:cubicBezTo>
                  <a:cubicBezTo>
                    <a:pt x="1151" y="996"/>
                    <a:pt x="1205" y="980"/>
                    <a:pt x="1247" y="946"/>
                  </a:cubicBezTo>
                  <a:lnTo>
                    <a:pt x="1247" y="946"/>
                  </a:lnTo>
                  <a:cubicBezTo>
                    <a:pt x="1077" y="1088"/>
                    <a:pt x="854" y="1311"/>
                    <a:pt x="961" y="1561"/>
                  </a:cubicBezTo>
                  <a:cubicBezTo>
                    <a:pt x="1010" y="1671"/>
                    <a:pt x="1089" y="1717"/>
                    <a:pt x="1185" y="1717"/>
                  </a:cubicBezTo>
                  <a:cubicBezTo>
                    <a:pt x="1612" y="1717"/>
                    <a:pt x="2384" y="805"/>
                    <a:pt x="2442" y="535"/>
                  </a:cubicBezTo>
                  <a:cubicBezTo>
                    <a:pt x="2533" y="126"/>
                    <a:pt x="1767" y="0"/>
                    <a:pt x="1186"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6905;p57"/>
            <p:cNvSpPr/>
            <p:nvPr/>
          </p:nvSpPr>
          <p:spPr>
            <a:xfrm>
              <a:off x="6903462" y="2050022"/>
              <a:ext cx="57046" cy="53758"/>
            </a:xfrm>
            <a:custGeom>
              <a:avLst/>
              <a:gdLst/>
              <a:ahLst/>
              <a:cxnLst/>
              <a:rect l="l" t="t" r="r" b="b"/>
              <a:pathLst>
                <a:path w="1839" h="1733" extrusionOk="0">
                  <a:moveTo>
                    <a:pt x="1060" y="0"/>
                  </a:moveTo>
                  <a:cubicBezTo>
                    <a:pt x="887" y="0"/>
                    <a:pt x="750" y="201"/>
                    <a:pt x="759" y="384"/>
                  </a:cubicBezTo>
                  <a:cubicBezTo>
                    <a:pt x="777" y="571"/>
                    <a:pt x="893" y="732"/>
                    <a:pt x="1000" y="884"/>
                  </a:cubicBezTo>
                  <a:cubicBezTo>
                    <a:pt x="879" y="716"/>
                    <a:pt x="668" y="619"/>
                    <a:pt x="460" y="619"/>
                  </a:cubicBezTo>
                  <a:cubicBezTo>
                    <a:pt x="392" y="619"/>
                    <a:pt x="324" y="630"/>
                    <a:pt x="259" y="652"/>
                  </a:cubicBezTo>
                  <a:cubicBezTo>
                    <a:pt x="161" y="687"/>
                    <a:pt x="54" y="759"/>
                    <a:pt x="27" y="857"/>
                  </a:cubicBezTo>
                  <a:cubicBezTo>
                    <a:pt x="1" y="955"/>
                    <a:pt x="36" y="1062"/>
                    <a:pt x="99" y="1134"/>
                  </a:cubicBezTo>
                  <a:cubicBezTo>
                    <a:pt x="161" y="1205"/>
                    <a:pt x="250" y="1258"/>
                    <a:pt x="340" y="1303"/>
                  </a:cubicBezTo>
                  <a:cubicBezTo>
                    <a:pt x="554" y="1410"/>
                    <a:pt x="777" y="1481"/>
                    <a:pt x="1009" y="1562"/>
                  </a:cubicBezTo>
                  <a:cubicBezTo>
                    <a:pt x="1169" y="1615"/>
                    <a:pt x="1375" y="1731"/>
                    <a:pt x="1544" y="1731"/>
                  </a:cubicBezTo>
                  <a:cubicBezTo>
                    <a:pt x="1551" y="1732"/>
                    <a:pt x="1558" y="1732"/>
                    <a:pt x="1566" y="1732"/>
                  </a:cubicBezTo>
                  <a:cubicBezTo>
                    <a:pt x="1659" y="1732"/>
                    <a:pt x="1761" y="1680"/>
                    <a:pt x="1803" y="1597"/>
                  </a:cubicBezTo>
                  <a:cubicBezTo>
                    <a:pt x="1838" y="1526"/>
                    <a:pt x="1821" y="1437"/>
                    <a:pt x="1812" y="1357"/>
                  </a:cubicBezTo>
                  <a:cubicBezTo>
                    <a:pt x="1740" y="973"/>
                    <a:pt x="1598" y="607"/>
                    <a:pt x="1401" y="268"/>
                  </a:cubicBezTo>
                  <a:cubicBezTo>
                    <a:pt x="1321" y="143"/>
                    <a:pt x="1223" y="9"/>
                    <a:pt x="1071" y="1"/>
                  </a:cubicBezTo>
                  <a:cubicBezTo>
                    <a:pt x="1067" y="0"/>
                    <a:pt x="1064" y="0"/>
                    <a:pt x="1060"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6906;p57"/>
            <p:cNvSpPr/>
            <p:nvPr/>
          </p:nvSpPr>
          <p:spPr>
            <a:xfrm>
              <a:off x="7205947" y="2060259"/>
              <a:ext cx="38496" cy="28569"/>
            </a:xfrm>
            <a:custGeom>
              <a:avLst/>
              <a:gdLst/>
              <a:ahLst/>
              <a:cxnLst/>
              <a:rect l="l" t="t" r="r" b="b"/>
              <a:pathLst>
                <a:path w="1241" h="921" extrusionOk="0">
                  <a:moveTo>
                    <a:pt x="36" y="1"/>
                  </a:moveTo>
                  <a:cubicBezTo>
                    <a:pt x="0" y="375"/>
                    <a:pt x="0" y="804"/>
                    <a:pt x="277" y="902"/>
                  </a:cubicBezTo>
                  <a:cubicBezTo>
                    <a:pt x="312" y="915"/>
                    <a:pt x="351" y="921"/>
                    <a:pt x="391" y="921"/>
                  </a:cubicBezTo>
                  <a:cubicBezTo>
                    <a:pt x="655" y="921"/>
                    <a:pt x="1008" y="666"/>
                    <a:pt x="1240" y="465"/>
                  </a:cubicBezTo>
                  <a:lnTo>
                    <a:pt x="1240" y="465"/>
                  </a:lnTo>
                  <a:cubicBezTo>
                    <a:pt x="1093" y="508"/>
                    <a:pt x="962" y="527"/>
                    <a:pt x="846" y="527"/>
                  </a:cubicBezTo>
                  <a:cubicBezTo>
                    <a:pt x="409" y="527"/>
                    <a:pt x="170" y="261"/>
                    <a:pt x="36"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6907;p57"/>
            <p:cNvSpPr/>
            <p:nvPr/>
          </p:nvSpPr>
          <p:spPr>
            <a:xfrm>
              <a:off x="7289052" y="2313762"/>
              <a:ext cx="49198" cy="62629"/>
            </a:xfrm>
            <a:custGeom>
              <a:avLst/>
              <a:gdLst/>
              <a:ahLst/>
              <a:cxnLst/>
              <a:rect l="l" t="t" r="r" b="b"/>
              <a:pathLst>
                <a:path w="1586" h="2019" extrusionOk="0">
                  <a:moveTo>
                    <a:pt x="1113" y="0"/>
                  </a:moveTo>
                  <a:cubicBezTo>
                    <a:pt x="908" y="0"/>
                    <a:pt x="702" y="36"/>
                    <a:pt x="524" y="143"/>
                  </a:cubicBezTo>
                  <a:cubicBezTo>
                    <a:pt x="0" y="457"/>
                    <a:pt x="929" y="2019"/>
                    <a:pt x="1546" y="2019"/>
                  </a:cubicBezTo>
                  <a:cubicBezTo>
                    <a:pt x="1559" y="2019"/>
                    <a:pt x="1572" y="2018"/>
                    <a:pt x="1586" y="2016"/>
                  </a:cubicBezTo>
                  <a:cubicBezTo>
                    <a:pt x="1389" y="1874"/>
                    <a:pt x="1140" y="1642"/>
                    <a:pt x="934" y="1285"/>
                  </a:cubicBezTo>
                  <a:cubicBezTo>
                    <a:pt x="658" y="812"/>
                    <a:pt x="934" y="277"/>
                    <a:pt x="1113"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6908;p57"/>
            <p:cNvSpPr/>
            <p:nvPr/>
          </p:nvSpPr>
          <p:spPr>
            <a:xfrm>
              <a:off x="7067283" y="2476343"/>
              <a:ext cx="45413" cy="23141"/>
            </a:xfrm>
            <a:custGeom>
              <a:avLst/>
              <a:gdLst/>
              <a:ahLst/>
              <a:cxnLst/>
              <a:rect l="l" t="t" r="r" b="b"/>
              <a:pathLst>
                <a:path w="1464" h="746" extrusionOk="0">
                  <a:moveTo>
                    <a:pt x="860" y="0"/>
                  </a:moveTo>
                  <a:cubicBezTo>
                    <a:pt x="830" y="0"/>
                    <a:pt x="800" y="5"/>
                    <a:pt x="768" y="14"/>
                  </a:cubicBezTo>
                  <a:cubicBezTo>
                    <a:pt x="501" y="94"/>
                    <a:pt x="215" y="415"/>
                    <a:pt x="1" y="745"/>
                  </a:cubicBezTo>
                  <a:cubicBezTo>
                    <a:pt x="311" y="566"/>
                    <a:pt x="582" y="503"/>
                    <a:pt x="811" y="503"/>
                  </a:cubicBezTo>
                  <a:cubicBezTo>
                    <a:pt x="1096" y="503"/>
                    <a:pt x="1316" y="602"/>
                    <a:pt x="1464" y="701"/>
                  </a:cubicBezTo>
                  <a:cubicBezTo>
                    <a:pt x="1328" y="340"/>
                    <a:pt x="1126" y="0"/>
                    <a:pt x="860"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6909;p57"/>
            <p:cNvSpPr/>
            <p:nvPr/>
          </p:nvSpPr>
          <p:spPr>
            <a:xfrm>
              <a:off x="6913699" y="2082967"/>
              <a:ext cx="46809" cy="20814"/>
            </a:xfrm>
            <a:custGeom>
              <a:avLst/>
              <a:gdLst/>
              <a:ahLst/>
              <a:cxnLst/>
              <a:rect l="l" t="t" r="r" b="b"/>
              <a:pathLst>
                <a:path w="1509" h="671" extrusionOk="0">
                  <a:moveTo>
                    <a:pt x="1" y="241"/>
                  </a:moveTo>
                  <a:cubicBezTo>
                    <a:pt x="6" y="242"/>
                    <a:pt x="11" y="243"/>
                    <a:pt x="16" y="244"/>
                  </a:cubicBezTo>
                  <a:lnTo>
                    <a:pt x="16" y="244"/>
                  </a:lnTo>
                  <a:cubicBezTo>
                    <a:pt x="14" y="243"/>
                    <a:pt x="12" y="242"/>
                    <a:pt x="10" y="241"/>
                  </a:cubicBezTo>
                  <a:close/>
                  <a:moveTo>
                    <a:pt x="1410" y="0"/>
                  </a:moveTo>
                  <a:cubicBezTo>
                    <a:pt x="1357" y="125"/>
                    <a:pt x="1268" y="232"/>
                    <a:pt x="1107" y="286"/>
                  </a:cubicBezTo>
                  <a:cubicBezTo>
                    <a:pt x="1013" y="317"/>
                    <a:pt x="890" y="330"/>
                    <a:pt x="757" y="330"/>
                  </a:cubicBezTo>
                  <a:cubicBezTo>
                    <a:pt x="516" y="330"/>
                    <a:pt x="239" y="289"/>
                    <a:pt x="16" y="244"/>
                  </a:cubicBezTo>
                  <a:lnTo>
                    <a:pt x="16" y="244"/>
                  </a:lnTo>
                  <a:cubicBezTo>
                    <a:pt x="228" y="349"/>
                    <a:pt x="449" y="420"/>
                    <a:pt x="679" y="500"/>
                  </a:cubicBezTo>
                  <a:cubicBezTo>
                    <a:pt x="839" y="553"/>
                    <a:pt x="1045" y="669"/>
                    <a:pt x="1214" y="669"/>
                  </a:cubicBezTo>
                  <a:cubicBezTo>
                    <a:pt x="1221" y="670"/>
                    <a:pt x="1228" y="670"/>
                    <a:pt x="1236" y="670"/>
                  </a:cubicBezTo>
                  <a:cubicBezTo>
                    <a:pt x="1329" y="670"/>
                    <a:pt x="1431" y="618"/>
                    <a:pt x="1473" y="535"/>
                  </a:cubicBezTo>
                  <a:cubicBezTo>
                    <a:pt x="1508" y="464"/>
                    <a:pt x="1491" y="375"/>
                    <a:pt x="1482" y="295"/>
                  </a:cubicBezTo>
                  <a:cubicBezTo>
                    <a:pt x="1464" y="196"/>
                    <a:pt x="1437" y="98"/>
                    <a:pt x="1410"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6910;p57"/>
            <p:cNvSpPr/>
            <p:nvPr/>
          </p:nvSpPr>
          <p:spPr>
            <a:xfrm>
              <a:off x="6862235" y="2322603"/>
              <a:ext cx="28259" cy="39054"/>
            </a:xfrm>
            <a:custGeom>
              <a:avLst/>
              <a:gdLst/>
              <a:ahLst/>
              <a:cxnLst/>
              <a:rect l="l" t="t" r="r" b="b"/>
              <a:pathLst>
                <a:path w="911" h="1259" extrusionOk="0">
                  <a:moveTo>
                    <a:pt x="0" y="1"/>
                  </a:moveTo>
                  <a:lnTo>
                    <a:pt x="0" y="1"/>
                  </a:lnTo>
                  <a:cubicBezTo>
                    <a:pt x="134" y="117"/>
                    <a:pt x="277" y="277"/>
                    <a:pt x="348" y="509"/>
                  </a:cubicBezTo>
                  <a:cubicBezTo>
                    <a:pt x="420" y="750"/>
                    <a:pt x="375" y="1027"/>
                    <a:pt x="304" y="1259"/>
                  </a:cubicBezTo>
                  <a:cubicBezTo>
                    <a:pt x="580" y="982"/>
                    <a:pt x="812" y="661"/>
                    <a:pt x="839" y="518"/>
                  </a:cubicBezTo>
                  <a:cubicBezTo>
                    <a:pt x="910" y="197"/>
                    <a:pt x="473" y="54"/>
                    <a:pt x="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3" name="Rectangle 352">
            <a:hlinkClick r:id="rId7" action="ppaction://hlinkpres?slideindex=1&amp;slidetitle="/>
          </p:cNvPr>
          <p:cNvSpPr/>
          <p:nvPr/>
        </p:nvSpPr>
        <p:spPr>
          <a:xfrm>
            <a:off x="1051583" y="3340352"/>
            <a:ext cx="1734770" cy="40011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sz="2000" b="1" dirty="0" err="1">
                <a:solidFill>
                  <a:schemeClr val="bg1"/>
                </a:solidFill>
                <a:latin typeface="Baskerville Old Face" pitchFamily="18" charset="0"/>
              </a:rPr>
              <a:t>Nilai</a:t>
            </a:r>
            <a:r>
              <a:rPr lang="en-US" sz="2000" b="1" dirty="0">
                <a:solidFill>
                  <a:schemeClr val="bg1"/>
                </a:solidFill>
                <a:latin typeface="Baskerville Old Face" pitchFamily="18" charset="0"/>
              </a:rPr>
              <a:t> </a:t>
            </a:r>
            <a:r>
              <a:rPr lang="en-US" sz="2000" b="1" dirty="0" smtClean="0">
                <a:solidFill>
                  <a:schemeClr val="bg1"/>
                </a:solidFill>
                <a:latin typeface="Baskerville Old Face" pitchFamily="18" charset="0"/>
              </a:rPr>
              <a:t>P</a:t>
            </a:r>
            <a:r>
              <a:rPr lang="id-ID" sz="2000" b="1" dirty="0" smtClean="0">
                <a:solidFill>
                  <a:schemeClr val="bg1"/>
                </a:solidFill>
                <a:latin typeface="Baskerville Old Face" pitchFamily="18" charset="0"/>
              </a:rPr>
              <a:t>ersatuan</a:t>
            </a:r>
            <a:endParaRPr lang="en-US" sz="2000" dirty="0">
              <a:solidFill>
                <a:schemeClr val="bg1"/>
              </a:solidFill>
            </a:endParaRPr>
          </a:p>
        </p:txBody>
      </p:sp>
      <p:grpSp>
        <p:nvGrpSpPr>
          <p:cNvPr id="354" name="Google Shape;6866;p57"/>
          <p:cNvGrpSpPr/>
          <p:nvPr/>
        </p:nvGrpSpPr>
        <p:grpSpPr>
          <a:xfrm>
            <a:off x="3411103" y="1634975"/>
            <a:ext cx="595841" cy="573916"/>
            <a:chOff x="6792500" y="1963257"/>
            <a:chExt cx="595841" cy="573916"/>
          </a:xfrm>
        </p:grpSpPr>
        <p:sp>
          <p:nvSpPr>
            <p:cNvPr id="355" name="Google Shape;6867;p57"/>
            <p:cNvSpPr/>
            <p:nvPr/>
          </p:nvSpPr>
          <p:spPr>
            <a:xfrm>
              <a:off x="6859195" y="2291551"/>
              <a:ext cx="245182" cy="236496"/>
            </a:xfrm>
            <a:custGeom>
              <a:avLst/>
              <a:gdLst/>
              <a:ahLst/>
              <a:cxnLst/>
              <a:rect l="l" t="t" r="r" b="b"/>
              <a:pathLst>
                <a:path w="7904" h="7624" extrusionOk="0">
                  <a:moveTo>
                    <a:pt x="6044" y="0"/>
                  </a:moveTo>
                  <a:cubicBezTo>
                    <a:pt x="5897" y="0"/>
                    <a:pt x="5738" y="13"/>
                    <a:pt x="5567" y="38"/>
                  </a:cubicBezTo>
                  <a:cubicBezTo>
                    <a:pt x="4639" y="172"/>
                    <a:pt x="3720" y="654"/>
                    <a:pt x="2891" y="1073"/>
                  </a:cubicBezTo>
                  <a:cubicBezTo>
                    <a:pt x="1856" y="1599"/>
                    <a:pt x="910" y="2420"/>
                    <a:pt x="455" y="3491"/>
                  </a:cubicBezTo>
                  <a:cubicBezTo>
                    <a:pt x="0" y="4570"/>
                    <a:pt x="116" y="5926"/>
                    <a:pt x="919" y="6774"/>
                  </a:cubicBezTo>
                  <a:cubicBezTo>
                    <a:pt x="1472" y="7353"/>
                    <a:pt x="2278" y="7624"/>
                    <a:pt x="3088" y="7624"/>
                  </a:cubicBezTo>
                  <a:cubicBezTo>
                    <a:pt x="3389" y="7624"/>
                    <a:pt x="3690" y="7586"/>
                    <a:pt x="3979" y="7514"/>
                  </a:cubicBezTo>
                  <a:cubicBezTo>
                    <a:pt x="6004" y="7006"/>
                    <a:pt x="7351" y="5516"/>
                    <a:pt x="7663" y="3509"/>
                  </a:cubicBezTo>
                  <a:cubicBezTo>
                    <a:pt x="7903" y="1938"/>
                    <a:pt x="7898" y="0"/>
                    <a:pt x="6044"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6868;p57"/>
            <p:cNvSpPr/>
            <p:nvPr/>
          </p:nvSpPr>
          <p:spPr>
            <a:xfrm>
              <a:off x="6926169" y="2331568"/>
              <a:ext cx="123429" cy="134658"/>
            </a:xfrm>
            <a:custGeom>
              <a:avLst/>
              <a:gdLst/>
              <a:ahLst/>
              <a:cxnLst/>
              <a:rect l="l" t="t" r="r" b="b"/>
              <a:pathLst>
                <a:path w="3979" h="4341" extrusionOk="0">
                  <a:moveTo>
                    <a:pt x="3940" y="0"/>
                  </a:moveTo>
                  <a:cubicBezTo>
                    <a:pt x="3930" y="0"/>
                    <a:pt x="3922" y="5"/>
                    <a:pt x="3917" y="15"/>
                  </a:cubicBezTo>
                  <a:cubicBezTo>
                    <a:pt x="3346" y="755"/>
                    <a:pt x="2766" y="1496"/>
                    <a:pt x="2150" y="2192"/>
                  </a:cubicBezTo>
                  <a:cubicBezTo>
                    <a:pt x="1526" y="2888"/>
                    <a:pt x="848" y="3539"/>
                    <a:pt x="89" y="4065"/>
                  </a:cubicBezTo>
                  <a:lnTo>
                    <a:pt x="81" y="4065"/>
                  </a:lnTo>
                  <a:cubicBezTo>
                    <a:pt x="18" y="4119"/>
                    <a:pt x="0" y="4217"/>
                    <a:pt x="54" y="4279"/>
                  </a:cubicBezTo>
                  <a:cubicBezTo>
                    <a:pt x="84" y="4320"/>
                    <a:pt x="129" y="4340"/>
                    <a:pt x="174" y="4340"/>
                  </a:cubicBezTo>
                  <a:cubicBezTo>
                    <a:pt x="208" y="4340"/>
                    <a:pt x="241" y="4329"/>
                    <a:pt x="268" y="4306"/>
                  </a:cubicBezTo>
                  <a:cubicBezTo>
                    <a:pt x="1026" y="3735"/>
                    <a:pt x="1686" y="3039"/>
                    <a:pt x="2284" y="2317"/>
                  </a:cubicBezTo>
                  <a:cubicBezTo>
                    <a:pt x="2882" y="1585"/>
                    <a:pt x="3426" y="818"/>
                    <a:pt x="3970" y="51"/>
                  </a:cubicBezTo>
                  <a:cubicBezTo>
                    <a:pt x="3979" y="33"/>
                    <a:pt x="3970" y="15"/>
                    <a:pt x="3961" y="6"/>
                  </a:cubicBezTo>
                  <a:cubicBezTo>
                    <a:pt x="3954" y="2"/>
                    <a:pt x="3946" y="0"/>
                    <a:pt x="3940"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6869;p57"/>
            <p:cNvSpPr/>
            <p:nvPr/>
          </p:nvSpPr>
          <p:spPr>
            <a:xfrm>
              <a:off x="7001705" y="2342798"/>
              <a:ext cx="60086" cy="116263"/>
            </a:xfrm>
            <a:custGeom>
              <a:avLst/>
              <a:gdLst/>
              <a:ahLst/>
              <a:cxnLst/>
              <a:rect l="l" t="t" r="r" b="b"/>
              <a:pathLst>
                <a:path w="1937" h="3748" extrusionOk="0">
                  <a:moveTo>
                    <a:pt x="1910" y="1"/>
                  </a:moveTo>
                  <a:cubicBezTo>
                    <a:pt x="1892" y="1"/>
                    <a:pt x="1874" y="10"/>
                    <a:pt x="1874" y="28"/>
                  </a:cubicBezTo>
                  <a:cubicBezTo>
                    <a:pt x="1705" y="1393"/>
                    <a:pt x="1044" y="2677"/>
                    <a:pt x="45" y="3587"/>
                  </a:cubicBezTo>
                  <a:cubicBezTo>
                    <a:pt x="1" y="3623"/>
                    <a:pt x="1" y="3685"/>
                    <a:pt x="36" y="3721"/>
                  </a:cubicBezTo>
                  <a:cubicBezTo>
                    <a:pt x="54" y="3739"/>
                    <a:pt x="79" y="3748"/>
                    <a:pt x="103" y="3748"/>
                  </a:cubicBezTo>
                  <a:cubicBezTo>
                    <a:pt x="128" y="3748"/>
                    <a:pt x="152" y="3739"/>
                    <a:pt x="170" y="3721"/>
                  </a:cubicBezTo>
                  <a:cubicBezTo>
                    <a:pt x="1169" y="2749"/>
                    <a:pt x="1803" y="1419"/>
                    <a:pt x="1937" y="37"/>
                  </a:cubicBezTo>
                  <a:cubicBezTo>
                    <a:pt x="1937" y="19"/>
                    <a:pt x="1928" y="1"/>
                    <a:pt x="1910"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6870;p57"/>
            <p:cNvSpPr/>
            <p:nvPr/>
          </p:nvSpPr>
          <p:spPr>
            <a:xfrm>
              <a:off x="6927534" y="2330358"/>
              <a:ext cx="101870" cy="72649"/>
            </a:xfrm>
            <a:custGeom>
              <a:avLst/>
              <a:gdLst/>
              <a:ahLst/>
              <a:cxnLst/>
              <a:rect l="l" t="t" r="r" b="b"/>
              <a:pathLst>
                <a:path w="3284" h="2342" extrusionOk="0">
                  <a:moveTo>
                    <a:pt x="3239" y="1"/>
                  </a:moveTo>
                  <a:cubicBezTo>
                    <a:pt x="2008" y="393"/>
                    <a:pt x="893" y="1142"/>
                    <a:pt x="45" y="2142"/>
                  </a:cubicBezTo>
                  <a:cubicBezTo>
                    <a:pt x="45" y="2142"/>
                    <a:pt x="45" y="2150"/>
                    <a:pt x="45" y="2150"/>
                  </a:cubicBezTo>
                  <a:cubicBezTo>
                    <a:pt x="1" y="2204"/>
                    <a:pt x="10" y="2275"/>
                    <a:pt x="63" y="2320"/>
                  </a:cubicBezTo>
                  <a:cubicBezTo>
                    <a:pt x="85" y="2334"/>
                    <a:pt x="110" y="2341"/>
                    <a:pt x="136" y="2341"/>
                  </a:cubicBezTo>
                  <a:cubicBezTo>
                    <a:pt x="174" y="2341"/>
                    <a:pt x="211" y="2325"/>
                    <a:pt x="233" y="2293"/>
                  </a:cubicBezTo>
                  <a:cubicBezTo>
                    <a:pt x="1000" y="1294"/>
                    <a:pt x="2062" y="509"/>
                    <a:pt x="3266" y="63"/>
                  </a:cubicBezTo>
                  <a:cubicBezTo>
                    <a:pt x="3275" y="54"/>
                    <a:pt x="3284" y="36"/>
                    <a:pt x="3284" y="27"/>
                  </a:cubicBezTo>
                  <a:cubicBezTo>
                    <a:pt x="3275" y="9"/>
                    <a:pt x="3257" y="1"/>
                    <a:pt x="3239"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6871;p57"/>
            <p:cNvSpPr/>
            <p:nvPr/>
          </p:nvSpPr>
          <p:spPr>
            <a:xfrm>
              <a:off x="6941369" y="2291551"/>
              <a:ext cx="163010" cy="144274"/>
            </a:xfrm>
            <a:custGeom>
              <a:avLst/>
              <a:gdLst/>
              <a:ahLst/>
              <a:cxnLst/>
              <a:rect l="l" t="t" r="r" b="b"/>
              <a:pathLst>
                <a:path w="5255" h="4651" extrusionOk="0">
                  <a:moveTo>
                    <a:pt x="3395" y="0"/>
                  </a:moveTo>
                  <a:cubicBezTo>
                    <a:pt x="3248" y="0"/>
                    <a:pt x="3089" y="13"/>
                    <a:pt x="2918" y="38"/>
                  </a:cubicBezTo>
                  <a:cubicBezTo>
                    <a:pt x="1990" y="172"/>
                    <a:pt x="1071" y="654"/>
                    <a:pt x="242" y="1073"/>
                  </a:cubicBezTo>
                  <a:cubicBezTo>
                    <a:pt x="161" y="1118"/>
                    <a:pt x="81" y="1162"/>
                    <a:pt x="1" y="1207"/>
                  </a:cubicBezTo>
                  <a:cubicBezTo>
                    <a:pt x="22" y="1207"/>
                    <a:pt x="43" y="1207"/>
                    <a:pt x="64" y="1207"/>
                  </a:cubicBezTo>
                  <a:cubicBezTo>
                    <a:pt x="766" y="1207"/>
                    <a:pt x="1897" y="1355"/>
                    <a:pt x="2918" y="2126"/>
                  </a:cubicBezTo>
                  <a:cubicBezTo>
                    <a:pt x="4060" y="2982"/>
                    <a:pt x="4524" y="4062"/>
                    <a:pt x="4702" y="4650"/>
                  </a:cubicBezTo>
                  <a:cubicBezTo>
                    <a:pt x="4845" y="4294"/>
                    <a:pt x="4952" y="3910"/>
                    <a:pt x="5014" y="3509"/>
                  </a:cubicBezTo>
                  <a:cubicBezTo>
                    <a:pt x="5254" y="1938"/>
                    <a:pt x="5249" y="0"/>
                    <a:pt x="3395"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6872;p57"/>
            <p:cNvSpPr/>
            <p:nvPr/>
          </p:nvSpPr>
          <p:spPr>
            <a:xfrm>
              <a:off x="6792500" y="2117834"/>
              <a:ext cx="280359" cy="198001"/>
            </a:xfrm>
            <a:custGeom>
              <a:avLst/>
              <a:gdLst/>
              <a:ahLst/>
              <a:cxnLst/>
              <a:rect l="l" t="t" r="r" b="b"/>
              <a:pathLst>
                <a:path w="9038" h="6383" extrusionOk="0">
                  <a:moveTo>
                    <a:pt x="3108" y="0"/>
                  </a:moveTo>
                  <a:cubicBezTo>
                    <a:pt x="2109" y="0"/>
                    <a:pt x="1171" y="358"/>
                    <a:pt x="634" y="1303"/>
                  </a:cubicBezTo>
                  <a:cubicBezTo>
                    <a:pt x="0" y="2418"/>
                    <a:pt x="9" y="4015"/>
                    <a:pt x="839" y="5023"/>
                  </a:cubicBezTo>
                  <a:cubicBezTo>
                    <a:pt x="1732" y="6090"/>
                    <a:pt x="3318" y="6383"/>
                    <a:pt x="4757" y="6383"/>
                  </a:cubicBezTo>
                  <a:cubicBezTo>
                    <a:pt x="5157" y="6383"/>
                    <a:pt x="5547" y="6360"/>
                    <a:pt x="5906" y="6325"/>
                  </a:cubicBezTo>
                  <a:cubicBezTo>
                    <a:pt x="5986" y="6316"/>
                    <a:pt x="6067" y="6307"/>
                    <a:pt x="6147" y="6298"/>
                  </a:cubicBezTo>
                  <a:cubicBezTo>
                    <a:pt x="7485" y="6120"/>
                    <a:pt x="9037" y="5487"/>
                    <a:pt x="8600" y="3845"/>
                  </a:cubicBezTo>
                  <a:cubicBezTo>
                    <a:pt x="8422" y="3158"/>
                    <a:pt x="7940" y="2605"/>
                    <a:pt x="7440" y="2097"/>
                  </a:cubicBezTo>
                  <a:cubicBezTo>
                    <a:pt x="7021" y="1668"/>
                    <a:pt x="6584" y="1258"/>
                    <a:pt x="6085" y="928"/>
                  </a:cubicBezTo>
                  <a:cubicBezTo>
                    <a:pt x="5291" y="401"/>
                    <a:pt x="4165" y="0"/>
                    <a:pt x="3108"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6873;p57"/>
            <p:cNvSpPr/>
            <p:nvPr/>
          </p:nvSpPr>
          <p:spPr>
            <a:xfrm>
              <a:off x="6832889" y="2200226"/>
              <a:ext cx="192634" cy="46034"/>
            </a:xfrm>
            <a:custGeom>
              <a:avLst/>
              <a:gdLst/>
              <a:ahLst/>
              <a:cxnLst/>
              <a:rect l="l" t="t" r="r" b="b"/>
              <a:pathLst>
                <a:path w="6210" h="1484" extrusionOk="0">
                  <a:moveTo>
                    <a:pt x="214" y="1"/>
                  </a:moveTo>
                  <a:cubicBezTo>
                    <a:pt x="134" y="1"/>
                    <a:pt x="56" y="52"/>
                    <a:pt x="28" y="136"/>
                  </a:cubicBezTo>
                  <a:cubicBezTo>
                    <a:pt x="1" y="235"/>
                    <a:pt x="54" y="351"/>
                    <a:pt x="152" y="377"/>
                  </a:cubicBezTo>
                  <a:cubicBezTo>
                    <a:pt x="2106" y="1020"/>
                    <a:pt x="4140" y="1385"/>
                    <a:pt x="6174" y="1484"/>
                  </a:cubicBezTo>
                  <a:cubicBezTo>
                    <a:pt x="6192" y="1484"/>
                    <a:pt x="6210" y="1475"/>
                    <a:pt x="6210" y="1457"/>
                  </a:cubicBezTo>
                  <a:cubicBezTo>
                    <a:pt x="6210" y="1439"/>
                    <a:pt x="6201" y="1421"/>
                    <a:pt x="6183" y="1421"/>
                  </a:cubicBezTo>
                  <a:cubicBezTo>
                    <a:pt x="4158" y="1216"/>
                    <a:pt x="2169" y="743"/>
                    <a:pt x="286" y="12"/>
                  </a:cubicBezTo>
                  <a:lnTo>
                    <a:pt x="277" y="12"/>
                  </a:lnTo>
                  <a:cubicBezTo>
                    <a:pt x="257" y="4"/>
                    <a:pt x="236" y="1"/>
                    <a:pt x="214"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6874;p57"/>
            <p:cNvSpPr/>
            <p:nvPr/>
          </p:nvSpPr>
          <p:spPr>
            <a:xfrm>
              <a:off x="6872472" y="2250821"/>
              <a:ext cx="142816" cy="16937"/>
            </a:xfrm>
            <a:custGeom>
              <a:avLst/>
              <a:gdLst/>
              <a:ahLst/>
              <a:cxnLst/>
              <a:rect l="l" t="t" r="r" b="b"/>
              <a:pathLst>
                <a:path w="4604" h="546" extrusionOk="0">
                  <a:moveTo>
                    <a:pt x="172" y="1"/>
                  </a:moveTo>
                  <a:cubicBezTo>
                    <a:pt x="97" y="1"/>
                    <a:pt x="34" y="51"/>
                    <a:pt x="18" y="129"/>
                  </a:cubicBezTo>
                  <a:cubicBezTo>
                    <a:pt x="1" y="209"/>
                    <a:pt x="54" y="299"/>
                    <a:pt x="143" y="307"/>
                  </a:cubicBezTo>
                  <a:cubicBezTo>
                    <a:pt x="936" y="467"/>
                    <a:pt x="1744" y="545"/>
                    <a:pt x="2550" y="545"/>
                  </a:cubicBezTo>
                  <a:cubicBezTo>
                    <a:pt x="3231" y="545"/>
                    <a:pt x="3911" y="489"/>
                    <a:pt x="4577" y="379"/>
                  </a:cubicBezTo>
                  <a:cubicBezTo>
                    <a:pt x="4595" y="379"/>
                    <a:pt x="4604" y="361"/>
                    <a:pt x="4604" y="343"/>
                  </a:cubicBezTo>
                  <a:cubicBezTo>
                    <a:pt x="4604" y="329"/>
                    <a:pt x="4592" y="314"/>
                    <a:pt x="4578" y="314"/>
                  </a:cubicBezTo>
                  <a:cubicBezTo>
                    <a:pt x="4575" y="314"/>
                    <a:pt x="4571" y="315"/>
                    <a:pt x="4568" y="316"/>
                  </a:cubicBezTo>
                  <a:cubicBezTo>
                    <a:pt x="4127" y="365"/>
                    <a:pt x="3684" y="389"/>
                    <a:pt x="3242" y="389"/>
                  </a:cubicBezTo>
                  <a:cubicBezTo>
                    <a:pt x="2219" y="389"/>
                    <a:pt x="1199" y="260"/>
                    <a:pt x="215" y="4"/>
                  </a:cubicBezTo>
                  <a:lnTo>
                    <a:pt x="206" y="4"/>
                  </a:lnTo>
                  <a:cubicBezTo>
                    <a:pt x="194" y="2"/>
                    <a:pt x="183" y="1"/>
                    <a:pt x="172"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6875;p57"/>
            <p:cNvSpPr/>
            <p:nvPr/>
          </p:nvSpPr>
          <p:spPr>
            <a:xfrm>
              <a:off x="6892387" y="2169732"/>
              <a:ext cx="134255" cy="60923"/>
            </a:xfrm>
            <a:custGeom>
              <a:avLst/>
              <a:gdLst/>
              <a:ahLst/>
              <a:cxnLst/>
              <a:rect l="l" t="t" r="r" b="b"/>
              <a:pathLst>
                <a:path w="4328" h="1964" extrusionOk="0">
                  <a:moveTo>
                    <a:pt x="157" y="1"/>
                  </a:moveTo>
                  <a:cubicBezTo>
                    <a:pt x="90" y="1"/>
                    <a:pt x="34" y="50"/>
                    <a:pt x="19" y="120"/>
                  </a:cubicBezTo>
                  <a:cubicBezTo>
                    <a:pt x="1" y="201"/>
                    <a:pt x="54" y="272"/>
                    <a:pt x="135" y="290"/>
                  </a:cubicBezTo>
                  <a:cubicBezTo>
                    <a:pt x="492" y="361"/>
                    <a:pt x="839" y="477"/>
                    <a:pt x="1196" y="602"/>
                  </a:cubicBezTo>
                  <a:cubicBezTo>
                    <a:pt x="1544" y="736"/>
                    <a:pt x="1892" y="870"/>
                    <a:pt x="2240" y="1003"/>
                  </a:cubicBezTo>
                  <a:cubicBezTo>
                    <a:pt x="2588" y="1137"/>
                    <a:pt x="2936" y="1280"/>
                    <a:pt x="3275" y="1441"/>
                  </a:cubicBezTo>
                  <a:cubicBezTo>
                    <a:pt x="3614" y="1601"/>
                    <a:pt x="3944" y="1771"/>
                    <a:pt x="4265" y="1958"/>
                  </a:cubicBezTo>
                  <a:cubicBezTo>
                    <a:pt x="4272" y="1962"/>
                    <a:pt x="4280" y="1964"/>
                    <a:pt x="4287" y="1964"/>
                  </a:cubicBezTo>
                  <a:cubicBezTo>
                    <a:pt x="4296" y="1964"/>
                    <a:pt x="4304" y="1960"/>
                    <a:pt x="4310" y="1949"/>
                  </a:cubicBezTo>
                  <a:cubicBezTo>
                    <a:pt x="4328" y="1931"/>
                    <a:pt x="4319" y="1913"/>
                    <a:pt x="4301" y="1905"/>
                  </a:cubicBezTo>
                  <a:cubicBezTo>
                    <a:pt x="3989" y="1699"/>
                    <a:pt x="3667" y="1503"/>
                    <a:pt x="3328" y="1334"/>
                  </a:cubicBezTo>
                  <a:cubicBezTo>
                    <a:pt x="2998" y="1155"/>
                    <a:pt x="2659" y="995"/>
                    <a:pt x="2311" y="843"/>
                  </a:cubicBezTo>
                  <a:cubicBezTo>
                    <a:pt x="1972" y="682"/>
                    <a:pt x="1624" y="531"/>
                    <a:pt x="1277" y="379"/>
                  </a:cubicBezTo>
                  <a:cubicBezTo>
                    <a:pt x="929" y="236"/>
                    <a:pt x="572" y="94"/>
                    <a:pt x="197" y="4"/>
                  </a:cubicBezTo>
                  <a:lnTo>
                    <a:pt x="188" y="4"/>
                  </a:lnTo>
                  <a:cubicBezTo>
                    <a:pt x="178" y="2"/>
                    <a:pt x="167" y="1"/>
                    <a:pt x="157"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6876;p57"/>
            <p:cNvSpPr/>
            <p:nvPr/>
          </p:nvSpPr>
          <p:spPr>
            <a:xfrm>
              <a:off x="6955484" y="2149662"/>
              <a:ext cx="117380" cy="165771"/>
            </a:xfrm>
            <a:custGeom>
              <a:avLst/>
              <a:gdLst/>
              <a:ahLst/>
              <a:cxnLst/>
              <a:rect l="l" t="t" r="r" b="b"/>
              <a:pathLst>
                <a:path w="3784" h="5344" extrusionOk="0">
                  <a:moveTo>
                    <a:pt x="973" y="0"/>
                  </a:moveTo>
                  <a:lnTo>
                    <a:pt x="973" y="0"/>
                  </a:lnTo>
                  <a:cubicBezTo>
                    <a:pt x="1285" y="616"/>
                    <a:pt x="1901" y="2025"/>
                    <a:pt x="1500" y="3069"/>
                  </a:cubicBezTo>
                  <a:cubicBezTo>
                    <a:pt x="1152" y="3988"/>
                    <a:pt x="438" y="4862"/>
                    <a:pt x="1" y="5344"/>
                  </a:cubicBezTo>
                  <a:cubicBezTo>
                    <a:pt x="224" y="5335"/>
                    <a:pt x="447" y="5317"/>
                    <a:pt x="652" y="5299"/>
                  </a:cubicBezTo>
                  <a:cubicBezTo>
                    <a:pt x="732" y="5290"/>
                    <a:pt x="813" y="5281"/>
                    <a:pt x="893" y="5272"/>
                  </a:cubicBezTo>
                  <a:cubicBezTo>
                    <a:pt x="2231" y="5094"/>
                    <a:pt x="3783" y="4461"/>
                    <a:pt x="3346" y="2819"/>
                  </a:cubicBezTo>
                  <a:cubicBezTo>
                    <a:pt x="3168" y="2132"/>
                    <a:pt x="2686" y="1579"/>
                    <a:pt x="2186" y="1071"/>
                  </a:cubicBezTo>
                  <a:cubicBezTo>
                    <a:pt x="1812" y="687"/>
                    <a:pt x="1410" y="312"/>
                    <a:pt x="973"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6877;p57"/>
            <p:cNvSpPr/>
            <p:nvPr/>
          </p:nvSpPr>
          <p:spPr>
            <a:xfrm>
              <a:off x="6975151" y="1963257"/>
              <a:ext cx="216706" cy="278777"/>
            </a:xfrm>
            <a:custGeom>
              <a:avLst/>
              <a:gdLst/>
              <a:ahLst/>
              <a:cxnLst/>
              <a:rect l="l" t="t" r="r" b="b"/>
              <a:pathLst>
                <a:path w="6986" h="8987" extrusionOk="0">
                  <a:moveTo>
                    <a:pt x="3997" y="1"/>
                  </a:moveTo>
                  <a:cubicBezTo>
                    <a:pt x="3305" y="1"/>
                    <a:pt x="2610" y="223"/>
                    <a:pt x="1999" y="585"/>
                  </a:cubicBezTo>
                  <a:cubicBezTo>
                    <a:pt x="1374" y="960"/>
                    <a:pt x="812" y="1495"/>
                    <a:pt x="491" y="2173"/>
                  </a:cubicBezTo>
                  <a:cubicBezTo>
                    <a:pt x="0" y="3208"/>
                    <a:pt x="107" y="4466"/>
                    <a:pt x="527" y="5527"/>
                  </a:cubicBezTo>
                  <a:cubicBezTo>
                    <a:pt x="1070" y="6940"/>
                    <a:pt x="2189" y="8987"/>
                    <a:pt x="3732" y="8987"/>
                  </a:cubicBezTo>
                  <a:cubicBezTo>
                    <a:pt x="4089" y="8987"/>
                    <a:pt x="4470" y="8877"/>
                    <a:pt x="4871" y="8623"/>
                  </a:cubicBezTo>
                  <a:cubicBezTo>
                    <a:pt x="5576" y="8177"/>
                    <a:pt x="6040" y="7419"/>
                    <a:pt x="6352" y="6634"/>
                  </a:cubicBezTo>
                  <a:cubicBezTo>
                    <a:pt x="6789" y="5545"/>
                    <a:pt x="6985" y="4350"/>
                    <a:pt x="6923" y="3163"/>
                  </a:cubicBezTo>
                  <a:cubicBezTo>
                    <a:pt x="6887" y="2521"/>
                    <a:pt x="6771" y="1852"/>
                    <a:pt x="6432" y="1299"/>
                  </a:cubicBezTo>
                  <a:cubicBezTo>
                    <a:pt x="5986" y="576"/>
                    <a:pt x="5192" y="121"/>
                    <a:pt x="4372" y="23"/>
                  </a:cubicBezTo>
                  <a:cubicBezTo>
                    <a:pt x="4247" y="8"/>
                    <a:pt x="4122" y="1"/>
                    <a:pt x="3997"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6878;p57"/>
            <p:cNvSpPr/>
            <p:nvPr/>
          </p:nvSpPr>
          <p:spPr>
            <a:xfrm>
              <a:off x="7075597" y="2021979"/>
              <a:ext cx="24382" cy="186927"/>
            </a:xfrm>
            <a:custGeom>
              <a:avLst/>
              <a:gdLst/>
              <a:ahLst/>
              <a:cxnLst/>
              <a:rect l="l" t="t" r="r" b="b"/>
              <a:pathLst>
                <a:path w="786" h="6026" extrusionOk="0">
                  <a:moveTo>
                    <a:pt x="198" y="0"/>
                  </a:moveTo>
                  <a:cubicBezTo>
                    <a:pt x="177" y="0"/>
                    <a:pt x="155" y="4"/>
                    <a:pt x="134" y="12"/>
                  </a:cubicBezTo>
                  <a:cubicBezTo>
                    <a:pt x="45" y="48"/>
                    <a:pt x="1" y="146"/>
                    <a:pt x="36" y="235"/>
                  </a:cubicBezTo>
                  <a:cubicBezTo>
                    <a:pt x="215" y="682"/>
                    <a:pt x="340" y="1145"/>
                    <a:pt x="429" y="1618"/>
                  </a:cubicBezTo>
                  <a:cubicBezTo>
                    <a:pt x="518" y="2091"/>
                    <a:pt x="563" y="2582"/>
                    <a:pt x="580" y="3063"/>
                  </a:cubicBezTo>
                  <a:cubicBezTo>
                    <a:pt x="616" y="4036"/>
                    <a:pt x="554" y="5008"/>
                    <a:pt x="482" y="5990"/>
                  </a:cubicBezTo>
                  <a:cubicBezTo>
                    <a:pt x="482" y="6007"/>
                    <a:pt x="500" y="6016"/>
                    <a:pt x="518" y="6025"/>
                  </a:cubicBezTo>
                  <a:cubicBezTo>
                    <a:pt x="536" y="6025"/>
                    <a:pt x="545" y="6007"/>
                    <a:pt x="554" y="5990"/>
                  </a:cubicBezTo>
                  <a:cubicBezTo>
                    <a:pt x="670" y="5026"/>
                    <a:pt x="777" y="4045"/>
                    <a:pt x="786" y="3063"/>
                  </a:cubicBezTo>
                  <a:cubicBezTo>
                    <a:pt x="786" y="2564"/>
                    <a:pt x="768" y="2073"/>
                    <a:pt x="696" y="1574"/>
                  </a:cubicBezTo>
                  <a:cubicBezTo>
                    <a:pt x="634" y="1083"/>
                    <a:pt x="527" y="592"/>
                    <a:pt x="366" y="119"/>
                  </a:cubicBezTo>
                  <a:cubicBezTo>
                    <a:pt x="366" y="119"/>
                    <a:pt x="357" y="111"/>
                    <a:pt x="357" y="111"/>
                  </a:cubicBezTo>
                  <a:cubicBezTo>
                    <a:pt x="330" y="42"/>
                    <a:pt x="266" y="0"/>
                    <a:pt x="198"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6879;p57"/>
            <p:cNvSpPr/>
            <p:nvPr/>
          </p:nvSpPr>
          <p:spPr>
            <a:xfrm>
              <a:off x="7103268" y="2049154"/>
              <a:ext cx="42652" cy="155782"/>
            </a:xfrm>
            <a:custGeom>
              <a:avLst/>
              <a:gdLst/>
              <a:ahLst/>
              <a:cxnLst/>
              <a:rect l="l" t="t" r="r" b="b"/>
              <a:pathLst>
                <a:path w="1375" h="5022" extrusionOk="0">
                  <a:moveTo>
                    <a:pt x="1082" y="1"/>
                  </a:moveTo>
                  <a:cubicBezTo>
                    <a:pt x="1076" y="1"/>
                    <a:pt x="1069" y="1"/>
                    <a:pt x="1062" y="2"/>
                  </a:cubicBezTo>
                  <a:cubicBezTo>
                    <a:pt x="991" y="20"/>
                    <a:pt x="937" y="100"/>
                    <a:pt x="955" y="171"/>
                  </a:cubicBezTo>
                  <a:cubicBezTo>
                    <a:pt x="1125" y="1001"/>
                    <a:pt x="1151" y="1848"/>
                    <a:pt x="1062" y="2696"/>
                  </a:cubicBezTo>
                  <a:cubicBezTo>
                    <a:pt x="1027" y="3115"/>
                    <a:pt x="884" y="3508"/>
                    <a:pt x="688" y="3891"/>
                  </a:cubicBezTo>
                  <a:cubicBezTo>
                    <a:pt x="500" y="4266"/>
                    <a:pt x="259" y="4623"/>
                    <a:pt x="10" y="4971"/>
                  </a:cubicBezTo>
                  <a:cubicBezTo>
                    <a:pt x="1" y="4980"/>
                    <a:pt x="1" y="5006"/>
                    <a:pt x="19" y="5015"/>
                  </a:cubicBezTo>
                  <a:cubicBezTo>
                    <a:pt x="26" y="5019"/>
                    <a:pt x="33" y="5021"/>
                    <a:pt x="40" y="5021"/>
                  </a:cubicBezTo>
                  <a:cubicBezTo>
                    <a:pt x="50" y="5021"/>
                    <a:pt x="58" y="5017"/>
                    <a:pt x="63" y="5006"/>
                  </a:cubicBezTo>
                  <a:cubicBezTo>
                    <a:pt x="331" y="4667"/>
                    <a:pt x="581" y="4320"/>
                    <a:pt x="795" y="3945"/>
                  </a:cubicBezTo>
                  <a:cubicBezTo>
                    <a:pt x="902" y="3758"/>
                    <a:pt x="1000" y="3561"/>
                    <a:pt x="1071" y="3356"/>
                  </a:cubicBezTo>
                  <a:cubicBezTo>
                    <a:pt x="1116" y="3249"/>
                    <a:pt x="1143" y="3151"/>
                    <a:pt x="1178" y="3044"/>
                  </a:cubicBezTo>
                  <a:cubicBezTo>
                    <a:pt x="1205" y="2937"/>
                    <a:pt x="1223" y="2821"/>
                    <a:pt x="1232" y="2714"/>
                  </a:cubicBezTo>
                  <a:cubicBezTo>
                    <a:pt x="1366" y="1866"/>
                    <a:pt x="1375" y="983"/>
                    <a:pt x="1232" y="118"/>
                  </a:cubicBezTo>
                  <a:cubicBezTo>
                    <a:pt x="1215" y="44"/>
                    <a:pt x="1154" y="1"/>
                    <a:pt x="1082"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6880;p57"/>
            <p:cNvSpPr/>
            <p:nvPr/>
          </p:nvSpPr>
          <p:spPr>
            <a:xfrm>
              <a:off x="7032137" y="2058057"/>
              <a:ext cx="44886" cy="151781"/>
            </a:xfrm>
            <a:custGeom>
              <a:avLst/>
              <a:gdLst/>
              <a:ahLst/>
              <a:cxnLst/>
              <a:rect l="l" t="t" r="r" b="b"/>
              <a:pathLst>
                <a:path w="1447" h="4893" extrusionOk="0">
                  <a:moveTo>
                    <a:pt x="144" y="0"/>
                  </a:moveTo>
                  <a:cubicBezTo>
                    <a:pt x="63" y="9"/>
                    <a:pt x="1" y="72"/>
                    <a:pt x="10" y="152"/>
                  </a:cubicBezTo>
                  <a:cubicBezTo>
                    <a:pt x="19" y="562"/>
                    <a:pt x="46" y="982"/>
                    <a:pt x="99" y="1392"/>
                  </a:cubicBezTo>
                  <a:cubicBezTo>
                    <a:pt x="153" y="1811"/>
                    <a:pt x="242" y="2222"/>
                    <a:pt x="367" y="2614"/>
                  </a:cubicBezTo>
                  <a:cubicBezTo>
                    <a:pt x="617" y="3408"/>
                    <a:pt x="956" y="4166"/>
                    <a:pt x="1384" y="4880"/>
                  </a:cubicBezTo>
                  <a:cubicBezTo>
                    <a:pt x="1390" y="4886"/>
                    <a:pt x="1401" y="4893"/>
                    <a:pt x="1413" y="4893"/>
                  </a:cubicBezTo>
                  <a:cubicBezTo>
                    <a:pt x="1418" y="4893"/>
                    <a:pt x="1423" y="4892"/>
                    <a:pt x="1428" y="4889"/>
                  </a:cubicBezTo>
                  <a:cubicBezTo>
                    <a:pt x="1446" y="4880"/>
                    <a:pt x="1446" y="4862"/>
                    <a:pt x="1437" y="4844"/>
                  </a:cubicBezTo>
                  <a:cubicBezTo>
                    <a:pt x="1045" y="4122"/>
                    <a:pt x="741" y="3355"/>
                    <a:pt x="536" y="2569"/>
                  </a:cubicBezTo>
                  <a:cubicBezTo>
                    <a:pt x="438" y="2177"/>
                    <a:pt x="367" y="1776"/>
                    <a:pt x="331" y="1365"/>
                  </a:cubicBezTo>
                  <a:cubicBezTo>
                    <a:pt x="295" y="964"/>
                    <a:pt x="295" y="562"/>
                    <a:pt x="295" y="152"/>
                  </a:cubicBezTo>
                  <a:lnTo>
                    <a:pt x="295" y="143"/>
                  </a:lnTo>
                  <a:cubicBezTo>
                    <a:pt x="295" y="63"/>
                    <a:pt x="224" y="0"/>
                    <a:pt x="144"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6881;p57"/>
            <p:cNvSpPr/>
            <p:nvPr/>
          </p:nvSpPr>
          <p:spPr>
            <a:xfrm>
              <a:off x="6995067" y="2130553"/>
              <a:ext cx="189036" cy="111455"/>
            </a:xfrm>
            <a:custGeom>
              <a:avLst/>
              <a:gdLst/>
              <a:ahLst/>
              <a:cxnLst/>
              <a:rect l="l" t="t" r="r" b="b"/>
              <a:pathLst>
                <a:path w="6094" h="3593" extrusionOk="0">
                  <a:moveTo>
                    <a:pt x="6094" y="1"/>
                  </a:moveTo>
                  <a:lnTo>
                    <a:pt x="6094" y="1"/>
                  </a:lnTo>
                  <a:cubicBezTo>
                    <a:pt x="5603" y="563"/>
                    <a:pt x="4604" y="1419"/>
                    <a:pt x="3078" y="1419"/>
                  </a:cubicBezTo>
                  <a:cubicBezTo>
                    <a:pt x="1571" y="1419"/>
                    <a:pt x="527" y="830"/>
                    <a:pt x="1" y="438"/>
                  </a:cubicBezTo>
                  <a:lnTo>
                    <a:pt x="1" y="438"/>
                  </a:lnTo>
                  <a:cubicBezTo>
                    <a:pt x="586" y="1823"/>
                    <a:pt x="1658" y="3592"/>
                    <a:pt x="3092" y="3592"/>
                  </a:cubicBezTo>
                  <a:cubicBezTo>
                    <a:pt x="3449" y="3592"/>
                    <a:pt x="3829" y="3482"/>
                    <a:pt x="4229" y="3230"/>
                  </a:cubicBezTo>
                  <a:cubicBezTo>
                    <a:pt x="4934" y="2784"/>
                    <a:pt x="5398" y="2026"/>
                    <a:pt x="5710" y="1241"/>
                  </a:cubicBezTo>
                  <a:cubicBezTo>
                    <a:pt x="5871" y="839"/>
                    <a:pt x="5995" y="420"/>
                    <a:pt x="6094"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6882;p57"/>
            <p:cNvSpPr/>
            <p:nvPr/>
          </p:nvSpPr>
          <p:spPr>
            <a:xfrm>
              <a:off x="7084996" y="2281221"/>
              <a:ext cx="228617" cy="249153"/>
            </a:xfrm>
            <a:custGeom>
              <a:avLst/>
              <a:gdLst/>
              <a:ahLst/>
              <a:cxnLst/>
              <a:rect l="l" t="t" r="r" b="b"/>
              <a:pathLst>
                <a:path w="7370" h="8032" extrusionOk="0">
                  <a:moveTo>
                    <a:pt x="2119" y="0"/>
                  </a:moveTo>
                  <a:cubicBezTo>
                    <a:pt x="1363" y="0"/>
                    <a:pt x="696" y="323"/>
                    <a:pt x="313" y="1219"/>
                  </a:cubicBezTo>
                  <a:cubicBezTo>
                    <a:pt x="1" y="1941"/>
                    <a:pt x="45" y="2789"/>
                    <a:pt x="224" y="3583"/>
                  </a:cubicBezTo>
                  <a:cubicBezTo>
                    <a:pt x="474" y="4680"/>
                    <a:pt x="973" y="5724"/>
                    <a:pt x="1660" y="6616"/>
                  </a:cubicBezTo>
                  <a:cubicBezTo>
                    <a:pt x="2044" y="7107"/>
                    <a:pt x="2499" y="7562"/>
                    <a:pt x="3061" y="7820"/>
                  </a:cubicBezTo>
                  <a:cubicBezTo>
                    <a:pt x="3382" y="7964"/>
                    <a:pt x="3729" y="8031"/>
                    <a:pt x="4075" y="8031"/>
                  </a:cubicBezTo>
                  <a:cubicBezTo>
                    <a:pt x="4527" y="8031"/>
                    <a:pt x="4978" y="7916"/>
                    <a:pt x="5371" y="7704"/>
                  </a:cubicBezTo>
                  <a:cubicBezTo>
                    <a:pt x="6067" y="7339"/>
                    <a:pt x="6594" y="6705"/>
                    <a:pt x="6924" y="5974"/>
                  </a:cubicBezTo>
                  <a:cubicBezTo>
                    <a:pt x="7218" y="5340"/>
                    <a:pt x="7370" y="4618"/>
                    <a:pt x="7254" y="3904"/>
                  </a:cubicBezTo>
                  <a:cubicBezTo>
                    <a:pt x="7075" y="2825"/>
                    <a:pt x="6308" y="1906"/>
                    <a:pt x="5407" y="1290"/>
                  </a:cubicBezTo>
                  <a:cubicBezTo>
                    <a:pt x="4531" y="696"/>
                    <a:pt x="3229" y="0"/>
                    <a:pt x="2119"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6883;p57"/>
            <p:cNvSpPr/>
            <p:nvPr/>
          </p:nvSpPr>
          <p:spPr>
            <a:xfrm>
              <a:off x="7135095" y="2328590"/>
              <a:ext cx="121257" cy="125786"/>
            </a:xfrm>
            <a:custGeom>
              <a:avLst/>
              <a:gdLst/>
              <a:ahLst/>
              <a:cxnLst/>
              <a:rect l="l" t="t" r="r" b="b"/>
              <a:pathLst>
                <a:path w="3909" h="4055" extrusionOk="0">
                  <a:moveTo>
                    <a:pt x="34" y="0"/>
                  </a:moveTo>
                  <a:cubicBezTo>
                    <a:pt x="29" y="0"/>
                    <a:pt x="24" y="1"/>
                    <a:pt x="18" y="4"/>
                  </a:cubicBezTo>
                  <a:cubicBezTo>
                    <a:pt x="1" y="13"/>
                    <a:pt x="1" y="31"/>
                    <a:pt x="10" y="49"/>
                  </a:cubicBezTo>
                  <a:cubicBezTo>
                    <a:pt x="911" y="1583"/>
                    <a:pt x="2133" y="2948"/>
                    <a:pt x="3587" y="4018"/>
                  </a:cubicBezTo>
                  <a:cubicBezTo>
                    <a:pt x="3587" y="4018"/>
                    <a:pt x="3587" y="4018"/>
                    <a:pt x="3596" y="4027"/>
                  </a:cubicBezTo>
                  <a:cubicBezTo>
                    <a:pt x="3627" y="4046"/>
                    <a:pt x="3661" y="4055"/>
                    <a:pt x="3694" y="4055"/>
                  </a:cubicBezTo>
                  <a:cubicBezTo>
                    <a:pt x="3758" y="4055"/>
                    <a:pt x="3820" y="4023"/>
                    <a:pt x="3854" y="3965"/>
                  </a:cubicBezTo>
                  <a:cubicBezTo>
                    <a:pt x="3908" y="3885"/>
                    <a:pt x="3890" y="3769"/>
                    <a:pt x="3801" y="3706"/>
                  </a:cubicBezTo>
                  <a:cubicBezTo>
                    <a:pt x="2329" y="2752"/>
                    <a:pt x="1044" y="1485"/>
                    <a:pt x="63" y="13"/>
                  </a:cubicBezTo>
                  <a:cubicBezTo>
                    <a:pt x="57" y="7"/>
                    <a:pt x="46" y="0"/>
                    <a:pt x="34"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6884;p57"/>
            <p:cNvSpPr/>
            <p:nvPr/>
          </p:nvSpPr>
          <p:spPr>
            <a:xfrm>
              <a:off x="7125417" y="2338269"/>
              <a:ext cx="74758" cy="133138"/>
            </a:xfrm>
            <a:custGeom>
              <a:avLst/>
              <a:gdLst/>
              <a:ahLst/>
              <a:cxnLst/>
              <a:rect l="l" t="t" r="r" b="b"/>
              <a:pathLst>
                <a:path w="2410" h="4292" extrusionOk="0">
                  <a:moveTo>
                    <a:pt x="45" y="1"/>
                  </a:moveTo>
                  <a:cubicBezTo>
                    <a:pt x="41" y="1"/>
                    <a:pt x="38" y="2"/>
                    <a:pt x="36" y="4"/>
                  </a:cubicBezTo>
                  <a:cubicBezTo>
                    <a:pt x="18" y="4"/>
                    <a:pt x="0" y="22"/>
                    <a:pt x="9" y="40"/>
                  </a:cubicBezTo>
                  <a:cubicBezTo>
                    <a:pt x="161" y="825"/>
                    <a:pt x="437" y="1583"/>
                    <a:pt x="812" y="2288"/>
                  </a:cubicBezTo>
                  <a:cubicBezTo>
                    <a:pt x="1187" y="2993"/>
                    <a:pt x="1651" y="3653"/>
                    <a:pt x="2195" y="4251"/>
                  </a:cubicBezTo>
                  <a:cubicBezTo>
                    <a:pt x="2218" y="4279"/>
                    <a:pt x="2251" y="4292"/>
                    <a:pt x="2284" y="4292"/>
                  </a:cubicBezTo>
                  <a:cubicBezTo>
                    <a:pt x="2314" y="4292"/>
                    <a:pt x="2343" y="4281"/>
                    <a:pt x="2364" y="4260"/>
                  </a:cubicBezTo>
                  <a:cubicBezTo>
                    <a:pt x="2409" y="4215"/>
                    <a:pt x="2409" y="4135"/>
                    <a:pt x="2364" y="4090"/>
                  </a:cubicBezTo>
                  <a:cubicBezTo>
                    <a:pt x="1820" y="3528"/>
                    <a:pt x="1339" y="2895"/>
                    <a:pt x="946" y="2217"/>
                  </a:cubicBezTo>
                  <a:cubicBezTo>
                    <a:pt x="553" y="1530"/>
                    <a:pt x="259" y="798"/>
                    <a:pt x="72" y="22"/>
                  </a:cubicBezTo>
                  <a:cubicBezTo>
                    <a:pt x="65" y="9"/>
                    <a:pt x="54" y="1"/>
                    <a:pt x="45"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6885;p57"/>
            <p:cNvSpPr/>
            <p:nvPr/>
          </p:nvSpPr>
          <p:spPr>
            <a:xfrm>
              <a:off x="7151412" y="2321114"/>
              <a:ext cx="103266" cy="78729"/>
            </a:xfrm>
            <a:custGeom>
              <a:avLst/>
              <a:gdLst/>
              <a:ahLst/>
              <a:cxnLst/>
              <a:rect l="l" t="t" r="r" b="b"/>
              <a:pathLst>
                <a:path w="3329" h="2538" extrusionOk="0">
                  <a:moveTo>
                    <a:pt x="31" y="1"/>
                  </a:moveTo>
                  <a:cubicBezTo>
                    <a:pt x="19" y="1"/>
                    <a:pt x="7" y="9"/>
                    <a:pt x="1" y="22"/>
                  </a:cubicBezTo>
                  <a:cubicBezTo>
                    <a:pt x="1" y="31"/>
                    <a:pt x="10" y="58"/>
                    <a:pt x="19" y="58"/>
                  </a:cubicBezTo>
                  <a:cubicBezTo>
                    <a:pt x="1223" y="584"/>
                    <a:pt x="2267" y="1431"/>
                    <a:pt x="3025" y="2475"/>
                  </a:cubicBezTo>
                  <a:cubicBezTo>
                    <a:pt x="3025" y="2475"/>
                    <a:pt x="3025" y="2475"/>
                    <a:pt x="3034" y="2484"/>
                  </a:cubicBezTo>
                  <a:cubicBezTo>
                    <a:pt x="3064" y="2519"/>
                    <a:pt x="3108" y="2537"/>
                    <a:pt x="3151" y="2537"/>
                  </a:cubicBezTo>
                  <a:cubicBezTo>
                    <a:pt x="3186" y="2537"/>
                    <a:pt x="3221" y="2526"/>
                    <a:pt x="3248" y="2502"/>
                  </a:cubicBezTo>
                  <a:cubicBezTo>
                    <a:pt x="3320" y="2448"/>
                    <a:pt x="3328" y="2350"/>
                    <a:pt x="3275" y="2279"/>
                  </a:cubicBezTo>
                  <a:cubicBezTo>
                    <a:pt x="2419" y="1244"/>
                    <a:pt x="1286" y="450"/>
                    <a:pt x="46" y="4"/>
                  </a:cubicBezTo>
                  <a:cubicBezTo>
                    <a:pt x="41" y="2"/>
                    <a:pt x="36" y="1"/>
                    <a:pt x="31"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6886;p57"/>
            <p:cNvSpPr/>
            <p:nvPr/>
          </p:nvSpPr>
          <p:spPr>
            <a:xfrm>
              <a:off x="7084996" y="2281190"/>
              <a:ext cx="158884" cy="155193"/>
            </a:xfrm>
            <a:custGeom>
              <a:avLst/>
              <a:gdLst/>
              <a:ahLst/>
              <a:cxnLst/>
              <a:rect l="l" t="t" r="r" b="b"/>
              <a:pathLst>
                <a:path w="5122" h="5003" extrusionOk="0">
                  <a:moveTo>
                    <a:pt x="2116" y="1"/>
                  </a:moveTo>
                  <a:cubicBezTo>
                    <a:pt x="1361" y="1"/>
                    <a:pt x="694" y="323"/>
                    <a:pt x="313" y="1220"/>
                  </a:cubicBezTo>
                  <a:cubicBezTo>
                    <a:pt x="1" y="1942"/>
                    <a:pt x="45" y="2790"/>
                    <a:pt x="224" y="3584"/>
                  </a:cubicBezTo>
                  <a:cubicBezTo>
                    <a:pt x="340" y="4066"/>
                    <a:pt x="500" y="4547"/>
                    <a:pt x="697" y="5002"/>
                  </a:cubicBezTo>
                  <a:cubicBezTo>
                    <a:pt x="875" y="4387"/>
                    <a:pt x="1312" y="3191"/>
                    <a:pt x="2169" y="2219"/>
                  </a:cubicBezTo>
                  <a:cubicBezTo>
                    <a:pt x="3025" y="1250"/>
                    <a:pt x="4367" y="1103"/>
                    <a:pt x="5058" y="1103"/>
                  </a:cubicBezTo>
                  <a:cubicBezTo>
                    <a:pt x="5080" y="1103"/>
                    <a:pt x="5101" y="1104"/>
                    <a:pt x="5122" y="1104"/>
                  </a:cubicBezTo>
                  <a:cubicBezTo>
                    <a:pt x="4264" y="561"/>
                    <a:pt x="3113" y="1"/>
                    <a:pt x="2116"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6887;p57"/>
            <p:cNvSpPr/>
            <p:nvPr/>
          </p:nvSpPr>
          <p:spPr>
            <a:xfrm>
              <a:off x="7094706" y="2089915"/>
              <a:ext cx="293635" cy="214565"/>
            </a:xfrm>
            <a:custGeom>
              <a:avLst/>
              <a:gdLst/>
              <a:ahLst/>
              <a:cxnLst/>
              <a:rect l="l" t="t" r="r" b="b"/>
              <a:pathLst>
                <a:path w="9466" h="6917" extrusionOk="0">
                  <a:moveTo>
                    <a:pt x="6223" y="0"/>
                  </a:moveTo>
                  <a:cubicBezTo>
                    <a:pt x="6147" y="0"/>
                    <a:pt x="6071" y="3"/>
                    <a:pt x="5995" y="8"/>
                  </a:cubicBezTo>
                  <a:cubicBezTo>
                    <a:pt x="4835" y="88"/>
                    <a:pt x="3756" y="722"/>
                    <a:pt x="2917" y="1534"/>
                  </a:cubicBezTo>
                  <a:cubicBezTo>
                    <a:pt x="2248" y="2185"/>
                    <a:pt x="1508" y="2898"/>
                    <a:pt x="1080" y="3728"/>
                  </a:cubicBezTo>
                  <a:cubicBezTo>
                    <a:pt x="0" y="5825"/>
                    <a:pt x="1998" y="6538"/>
                    <a:pt x="3685" y="6833"/>
                  </a:cubicBezTo>
                  <a:cubicBezTo>
                    <a:pt x="3998" y="6889"/>
                    <a:pt x="4309" y="6916"/>
                    <a:pt x="4613" y="6916"/>
                  </a:cubicBezTo>
                  <a:cubicBezTo>
                    <a:pt x="6248" y="6916"/>
                    <a:pt x="7716" y="6120"/>
                    <a:pt x="8671" y="4638"/>
                  </a:cubicBezTo>
                  <a:cubicBezTo>
                    <a:pt x="9269" y="3719"/>
                    <a:pt x="9465" y="2479"/>
                    <a:pt x="8957" y="1507"/>
                  </a:cubicBezTo>
                  <a:cubicBezTo>
                    <a:pt x="8448" y="539"/>
                    <a:pt x="7322" y="0"/>
                    <a:pt x="6223"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6888;p57"/>
            <p:cNvSpPr/>
            <p:nvPr/>
          </p:nvSpPr>
          <p:spPr>
            <a:xfrm>
              <a:off x="7168039" y="2163218"/>
              <a:ext cx="155255" cy="78326"/>
            </a:xfrm>
            <a:custGeom>
              <a:avLst/>
              <a:gdLst/>
              <a:ahLst/>
              <a:cxnLst/>
              <a:rect l="l" t="t" r="r" b="b"/>
              <a:pathLst>
                <a:path w="5005" h="2525" extrusionOk="0">
                  <a:moveTo>
                    <a:pt x="4839" y="1"/>
                  </a:moveTo>
                  <a:cubicBezTo>
                    <a:pt x="4807" y="1"/>
                    <a:pt x="4774" y="12"/>
                    <a:pt x="4746" y="36"/>
                  </a:cubicBezTo>
                  <a:cubicBezTo>
                    <a:pt x="3381" y="1169"/>
                    <a:pt x="1758" y="2007"/>
                    <a:pt x="27" y="2462"/>
                  </a:cubicBezTo>
                  <a:cubicBezTo>
                    <a:pt x="9" y="2462"/>
                    <a:pt x="0" y="2480"/>
                    <a:pt x="0" y="2498"/>
                  </a:cubicBezTo>
                  <a:cubicBezTo>
                    <a:pt x="9" y="2516"/>
                    <a:pt x="27" y="2525"/>
                    <a:pt x="45" y="2525"/>
                  </a:cubicBezTo>
                  <a:cubicBezTo>
                    <a:pt x="1802" y="2141"/>
                    <a:pt x="3479" y="1365"/>
                    <a:pt x="4925" y="259"/>
                  </a:cubicBezTo>
                  <a:lnTo>
                    <a:pt x="4934" y="259"/>
                  </a:lnTo>
                  <a:cubicBezTo>
                    <a:pt x="4996" y="205"/>
                    <a:pt x="5005" y="116"/>
                    <a:pt x="4951" y="54"/>
                  </a:cubicBezTo>
                  <a:cubicBezTo>
                    <a:pt x="4922" y="19"/>
                    <a:pt x="4881" y="1"/>
                    <a:pt x="4839"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6889;p57"/>
            <p:cNvSpPr/>
            <p:nvPr/>
          </p:nvSpPr>
          <p:spPr>
            <a:xfrm>
              <a:off x="7170521" y="2215209"/>
              <a:ext cx="152774" cy="50439"/>
            </a:xfrm>
            <a:custGeom>
              <a:avLst/>
              <a:gdLst/>
              <a:ahLst/>
              <a:cxnLst/>
              <a:rect l="l" t="t" r="r" b="b"/>
              <a:pathLst>
                <a:path w="4925" h="1626" extrusionOk="0">
                  <a:moveTo>
                    <a:pt x="4786" y="0"/>
                  </a:moveTo>
                  <a:cubicBezTo>
                    <a:pt x="4754" y="0"/>
                    <a:pt x="4721" y="14"/>
                    <a:pt x="4693" y="37"/>
                  </a:cubicBezTo>
                  <a:cubicBezTo>
                    <a:pt x="4407" y="349"/>
                    <a:pt x="4086" y="608"/>
                    <a:pt x="3721" y="831"/>
                  </a:cubicBezTo>
                  <a:cubicBezTo>
                    <a:pt x="3364" y="1045"/>
                    <a:pt x="2971" y="1215"/>
                    <a:pt x="2561" y="1322"/>
                  </a:cubicBezTo>
                  <a:cubicBezTo>
                    <a:pt x="2116" y="1449"/>
                    <a:pt x="1652" y="1512"/>
                    <a:pt x="1188" y="1512"/>
                  </a:cubicBezTo>
                  <a:cubicBezTo>
                    <a:pt x="804" y="1512"/>
                    <a:pt x="420" y="1469"/>
                    <a:pt x="45" y="1384"/>
                  </a:cubicBezTo>
                  <a:cubicBezTo>
                    <a:pt x="42" y="1382"/>
                    <a:pt x="39" y="1382"/>
                    <a:pt x="35" y="1382"/>
                  </a:cubicBezTo>
                  <a:cubicBezTo>
                    <a:pt x="21" y="1382"/>
                    <a:pt x="8" y="1396"/>
                    <a:pt x="0" y="1411"/>
                  </a:cubicBezTo>
                  <a:cubicBezTo>
                    <a:pt x="0" y="1420"/>
                    <a:pt x="9" y="1447"/>
                    <a:pt x="27" y="1447"/>
                  </a:cubicBezTo>
                  <a:cubicBezTo>
                    <a:pt x="473" y="1565"/>
                    <a:pt x="933" y="1626"/>
                    <a:pt x="1394" y="1626"/>
                  </a:cubicBezTo>
                  <a:cubicBezTo>
                    <a:pt x="1801" y="1626"/>
                    <a:pt x="2208" y="1578"/>
                    <a:pt x="2605" y="1482"/>
                  </a:cubicBezTo>
                  <a:cubicBezTo>
                    <a:pt x="3025" y="1375"/>
                    <a:pt x="3444" y="1215"/>
                    <a:pt x="3828" y="1001"/>
                  </a:cubicBezTo>
                  <a:cubicBezTo>
                    <a:pt x="4211" y="795"/>
                    <a:pt x="4559" y="528"/>
                    <a:pt x="4871" y="215"/>
                  </a:cubicBezTo>
                  <a:cubicBezTo>
                    <a:pt x="4880" y="215"/>
                    <a:pt x="4880" y="207"/>
                    <a:pt x="4880" y="207"/>
                  </a:cubicBezTo>
                  <a:cubicBezTo>
                    <a:pt x="4925" y="162"/>
                    <a:pt x="4925" y="82"/>
                    <a:pt x="4871" y="37"/>
                  </a:cubicBezTo>
                  <a:cubicBezTo>
                    <a:pt x="4846" y="12"/>
                    <a:pt x="4816" y="0"/>
                    <a:pt x="4786" y="0"/>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6890;p57"/>
            <p:cNvSpPr/>
            <p:nvPr/>
          </p:nvSpPr>
          <p:spPr>
            <a:xfrm>
              <a:off x="7163883" y="2140014"/>
              <a:ext cx="122901" cy="79442"/>
            </a:xfrm>
            <a:custGeom>
              <a:avLst/>
              <a:gdLst/>
              <a:ahLst/>
              <a:cxnLst/>
              <a:rect l="l" t="t" r="r" b="b"/>
              <a:pathLst>
                <a:path w="3962" h="2561" extrusionOk="0">
                  <a:moveTo>
                    <a:pt x="3807" y="1"/>
                  </a:moveTo>
                  <a:cubicBezTo>
                    <a:pt x="3793" y="1"/>
                    <a:pt x="3779" y="3"/>
                    <a:pt x="3765" y="8"/>
                  </a:cubicBezTo>
                  <a:cubicBezTo>
                    <a:pt x="3007" y="177"/>
                    <a:pt x="2275" y="472"/>
                    <a:pt x="1633" y="900"/>
                  </a:cubicBezTo>
                  <a:cubicBezTo>
                    <a:pt x="991" y="1328"/>
                    <a:pt x="446" y="1881"/>
                    <a:pt x="9" y="2506"/>
                  </a:cubicBezTo>
                  <a:cubicBezTo>
                    <a:pt x="0" y="2524"/>
                    <a:pt x="0" y="2541"/>
                    <a:pt x="18" y="2550"/>
                  </a:cubicBezTo>
                  <a:cubicBezTo>
                    <a:pt x="22" y="2558"/>
                    <a:pt x="27" y="2561"/>
                    <a:pt x="34" y="2561"/>
                  </a:cubicBezTo>
                  <a:cubicBezTo>
                    <a:pt x="42" y="2561"/>
                    <a:pt x="53" y="2555"/>
                    <a:pt x="63" y="2550"/>
                  </a:cubicBezTo>
                  <a:cubicBezTo>
                    <a:pt x="527" y="1953"/>
                    <a:pt x="1089" y="1435"/>
                    <a:pt x="1731" y="1060"/>
                  </a:cubicBezTo>
                  <a:cubicBezTo>
                    <a:pt x="2373" y="677"/>
                    <a:pt x="3087" y="427"/>
                    <a:pt x="3819" y="302"/>
                  </a:cubicBezTo>
                  <a:lnTo>
                    <a:pt x="3828" y="302"/>
                  </a:lnTo>
                  <a:cubicBezTo>
                    <a:pt x="3917" y="284"/>
                    <a:pt x="3961" y="204"/>
                    <a:pt x="3943" y="124"/>
                  </a:cubicBezTo>
                  <a:cubicBezTo>
                    <a:pt x="3929" y="50"/>
                    <a:pt x="3872" y="1"/>
                    <a:pt x="3807" y="1"/>
                  </a:cubicBezTo>
                  <a:close/>
                </a:path>
              </a:pathLst>
            </a:custGeom>
            <a:solidFill>
              <a:srgbClr val="FC7A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6891;p57"/>
            <p:cNvSpPr/>
            <p:nvPr/>
          </p:nvSpPr>
          <p:spPr>
            <a:xfrm>
              <a:off x="7094706" y="2133314"/>
              <a:ext cx="179606" cy="171199"/>
            </a:xfrm>
            <a:custGeom>
              <a:avLst/>
              <a:gdLst/>
              <a:ahLst/>
              <a:cxnLst/>
              <a:rect l="l" t="t" r="r" b="b"/>
              <a:pathLst>
                <a:path w="5790" h="5519" extrusionOk="0">
                  <a:moveTo>
                    <a:pt x="3060" y="1"/>
                  </a:moveTo>
                  <a:cubicBezTo>
                    <a:pt x="3015" y="45"/>
                    <a:pt x="2962" y="90"/>
                    <a:pt x="2917" y="135"/>
                  </a:cubicBezTo>
                  <a:cubicBezTo>
                    <a:pt x="2248" y="786"/>
                    <a:pt x="1508" y="1499"/>
                    <a:pt x="1080" y="2329"/>
                  </a:cubicBezTo>
                  <a:cubicBezTo>
                    <a:pt x="0" y="4426"/>
                    <a:pt x="1998" y="5139"/>
                    <a:pt x="3685" y="5434"/>
                  </a:cubicBezTo>
                  <a:cubicBezTo>
                    <a:pt x="3997" y="5491"/>
                    <a:pt x="4306" y="5519"/>
                    <a:pt x="4609" y="5519"/>
                  </a:cubicBezTo>
                  <a:cubicBezTo>
                    <a:pt x="5015" y="5519"/>
                    <a:pt x="5411" y="5468"/>
                    <a:pt x="5790" y="5371"/>
                  </a:cubicBezTo>
                  <a:cubicBezTo>
                    <a:pt x="5094" y="5095"/>
                    <a:pt x="3658" y="4399"/>
                    <a:pt x="3078" y="3319"/>
                  </a:cubicBezTo>
                  <a:cubicBezTo>
                    <a:pt x="2543" y="2302"/>
                    <a:pt x="2837" y="813"/>
                    <a:pt x="3060"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6892;p57"/>
            <p:cNvSpPr/>
            <p:nvPr/>
          </p:nvSpPr>
          <p:spPr>
            <a:xfrm>
              <a:off x="7202069" y="2020552"/>
              <a:ext cx="58690" cy="68275"/>
            </a:xfrm>
            <a:custGeom>
              <a:avLst/>
              <a:gdLst/>
              <a:ahLst/>
              <a:cxnLst/>
              <a:rect l="l" t="t" r="r" b="b"/>
              <a:pathLst>
                <a:path w="1892" h="2201" extrusionOk="0">
                  <a:moveTo>
                    <a:pt x="654" y="1"/>
                  </a:moveTo>
                  <a:cubicBezTo>
                    <a:pt x="610" y="1"/>
                    <a:pt x="563" y="17"/>
                    <a:pt x="527" y="41"/>
                  </a:cubicBezTo>
                  <a:cubicBezTo>
                    <a:pt x="268" y="183"/>
                    <a:pt x="215" y="531"/>
                    <a:pt x="206" y="826"/>
                  </a:cubicBezTo>
                  <a:cubicBezTo>
                    <a:pt x="188" y="1174"/>
                    <a:pt x="0" y="2039"/>
                    <a:pt x="402" y="2182"/>
                  </a:cubicBezTo>
                  <a:cubicBezTo>
                    <a:pt x="439" y="2195"/>
                    <a:pt x="478" y="2201"/>
                    <a:pt x="519" y="2201"/>
                  </a:cubicBezTo>
                  <a:cubicBezTo>
                    <a:pt x="870" y="2201"/>
                    <a:pt x="1361" y="1767"/>
                    <a:pt x="1553" y="1575"/>
                  </a:cubicBezTo>
                  <a:cubicBezTo>
                    <a:pt x="1731" y="1397"/>
                    <a:pt x="1892" y="1165"/>
                    <a:pt x="1856" y="915"/>
                  </a:cubicBezTo>
                  <a:cubicBezTo>
                    <a:pt x="1847" y="852"/>
                    <a:pt x="1829" y="799"/>
                    <a:pt x="1785" y="772"/>
                  </a:cubicBezTo>
                  <a:cubicBezTo>
                    <a:pt x="1760" y="752"/>
                    <a:pt x="1730" y="746"/>
                    <a:pt x="1699" y="746"/>
                  </a:cubicBezTo>
                  <a:cubicBezTo>
                    <a:pt x="1674" y="746"/>
                    <a:pt x="1648" y="750"/>
                    <a:pt x="1624" y="754"/>
                  </a:cubicBezTo>
                  <a:cubicBezTo>
                    <a:pt x="1303" y="799"/>
                    <a:pt x="1009" y="1004"/>
                    <a:pt x="839" y="1281"/>
                  </a:cubicBezTo>
                  <a:cubicBezTo>
                    <a:pt x="910" y="906"/>
                    <a:pt x="982" y="496"/>
                    <a:pt x="821" y="148"/>
                  </a:cubicBezTo>
                  <a:cubicBezTo>
                    <a:pt x="803" y="94"/>
                    <a:pt x="768" y="41"/>
                    <a:pt x="714" y="14"/>
                  </a:cubicBezTo>
                  <a:cubicBezTo>
                    <a:pt x="696" y="5"/>
                    <a:pt x="676" y="1"/>
                    <a:pt x="654"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6893;p57"/>
            <p:cNvSpPr/>
            <p:nvPr/>
          </p:nvSpPr>
          <p:spPr>
            <a:xfrm>
              <a:off x="7004745" y="2200877"/>
              <a:ext cx="181498" cy="149330"/>
            </a:xfrm>
            <a:custGeom>
              <a:avLst/>
              <a:gdLst/>
              <a:ahLst/>
              <a:cxnLst/>
              <a:rect l="l" t="t" r="r" b="b"/>
              <a:pathLst>
                <a:path w="5851" h="4814" extrusionOk="0">
                  <a:moveTo>
                    <a:pt x="2767" y="0"/>
                  </a:moveTo>
                  <a:cubicBezTo>
                    <a:pt x="1858" y="0"/>
                    <a:pt x="946" y="349"/>
                    <a:pt x="474" y="1106"/>
                  </a:cubicBezTo>
                  <a:cubicBezTo>
                    <a:pt x="1" y="1846"/>
                    <a:pt x="117" y="2845"/>
                    <a:pt x="634" y="3728"/>
                  </a:cubicBezTo>
                  <a:cubicBezTo>
                    <a:pt x="1081" y="4495"/>
                    <a:pt x="1731" y="4814"/>
                    <a:pt x="2407" y="4814"/>
                  </a:cubicBezTo>
                  <a:cubicBezTo>
                    <a:pt x="3540" y="4814"/>
                    <a:pt x="4746" y="3920"/>
                    <a:pt x="5193" y="2747"/>
                  </a:cubicBezTo>
                  <a:cubicBezTo>
                    <a:pt x="5850" y="1011"/>
                    <a:pt x="4314" y="0"/>
                    <a:pt x="2767"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6894;p57"/>
            <p:cNvSpPr/>
            <p:nvPr/>
          </p:nvSpPr>
          <p:spPr>
            <a:xfrm>
              <a:off x="7026057" y="2219366"/>
              <a:ext cx="136302" cy="112261"/>
            </a:xfrm>
            <a:custGeom>
              <a:avLst/>
              <a:gdLst/>
              <a:ahLst/>
              <a:cxnLst/>
              <a:rect l="l" t="t" r="r" b="b"/>
              <a:pathLst>
                <a:path w="4394" h="3619" extrusionOk="0">
                  <a:moveTo>
                    <a:pt x="2075" y="1"/>
                  </a:moveTo>
                  <a:cubicBezTo>
                    <a:pt x="1391" y="1"/>
                    <a:pt x="705" y="263"/>
                    <a:pt x="349" y="831"/>
                  </a:cubicBezTo>
                  <a:cubicBezTo>
                    <a:pt x="1" y="1393"/>
                    <a:pt x="81" y="2142"/>
                    <a:pt x="474" y="2802"/>
                  </a:cubicBezTo>
                  <a:cubicBezTo>
                    <a:pt x="810" y="3379"/>
                    <a:pt x="1301" y="3618"/>
                    <a:pt x="1810" y="3618"/>
                  </a:cubicBezTo>
                  <a:cubicBezTo>
                    <a:pt x="2663" y="3618"/>
                    <a:pt x="3570" y="2948"/>
                    <a:pt x="3899" y="2071"/>
                  </a:cubicBezTo>
                  <a:cubicBezTo>
                    <a:pt x="4394" y="761"/>
                    <a:pt x="3238" y="1"/>
                    <a:pt x="207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6895;p57"/>
            <p:cNvSpPr/>
            <p:nvPr/>
          </p:nvSpPr>
          <p:spPr>
            <a:xfrm>
              <a:off x="7044886" y="2238412"/>
              <a:ext cx="21342" cy="24475"/>
            </a:xfrm>
            <a:custGeom>
              <a:avLst/>
              <a:gdLst/>
              <a:ahLst/>
              <a:cxnLst/>
              <a:rect l="l" t="t" r="r" b="b"/>
              <a:pathLst>
                <a:path w="688" h="789" extrusionOk="0">
                  <a:moveTo>
                    <a:pt x="356" y="1"/>
                  </a:moveTo>
                  <a:cubicBezTo>
                    <a:pt x="126" y="1"/>
                    <a:pt x="0" y="422"/>
                    <a:pt x="116" y="618"/>
                  </a:cubicBezTo>
                  <a:cubicBezTo>
                    <a:pt x="170" y="716"/>
                    <a:pt x="277" y="779"/>
                    <a:pt x="384" y="788"/>
                  </a:cubicBezTo>
                  <a:cubicBezTo>
                    <a:pt x="391" y="788"/>
                    <a:pt x="398" y="789"/>
                    <a:pt x="404" y="789"/>
                  </a:cubicBezTo>
                  <a:cubicBezTo>
                    <a:pt x="504" y="789"/>
                    <a:pt x="601" y="729"/>
                    <a:pt x="643" y="645"/>
                  </a:cubicBezTo>
                  <a:cubicBezTo>
                    <a:pt x="669" y="592"/>
                    <a:pt x="678" y="538"/>
                    <a:pt x="678" y="493"/>
                  </a:cubicBezTo>
                  <a:cubicBezTo>
                    <a:pt x="687" y="342"/>
                    <a:pt x="643" y="172"/>
                    <a:pt x="527" y="74"/>
                  </a:cubicBezTo>
                  <a:cubicBezTo>
                    <a:pt x="465" y="23"/>
                    <a:pt x="408" y="1"/>
                    <a:pt x="356"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6896;p57"/>
            <p:cNvSpPr/>
            <p:nvPr/>
          </p:nvSpPr>
          <p:spPr>
            <a:xfrm>
              <a:off x="7078637" y="2228176"/>
              <a:ext cx="21342" cy="24475"/>
            </a:xfrm>
            <a:custGeom>
              <a:avLst/>
              <a:gdLst/>
              <a:ahLst/>
              <a:cxnLst/>
              <a:rect l="l" t="t" r="r" b="b"/>
              <a:pathLst>
                <a:path w="688" h="789" extrusionOk="0">
                  <a:moveTo>
                    <a:pt x="354" y="0"/>
                  </a:moveTo>
                  <a:cubicBezTo>
                    <a:pt x="126" y="0"/>
                    <a:pt x="1" y="415"/>
                    <a:pt x="117" y="618"/>
                  </a:cubicBezTo>
                  <a:cubicBezTo>
                    <a:pt x="179" y="707"/>
                    <a:pt x="277" y="779"/>
                    <a:pt x="384" y="788"/>
                  </a:cubicBezTo>
                  <a:cubicBezTo>
                    <a:pt x="391" y="788"/>
                    <a:pt x="398" y="789"/>
                    <a:pt x="405" y="789"/>
                  </a:cubicBezTo>
                  <a:cubicBezTo>
                    <a:pt x="505" y="789"/>
                    <a:pt x="601" y="728"/>
                    <a:pt x="643" y="636"/>
                  </a:cubicBezTo>
                  <a:cubicBezTo>
                    <a:pt x="670" y="591"/>
                    <a:pt x="679" y="538"/>
                    <a:pt x="679" y="484"/>
                  </a:cubicBezTo>
                  <a:cubicBezTo>
                    <a:pt x="688" y="333"/>
                    <a:pt x="643" y="172"/>
                    <a:pt x="527" y="74"/>
                  </a:cubicBezTo>
                  <a:cubicBezTo>
                    <a:pt x="465" y="22"/>
                    <a:pt x="407" y="0"/>
                    <a:pt x="354"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6897;p57"/>
            <p:cNvSpPr/>
            <p:nvPr/>
          </p:nvSpPr>
          <p:spPr>
            <a:xfrm>
              <a:off x="7071316" y="2258669"/>
              <a:ext cx="32261" cy="24940"/>
            </a:xfrm>
            <a:custGeom>
              <a:avLst/>
              <a:gdLst/>
              <a:ahLst/>
              <a:cxnLst/>
              <a:rect l="l" t="t" r="r" b="b"/>
              <a:pathLst>
                <a:path w="1040" h="804" extrusionOk="0">
                  <a:moveTo>
                    <a:pt x="645" y="1"/>
                  </a:moveTo>
                  <a:cubicBezTo>
                    <a:pt x="562" y="1"/>
                    <a:pt x="477" y="25"/>
                    <a:pt x="397" y="81"/>
                  </a:cubicBezTo>
                  <a:cubicBezTo>
                    <a:pt x="0" y="354"/>
                    <a:pt x="332" y="804"/>
                    <a:pt x="617" y="804"/>
                  </a:cubicBezTo>
                  <a:cubicBezTo>
                    <a:pt x="639" y="804"/>
                    <a:pt x="661" y="801"/>
                    <a:pt x="683" y="795"/>
                  </a:cubicBezTo>
                  <a:cubicBezTo>
                    <a:pt x="799" y="759"/>
                    <a:pt x="915" y="670"/>
                    <a:pt x="977" y="536"/>
                  </a:cubicBezTo>
                  <a:cubicBezTo>
                    <a:pt x="1040" y="411"/>
                    <a:pt x="1040" y="251"/>
                    <a:pt x="977" y="153"/>
                  </a:cubicBezTo>
                  <a:cubicBezTo>
                    <a:pt x="950" y="108"/>
                    <a:pt x="906" y="81"/>
                    <a:pt x="861" y="54"/>
                  </a:cubicBezTo>
                  <a:cubicBezTo>
                    <a:pt x="793" y="21"/>
                    <a:pt x="720" y="1"/>
                    <a:pt x="64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6898;p57"/>
            <p:cNvSpPr/>
            <p:nvPr/>
          </p:nvSpPr>
          <p:spPr>
            <a:xfrm>
              <a:off x="7111302" y="2241670"/>
              <a:ext cx="29376" cy="25064"/>
            </a:xfrm>
            <a:custGeom>
              <a:avLst/>
              <a:gdLst/>
              <a:ahLst/>
              <a:cxnLst/>
              <a:rect l="l" t="t" r="r" b="b"/>
              <a:pathLst>
                <a:path w="947" h="808" extrusionOk="0">
                  <a:moveTo>
                    <a:pt x="440" y="0"/>
                  </a:moveTo>
                  <a:cubicBezTo>
                    <a:pt x="151" y="0"/>
                    <a:pt x="0" y="419"/>
                    <a:pt x="152" y="647"/>
                  </a:cubicBezTo>
                  <a:cubicBezTo>
                    <a:pt x="188" y="701"/>
                    <a:pt x="241" y="736"/>
                    <a:pt x="304" y="772"/>
                  </a:cubicBezTo>
                  <a:cubicBezTo>
                    <a:pt x="358" y="796"/>
                    <a:pt x="418" y="808"/>
                    <a:pt x="476" y="808"/>
                  </a:cubicBezTo>
                  <a:cubicBezTo>
                    <a:pt x="572" y="808"/>
                    <a:pt x="666" y="776"/>
                    <a:pt x="732" y="710"/>
                  </a:cubicBezTo>
                  <a:cubicBezTo>
                    <a:pt x="946" y="495"/>
                    <a:pt x="785" y="49"/>
                    <a:pt x="491" y="5"/>
                  </a:cubicBezTo>
                  <a:cubicBezTo>
                    <a:pt x="473" y="2"/>
                    <a:pt x="456" y="0"/>
                    <a:pt x="44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6899;p57"/>
            <p:cNvSpPr/>
            <p:nvPr/>
          </p:nvSpPr>
          <p:spPr>
            <a:xfrm>
              <a:off x="7109658" y="2279019"/>
              <a:ext cx="29345" cy="25188"/>
            </a:xfrm>
            <a:custGeom>
              <a:avLst/>
              <a:gdLst/>
              <a:ahLst/>
              <a:cxnLst/>
              <a:rect l="l" t="t" r="r" b="b"/>
              <a:pathLst>
                <a:path w="946" h="812" extrusionOk="0">
                  <a:moveTo>
                    <a:pt x="440" y="1"/>
                  </a:moveTo>
                  <a:cubicBezTo>
                    <a:pt x="151" y="1"/>
                    <a:pt x="0" y="428"/>
                    <a:pt x="160" y="647"/>
                  </a:cubicBezTo>
                  <a:cubicBezTo>
                    <a:pt x="196" y="701"/>
                    <a:pt x="250" y="746"/>
                    <a:pt x="312" y="772"/>
                  </a:cubicBezTo>
                  <a:cubicBezTo>
                    <a:pt x="366" y="798"/>
                    <a:pt x="428" y="811"/>
                    <a:pt x="490" y="811"/>
                  </a:cubicBezTo>
                  <a:cubicBezTo>
                    <a:pt x="579" y="811"/>
                    <a:pt x="668" y="782"/>
                    <a:pt x="731" y="719"/>
                  </a:cubicBezTo>
                  <a:cubicBezTo>
                    <a:pt x="945" y="496"/>
                    <a:pt x="794" y="50"/>
                    <a:pt x="491" y="5"/>
                  </a:cubicBezTo>
                  <a:cubicBezTo>
                    <a:pt x="473" y="2"/>
                    <a:pt x="456" y="1"/>
                    <a:pt x="4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6900;p57"/>
            <p:cNvSpPr/>
            <p:nvPr/>
          </p:nvSpPr>
          <p:spPr>
            <a:xfrm>
              <a:off x="7040171" y="2279019"/>
              <a:ext cx="29655" cy="25188"/>
            </a:xfrm>
            <a:custGeom>
              <a:avLst/>
              <a:gdLst/>
              <a:ahLst/>
              <a:cxnLst/>
              <a:rect l="l" t="t" r="r" b="b"/>
              <a:pathLst>
                <a:path w="956" h="812" extrusionOk="0">
                  <a:moveTo>
                    <a:pt x="450" y="1"/>
                  </a:moveTo>
                  <a:cubicBezTo>
                    <a:pt x="160" y="1"/>
                    <a:pt x="1" y="428"/>
                    <a:pt x="161" y="647"/>
                  </a:cubicBezTo>
                  <a:cubicBezTo>
                    <a:pt x="197" y="701"/>
                    <a:pt x="250" y="746"/>
                    <a:pt x="313" y="772"/>
                  </a:cubicBezTo>
                  <a:cubicBezTo>
                    <a:pt x="367" y="798"/>
                    <a:pt x="429" y="811"/>
                    <a:pt x="490" y="811"/>
                  </a:cubicBezTo>
                  <a:cubicBezTo>
                    <a:pt x="580" y="811"/>
                    <a:pt x="669" y="782"/>
                    <a:pt x="732" y="719"/>
                  </a:cubicBezTo>
                  <a:cubicBezTo>
                    <a:pt x="955" y="496"/>
                    <a:pt x="795" y="50"/>
                    <a:pt x="500" y="5"/>
                  </a:cubicBezTo>
                  <a:cubicBezTo>
                    <a:pt x="483" y="2"/>
                    <a:pt x="466" y="1"/>
                    <a:pt x="45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6901;p57"/>
            <p:cNvSpPr/>
            <p:nvPr/>
          </p:nvSpPr>
          <p:spPr>
            <a:xfrm>
              <a:off x="7073395" y="2288883"/>
              <a:ext cx="26646" cy="24971"/>
            </a:xfrm>
            <a:custGeom>
              <a:avLst/>
              <a:gdLst/>
              <a:ahLst/>
              <a:cxnLst/>
              <a:rect l="l" t="t" r="r" b="b"/>
              <a:pathLst>
                <a:path w="859" h="805" extrusionOk="0">
                  <a:moveTo>
                    <a:pt x="412" y="1"/>
                  </a:moveTo>
                  <a:cubicBezTo>
                    <a:pt x="361" y="1"/>
                    <a:pt x="309" y="14"/>
                    <a:pt x="259" y="44"/>
                  </a:cubicBezTo>
                  <a:cubicBezTo>
                    <a:pt x="0" y="196"/>
                    <a:pt x="36" y="597"/>
                    <a:pt x="268" y="749"/>
                  </a:cubicBezTo>
                  <a:cubicBezTo>
                    <a:pt x="304" y="775"/>
                    <a:pt x="339" y="793"/>
                    <a:pt x="384" y="802"/>
                  </a:cubicBezTo>
                  <a:cubicBezTo>
                    <a:pt x="394" y="804"/>
                    <a:pt x="403" y="805"/>
                    <a:pt x="413" y="805"/>
                  </a:cubicBezTo>
                  <a:cubicBezTo>
                    <a:pt x="457" y="805"/>
                    <a:pt x="499" y="790"/>
                    <a:pt x="535" y="775"/>
                  </a:cubicBezTo>
                  <a:cubicBezTo>
                    <a:pt x="651" y="731"/>
                    <a:pt x="741" y="633"/>
                    <a:pt x="785" y="517"/>
                  </a:cubicBezTo>
                  <a:cubicBezTo>
                    <a:pt x="859" y="289"/>
                    <a:pt x="648" y="1"/>
                    <a:pt x="412"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6902;p57"/>
            <p:cNvSpPr/>
            <p:nvPr/>
          </p:nvSpPr>
          <p:spPr>
            <a:xfrm>
              <a:off x="7289207" y="2313762"/>
              <a:ext cx="73952" cy="62660"/>
            </a:xfrm>
            <a:custGeom>
              <a:avLst/>
              <a:gdLst/>
              <a:ahLst/>
              <a:cxnLst/>
              <a:rect l="l" t="t" r="r" b="b"/>
              <a:pathLst>
                <a:path w="2384" h="2020" extrusionOk="0">
                  <a:moveTo>
                    <a:pt x="1111" y="0"/>
                  </a:moveTo>
                  <a:cubicBezTo>
                    <a:pt x="900" y="0"/>
                    <a:pt x="695" y="40"/>
                    <a:pt x="519" y="143"/>
                  </a:cubicBezTo>
                  <a:cubicBezTo>
                    <a:pt x="0" y="457"/>
                    <a:pt x="929" y="2019"/>
                    <a:pt x="1536" y="2019"/>
                  </a:cubicBezTo>
                  <a:cubicBezTo>
                    <a:pt x="1618" y="2019"/>
                    <a:pt x="1693" y="1991"/>
                    <a:pt x="1759" y="1927"/>
                  </a:cubicBezTo>
                  <a:cubicBezTo>
                    <a:pt x="2018" y="1686"/>
                    <a:pt x="1447" y="1106"/>
                    <a:pt x="1277" y="964"/>
                  </a:cubicBezTo>
                  <a:lnTo>
                    <a:pt x="1277" y="964"/>
                  </a:lnTo>
                  <a:cubicBezTo>
                    <a:pt x="1417" y="1015"/>
                    <a:pt x="1576" y="1049"/>
                    <a:pt x="1732" y="1049"/>
                  </a:cubicBezTo>
                  <a:cubicBezTo>
                    <a:pt x="1765" y="1049"/>
                    <a:pt x="1798" y="1047"/>
                    <a:pt x="1830" y="1044"/>
                  </a:cubicBezTo>
                  <a:cubicBezTo>
                    <a:pt x="2080" y="1026"/>
                    <a:pt x="2366" y="883"/>
                    <a:pt x="2375" y="634"/>
                  </a:cubicBezTo>
                  <a:cubicBezTo>
                    <a:pt x="2384" y="393"/>
                    <a:pt x="2143" y="232"/>
                    <a:pt x="1920" y="152"/>
                  </a:cubicBezTo>
                  <a:cubicBezTo>
                    <a:pt x="1680" y="70"/>
                    <a:pt x="1391" y="0"/>
                    <a:pt x="1111"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6903;p57"/>
            <p:cNvSpPr/>
            <p:nvPr/>
          </p:nvSpPr>
          <p:spPr>
            <a:xfrm>
              <a:off x="7056240" y="2476312"/>
              <a:ext cx="61171" cy="60861"/>
            </a:xfrm>
            <a:custGeom>
              <a:avLst/>
              <a:gdLst/>
              <a:ahLst/>
              <a:cxnLst/>
              <a:rect l="l" t="t" r="r" b="b"/>
              <a:pathLst>
                <a:path w="1972" h="1962" extrusionOk="0">
                  <a:moveTo>
                    <a:pt x="1217" y="1"/>
                  </a:moveTo>
                  <a:cubicBezTo>
                    <a:pt x="1187" y="1"/>
                    <a:pt x="1156" y="5"/>
                    <a:pt x="1124" y="15"/>
                  </a:cubicBezTo>
                  <a:cubicBezTo>
                    <a:pt x="687" y="149"/>
                    <a:pt x="179" y="943"/>
                    <a:pt x="45" y="1344"/>
                  </a:cubicBezTo>
                  <a:cubicBezTo>
                    <a:pt x="18" y="1415"/>
                    <a:pt x="0" y="1487"/>
                    <a:pt x="18" y="1558"/>
                  </a:cubicBezTo>
                  <a:cubicBezTo>
                    <a:pt x="36" y="1656"/>
                    <a:pt x="107" y="1736"/>
                    <a:pt x="187" y="1790"/>
                  </a:cubicBezTo>
                  <a:cubicBezTo>
                    <a:pt x="281" y="1844"/>
                    <a:pt x="374" y="1867"/>
                    <a:pt x="464" y="1867"/>
                  </a:cubicBezTo>
                  <a:cubicBezTo>
                    <a:pt x="840" y="1867"/>
                    <a:pt x="1146" y="1444"/>
                    <a:pt x="1126" y="1059"/>
                  </a:cubicBezTo>
                  <a:lnTo>
                    <a:pt x="1126" y="1059"/>
                  </a:lnTo>
                  <a:cubicBezTo>
                    <a:pt x="1136" y="1183"/>
                    <a:pt x="1153" y="1300"/>
                    <a:pt x="1178" y="1424"/>
                  </a:cubicBezTo>
                  <a:cubicBezTo>
                    <a:pt x="1213" y="1656"/>
                    <a:pt x="1311" y="1933"/>
                    <a:pt x="1543" y="1959"/>
                  </a:cubicBezTo>
                  <a:cubicBezTo>
                    <a:pt x="1555" y="1961"/>
                    <a:pt x="1566" y="1962"/>
                    <a:pt x="1578" y="1962"/>
                  </a:cubicBezTo>
                  <a:cubicBezTo>
                    <a:pt x="1700" y="1962"/>
                    <a:pt x="1817" y="1878"/>
                    <a:pt x="1882" y="1772"/>
                  </a:cubicBezTo>
                  <a:cubicBezTo>
                    <a:pt x="1954" y="1656"/>
                    <a:pt x="1972" y="1513"/>
                    <a:pt x="1972" y="1380"/>
                  </a:cubicBezTo>
                  <a:cubicBezTo>
                    <a:pt x="1955" y="1012"/>
                    <a:pt x="1672" y="1"/>
                    <a:pt x="1217"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6904;p57"/>
            <p:cNvSpPr/>
            <p:nvPr/>
          </p:nvSpPr>
          <p:spPr>
            <a:xfrm>
              <a:off x="6812509" y="2322076"/>
              <a:ext cx="78574" cy="53261"/>
            </a:xfrm>
            <a:custGeom>
              <a:avLst/>
              <a:gdLst/>
              <a:ahLst/>
              <a:cxnLst/>
              <a:rect l="l" t="t" r="r" b="b"/>
              <a:pathLst>
                <a:path w="2533" h="1717" extrusionOk="0">
                  <a:moveTo>
                    <a:pt x="1186" y="0"/>
                  </a:moveTo>
                  <a:cubicBezTo>
                    <a:pt x="969" y="0"/>
                    <a:pt x="778" y="18"/>
                    <a:pt x="667" y="44"/>
                  </a:cubicBezTo>
                  <a:cubicBezTo>
                    <a:pt x="649" y="53"/>
                    <a:pt x="631" y="53"/>
                    <a:pt x="613" y="62"/>
                  </a:cubicBezTo>
                  <a:cubicBezTo>
                    <a:pt x="0" y="303"/>
                    <a:pt x="690" y="996"/>
                    <a:pt x="1091" y="996"/>
                  </a:cubicBezTo>
                  <a:cubicBezTo>
                    <a:pt x="1151" y="996"/>
                    <a:pt x="1205" y="980"/>
                    <a:pt x="1247" y="946"/>
                  </a:cubicBezTo>
                  <a:lnTo>
                    <a:pt x="1247" y="946"/>
                  </a:lnTo>
                  <a:cubicBezTo>
                    <a:pt x="1077" y="1088"/>
                    <a:pt x="854" y="1311"/>
                    <a:pt x="961" y="1561"/>
                  </a:cubicBezTo>
                  <a:cubicBezTo>
                    <a:pt x="1010" y="1671"/>
                    <a:pt x="1089" y="1717"/>
                    <a:pt x="1185" y="1717"/>
                  </a:cubicBezTo>
                  <a:cubicBezTo>
                    <a:pt x="1612" y="1717"/>
                    <a:pt x="2384" y="805"/>
                    <a:pt x="2442" y="535"/>
                  </a:cubicBezTo>
                  <a:cubicBezTo>
                    <a:pt x="2533" y="126"/>
                    <a:pt x="1767" y="0"/>
                    <a:pt x="1186"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6905;p57"/>
            <p:cNvSpPr/>
            <p:nvPr/>
          </p:nvSpPr>
          <p:spPr>
            <a:xfrm>
              <a:off x="6903462" y="2050022"/>
              <a:ext cx="57046" cy="53758"/>
            </a:xfrm>
            <a:custGeom>
              <a:avLst/>
              <a:gdLst/>
              <a:ahLst/>
              <a:cxnLst/>
              <a:rect l="l" t="t" r="r" b="b"/>
              <a:pathLst>
                <a:path w="1839" h="1733" extrusionOk="0">
                  <a:moveTo>
                    <a:pt x="1060" y="0"/>
                  </a:moveTo>
                  <a:cubicBezTo>
                    <a:pt x="887" y="0"/>
                    <a:pt x="750" y="201"/>
                    <a:pt x="759" y="384"/>
                  </a:cubicBezTo>
                  <a:cubicBezTo>
                    <a:pt x="777" y="571"/>
                    <a:pt x="893" y="732"/>
                    <a:pt x="1000" y="884"/>
                  </a:cubicBezTo>
                  <a:cubicBezTo>
                    <a:pt x="879" y="716"/>
                    <a:pt x="668" y="619"/>
                    <a:pt x="460" y="619"/>
                  </a:cubicBezTo>
                  <a:cubicBezTo>
                    <a:pt x="392" y="619"/>
                    <a:pt x="324" y="630"/>
                    <a:pt x="259" y="652"/>
                  </a:cubicBezTo>
                  <a:cubicBezTo>
                    <a:pt x="161" y="687"/>
                    <a:pt x="54" y="759"/>
                    <a:pt x="27" y="857"/>
                  </a:cubicBezTo>
                  <a:cubicBezTo>
                    <a:pt x="1" y="955"/>
                    <a:pt x="36" y="1062"/>
                    <a:pt x="99" y="1134"/>
                  </a:cubicBezTo>
                  <a:cubicBezTo>
                    <a:pt x="161" y="1205"/>
                    <a:pt x="250" y="1258"/>
                    <a:pt x="340" y="1303"/>
                  </a:cubicBezTo>
                  <a:cubicBezTo>
                    <a:pt x="554" y="1410"/>
                    <a:pt x="777" y="1481"/>
                    <a:pt x="1009" y="1562"/>
                  </a:cubicBezTo>
                  <a:cubicBezTo>
                    <a:pt x="1169" y="1615"/>
                    <a:pt x="1375" y="1731"/>
                    <a:pt x="1544" y="1731"/>
                  </a:cubicBezTo>
                  <a:cubicBezTo>
                    <a:pt x="1551" y="1732"/>
                    <a:pt x="1558" y="1732"/>
                    <a:pt x="1566" y="1732"/>
                  </a:cubicBezTo>
                  <a:cubicBezTo>
                    <a:pt x="1659" y="1732"/>
                    <a:pt x="1761" y="1680"/>
                    <a:pt x="1803" y="1597"/>
                  </a:cubicBezTo>
                  <a:cubicBezTo>
                    <a:pt x="1838" y="1526"/>
                    <a:pt x="1821" y="1437"/>
                    <a:pt x="1812" y="1357"/>
                  </a:cubicBezTo>
                  <a:cubicBezTo>
                    <a:pt x="1740" y="973"/>
                    <a:pt x="1598" y="607"/>
                    <a:pt x="1401" y="268"/>
                  </a:cubicBezTo>
                  <a:cubicBezTo>
                    <a:pt x="1321" y="143"/>
                    <a:pt x="1223" y="9"/>
                    <a:pt x="1071" y="1"/>
                  </a:cubicBezTo>
                  <a:cubicBezTo>
                    <a:pt x="1067" y="0"/>
                    <a:pt x="1064" y="0"/>
                    <a:pt x="1060"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6906;p57"/>
            <p:cNvSpPr/>
            <p:nvPr/>
          </p:nvSpPr>
          <p:spPr>
            <a:xfrm>
              <a:off x="7205947" y="2060259"/>
              <a:ext cx="38496" cy="28569"/>
            </a:xfrm>
            <a:custGeom>
              <a:avLst/>
              <a:gdLst/>
              <a:ahLst/>
              <a:cxnLst/>
              <a:rect l="l" t="t" r="r" b="b"/>
              <a:pathLst>
                <a:path w="1241" h="921" extrusionOk="0">
                  <a:moveTo>
                    <a:pt x="36" y="1"/>
                  </a:moveTo>
                  <a:cubicBezTo>
                    <a:pt x="0" y="375"/>
                    <a:pt x="0" y="804"/>
                    <a:pt x="277" y="902"/>
                  </a:cubicBezTo>
                  <a:cubicBezTo>
                    <a:pt x="312" y="915"/>
                    <a:pt x="351" y="921"/>
                    <a:pt x="391" y="921"/>
                  </a:cubicBezTo>
                  <a:cubicBezTo>
                    <a:pt x="655" y="921"/>
                    <a:pt x="1008" y="666"/>
                    <a:pt x="1240" y="465"/>
                  </a:cubicBezTo>
                  <a:lnTo>
                    <a:pt x="1240" y="465"/>
                  </a:lnTo>
                  <a:cubicBezTo>
                    <a:pt x="1093" y="508"/>
                    <a:pt x="962" y="527"/>
                    <a:pt x="846" y="527"/>
                  </a:cubicBezTo>
                  <a:cubicBezTo>
                    <a:pt x="409" y="527"/>
                    <a:pt x="170" y="261"/>
                    <a:pt x="36"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6907;p57"/>
            <p:cNvSpPr/>
            <p:nvPr/>
          </p:nvSpPr>
          <p:spPr>
            <a:xfrm>
              <a:off x="7289052" y="2313762"/>
              <a:ext cx="49198" cy="62629"/>
            </a:xfrm>
            <a:custGeom>
              <a:avLst/>
              <a:gdLst/>
              <a:ahLst/>
              <a:cxnLst/>
              <a:rect l="l" t="t" r="r" b="b"/>
              <a:pathLst>
                <a:path w="1586" h="2019" extrusionOk="0">
                  <a:moveTo>
                    <a:pt x="1113" y="0"/>
                  </a:moveTo>
                  <a:cubicBezTo>
                    <a:pt x="908" y="0"/>
                    <a:pt x="702" y="36"/>
                    <a:pt x="524" y="143"/>
                  </a:cubicBezTo>
                  <a:cubicBezTo>
                    <a:pt x="0" y="457"/>
                    <a:pt x="929" y="2019"/>
                    <a:pt x="1546" y="2019"/>
                  </a:cubicBezTo>
                  <a:cubicBezTo>
                    <a:pt x="1559" y="2019"/>
                    <a:pt x="1572" y="2018"/>
                    <a:pt x="1586" y="2016"/>
                  </a:cubicBezTo>
                  <a:cubicBezTo>
                    <a:pt x="1389" y="1874"/>
                    <a:pt x="1140" y="1642"/>
                    <a:pt x="934" y="1285"/>
                  </a:cubicBezTo>
                  <a:cubicBezTo>
                    <a:pt x="658" y="812"/>
                    <a:pt x="934" y="277"/>
                    <a:pt x="1113"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6908;p57"/>
            <p:cNvSpPr/>
            <p:nvPr/>
          </p:nvSpPr>
          <p:spPr>
            <a:xfrm>
              <a:off x="7067283" y="2476343"/>
              <a:ext cx="45413" cy="23141"/>
            </a:xfrm>
            <a:custGeom>
              <a:avLst/>
              <a:gdLst/>
              <a:ahLst/>
              <a:cxnLst/>
              <a:rect l="l" t="t" r="r" b="b"/>
              <a:pathLst>
                <a:path w="1464" h="746" extrusionOk="0">
                  <a:moveTo>
                    <a:pt x="860" y="0"/>
                  </a:moveTo>
                  <a:cubicBezTo>
                    <a:pt x="830" y="0"/>
                    <a:pt x="800" y="5"/>
                    <a:pt x="768" y="14"/>
                  </a:cubicBezTo>
                  <a:cubicBezTo>
                    <a:pt x="501" y="94"/>
                    <a:pt x="215" y="415"/>
                    <a:pt x="1" y="745"/>
                  </a:cubicBezTo>
                  <a:cubicBezTo>
                    <a:pt x="311" y="566"/>
                    <a:pt x="582" y="503"/>
                    <a:pt x="811" y="503"/>
                  </a:cubicBezTo>
                  <a:cubicBezTo>
                    <a:pt x="1096" y="503"/>
                    <a:pt x="1316" y="602"/>
                    <a:pt x="1464" y="701"/>
                  </a:cubicBezTo>
                  <a:cubicBezTo>
                    <a:pt x="1328" y="340"/>
                    <a:pt x="1126" y="0"/>
                    <a:pt x="860"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6909;p57"/>
            <p:cNvSpPr/>
            <p:nvPr/>
          </p:nvSpPr>
          <p:spPr>
            <a:xfrm>
              <a:off x="6913699" y="2082967"/>
              <a:ext cx="46809" cy="20814"/>
            </a:xfrm>
            <a:custGeom>
              <a:avLst/>
              <a:gdLst/>
              <a:ahLst/>
              <a:cxnLst/>
              <a:rect l="l" t="t" r="r" b="b"/>
              <a:pathLst>
                <a:path w="1509" h="671" extrusionOk="0">
                  <a:moveTo>
                    <a:pt x="1" y="241"/>
                  </a:moveTo>
                  <a:cubicBezTo>
                    <a:pt x="6" y="242"/>
                    <a:pt x="11" y="243"/>
                    <a:pt x="16" y="244"/>
                  </a:cubicBezTo>
                  <a:lnTo>
                    <a:pt x="16" y="244"/>
                  </a:lnTo>
                  <a:cubicBezTo>
                    <a:pt x="14" y="243"/>
                    <a:pt x="12" y="242"/>
                    <a:pt x="10" y="241"/>
                  </a:cubicBezTo>
                  <a:close/>
                  <a:moveTo>
                    <a:pt x="1410" y="0"/>
                  </a:moveTo>
                  <a:cubicBezTo>
                    <a:pt x="1357" y="125"/>
                    <a:pt x="1268" y="232"/>
                    <a:pt x="1107" y="286"/>
                  </a:cubicBezTo>
                  <a:cubicBezTo>
                    <a:pt x="1013" y="317"/>
                    <a:pt x="890" y="330"/>
                    <a:pt x="757" y="330"/>
                  </a:cubicBezTo>
                  <a:cubicBezTo>
                    <a:pt x="516" y="330"/>
                    <a:pt x="239" y="289"/>
                    <a:pt x="16" y="244"/>
                  </a:cubicBezTo>
                  <a:lnTo>
                    <a:pt x="16" y="244"/>
                  </a:lnTo>
                  <a:cubicBezTo>
                    <a:pt x="228" y="349"/>
                    <a:pt x="449" y="420"/>
                    <a:pt x="679" y="500"/>
                  </a:cubicBezTo>
                  <a:cubicBezTo>
                    <a:pt x="839" y="553"/>
                    <a:pt x="1045" y="669"/>
                    <a:pt x="1214" y="669"/>
                  </a:cubicBezTo>
                  <a:cubicBezTo>
                    <a:pt x="1221" y="670"/>
                    <a:pt x="1228" y="670"/>
                    <a:pt x="1236" y="670"/>
                  </a:cubicBezTo>
                  <a:cubicBezTo>
                    <a:pt x="1329" y="670"/>
                    <a:pt x="1431" y="618"/>
                    <a:pt x="1473" y="535"/>
                  </a:cubicBezTo>
                  <a:cubicBezTo>
                    <a:pt x="1508" y="464"/>
                    <a:pt x="1491" y="375"/>
                    <a:pt x="1482" y="295"/>
                  </a:cubicBezTo>
                  <a:cubicBezTo>
                    <a:pt x="1464" y="196"/>
                    <a:pt x="1437" y="98"/>
                    <a:pt x="1410"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6910;p57"/>
            <p:cNvSpPr/>
            <p:nvPr/>
          </p:nvSpPr>
          <p:spPr>
            <a:xfrm>
              <a:off x="6862235" y="2322603"/>
              <a:ext cx="28259" cy="39054"/>
            </a:xfrm>
            <a:custGeom>
              <a:avLst/>
              <a:gdLst/>
              <a:ahLst/>
              <a:cxnLst/>
              <a:rect l="l" t="t" r="r" b="b"/>
              <a:pathLst>
                <a:path w="911" h="1259" extrusionOk="0">
                  <a:moveTo>
                    <a:pt x="0" y="1"/>
                  </a:moveTo>
                  <a:lnTo>
                    <a:pt x="0" y="1"/>
                  </a:lnTo>
                  <a:cubicBezTo>
                    <a:pt x="134" y="117"/>
                    <a:pt x="277" y="277"/>
                    <a:pt x="348" y="509"/>
                  </a:cubicBezTo>
                  <a:cubicBezTo>
                    <a:pt x="420" y="750"/>
                    <a:pt x="375" y="1027"/>
                    <a:pt x="304" y="1259"/>
                  </a:cubicBezTo>
                  <a:cubicBezTo>
                    <a:pt x="580" y="982"/>
                    <a:pt x="812" y="661"/>
                    <a:pt x="839" y="518"/>
                  </a:cubicBezTo>
                  <a:cubicBezTo>
                    <a:pt x="910" y="197"/>
                    <a:pt x="473" y="54"/>
                    <a:pt x="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9" name="Rectangle 398">
            <a:hlinkClick r:id="rId8" action="ppaction://hlinkpres?slideindex=1&amp;slidetitle="/>
          </p:cNvPr>
          <p:cNvSpPr/>
          <p:nvPr/>
        </p:nvSpPr>
        <p:spPr>
          <a:xfrm>
            <a:off x="4188327" y="1707433"/>
            <a:ext cx="1888659" cy="40011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sz="2000" b="1" dirty="0" err="1">
                <a:solidFill>
                  <a:schemeClr val="bg1"/>
                </a:solidFill>
                <a:latin typeface="Baskerville Old Face" pitchFamily="18" charset="0"/>
              </a:rPr>
              <a:t>Nilai</a:t>
            </a:r>
            <a:r>
              <a:rPr lang="en-US" sz="2000" b="1" dirty="0">
                <a:solidFill>
                  <a:schemeClr val="bg1"/>
                </a:solidFill>
                <a:latin typeface="Baskerville Old Face" pitchFamily="18" charset="0"/>
              </a:rPr>
              <a:t> </a:t>
            </a:r>
            <a:r>
              <a:rPr lang="id-ID" sz="2000" b="1" dirty="0" smtClean="0">
                <a:solidFill>
                  <a:schemeClr val="bg1"/>
                </a:solidFill>
                <a:latin typeface="Baskerville Old Face" pitchFamily="18" charset="0"/>
              </a:rPr>
              <a:t>Kerakyatan</a:t>
            </a:r>
            <a:endParaRPr lang="en-US" sz="2000" dirty="0">
              <a:solidFill>
                <a:schemeClr val="bg1"/>
              </a:solidFill>
            </a:endParaRPr>
          </a:p>
        </p:txBody>
      </p:sp>
      <p:sp>
        <p:nvSpPr>
          <p:cNvPr id="400" name="Rectangle 399">
            <a:hlinkClick r:id="rId9" action="ppaction://hlinkpres?slideindex=1&amp;slidetitle="/>
          </p:cNvPr>
          <p:cNvSpPr/>
          <p:nvPr/>
        </p:nvSpPr>
        <p:spPr>
          <a:xfrm>
            <a:off x="4242536" y="2613121"/>
            <a:ext cx="1646605" cy="40011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sz="2000" b="1" dirty="0" err="1">
                <a:solidFill>
                  <a:schemeClr val="bg1"/>
                </a:solidFill>
                <a:latin typeface="Baskerville Old Face" pitchFamily="18" charset="0"/>
              </a:rPr>
              <a:t>Nilai</a:t>
            </a:r>
            <a:r>
              <a:rPr lang="en-US" sz="2000" b="1" dirty="0">
                <a:solidFill>
                  <a:schemeClr val="bg1"/>
                </a:solidFill>
                <a:latin typeface="Baskerville Old Face" pitchFamily="18" charset="0"/>
              </a:rPr>
              <a:t> </a:t>
            </a:r>
            <a:r>
              <a:rPr lang="en-US" sz="2000" b="1" dirty="0" err="1" smtClean="0">
                <a:solidFill>
                  <a:schemeClr val="bg1"/>
                </a:solidFill>
                <a:latin typeface="Baskerville Old Face" pitchFamily="18" charset="0"/>
              </a:rPr>
              <a:t>Ke</a:t>
            </a:r>
            <a:r>
              <a:rPr lang="id-ID" sz="2000" b="1" dirty="0" smtClean="0">
                <a:solidFill>
                  <a:schemeClr val="bg1"/>
                </a:solidFill>
                <a:latin typeface="Baskerville Old Face" pitchFamily="18" charset="0"/>
              </a:rPr>
              <a:t>adilan</a:t>
            </a:r>
            <a:endParaRPr lang="en-US" sz="2000" dirty="0">
              <a:solidFill>
                <a:schemeClr val="bg1"/>
              </a:solidFill>
            </a:endParaRPr>
          </a:p>
        </p:txBody>
      </p:sp>
      <p:grpSp>
        <p:nvGrpSpPr>
          <p:cNvPr id="401" name="Google Shape;6911;p57"/>
          <p:cNvGrpSpPr/>
          <p:nvPr/>
        </p:nvGrpSpPr>
        <p:grpSpPr>
          <a:xfrm>
            <a:off x="3447431" y="2508396"/>
            <a:ext cx="596353" cy="596094"/>
            <a:chOff x="2151450" y="2075650"/>
            <a:chExt cx="460575" cy="460375"/>
          </a:xfrm>
        </p:grpSpPr>
        <p:sp>
          <p:nvSpPr>
            <p:cNvPr id="402" name="Google Shape;6912;p57"/>
            <p:cNvSpPr/>
            <p:nvPr/>
          </p:nvSpPr>
          <p:spPr>
            <a:xfrm>
              <a:off x="2151450" y="2144550"/>
              <a:ext cx="188925" cy="174900"/>
            </a:xfrm>
            <a:custGeom>
              <a:avLst/>
              <a:gdLst/>
              <a:ahLst/>
              <a:cxnLst/>
              <a:rect l="l" t="t" r="r" b="b"/>
              <a:pathLst>
                <a:path w="7557" h="6996" extrusionOk="0">
                  <a:moveTo>
                    <a:pt x="2822" y="1"/>
                  </a:moveTo>
                  <a:cubicBezTo>
                    <a:pt x="2371" y="1"/>
                    <a:pt x="1917" y="182"/>
                    <a:pt x="1482" y="635"/>
                  </a:cubicBezTo>
                  <a:cubicBezTo>
                    <a:pt x="661" y="1482"/>
                    <a:pt x="259" y="2812"/>
                    <a:pt x="117" y="3945"/>
                  </a:cubicBezTo>
                  <a:cubicBezTo>
                    <a:pt x="1" y="4872"/>
                    <a:pt x="259" y="5889"/>
                    <a:pt x="1000" y="6451"/>
                  </a:cubicBezTo>
                  <a:cubicBezTo>
                    <a:pt x="1559" y="6882"/>
                    <a:pt x="2286" y="6987"/>
                    <a:pt x="3005" y="6987"/>
                  </a:cubicBezTo>
                  <a:cubicBezTo>
                    <a:pt x="3134" y="6987"/>
                    <a:pt x="3263" y="6983"/>
                    <a:pt x="3391" y="6978"/>
                  </a:cubicBezTo>
                  <a:cubicBezTo>
                    <a:pt x="4577" y="6924"/>
                    <a:pt x="6245" y="6996"/>
                    <a:pt x="7004" y="5872"/>
                  </a:cubicBezTo>
                  <a:cubicBezTo>
                    <a:pt x="7557" y="5051"/>
                    <a:pt x="7307" y="3954"/>
                    <a:pt x="6807" y="3168"/>
                  </a:cubicBezTo>
                  <a:cubicBezTo>
                    <a:pt x="6415" y="2553"/>
                    <a:pt x="5897" y="2018"/>
                    <a:pt x="5380" y="1500"/>
                  </a:cubicBezTo>
                  <a:cubicBezTo>
                    <a:pt x="4660" y="763"/>
                    <a:pt x="3747" y="1"/>
                    <a:pt x="2822"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6913;p57"/>
            <p:cNvSpPr/>
            <p:nvPr/>
          </p:nvSpPr>
          <p:spPr>
            <a:xfrm>
              <a:off x="2169750" y="2211350"/>
              <a:ext cx="141350" cy="61025"/>
            </a:xfrm>
            <a:custGeom>
              <a:avLst/>
              <a:gdLst/>
              <a:ahLst/>
              <a:cxnLst/>
              <a:rect l="l" t="t" r="r" b="b"/>
              <a:pathLst>
                <a:path w="5654" h="2441" extrusionOk="0">
                  <a:moveTo>
                    <a:pt x="1919" y="1"/>
                  </a:moveTo>
                  <a:cubicBezTo>
                    <a:pt x="1771" y="1"/>
                    <a:pt x="1625" y="18"/>
                    <a:pt x="1481" y="59"/>
                  </a:cubicBezTo>
                  <a:cubicBezTo>
                    <a:pt x="1347" y="104"/>
                    <a:pt x="1222" y="157"/>
                    <a:pt x="1124" y="265"/>
                  </a:cubicBezTo>
                  <a:cubicBezTo>
                    <a:pt x="0" y="1424"/>
                    <a:pt x="3497" y="2361"/>
                    <a:pt x="4122" y="2397"/>
                  </a:cubicBezTo>
                  <a:cubicBezTo>
                    <a:pt x="4243" y="2404"/>
                    <a:pt x="4539" y="2441"/>
                    <a:pt x="4837" y="2441"/>
                  </a:cubicBezTo>
                  <a:cubicBezTo>
                    <a:pt x="5243" y="2441"/>
                    <a:pt x="5654" y="2373"/>
                    <a:pt x="5638" y="2076"/>
                  </a:cubicBezTo>
                  <a:cubicBezTo>
                    <a:pt x="5638" y="2022"/>
                    <a:pt x="5612" y="1960"/>
                    <a:pt x="5576" y="1915"/>
                  </a:cubicBezTo>
                  <a:cubicBezTo>
                    <a:pt x="5014" y="1032"/>
                    <a:pt x="3997" y="559"/>
                    <a:pt x="3015" y="229"/>
                  </a:cubicBezTo>
                  <a:cubicBezTo>
                    <a:pt x="2660" y="108"/>
                    <a:pt x="2285" y="1"/>
                    <a:pt x="1919"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6914;p57"/>
            <p:cNvSpPr/>
            <p:nvPr/>
          </p:nvSpPr>
          <p:spPr>
            <a:xfrm>
              <a:off x="2272550" y="2169100"/>
              <a:ext cx="67825" cy="146350"/>
            </a:xfrm>
            <a:custGeom>
              <a:avLst/>
              <a:gdLst/>
              <a:ahLst/>
              <a:cxnLst/>
              <a:rect l="l" t="t" r="r" b="b"/>
              <a:pathLst>
                <a:path w="2713" h="5854" extrusionOk="0">
                  <a:moveTo>
                    <a:pt x="1" y="1"/>
                  </a:moveTo>
                  <a:cubicBezTo>
                    <a:pt x="420" y="768"/>
                    <a:pt x="1000" y="1919"/>
                    <a:pt x="1116" y="2508"/>
                  </a:cubicBezTo>
                  <a:cubicBezTo>
                    <a:pt x="1366" y="3792"/>
                    <a:pt x="795" y="5202"/>
                    <a:pt x="483" y="5853"/>
                  </a:cubicBezTo>
                  <a:cubicBezTo>
                    <a:pt x="1152" y="5728"/>
                    <a:pt x="1776" y="5461"/>
                    <a:pt x="2160" y="4890"/>
                  </a:cubicBezTo>
                  <a:cubicBezTo>
                    <a:pt x="2713" y="4069"/>
                    <a:pt x="2463" y="2972"/>
                    <a:pt x="1963" y="2186"/>
                  </a:cubicBezTo>
                  <a:cubicBezTo>
                    <a:pt x="1571" y="1571"/>
                    <a:pt x="1053" y="1036"/>
                    <a:pt x="536" y="518"/>
                  </a:cubicBezTo>
                  <a:cubicBezTo>
                    <a:pt x="375" y="340"/>
                    <a:pt x="188" y="170"/>
                    <a:pt x="1"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6915;p57"/>
            <p:cNvSpPr/>
            <p:nvPr/>
          </p:nvSpPr>
          <p:spPr>
            <a:xfrm>
              <a:off x="2151900" y="2322475"/>
              <a:ext cx="214800" cy="178275"/>
            </a:xfrm>
            <a:custGeom>
              <a:avLst/>
              <a:gdLst/>
              <a:ahLst/>
              <a:cxnLst/>
              <a:rect l="l" t="t" r="r" b="b"/>
              <a:pathLst>
                <a:path w="8592" h="7131" extrusionOk="0">
                  <a:moveTo>
                    <a:pt x="5903" y="0"/>
                  </a:moveTo>
                  <a:cubicBezTo>
                    <a:pt x="5630" y="0"/>
                    <a:pt x="5358" y="33"/>
                    <a:pt x="5103" y="93"/>
                  </a:cubicBezTo>
                  <a:cubicBezTo>
                    <a:pt x="4381" y="262"/>
                    <a:pt x="3694" y="583"/>
                    <a:pt x="3025" y="905"/>
                  </a:cubicBezTo>
                  <a:cubicBezTo>
                    <a:pt x="1615" y="1565"/>
                    <a:pt x="0" y="2626"/>
                    <a:pt x="893" y="4366"/>
                  </a:cubicBezTo>
                  <a:cubicBezTo>
                    <a:pt x="1437" y="5436"/>
                    <a:pt x="2570" y="6266"/>
                    <a:pt x="3622" y="6783"/>
                  </a:cubicBezTo>
                  <a:cubicBezTo>
                    <a:pt x="4060" y="7002"/>
                    <a:pt x="4560" y="7131"/>
                    <a:pt x="5051" y="7131"/>
                  </a:cubicBezTo>
                  <a:cubicBezTo>
                    <a:pt x="5502" y="7131"/>
                    <a:pt x="5945" y="7022"/>
                    <a:pt x="6326" y="6775"/>
                  </a:cubicBezTo>
                  <a:cubicBezTo>
                    <a:pt x="7030" y="6311"/>
                    <a:pt x="7378" y="5463"/>
                    <a:pt x="7619" y="4651"/>
                  </a:cubicBezTo>
                  <a:cubicBezTo>
                    <a:pt x="7967" y="3492"/>
                    <a:pt x="8591" y="1913"/>
                    <a:pt x="7771" y="806"/>
                  </a:cubicBezTo>
                  <a:cubicBezTo>
                    <a:pt x="7332" y="226"/>
                    <a:pt x="6614" y="0"/>
                    <a:pt x="5903"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6916;p57"/>
            <p:cNvSpPr/>
            <p:nvPr/>
          </p:nvSpPr>
          <p:spPr>
            <a:xfrm>
              <a:off x="2237100" y="2348425"/>
              <a:ext cx="86325" cy="90125"/>
            </a:xfrm>
            <a:custGeom>
              <a:avLst/>
              <a:gdLst/>
              <a:ahLst/>
              <a:cxnLst/>
              <a:rect l="l" t="t" r="r" b="b"/>
              <a:pathLst>
                <a:path w="3453" h="3605" extrusionOk="0">
                  <a:moveTo>
                    <a:pt x="3060" y="0"/>
                  </a:moveTo>
                  <a:cubicBezTo>
                    <a:pt x="2830" y="0"/>
                    <a:pt x="2508" y="197"/>
                    <a:pt x="2355" y="277"/>
                  </a:cubicBezTo>
                  <a:cubicBezTo>
                    <a:pt x="1695" y="625"/>
                    <a:pt x="1142" y="1133"/>
                    <a:pt x="589" y="1633"/>
                  </a:cubicBezTo>
                  <a:cubicBezTo>
                    <a:pt x="384" y="1820"/>
                    <a:pt x="170" y="2025"/>
                    <a:pt x="72" y="2284"/>
                  </a:cubicBezTo>
                  <a:cubicBezTo>
                    <a:pt x="18" y="2436"/>
                    <a:pt x="9" y="2605"/>
                    <a:pt x="9" y="2766"/>
                  </a:cubicBezTo>
                  <a:cubicBezTo>
                    <a:pt x="0" y="2971"/>
                    <a:pt x="18" y="3203"/>
                    <a:pt x="152" y="3372"/>
                  </a:cubicBezTo>
                  <a:cubicBezTo>
                    <a:pt x="270" y="3531"/>
                    <a:pt x="473" y="3605"/>
                    <a:pt x="675" y="3605"/>
                  </a:cubicBezTo>
                  <a:cubicBezTo>
                    <a:pt x="733" y="3605"/>
                    <a:pt x="792" y="3599"/>
                    <a:pt x="848" y="3587"/>
                  </a:cubicBezTo>
                  <a:cubicBezTo>
                    <a:pt x="1098" y="3533"/>
                    <a:pt x="1312" y="3381"/>
                    <a:pt x="1517" y="3221"/>
                  </a:cubicBezTo>
                  <a:cubicBezTo>
                    <a:pt x="2266" y="2623"/>
                    <a:pt x="2855" y="1820"/>
                    <a:pt x="3212" y="919"/>
                  </a:cubicBezTo>
                  <a:cubicBezTo>
                    <a:pt x="3292" y="714"/>
                    <a:pt x="3453" y="197"/>
                    <a:pt x="3203" y="36"/>
                  </a:cubicBezTo>
                  <a:cubicBezTo>
                    <a:pt x="3163" y="11"/>
                    <a:pt x="3114" y="0"/>
                    <a:pt x="3060"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6917;p57"/>
            <p:cNvSpPr/>
            <p:nvPr/>
          </p:nvSpPr>
          <p:spPr>
            <a:xfrm>
              <a:off x="2201625" y="2322475"/>
              <a:ext cx="156150" cy="68125"/>
            </a:xfrm>
            <a:custGeom>
              <a:avLst/>
              <a:gdLst/>
              <a:ahLst/>
              <a:cxnLst/>
              <a:rect l="l" t="t" r="r" b="b"/>
              <a:pathLst>
                <a:path w="6246" h="2725" extrusionOk="0">
                  <a:moveTo>
                    <a:pt x="3914" y="0"/>
                  </a:moveTo>
                  <a:cubicBezTo>
                    <a:pt x="3641" y="0"/>
                    <a:pt x="3369" y="33"/>
                    <a:pt x="3114" y="93"/>
                  </a:cubicBezTo>
                  <a:cubicBezTo>
                    <a:pt x="2392" y="262"/>
                    <a:pt x="1705" y="583"/>
                    <a:pt x="1036" y="905"/>
                  </a:cubicBezTo>
                  <a:cubicBezTo>
                    <a:pt x="688" y="1065"/>
                    <a:pt x="331" y="1252"/>
                    <a:pt x="1" y="1467"/>
                  </a:cubicBezTo>
                  <a:cubicBezTo>
                    <a:pt x="1" y="1467"/>
                    <a:pt x="1289" y="997"/>
                    <a:pt x="2712" y="997"/>
                  </a:cubicBezTo>
                  <a:cubicBezTo>
                    <a:pt x="2942" y="997"/>
                    <a:pt x="3176" y="1010"/>
                    <a:pt x="3409" y="1038"/>
                  </a:cubicBezTo>
                  <a:cubicBezTo>
                    <a:pt x="4658" y="1199"/>
                    <a:pt x="5693" y="2225"/>
                    <a:pt x="6139" y="2724"/>
                  </a:cubicBezTo>
                  <a:cubicBezTo>
                    <a:pt x="6246" y="2037"/>
                    <a:pt x="6201" y="1359"/>
                    <a:pt x="5782" y="806"/>
                  </a:cubicBezTo>
                  <a:cubicBezTo>
                    <a:pt x="5343" y="226"/>
                    <a:pt x="4625" y="0"/>
                    <a:pt x="3914"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6918;p57"/>
            <p:cNvSpPr/>
            <p:nvPr/>
          </p:nvSpPr>
          <p:spPr>
            <a:xfrm>
              <a:off x="2359525" y="2344825"/>
              <a:ext cx="172650" cy="191200"/>
            </a:xfrm>
            <a:custGeom>
              <a:avLst/>
              <a:gdLst/>
              <a:ahLst/>
              <a:cxnLst/>
              <a:rect l="l" t="t" r="r" b="b"/>
              <a:pathLst>
                <a:path w="6906" h="7648" extrusionOk="0">
                  <a:moveTo>
                    <a:pt x="2179" y="1"/>
                  </a:moveTo>
                  <a:cubicBezTo>
                    <a:pt x="1987" y="1"/>
                    <a:pt x="1792" y="29"/>
                    <a:pt x="1598" y="91"/>
                  </a:cubicBezTo>
                  <a:cubicBezTo>
                    <a:pt x="652" y="394"/>
                    <a:pt x="170" y="1420"/>
                    <a:pt x="81" y="2339"/>
                  </a:cubicBezTo>
                  <a:cubicBezTo>
                    <a:pt x="1" y="3070"/>
                    <a:pt x="81" y="3811"/>
                    <a:pt x="162" y="4533"/>
                  </a:cubicBezTo>
                  <a:cubicBezTo>
                    <a:pt x="328" y="5955"/>
                    <a:pt x="742" y="7648"/>
                    <a:pt x="2336" y="7648"/>
                  </a:cubicBezTo>
                  <a:cubicBezTo>
                    <a:pt x="2452" y="7648"/>
                    <a:pt x="2575" y="7639"/>
                    <a:pt x="2704" y="7620"/>
                  </a:cubicBezTo>
                  <a:cubicBezTo>
                    <a:pt x="3873" y="7460"/>
                    <a:pt x="5015" y="6666"/>
                    <a:pt x="5826" y="5863"/>
                  </a:cubicBezTo>
                  <a:cubicBezTo>
                    <a:pt x="6478" y="5203"/>
                    <a:pt x="6906" y="4239"/>
                    <a:pt x="6674" y="3338"/>
                  </a:cubicBezTo>
                  <a:cubicBezTo>
                    <a:pt x="6469" y="2535"/>
                    <a:pt x="5800" y="1946"/>
                    <a:pt x="5122" y="1456"/>
                  </a:cubicBezTo>
                  <a:cubicBezTo>
                    <a:pt x="4297" y="873"/>
                    <a:pt x="3259" y="1"/>
                    <a:pt x="217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6919;p57"/>
            <p:cNvSpPr/>
            <p:nvPr/>
          </p:nvSpPr>
          <p:spPr>
            <a:xfrm>
              <a:off x="2394325" y="2371725"/>
              <a:ext cx="87225" cy="104175"/>
            </a:xfrm>
            <a:custGeom>
              <a:avLst/>
              <a:gdLst/>
              <a:ahLst/>
              <a:cxnLst/>
              <a:rect l="l" t="t" r="r" b="b"/>
              <a:pathLst>
                <a:path w="3489" h="4167" extrusionOk="0">
                  <a:moveTo>
                    <a:pt x="497" y="1"/>
                  </a:moveTo>
                  <a:cubicBezTo>
                    <a:pt x="382" y="1"/>
                    <a:pt x="285" y="50"/>
                    <a:pt x="215" y="166"/>
                  </a:cubicBezTo>
                  <a:cubicBezTo>
                    <a:pt x="1" y="531"/>
                    <a:pt x="313" y="1218"/>
                    <a:pt x="447" y="1575"/>
                  </a:cubicBezTo>
                  <a:cubicBezTo>
                    <a:pt x="607" y="2030"/>
                    <a:pt x="821" y="2476"/>
                    <a:pt x="1053" y="2904"/>
                  </a:cubicBezTo>
                  <a:cubicBezTo>
                    <a:pt x="1276" y="3333"/>
                    <a:pt x="1544" y="3779"/>
                    <a:pt x="1963" y="4019"/>
                  </a:cubicBezTo>
                  <a:cubicBezTo>
                    <a:pt x="2134" y="4116"/>
                    <a:pt x="2337" y="4166"/>
                    <a:pt x="2535" y="4166"/>
                  </a:cubicBezTo>
                  <a:cubicBezTo>
                    <a:pt x="2832" y="4166"/>
                    <a:pt x="3119" y="4052"/>
                    <a:pt x="3275" y="3805"/>
                  </a:cubicBezTo>
                  <a:cubicBezTo>
                    <a:pt x="3489" y="3466"/>
                    <a:pt x="3391" y="3011"/>
                    <a:pt x="3212" y="2646"/>
                  </a:cubicBezTo>
                  <a:cubicBezTo>
                    <a:pt x="2980" y="2182"/>
                    <a:pt x="2632" y="1780"/>
                    <a:pt x="2276" y="1406"/>
                  </a:cubicBezTo>
                  <a:cubicBezTo>
                    <a:pt x="2024" y="1154"/>
                    <a:pt x="1055" y="1"/>
                    <a:pt x="497"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6920;p57"/>
            <p:cNvSpPr/>
            <p:nvPr/>
          </p:nvSpPr>
          <p:spPr>
            <a:xfrm>
              <a:off x="2359525" y="2344800"/>
              <a:ext cx="87900" cy="116275"/>
            </a:xfrm>
            <a:custGeom>
              <a:avLst/>
              <a:gdLst/>
              <a:ahLst/>
              <a:cxnLst/>
              <a:rect l="l" t="t" r="r" b="b"/>
              <a:pathLst>
                <a:path w="3516" h="4651" extrusionOk="0">
                  <a:moveTo>
                    <a:pt x="2177" y="0"/>
                  </a:moveTo>
                  <a:cubicBezTo>
                    <a:pt x="1985" y="0"/>
                    <a:pt x="1791" y="28"/>
                    <a:pt x="1598" y="92"/>
                  </a:cubicBezTo>
                  <a:cubicBezTo>
                    <a:pt x="652" y="395"/>
                    <a:pt x="170" y="1421"/>
                    <a:pt x="81" y="2340"/>
                  </a:cubicBezTo>
                  <a:cubicBezTo>
                    <a:pt x="1" y="3071"/>
                    <a:pt x="81" y="3812"/>
                    <a:pt x="162" y="4534"/>
                  </a:cubicBezTo>
                  <a:cubicBezTo>
                    <a:pt x="170" y="4579"/>
                    <a:pt x="170" y="4615"/>
                    <a:pt x="179" y="4650"/>
                  </a:cubicBezTo>
                  <a:cubicBezTo>
                    <a:pt x="733" y="2161"/>
                    <a:pt x="2731" y="823"/>
                    <a:pt x="3516" y="377"/>
                  </a:cubicBezTo>
                  <a:cubicBezTo>
                    <a:pt x="3083" y="158"/>
                    <a:pt x="2633" y="0"/>
                    <a:pt x="2177"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6921;p57"/>
            <p:cNvSpPr/>
            <p:nvPr/>
          </p:nvSpPr>
          <p:spPr>
            <a:xfrm>
              <a:off x="2300875" y="2075650"/>
              <a:ext cx="199875" cy="191525"/>
            </a:xfrm>
            <a:custGeom>
              <a:avLst/>
              <a:gdLst/>
              <a:ahLst/>
              <a:cxnLst/>
              <a:rect l="l" t="t" r="r" b="b"/>
              <a:pathLst>
                <a:path w="7995" h="7661" extrusionOk="0">
                  <a:moveTo>
                    <a:pt x="4061" y="0"/>
                  </a:moveTo>
                  <a:cubicBezTo>
                    <a:pt x="3515" y="0"/>
                    <a:pt x="2972" y="63"/>
                    <a:pt x="2481" y="162"/>
                  </a:cubicBezTo>
                  <a:cubicBezTo>
                    <a:pt x="1526" y="349"/>
                    <a:pt x="607" y="938"/>
                    <a:pt x="286" y="1848"/>
                  </a:cubicBezTo>
                  <a:cubicBezTo>
                    <a:pt x="1" y="2668"/>
                    <a:pt x="251" y="3569"/>
                    <a:pt x="554" y="4381"/>
                  </a:cubicBezTo>
                  <a:cubicBezTo>
                    <a:pt x="1000" y="5532"/>
                    <a:pt x="1473" y="7209"/>
                    <a:pt x="2829" y="7593"/>
                  </a:cubicBezTo>
                  <a:cubicBezTo>
                    <a:pt x="2994" y="7639"/>
                    <a:pt x="3160" y="7660"/>
                    <a:pt x="3324" y="7660"/>
                  </a:cubicBezTo>
                  <a:cubicBezTo>
                    <a:pt x="4142" y="7660"/>
                    <a:pt x="4921" y="7130"/>
                    <a:pt x="5434" y="6513"/>
                  </a:cubicBezTo>
                  <a:cubicBezTo>
                    <a:pt x="5915" y="5924"/>
                    <a:pt x="6272" y="5238"/>
                    <a:pt x="6620" y="4560"/>
                  </a:cubicBezTo>
                  <a:cubicBezTo>
                    <a:pt x="7343" y="3141"/>
                    <a:pt x="7994" y="1286"/>
                    <a:pt x="6192" y="420"/>
                  </a:cubicBezTo>
                  <a:cubicBezTo>
                    <a:pt x="5554" y="117"/>
                    <a:pt x="4804" y="0"/>
                    <a:pt x="4061"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6922;p57"/>
            <p:cNvSpPr/>
            <p:nvPr/>
          </p:nvSpPr>
          <p:spPr>
            <a:xfrm>
              <a:off x="2367350" y="2105125"/>
              <a:ext cx="49075" cy="133550"/>
            </a:xfrm>
            <a:custGeom>
              <a:avLst/>
              <a:gdLst/>
              <a:ahLst/>
              <a:cxnLst/>
              <a:rect l="l" t="t" r="r" b="b"/>
              <a:pathLst>
                <a:path w="1963" h="5342" extrusionOk="0">
                  <a:moveTo>
                    <a:pt x="1110" y="0"/>
                  </a:moveTo>
                  <a:cubicBezTo>
                    <a:pt x="1076" y="0"/>
                    <a:pt x="1042" y="3"/>
                    <a:pt x="1008" y="8"/>
                  </a:cubicBezTo>
                  <a:cubicBezTo>
                    <a:pt x="785" y="44"/>
                    <a:pt x="589" y="178"/>
                    <a:pt x="446" y="339"/>
                  </a:cubicBezTo>
                  <a:cubicBezTo>
                    <a:pt x="18" y="820"/>
                    <a:pt x="0" y="1525"/>
                    <a:pt x="27" y="2167"/>
                  </a:cubicBezTo>
                  <a:cubicBezTo>
                    <a:pt x="63" y="2961"/>
                    <a:pt x="152" y="3755"/>
                    <a:pt x="286" y="4540"/>
                  </a:cubicBezTo>
                  <a:cubicBezTo>
                    <a:pt x="328" y="4775"/>
                    <a:pt x="322" y="5341"/>
                    <a:pt x="603" y="5341"/>
                  </a:cubicBezTo>
                  <a:cubicBezTo>
                    <a:pt x="621" y="5341"/>
                    <a:pt x="640" y="5339"/>
                    <a:pt x="660" y="5334"/>
                  </a:cubicBezTo>
                  <a:cubicBezTo>
                    <a:pt x="892" y="5272"/>
                    <a:pt x="1044" y="4808"/>
                    <a:pt x="1115" y="4621"/>
                  </a:cubicBezTo>
                  <a:cubicBezTo>
                    <a:pt x="1561" y="3363"/>
                    <a:pt x="1963" y="2025"/>
                    <a:pt x="1776" y="704"/>
                  </a:cubicBezTo>
                  <a:cubicBezTo>
                    <a:pt x="1749" y="535"/>
                    <a:pt x="1713" y="356"/>
                    <a:pt x="1606" y="223"/>
                  </a:cubicBezTo>
                  <a:cubicBezTo>
                    <a:pt x="1486" y="80"/>
                    <a:pt x="1295" y="0"/>
                    <a:pt x="1110"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6923;p57"/>
            <p:cNvSpPr/>
            <p:nvPr/>
          </p:nvSpPr>
          <p:spPr>
            <a:xfrm>
              <a:off x="2331225" y="2150150"/>
              <a:ext cx="150775" cy="117025"/>
            </a:xfrm>
            <a:custGeom>
              <a:avLst/>
              <a:gdLst/>
              <a:ahLst/>
              <a:cxnLst/>
              <a:rect l="l" t="t" r="r" b="b"/>
              <a:pathLst>
                <a:path w="6031" h="4681" extrusionOk="0">
                  <a:moveTo>
                    <a:pt x="6031" y="1"/>
                  </a:moveTo>
                  <a:lnTo>
                    <a:pt x="6031" y="1"/>
                  </a:lnTo>
                  <a:cubicBezTo>
                    <a:pt x="4232" y="2630"/>
                    <a:pt x="2192" y="3128"/>
                    <a:pt x="904" y="3128"/>
                  </a:cubicBezTo>
                  <a:cubicBezTo>
                    <a:pt x="532" y="3128"/>
                    <a:pt x="222" y="3087"/>
                    <a:pt x="0" y="3043"/>
                  </a:cubicBezTo>
                  <a:lnTo>
                    <a:pt x="0" y="3043"/>
                  </a:lnTo>
                  <a:cubicBezTo>
                    <a:pt x="357" y="3765"/>
                    <a:pt x="848" y="4390"/>
                    <a:pt x="1615" y="4613"/>
                  </a:cubicBezTo>
                  <a:cubicBezTo>
                    <a:pt x="1780" y="4659"/>
                    <a:pt x="1946" y="4680"/>
                    <a:pt x="2110" y="4680"/>
                  </a:cubicBezTo>
                  <a:cubicBezTo>
                    <a:pt x="2928" y="4680"/>
                    <a:pt x="3707" y="4150"/>
                    <a:pt x="4220" y="3533"/>
                  </a:cubicBezTo>
                  <a:cubicBezTo>
                    <a:pt x="4701" y="2944"/>
                    <a:pt x="5058" y="2258"/>
                    <a:pt x="5406" y="1580"/>
                  </a:cubicBezTo>
                  <a:cubicBezTo>
                    <a:pt x="5656" y="1089"/>
                    <a:pt x="5897" y="545"/>
                    <a:pt x="6031"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6924;p57"/>
            <p:cNvSpPr/>
            <p:nvPr/>
          </p:nvSpPr>
          <p:spPr>
            <a:xfrm>
              <a:off x="2412625" y="2197025"/>
              <a:ext cx="199400" cy="174400"/>
            </a:xfrm>
            <a:custGeom>
              <a:avLst/>
              <a:gdLst/>
              <a:ahLst/>
              <a:cxnLst/>
              <a:rect l="l" t="t" r="r" b="b"/>
              <a:pathLst>
                <a:path w="7976" h="6976" extrusionOk="0">
                  <a:moveTo>
                    <a:pt x="4704" y="1"/>
                  </a:moveTo>
                  <a:cubicBezTo>
                    <a:pt x="3913" y="1"/>
                    <a:pt x="3173" y="435"/>
                    <a:pt x="2525" y="900"/>
                  </a:cubicBezTo>
                  <a:cubicBezTo>
                    <a:pt x="1517" y="1614"/>
                    <a:pt x="36" y="2497"/>
                    <a:pt x="9" y="3897"/>
                  </a:cubicBezTo>
                  <a:cubicBezTo>
                    <a:pt x="0" y="4914"/>
                    <a:pt x="839" y="5726"/>
                    <a:pt x="1704" y="6128"/>
                  </a:cubicBezTo>
                  <a:cubicBezTo>
                    <a:pt x="2391" y="6440"/>
                    <a:pt x="3140" y="6609"/>
                    <a:pt x="3881" y="6770"/>
                  </a:cubicBezTo>
                  <a:cubicBezTo>
                    <a:pt x="4400" y="6883"/>
                    <a:pt x="4963" y="6976"/>
                    <a:pt x="5497" y="6976"/>
                  </a:cubicBezTo>
                  <a:cubicBezTo>
                    <a:pt x="6559" y="6976"/>
                    <a:pt x="7503" y="6610"/>
                    <a:pt x="7753" y="5316"/>
                  </a:cubicBezTo>
                  <a:cubicBezTo>
                    <a:pt x="7976" y="4120"/>
                    <a:pt x="7583" y="2738"/>
                    <a:pt x="7057" y="1676"/>
                  </a:cubicBezTo>
                  <a:cubicBezTo>
                    <a:pt x="6637" y="820"/>
                    <a:pt x="5835" y="79"/>
                    <a:pt x="4880" y="8"/>
                  </a:cubicBezTo>
                  <a:cubicBezTo>
                    <a:pt x="4821" y="3"/>
                    <a:pt x="4762" y="1"/>
                    <a:pt x="4704"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6925;p57"/>
            <p:cNvSpPr/>
            <p:nvPr/>
          </p:nvSpPr>
          <p:spPr>
            <a:xfrm>
              <a:off x="2448550" y="2255850"/>
              <a:ext cx="128450" cy="52075"/>
            </a:xfrm>
            <a:custGeom>
              <a:avLst/>
              <a:gdLst/>
              <a:ahLst/>
              <a:cxnLst/>
              <a:rect l="l" t="t" r="r" b="b"/>
              <a:pathLst>
                <a:path w="5138" h="2083" extrusionOk="0">
                  <a:moveTo>
                    <a:pt x="4118" y="0"/>
                  </a:moveTo>
                  <a:cubicBezTo>
                    <a:pt x="3928" y="0"/>
                    <a:pt x="3737" y="33"/>
                    <a:pt x="3550" y="72"/>
                  </a:cubicBezTo>
                  <a:cubicBezTo>
                    <a:pt x="2711" y="242"/>
                    <a:pt x="1909" y="536"/>
                    <a:pt x="1168" y="938"/>
                  </a:cubicBezTo>
                  <a:cubicBezTo>
                    <a:pt x="901" y="1081"/>
                    <a:pt x="267" y="1339"/>
                    <a:pt x="151" y="1625"/>
                  </a:cubicBezTo>
                  <a:cubicBezTo>
                    <a:pt x="0" y="2005"/>
                    <a:pt x="484" y="2083"/>
                    <a:pt x="794" y="2083"/>
                  </a:cubicBezTo>
                  <a:cubicBezTo>
                    <a:pt x="833" y="2083"/>
                    <a:pt x="869" y="2082"/>
                    <a:pt x="901" y="2080"/>
                  </a:cubicBezTo>
                  <a:cubicBezTo>
                    <a:pt x="1935" y="2017"/>
                    <a:pt x="2979" y="1946"/>
                    <a:pt x="3978" y="1687"/>
                  </a:cubicBezTo>
                  <a:cubicBezTo>
                    <a:pt x="4255" y="1616"/>
                    <a:pt x="4540" y="1518"/>
                    <a:pt x="4763" y="1339"/>
                  </a:cubicBezTo>
                  <a:cubicBezTo>
                    <a:pt x="4986" y="1152"/>
                    <a:pt x="5138" y="866"/>
                    <a:pt x="5076" y="590"/>
                  </a:cubicBezTo>
                  <a:cubicBezTo>
                    <a:pt x="5004" y="304"/>
                    <a:pt x="4737" y="108"/>
                    <a:pt x="4442" y="37"/>
                  </a:cubicBezTo>
                  <a:cubicBezTo>
                    <a:pt x="4335" y="11"/>
                    <a:pt x="4227" y="0"/>
                    <a:pt x="4118"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6926;p57"/>
            <p:cNvSpPr/>
            <p:nvPr/>
          </p:nvSpPr>
          <p:spPr>
            <a:xfrm>
              <a:off x="2412625" y="2238925"/>
              <a:ext cx="163725" cy="132575"/>
            </a:xfrm>
            <a:custGeom>
              <a:avLst/>
              <a:gdLst/>
              <a:ahLst/>
              <a:cxnLst/>
              <a:rect l="l" t="t" r="r" b="b"/>
              <a:pathLst>
                <a:path w="6549" h="5303" extrusionOk="0">
                  <a:moveTo>
                    <a:pt x="1436" y="0"/>
                  </a:moveTo>
                  <a:cubicBezTo>
                    <a:pt x="696" y="580"/>
                    <a:pt x="27" y="1285"/>
                    <a:pt x="9" y="2221"/>
                  </a:cubicBezTo>
                  <a:cubicBezTo>
                    <a:pt x="0" y="3238"/>
                    <a:pt x="839" y="4050"/>
                    <a:pt x="1704" y="4452"/>
                  </a:cubicBezTo>
                  <a:cubicBezTo>
                    <a:pt x="2391" y="4764"/>
                    <a:pt x="3140" y="4933"/>
                    <a:pt x="3881" y="5094"/>
                  </a:cubicBezTo>
                  <a:cubicBezTo>
                    <a:pt x="4399" y="5209"/>
                    <a:pt x="4961" y="5303"/>
                    <a:pt x="5493" y="5303"/>
                  </a:cubicBezTo>
                  <a:cubicBezTo>
                    <a:pt x="5868" y="5303"/>
                    <a:pt x="6228" y="5257"/>
                    <a:pt x="6548" y="5139"/>
                  </a:cubicBezTo>
                  <a:cubicBezTo>
                    <a:pt x="5540" y="5049"/>
                    <a:pt x="4291" y="4621"/>
                    <a:pt x="3176" y="3979"/>
                  </a:cubicBezTo>
                  <a:cubicBezTo>
                    <a:pt x="1802" y="3203"/>
                    <a:pt x="1508" y="821"/>
                    <a:pt x="1436"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6927;p57"/>
            <p:cNvSpPr/>
            <p:nvPr/>
          </p:nvSpPr>
          <p:spPr>
            <a:xfrm>
              <a:off x="2302675" y="2237700"/>
              <a:ext cx="150775" cy="134100"/>
            </a:xfrm>
            <a:custGeom>
              <a:avLst/>
              <a:gdLst/>
              <a:ahLst/>
              <a:cxnLst/>
              <a:rect l="l" t="t" r="r" b="b"/>
              <a:pathLst>
                <a:path w="6031" h="5364" extrusionOk="0">
                  <a:moveTo>
                    <a:pt x="2733" y="0"/>
                  </a:moveTo>
                  <a:cubicBezTo>
                    <a:pt x="2234" y="0"/>
                    <a:pt x="1740" y="108"/>
                    <a:pt x="1320" y="326"/>
                  </a:cubicBezTo>
                  <a:cubicBezTo>
                    <a:pt x="0" y="1013"/>
                    <a:pt x="45" y="3011"/>
                    <a:pt x="821" y="4287"/>
                  </a:cubicBezTo>
                  <a:cubicBezTo>
                    <a:pt x="1282" y="5043"/>
                    <a:pt x="2027" y="5363"/>
                    <a:pt x="2803" y="5363"/>
                  </a:cubicBezTo>
                  <a:cubicBezTo>
                    <a:pt x="3693" y="5363"/>
                    <a:pt x="4624" y="4941"/>
                    <a:pt x="5210" y="4269"/>
                  </a:cubicBezTo>
                  <a:cubicBezTo>
                    <a:pt x="6031" y="3323"/>
                    <a:pt x="5754" y="1869"/>
                    <a:pt x="5014" y="968"/>
                  </a:cubicBezTo>
                  <a:cubicBezTo>
                    <a:pt x="4487" y="327"/>
                    <a:pt x="3603" y="0"/>
                    <a:pt x="273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6928;p57"/>
            <p:cNvSpPr/>
            <p:nvPr/>
          </p:nvSpPr>
          <p:spPr>
            <a:xfrm>
              <a:off x="2476400" y="2142300"/>
              <a:ext cx="59350" cy="51750"/>
            </a:xfrm>
            <a:custGeom>
              <a:avLst/>
              <a:gdLst/>
              <a:ahLst/>
              <a:cxnLst/>
              <a:rect l="l" t="t" r="r" b="b"/>
              <a:pathLst>
                <a:path w="2374" h="2070" extrusionOk="0">
                  <a:moveTo>
                    <a:pt x="1626" y="0"/>
                  </a:moveTo>
                  <a:cubicBezTo>
                    <a:pt x="1532" y="0"/>
                    <a:pt x="1437" y="16"/>
                    <a:pt x="1348" y="47"/>
                  </a:cubicBezTo>
                  <a:cubicBezTo>
                    <a:pt x="1071" y="145"/>
                    <a:pt x="848" y="368"/>
                    <a:pt x="670" y="609"/>
                  </a:cubicBezTo>
                  <a:cubicBezTo>
                    <a:pt x="482" y="859"/>
                    <a:pt x="1" y="1555"/>
                    <a:pt x="143" y="1894"/>
                  </a:cubicBezTo>
                  <a:cubicBezTo>
                    <a:pt x="196" y="2022"/>
                    <a:pt x="307" y="2069"/>
                    <a:pt x="443" y="2069"/>
                  </a:cubicBezTo>
                  <a:cubicBezTo>
                    <a:pt x="739" y="2069"/>
                    <a:pt x="1152" y="1843"/>
                    <a:pt x="1330" y="1751"/>
                  </a:cubicBezTo>
                  <a:cubicBezTo>
                    <a:pt x="1624" y="1590"/>
                    <a:pt x="1928" y="1430"/>
                    <a:pt x="2115" y="1162"/>
                  </a:cubicBezTo>
                  <a:cubicBezTo>
                    <a:pt x="2311" y="894"/>
                    <a:pt x="2374" y="502"/>
                    <a:pt x="2168" y="243"/>
                  </a:cubicBezTo>
                  <a:cubicBezTo>
                    <a:pt x="2040" y="77"/>
                    <a:pt x="1835" y="0"/>
                    <a:pt x="1626"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6929;p57"/>
            <p:cNvSpPr/>
            <p:nvPr/>
          </p:nvSpPr>
          <p:spPr>
            <a:xfrm>
              <a:off x="2476400" y="2145925"/>
              <a:ext cx="53325" cy="48125"/>
            </a:xfrm>
            <a:custGeom>
              <a:avLst/>
              <a:gdLst/>
              <a:ahLst/>
              <a:cxnLst/>
              <a:rect l="l" t="t" r="r" b="b"/>
              <a:pathLst>
                <a:path w="2133" h="1925" extrusionOk="0">
                  <a:moveTo>
                    <a:pt x="1143" y="0"/>
                  </a:moveTo>
                  <a:cubicBezTo>
                    <a:pt x="955" y="116"/>
                    <a:pt x="804" y="286"/>
                    <a:pt x="670" y="464"/>
                  </a:cubicBezTo>
                  <a:cubicBezTo>
                    <a:pt x="482" y="714"/>
                    <a:pt x="1" y="1410"/>
                    <a:pt x="143" y="1749"/>
                  </a:cubicBezTo>
                  <a:cubicBezTo>
                    <a:pt x="196" y="1877"/>
                    <a:pt x="307" y="1924"/>
                    <a:pt x="443" y="1924"/>
                  </a:cubicBezTo>
                  <a:cubicBezTo>
                    <a:pt x="739" y="1924"/>
                    <a:pt x="1152" y="1698"/>
                    <a:pt x="1330" y="1606"/>
                  </a:cubicBezTo>
                  <a:cubicBezTo>
                    <a:pt x="1624" y="1445"/>
                    <a:pt x="1928" y="1285"/>
                    <a:pt x="2115" y="1017"/>
                  </a:cubicBezTo>
                  <a:cubicBezTo>
                    <a:pt x="2124" y="1008"/>
                    <a:pt x="2133" y="999"/>
                    <a:pt x="2133" y="990"/>
                  </a:cubicBezTo>
                  <a:lnTo>
                    <a:pt x="2133" y="990"/>
                  </a:lnTo>
                  <a:cubicBezTo>
                    <a:pt x="2017" y="1071"/>
                    <a:pt x="1883" y="1142"/>
                    <a:pt x="1758" y="1204"/>
                  </a:cubicBezTo>
                  <a:cubicBezTo>
                    <a:pt x="1579" y="1297"/>
                    <a:pt x="1162" y="1530"/>
                    <a:pt x="863" y="1530"/>
                  </a:cubicBezTo>
                  <a:cubicBezTo>
                    <a:pt x="728" y="1530"/>
                    <a:pt x="618" y="1483"/>
                    <a:pt x="563" y="1356"/>
                  </a:cubicBezTo>
                  <a:cubicBezTo>
                    <a:pt x="420" y="1017"/>
                    <a:pt x="911" y="321"/>
                    <a:pt x="1089" y="63"/>
                  </a:cubicBezTo>
                  <a:cubicBezTo>
                    <a:pt x="1107" y="45"/>
                    <a:pt x="1125" y="27"/>
                    <a:pt x="11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6930;p57"/>
            <p:cNvSpPr/>
            <p:nvPr/>
          </p:nvSpPr>
          <p:spPr>
            <a:xfrm>
              <a:off x="2257825" y="2110775"/>
              <a:ext cx="39300" cy="52250"/>
            </a:xfrm>
            <a:custGeom>
              <a:avLst/>
              <a:gdLst/>
              <a:ahLst/>
              <a:cxnLst/>
              <a:rect l="l" t="t" r="r" b="b"/>
              <a:pathLst>
                <a:path w="1572" h="2090" extrusionOk="0">
                  <a:moveTo>
                    <a:pt x="533" y="0"/>
                  </a:moveTo>
                  <a:cubicBezTo>
                    <a:pt x="489" y="0"/>
                    <a:pt x="445" y="7"/>
                    <a:pt x="402" y="23"/>
                  </a:cubicBezTo>
                  <a:cubicBezTo>
                    <a:pt x="269" y="59"/>
                    <a:pt x="170" y="175"/>
                    <a:pt x="117" y="300"/>
                  </a:cubicBezTo>
                  <a:cubicBezTo>
                    <a:pt x="1" y="559"/>
                    <a:pt x="55" y="871"/>
                    <a:pt x="170" y="1121"/>
                  </a:cubicBezTo>
                  <a:cubicBezTo>
                    <a:pt x="295" y="1379"/>
                    <a:pt x="492" y="1584"/>
                    <a:pt x="679" y="1799"/>
                  </a:cubicBezTo>
                  <a:cubicBezTo>
                    <a:pt x="828" y="1957"/>
                    <a:pt x="1041" y="2089"/>
                    <a:pt x="1217" y="2089"/>
                  </a:cubicBezTo>
                  <a:cubicBezTo>
                    <a:pt x="1369" y="2089"/>
                    <a:pt x="1493" y="1991"/>
                    <a:pt x="1526" y="1727"/>
                  </a:cubicBezTo>
                  <a:cubicBezTo>
                    <a:pt x="1571" y="1344"/>
                    <a:pt x="1286" y="773"/>
                    <a:pt x="1107" y="452"/>
                  </a:cubicBezTo>
                  <a:cubicBezTo>
                    <a:pt x="1027" y="327"/>
                    <a:pt x="947" y="193"/>
                    <a:pt x="822" y="104"/>
                  </a:cubicBezTo>
                  <a:cubicBezTo>
                    <a:pt x="740" y="41"/>
                    <a:pt x="637" y="0"/>
                    <a:pt x="53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6931;p57"/>
            <p:cNvSpPr/>
            <p:nvPr/>
          </p:nvSpPr>
          <p:spPr>
            <a:xfrm>
              <a:off x="2260525" y="2123175"/>
              <a:ext cx="36600" cy="39850"/>
            </a:xfrm>
            <a:custGeom>
              <a:avLst/>
              <a:gdLst/>
              <a:ahLst/>
              <a:cxnLst/>
              <a:rect l="l" t="t" r="r" b="b"/>
              <a:pathLst>
                <a:path w="1464" h="1594" extrusionOk="0">
                  <a:moveTo>
                    <a:pt x="1026" y="0"/>
                  </a:moveTo>
                  <a:lnTo>
                    <a:pt x="1026" y="0"/>
                  </a:lnTo>
                  <a:cubicBezTo>
                    <a:pt x="1151" y="277"/>
                    <a:pt x="1249" y="598"/>
                    <a:pt x="1222" y="839"/>
                  </a:cubicBezTo>
                  <a:cubicBezTo>
                    <a:pt x="1189" y="1102"/>
                    <a:pt x="1064" y="1200"/>
                    <a:pt x="912" y="1200"/>
                  </a:cubicBezTo>
                  <a:cubicBezTo>
                    <a:pt x="734" y="1200"/>
                    <a:pt x="519" y="1065"/>
                    <a:pt x="375" y="901"/>
                  </a:cubicBezTo>
                  <a:cubicBezTo>
                    <a:pt x="241" y="758"/>
                    <a:pt x="107" y="616"/>
                    <a:pt x="0" y="455"/>
                  </a:cubicBezTo>
                  <a:lnTo>
                    <a:pt x="0" y="455"/>
                  </a:lnTo>
                  <a:cubicBezTo>
                    <a:pt x="18" y="518"/>
                    <a:pt x="36" y="571"/>
                    <a:pt x="62" y="625"/>
                  </a:cubicBezTo>
                  <a:cubicBezTo>
                    <a:pt x="187" y="883"/>
                    <a:pt x="384" y="1088"/>
                    <a:pt x="571" y="1303"/>
                  </a:cubicBezTo>
                  <a:cubicBezTo>
                    <a:pt x="720" y="1461"/>
                    <a:pt x="933" y="1593"/>
                    <a:pt x="1109" y="1593"/>
                  </a:cubicBezTo>
                  <a:cubicBezTo>
                    <a:pt x="1261" y="1593"/>
                    <a:pt x="1385" y="1495"/>
                    <a:pt x="1418" y="1231"/>
                  </a:cubicBezTo>
                  <a:cubicBezTo>
                    <a:pt x="1463" y="865"/>
                    <a:pt x="1204" y="330"/>
                    <a:pt x="1026"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6932;p57"/>
            <p:cNvSpPr/>
            <p:nvPr/>
          </p:nvSpPr>
          <p:spPr>
            <a:xfrm>
              <a:off x="2151900" y="2330050"/>
              <a:ext cx="72225" cy="34325"/>
            </a:xfrm>
            <a:custGeom>
              <a:avLst/>
              <a:gdLst/>
              <a:ahLst/>
              <a:cxnLst/>
              <a:rect l="l" t="t" r="r" b="b"/>
              <a:pathLst>
                <a:path w="2889" h="1373" extrusionOk="0">
                  <a:moveTo>
                    <a:pt x="1768" y="1"/>
                  </a:moveTo>
                  <a:cubicBezTo>
                    <a:pt x="1542" y="1"/>
                    <a:pt x="1331" y="20"/>
                    <a:pt x="1223" y="31"/>
                  </a:cubicBezTo>
                  <a:cubicBezTo>
                    <a:pt x="902" y="57"/>
                    <a:pt x="571" y="120"/>
                    <a:pt x="331" y="334"/>
                  </a:cubicBezTo>
                  <a:cubicBezTo>
                    <a:pt x="99" y="539"/>
                    <a:pt x="0" y="941"/>
                    <a:pt x="215" y="1181"/>
                  </a:cubicBezTo>
                  <a:cubicBezTo>
                    <a:pt x="286" y="1253"/>
                    <a:pt x="384" y="1306"/>
                    <a:pt x="482" y="1342"/>
                  </a:cubicBezTo>
                  <a:cubicBezTo>
                    <a:pt x="558" y="1363"/>
                    <a:pt x="634" y="1372"/>
                    <a:pt x="712" y="1372"/>
                  </a:cubicBezTo>
                  <a:cubicBezTo>
                    <a:pt x="965" y="1372"/>
                    <a:pt x="1225" y="1275"/>
                    <a:pt x="1464" y="1172"/>
                  </a:cubicBezTo>
                  <a:cubicBezTo>
                    <a:pt x="1615" y="1110"/>
                    <a:pt x="1767" y="1048"/>
                    <a:pt x="1910" y="985"/>
                  </a:cubicBezTo>
                  <a:cubicBezTo>
                    <a:pt x="2115" y="905"/>
                    <a:pt x="2329" y="816"/>
                    <a:pt x="2472" y="637"/>
                  </a:cubicBezTo>
                  <a:cubicBezTo>
                    <a:pt x="2889" y="102"/>
                    <a:pt x="2289" y="1"/>
                    <a:pt x="1768"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6933;p57"/>
            <p:cNvSpPr/>
            <p:nvPr/>
          </p:nvSpPr>
          <p:spPr>
            <a:xfrm>
              <a:off x="2165500" y="2330050"/>
              <a:ext cx="58625" cy="34225"/>
            </a:xfrm>
            <a:custGeom>
              <a:avLst/>
              <a:gdLst/>
              <a:ahLst/>
              <a:cxnLst/>
              <a:rect l="l" t="t" r="r" b="b"/>
              <a:pathLst>
                <a:path w="2345" h="1369" extrusionOk="0">
                  <a:moveTo>
                    <a:pt x="1224" y="1"/>
                  </a:moveTo>
                  <a:cubicBezTo>
                    <a:pt x="998" y="1"/>
                    <a:pt x="787" y="20"/>
                    <a:pt x="679" y="31"/>
                  </a:cubicBezTo>
                  <a:cubicBezTo>
                    <a:pt x="607" y="31"/>
                    <a:pt x="536" y="39"/>
                    <a:pt x="465" y="57"/>
                  </a:cubicBezTo>
                  <a:cubicBezTo>
                    <a:pt x="528" y="54"/>
                    <a:pt x="595" y="52"/>
                    <a:pt x="662" y="52"/>
                  </a:cubicBezTo>
                  <a:cubicBezTo>
                    <a:pt x="1178" y="52"/>
                    <a:pt x="1758" y="162"/>
                    <a:pt x="1348" y="691"/>
                  </a:cubicBezTo>
                  <a:cubicBezTo>
                    <a:pt x="1214" y="869"/>
                    <a:pt x="1000" y="958"/>
                    <a:pt x="795" y="1039"/>
                  </a:cubicBezTo>
                  <a:lnTo>
                    <a:pt x="340" y="1226"/>
                  </a:lnTo>
                  <a:cubicBezTo>
                    <a:pt x="233" y="1271"/>
                    <a:pt x="117" y="1315"/>
                    <a:pt x="1" y="1351"/>
                  </a:cubicBezTo>
                  <a:cubicBezTo>
                    <a:pt x="59" y="1363"/>
                    <a:pt x="118" y="1368"/>
                    <a:pt x="178" y="1368"/>
                  </a:cubicBezTo>
                  <a:cubicBezTo>
                    <a:pt x="427" y="1368"/>
                    <a:pt x="682" y="1273"/>
                    <a:pt x="920" y="1172"/>
                  </a:cubicBezTo>
                  <a:cubicBezTo>
                    <a:pt x="1071" y="1110"/>
                    <a:pt x="1223" y="1048"/>
                    <a:pt x="1366" y="985"/>
                  </a:cubicBezTo>
                  <a:cubicBezTo>
                    <a:pt x="1571" y="905"/>
                    <a:pt x="1785" y="816"/>
                    <a:pt x="1928" y="637"/>
                  </a:cubicBezTo>
                  <a:cubicBezTo>
                    <a:pt x="2345" y="102"/>
                    <a:pt x="1745" y="1"/>
                    <a:pt x="1224"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6934;p57"/>
            <p:cNvSpPr/>
            <p:nvPr/>
          </p:nvSpPr>
          <p:spPr>
            <a:xfrm>
              <a:off x="2511425" y="2377525"/>
              <a:ext cx="55450" cy="40300"/>
            </a:xfrm>
            <a:custGeom>
              <a:avLst/>
              <a:gdLst/>
              <a:ahLst/>
              <a:cxnLst/>
              <a:rect l="l" t="t" r="r" b="b"/>
              <a:pathLst>
                <a:path w="2218" h="1612" extrusionOk="0">
                  <a:moveTo>
                    <a:pt x="443" y="0"/>
                  </a:moveTo>
                  <a:cubicBezTo>
                    <a:pt x="269" y="0"/>
                    <a:pt x="133" y="57"/>
                    <a:pt x="98" y="219"/>
                  </a:cubicBezTo>
                  <a:cubicBezTo>
                    <a:pt x="0" y="674"/>
                    <a:pt x="1098" y="1486"/>
                    <a:pt x="1472" y="1593"/>
                  </a:cubicBezTo>
                  <a:cubicBezTo>
                    <a:pt x="1522" y="1606"/>
                    <a:pt x="1570" y="1612"/>
                    <a:pt x="1615" y="1612"/>
                  </a:cubicBezTo>
                  <a:cubicBezTo>
                    <a:pt x="2040" y="1612"/>
                    <a:pt x="2217" y="1074"/>
                    <a:pt x="2007" y="719"/>
                  </a:cubicBezTo>
                  <a:cubicBezTo>
                    <a:pt x="1874" y="496"/>
                    <a:pt x="1642" y="353"/>
                    <a:pt x="1401" y="264"/>
                  </a:cubicBezTo>
                  <a:cubicBezTo>
                    <a:pt x="1221" y="194"/>
                    <a:pt x="766" y="0"/>
                    <a:pt x="4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6935;p57"/>
            <p:cNvSpPr/>
            <p:nvPr/>
          </p:nvSpPr>
          <p:spPr>
            <a:xfrm>
              <a:off x="2511425" y="2377525"/>
              <a:ext cx="44175" cy="39600"/>
            </a:xfrm>
            <a:custGeom>
              <a:avLst/>
              <a:gdLst/>
              <a:ahLst/>
              <a:cxnLst/>
              <a:rect l="l" t="t" r="r" b="b"/>
              <a:pathLst>
                <a:path w="1767" h="1584" extrusionOk="0">
                  <a:moveTo>
                    <a:pt x="443" y="0"/>
                  </a:moveTo>
                  <a:cubicBezTo>
                    <a:pt x="269" y="0"/>
                    <a:pt x="133" y="57"/>
                    <a:pt x="98" y="219"/>
                  </a:cubicBezTo>
                  <a:cubicBezTo>
                    <a:pt x="0" y="665"/>
                    <a:pt x="1053" y="1459"/>
                    <a:pt x="1454" y="1584"/>
                  </a:cubicBezTo>
                  <a:cubicBezTo>
                    <a:pt x="999" y="1281"/>
                    <a:pt x="437" y="763"/>
                    <a:pt x="500" y="433"/>
                  </a:cubicBezTo>
                  <a:cubicBezTo>
                    <a:pt x="536" y="269"/>
                    <a:pt x="674" y="213"/>
                    <a:pt x="850" y="213"/>
                  </a:cubicBezTo>
                  <a:cubicBezTo>
                    <a:pt x="1154" y="213"/>
                    <a:pt x="1569" y="381"/>
                    <a:pt x="1767" y="460"/>
                  </a:cubicBezTo>
                  <a:cubicBezTo>
                    <a:pt x="1660" y="380"/>
                    <a:pt x="1526" y="308"/>
                    <a:pt x="1401" y="264"/>
                  </a:cubicBezTo>
                  <a:cubicBezTo>
                    <a:pt x="1221" y="194"/>
                    <a:pt x="766" y="0"/>
                    <a:pt x="443"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6936;p57"/>
            <p:cNvSpPr/>
            <p:nvPr/>
          </p:nvSpPr>
          <p:spPr>
            <a:xfrm>
              <a:off x="2327200" y="2460025"/>
              <a:ext cx="31025" cy="65800"/>
            </a:xfrm>
            <a:custGeom>
              <a:avLst/>
              <a:gdLst/>
              <a:ahLst/>
              <a:cxnLst/>
              <a:rect l="l" t="t" r="r" b="b"/>
              <a:pathLst>
                <a:path w="1241" h="2632" extrusionOk="0">
                  <a:moveTo>
                    <a:pt x="714" y="0"/>
                  </a:moveTo>
                  <a:cubicBezTo>
                    <a:pt x="647" y="0"/>
                    <a:pt x="573" y="42"/>
                    <a:pt x="491" y="140"/>
                  </a:cubicBezTo>
                  <a:cubicBezTo>
                    <a:pt x="429" y="220"/>
                    <a:pt x="402" y="309"/>
                    <a:pt x="366" y="398"/>
                  </a:cubicBezTo>
                  <a:cubicBezTo>
                    <a:pt x="188" y="942"/>
                    <a:pt x="0" y="1504"/>
                    <a:pt x="63" y="2075"/>
                  </a:cubicBezTo>
                  <a:cubicBezTo>
                    <a:pt x="81" y="2245"/>
                    <a:pt x="125" y="2423"/>
                    <a:pt x="259" y="2530"/>
                  </a:cubicBezTo>
                  <a:cubicBezTo>
                    <a:pt x="339" y="2601"/>
                    <a:pt x="440" y="2632"/>
                    <a:pt x="543" y="2632"/>
                  </a:cubicBezTo>
                  <a:cubicBezTo>
                    <a:pt x="716" y="2632"/>
                    <a:pt x="897" y="2545"/>
                    <a:pt x="1009" y="2405"/>
                  </a:cubicBezTo>
                  <a:cubicBezTo>
                    <a:pt x="1187" y="2182"/>
                    <a:pt x="1232" y="1888"/>
                    <a:pt x="1240" y="1603"/>
                  </a:cubicBezTo>
                  <a:cubicBezTo>
                    <a:pt x="1240" y="1443"/>
                    <a:pt x="1104" y="0"/>
                    <a:pt x="714"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6937;p57"/>
            <p:cNvSpPr/>
            <p:nvPr/>
          </p:nvSpPr>
          <p:spPr>
            <a:xfrm>
              <a:off x="2327200" y="2460025"/>
              <a:ext cx="31025" cy="52350"/>
            </a:xfrm>
            <a:custGeom>
              <a:avLst/>
              <a:gdLst/>
              <a:ahLst/>
              <a:cxnLst/>
              <a:rect l="l" t="t" r="r" b="b"/>
              <a:pathLst>
                <a:path w="1241" h="2094" extrusionOk="0">
                  <a:moveTo>
                    <a:pt x="714" y="0"/>
                  </a:moveTo>
                  <a:cubicBezTo>
                    <a:pt x="647" y="0"/>
                    <a:pt x="573" y="42"/>
                    <a:pt x="491" y="140"/>
                  </a:cubicBezTo>
                  <a:cubicBezTo>
                    <a:pt x="429" y="211"/>
                    <a:pt x="402" y="309"/>
                    <a:pt x="366" y="398"/>
                  </a:cubicBezTo>
                  <a:cubicBezTo>
                    <a:pt x="188" y="942"/>
                    <a:pt x="0" y="1504"/>
                    <a:pt x="63" y="2075"/>
                  </a:cubicBezTo>
                  <a:cubicBezTo>
                    <a:pt x="63" y="2084"/>
                    <a:pt x="63" y="2093"/>
                    <a:pt x="63" y="2093"/>
                  </a:cubicBezTo>
                  <a:cubicBezTo>
                    <a:pt x="107" y="1701"/>
                    <a:pt x="241" y="1308"/>
                    <a:pt x="366" y="934"/>
                  </a:cubicBezTo>
                  <a:cubicBezTo>
                    <a:pt x="402" y="844"/>
                    <a:pt x="429" y="755"/>
                    <a:pt x="491" y="684"/>
                  </a:cubicBezTo>
                  <a:cubicBezTo>
                    <a:pt x="574" y="583"/>
                    <a:pt x="649" y="540"/>
                    <a:pt x="716" y="540"/>
                  </a:cubicBezTo>
                  <a:cubicBezTo>
                    <a:pt x="1019" y="540"/>
                    <a:pt x="1172" y="1411"/>
                    <a:pt x="1223" y="1870"/>
                  </a:cubicBezTo>
                  <a:cubicBezTo>
                    <a:pt x="1232" y="1781"/>
                    <a:pt x="1240" y="1692"/>
                    <a:pt x="1240" y="1603"/>
                  </a:cubicBezTo>
                  <a:cubicBezTo>
                    <a:pt x="1240" y="1443"/>
                    <a:pt x="1104" y="0"/>
                    <a:pt x="714" y="0"/>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6938;p57"/>
            <p:cNvSpPr/>
            <p:nvPr/>
          </p:nvSpPr>
          <p:spPr>
            <a:xfrm>
              <a:off x="2331900" y="2258750"/>
              <a:ext cx="32350" cy="27300"/>
            </a:xfrm>
            <a:custGeom>
              <a:avLst/>
              <a:gdLst/>
              <a:ahLst/>
              <a:cxnLst/>
              <a:rect l="l" t="t" r="r" b="b"/>
              <a:pathLst>
                <a:path w="1294" h="1092" extrusionOk="0">
                  <a:moveTo>
                    <a:pt x="615" y="1"/>
                  </a:moveTo>
                  <a:cubicBezTo>
                    <a:pt x="271" y="1"/>
                    <a:pt x="1" y="494"/>
                    <a:pt x="134" y="795"/>
                  </a:cubicBezTo>
                  <a:cubicBezTo>
                    <a:pt x="205" y="938"/>
                    <a:pt x="366" y="1036"/>
                    <a:pt x="526" y="1072"/>
                  </a:cubicBezTo>
                  <a:cubicBezTo>
                    <a:pt x="576" y="1085"/>
                    <a:pt x="629" y="1092"/>
                    <a:pt x="683" y="1092"/>
                  </a:cubicBezTo>
                  <a:cubicBezTo>
                    <a:pt x="773" y="1092"/>
                    <a:pt x="864" y="1072"/>
                    <a:pt x="936" y="1027"/>
                  </a:cubicBezTo>
                  <a:cubicBezTo>
                    <a:pt x="1008" y="982"/>
                    <a:pt x="1061" y="920"/>
                    <a:pt x="1097" y="858"/>
                  </a:cubicBezTo>
                  <a:cubicBezTo>
                    <a:pt x="1293" y="501"/>
                    <a:pt x="1035" y="10"/>
                    <a:pt x="624" y="1"/>
                  </a:cubicBezTo>
                  <a:cubicBezTo>
                    <a:pt x="621" y="1"/>
                    <a:pt x="618" y="1"/>
                    <a:pt x="61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6939;p57"/>
            <p:cNvSpPr/>
            <p:nvPr/>
          </p:nvSpPr>
          <p:spPr>
            <a:xfrm>
              <a:off x="2356450" y="2284175"/>
              <a:ext cx="43025" cy="36225"/>
            </a:xfrm>
            <a:custGeom>
              <a:avLst/>
              <a:gdLst/>
              <a:ahLst/>
              <a:cxnLst/>
              <a:rect l="l" t="t" r="r" b="b"/>
              <a:pathLst>
                <a:path w="1721" h="1449" extrusionOk="0">
                  <a:moveTo>
                    <a:pt x="819" y="1"/>
                  </a:moveTo>
                  <a:cubicBezTo>
                    <a:pt x="360" y="1"/>
                    <a:pt x="0" y="646"/>
                    <a:pt x="186" y="1045"/>
                  </a:cubicBezTo>
                  <a:cubicBezTo>
                    <a:pt x="276" y="1250"/>
                    <a:pt x="490" y="1366"/>
                    <a:pt x="704" y="1420"/>
                  </a:cubicBezTo>
                  <a:cubicBezTo>
                    <a:pt x="776" y="1437"/>
                    <a:pt x="852" y="1448"/>
                    <a:pt x="928" y="1448"/>
                  </a:cubicBezTo>
                  <a:cubicBezTo>
                    <a:pt x="1042" y="1448"/>
                    <a:pt x="1156" y="1425"/>
                    <a:pt x="1257" y="1366"/>
                  </a:cubicBezTo>
                  <a:cubicBezTo>
                    <a:pt x="1346" y="1304"/>
                    <a:pt x="1418" y="1223"/>
                    <a:pt x="1462" y="1134"/>
                  </a:cubicBezTo>
                  <a:cubicBezTo>
                    <a:pt x="1721" y="661"/>
                    <a:pt x="1382" y="19"/>
                    <a:pt x="829" y="1"/>
                  </a:cubicBezTo>
                  <a:cubicBezTo>
                    <a:pt x="826" y="1"/>
                    <a:pt x="822" y="1"/>
                    <a:pt x="81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6940;p57"/>
            <p:cNvSpPr/>
            <p:nvPr/>
          </p:nvSpPr>
          <p:spPr>
            <a:xfrm>
              <a:off x="2393700" y="2315850"/>
              <a:ext cx="32325" cy="27200"/>
            </a:xfrm>
            <a:custGeom>
              <a:avLst/>
              <a:gdLst/>
              <a:ahLst/>
              <a:cxnLst/>
              <a:rect l="l" t="t" r="r" b="b"/>
              <a:pathLst>
                <a:path w="1293" h="1088" extrusionOk="0">
                  <a:moveTo>
                    <a:pt x="614" y="1"/>
                  </a:moveTo>
                  <a:cubicBezTo>
                    <a:pt x="271" y="1"/>
                    <a:pt x="0" y="485"/>
                    <a:pt x="133" y="786"/>
                  </a:cubicBezTo>
                  <a:cubicBezTo>
                    <a:pt x="204" y="938"/>
                    <a:pt x="365" y="1027"/>
                    <a:pt x="525" y="1071"/>
                  </a:cubicBezTo>
                  <a:cubicBezTo>
                    <a:pt x="576" y="1082"/>
                    <a:pt x="631" y="1088"/>
                    <a:pt x="685" y="1088"/>
                  </a:cubicBezTo>
                  <a:cubicBezTo>
                    <a:pt x="775" y="1088"/>
                    <a:pt x="864" y="1071"/>
                    <a:pt x="936" y="1027"/>
                  </a:cubicBezTo>
                  <a:cubicBezTo>
                    <a:pt x="1007" y="982"/>
                    <a:pt x="1061" y="920"/>
                    <a:pt x="1096" y="848"/>
                  </a:cubicBezTo>
                  <a:cubicBezTo>
                    <a:pt x="1292" y="500"/>
                    <a:pt x="1034" y="10"/>
                    <a:pt x="623" y="1"/>
                  </a:cubicBezTo>
                  <a:cubicBezTo>
                    <a:pt x="620" y="1"/>
                    <a:pt x="617" y="1"/>
                    <a:pt x="614"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6941;p57"/>
            <p:cNvSpPr/>
            <p:nvPr/>
          </p:nvSpPr>
          <p:spPr>
            <a:xfrm>
              <a:off x="2395225" y="2262475"/>
              <a:ext cx="28575" cy="31025"/>
            </a:xfrm>
            <a:custGeom>
              <a:avLst/>
              <a:gdLst/>
              <a:ahLst/>
              <a:cxnLst/>
              <a:rect l="l" t="t" r="r" b="b"/>
              <a:pathLst>
                <a:path w="1143" h="1241" extrusionOk="0">
                  <a:moveTo>
                    <a:pt x="584" y="0"/>
                  </a:moveTo>
                  <a:cubicBezTo>
                    <a:pt x="340" y="0"/>
                    <a:pt x="98" y="183"/>
                    <a:pt x="36" y="459"/>
                  </a:cubicBezTo>
                  <a:cubicBezTo>
                    <a:pt x="0" y="628"/>
                    <a:pt x="45" y="816"/>
                    <a:pt x="143" y="958"/>
                  </a:cubicBezTo>
                  <a:cubicBezTo>
                    <a:pt x="223" y="1083"/>
                    <a:pt x="348" y="1181"/>
                    <a:pt x="482" y="1217"/>
                  </a:cubicBezTo>
                  <a:cubicBezTo>
                    <a:pt x="531" y="1232"/>
                    <a:pt x="581" y="1240"/>
                    <a:pt x="632" y="1240"/>
                  </a:cubicBezTo>
                  <a:cubicBezTo>
                    <a:pt x="729" y="1240"/>
                    <a:pt x="825" y="1210"/>
                    <a:pt x="901" y="1146"/>
                  </a:cubicBezTo>
                  <a:cubicBezTo>
                    <a:pt x="1008" y="1065"/>
                    <a:pt x="1062" y="940"/>
                    <a:pt x="1089" y="816"/>
                  </a:cubicBezTo>
                  <a:cubicBezTo>
                    <a:pt x="1142" y="601"/>
                    <a:pt x="1115" y="378"/>
                    <a:pt x="982" y="209"/>
                  </a:cubicBezTo>
                  <a:cubicBezTo>
                    <a:pt x="873" y="64"/>
                    <a:pt x="728" y="0"/>
                    <a:pt x="58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6942;p57"/>
            <p:cNvSpPr/>
            <p:nvPr/>
          </p:nvSpPr>
          <p:spPr>
            <a:xfrm>
              <a:off x="2335125" y="2318175"/>
              <a:ext cx="31800" cy="28925"/>
            </a:xfrm>
            <a:custGeom>
              <a:avLst/>
              <a:gdLst/>
              <a:ahLst/>
              <a:cxnLst/>
              <a:rect l="l" t="t" r="r" b="b"/>
              <a:pathLst>
                <a:path w="1272" h="1157" extrusionOk="0">
                  <a:moveTo>
                    <a:pt x="605" y="1"/>
                  </a:moveTo>
                  <a:cubicBezTo>
                    <a:pt x="288" y="1"/>
                    <a:pt x="0" y="262"/>
                    <a:pt x="49" y="666"/>
                  </a:cubicBezTo>
                  <a:cubicBezTo>
                    <a:pt x="58" y="755"/>
                    <a:pt x="85" y="845"/>
                    <a:pt x="129" y="916"/>
                  </a:cubicBezTo>
                  <a:cubicBezTo>
                    <a:pt x="228" y="1068"/>
                    <a:pt x="406" y="1157"/>
                    <a:pt x="593" y="1157"/>
                  </a:cubicBezTo>
                  <a:cubicBezTo>
                    <a:pt x="772" y="1157"/>
                    <a:pt x="950" y="1068"/>
                    <a:pt x="1075" y="943"/>
                  </a:cubicBezTo>
                  <a:cubicBezTo>
                    <a:pt x="1191" y="836"/>
                    <a:pt x="1271" y="675"/>
                    <a:pt x="1254" y="523"/>
                  </a:cubicBezTo>
                  <a:cubicBezTo>
                    <a:pt x="1236" y="381"/>
                    <a:pt x="1138" y="265"/>
                    <a:pt x="1031" y="175"/>
                  </a:cubicBezTo>
                  <a:cubicBezTo>
                    <a:pt x="902" y="55"/>
                    <a:pt x="750" y="1"/>
                    <a:pt x="60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6943;p57"/>
            <p:cNvSpPr/>
            <p:nvPr/>
          </p:nvSpPr>
          <p:spPr>
            <a:xfrm>
              <a:off x="2309575" y="2278825"/>
              <a:ext cx="139200" cy="92975"/>
            </a:xfrm>
            <a:custGeom>
              <a:avLst/>
              <a:gdLst/>
              <a:ahLst/>
              <a:cxnLst/>
              <a:rect l="l" t="t" r="r" b="b"/>
              <a:pathLst>
                <a:path w="5568" h="3719" extrusionOk="0">
                  <a:moveTo>
                    <a:pt x="5157" y="1"/>
                  </a:moveTo>
                  <a:cubicBezTo>
                    <a:pt x="5148" y="483"/>
                    <a:pt x="4996" y="947"/>
                    <a:pt x="4657" y="1330"/>
                  </a:cubicBezTo>
                  <a:cubicBezTo>
                    <a:pt x="4071" y="2002"/>
                    <a:pt x="3141" y="2425"/>
                    <a:pt x="2252" y="2425"/>
                  </a:cubicBezTo>
                  <a:cubicBezTo>
                    <a:pt x="1477" y="2425"/>
                    <a:pt x="734" y="2104"/>
                    <a:pt x="277" y="1348"/>
                  </a:cubicBezTo>
                  <a:cubicBezTo>
                    <a:pt x="170" y="1179"/>
                    <a:pt x="81" y="1000"/>
                    <a:pt x="1" y="804"/>
                  </a:cubicBezTo>
                  <a:lnTo>
                    <a:pt x="1" y="804"/>
                  </a:lnTo>
                  <a:cubicBezTo>
                    <a:pt x="27" y="1446"/>
                    <a:pt x="224" y="2106"/>
                    <a:pt x="545" y="2642"/>
                  </a:cubicBezTo>
                  <a:cubicBezTo>
                    <a:pt x="1006" y="3398"/>
                    <a:pt x="1751" y="3718"/>
                    <a:pt x="2527" y="3718"/>
                  </a:cubicBezTo>
                  <a:cubicBezTo>
                    <a:pt x="3417" y="3718"/>
                    <a:pt x="4348" y="3296"/>
                    <a:pt x="4934" y="2624"/>
                  </a:cubicBezTo>
                  <a:cubicBezTo>
                    <a:pt x="5567" y="1892"/>
                    <a:pt x="5550" y="857"/>
                    <a:pt x="5157"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74"/>
        <p:cNvGrpSpPr/>
        <p:nvPr/>
      </p:nvGrpSpPr>
      <p:grpSpPr>
        <a:xfrm>
          <a:off x="0" y="0"/>
          <a:ext cx="0" cy="0"/>
          <a:chOff x="0" y="0"/>
          <a:chExt cx="0" cy="0"/>
        </a:xfrm>
      </p:grpSpPr>
      <p:sp>
        <p:nvSpPr>
          <p:cNvPr id="2275" name="Google Shape;2275;p41"/>
          <p:cNvSpPr txBox="1">
            <a:spLocks noGrp="1"/>
          </p:cNvSpPr>
          <p:nvPr>
            <p:ph type="ctrTitle"/>
          </p:nvPr>
        </p:nvSpPr>
        <p:spPr>
          <a:xfrm>
            <a:off x="868114" y="169269"/>
            <a:ext cx="4796400" cy="1085507"/>
          </a:xfrm>
          <a:prstGeom prst="rect">
            <a:avLst/>
          </a:prstGeom>
        </p:spPr>
        <p:txBody>
          <a:bodyPr spcFirstLastPara="1" wrap="square" lIns="0" tIns="0" rIns="0" bIns="0" anchor="b" anchorCtr="0">
            <a:noAutofit/>
          </a:bodyPr>
          <a:lstStyle/>
          <a:p>
            <a:pPr lvl="0">
              <a:buClr>
                <a:schemeClr val="dk1"/>
              </a:buClr>
              <a:buSzPts val="1100"/>
            </a:pPr>
            <a:r>
              <a:rPr lang="en" sz="3600" dirty="0"/>
              <a:t>Fungsi Pancasila Sebagai Sistem Etika</a:t>
            </a:r>
            <a:endParaRPr sz="3600" dirty="0"/>
          </a:p>
        </p:txBody>
      </p:sp>
      <p:sp>
        <p:nvSpPr>
          <p:cNvPr id="2277" name="Google Shape;2277;p41"/>
          <p:cNvSpPr/>
          <p:nvPr/>
        </p:nvSpPr>
        <p:spPr>
          <a:xfrm rot="-10129201" flipH="1">
            <a:off x="-186643" y="3014459"/>
            <a:ext cx="1453453" cy="2199505"/>
          </a:xfrm>
          <a:custGeom>
            <a:avLst/>
            <a:gdLst/>
            <a:ahLst/>
            <a:cxnLst/>
            <a:rect l="l" t="t" r="r" b="b"/>
            <a:pathLst>
              <a:path w="47684" h="72160" extrusionOk="0">
                <a:moveTo>
                  <a:pt x="37806" y="0"/>
                </a:moveTo>
                <a:lnTo>
                  <a:pt x="37655" y="101"/>
                </a:lnTo>
                <a:lnTo>
                  <a:pt x="37630" y="201"/>
                </a:lnTo>
                <a:lnTo>
                  <a:pt x="37454" y="1394"/>
                </a:lnTo>
                <a:lnTo>
                  <a:pt x="37153" y="3791"/>
                </a:lnTo>
                <a:lnTo>
                  <a:pt x="37028" y="4996"/>
                </a:lnTo>
                <a:lnTo>
                  <a:pt x="36789" y="5887"/>
                </a:lnTo>
                <a:lnTo>
                  <a:pt x="36262" y="7644"/>
                </a:lnTo>
                <a:lnTo>
                  <a:pt x="35923" y="8510"/>
                </a:lnTo>
                <a:lnTo>
                  <a:pt x="35672" y="9113"/>
                </a:lnTo>
                <a:lnTo>
                  <a:pt x="35107" y="10280"/>
                </a:lnTo>
                <a:lnTo>
                  <a:pt x="34480" y="11410"/>
                </a:lnTo>
                <a:lnTo>
                  <a:pt x="33789" y="12514"/>
                </a:lnTo>
                <a:lnTo>
                  <a:pt x="33413" y="13054"/>
                </a:lnTo>
                <a:lnTo>
                  <a:pt x="32898" y="13757"/>
                </a:lnTo>
                <a:lnTo>
                  <a:pt x="31769" y="15062"/>
                </a:lnTo>
                <a:lnTo>
                  <a:pt x="30538" y="16267"/>
                </a:lnTo>
                <a:lnTo>
                  <a:pt x="29221" y="17372"/>
                </a:lnTo>
                <a:lnTo>
                  <a:pt x="28530" y="17886"/>
                </a:lnTo>
                <a:lnTo>
                  <a:pt x="27790" y="18275"/>
                </a:lnTo>
                <a:lnTo>
                  <a:pt x="26296" y="18991"/>
                </a:lnTo>
                <a:lnTo>
                  <a:pt x="24777" y="19593"/>
                </a:lnTo>
                <a:lnTo>
                  <a:pt x="23221" y="20121"/>
                </a:lnTo>
                <a:lnTo>
                  <a:pt x="21639" y="20560"/>
                </a:lnTo>
                <a:lnTo>
                  <a:pt x="20033" y="20936"/>
                </a:lnTo>
                <a:lnTo>
                  <a:pt x="17598" y="21388"/>
                </a:lnTo>
                <a:lnTo>
                  <a:pt x="15941" y="21614"/>
                </a:lnTo>
                <a:lnTo>
                  <a:pt x="14874" y="21752"/>
                </a:lnTo>
                <a:lnTo>
                  <a:pt x="13807" y="21903"/>
                </a:lnTo>
                <a:lnTo>
                  <a:pt x="13418" y="21664"/>
                </a:lnTo>
                <a:lnTo>
                  <a:pt x="12565" y="21338"/>
                </a:lnTo>
                <a:lnTo>
                  <a:pt x="11661" y="21187"/>
                </a:lnTo>
                <a:lnTo>
                  <a:pt x="10757" y="21225"/>
                </a:lnTo>
                <a:lnTo>
                  <a:pt x="10305" y="21313"/>
                </a:lnTo>
                <a:lnTo>
                  <a:pt x="10556" y="21351"/>
                </a:lnTo>
                <a:lnTo>
                  <a:pt x="11058" y="21489"/>
                </a:lnTo>
                <a:lnTo>
                  <a:pt x="11799" y="21752"/>
                </a:lnTo>
                <a:lnTo>
                  <a:pt x="12301" y="21903"/>
                </a:lnTo>
                <a:lnTo>
                  <a:pt x="12627" y="21978"/>
                </a:lnTo>
                <a:lnTo>
                  <a:pt x="12966" y="22028"/>
                </a:lnTo>
                <a:lnTo>
                  <a:pt x="11774" y="22229"/>
                </a:lnTo>
                <a:lnTo>
                  <a:pt x="10017" y="22631"/>
                </a:lnTo>
                <a:lnTo>
                  <a:pt x="8874" y="22970"/>
                </a:lnTo>
                <a:lnTo>
                  <a:pt x="7757" y="23384"/>
                </a:lnTo>
                <a:lnTo>
                  <a:pt x="6678" y="23873"/>
                </a:lnTo>
                <a:lnTo>
                  <a:pt x="5636" y="24463"/>
                </a:lnTo>
                <a:lnTo>
                  <a:pt x="4645" y="25154"/>
                </a:lnTo>
                <a:lnTo>
                  <a:pt x="4168" y="25543"/>
                </a:lnTo>
                <a:lnTo>
                  <a:pt x="4130" y="25580"/>
                </a:lnTo>
                <a:lnTo>
                  <a:pt x="4130" y="25668"/>
                </a:lnTo>
                <a:lnTo>
                  <a:pt x="4168" y="25744"/>
                </a:lnTo>
                <a:lnTo>
                  <a:pt x="4255" y="25756"/>
                </a:lnTo>
                <a:lnTo>
                  <a:pt x="4293" y="25731"/>
                </a:lnTo>
                <a:lnTo>
                  <a:pt x="4858" y="25292"/>
                </a:lnTo>
                <a:lnTo>
                  <a:pt x="6038" y="24526"/>
                </a:lnTo>
                <a:lnTo>
                  <a:pt x="7255" y="23911"/>
                </a:lnTo>
                <a:lnTo>
                  <a:pt x="8523" y="23434"/>
                </a:lnTo>
                <a:lnTo>
                  <a:pt x="9176" y="23233"/>
                </a:lnTo>
                <a:lnTo>
                  <a:pt x="8900" y="23422"/>
                </a:lnTo>
                <a:lnTo>
                  <a:pt x="8360" y="23886"/>
                </a:lnTo>
                <a:lnTo>
                  <a:pt x="7883" y="24388"/>
                </a:lnTo>
                <a:lnTo>
                  <a:pt x="7544" y="24890"/>
                </a:lnTo>
                <a:lnTo>
                  <a:pt x="7444" y="25129"/>
                </a:lnTo>
                <a:lnTo>
                  <a:pt x="8222" y="24627"/>
                </a:lnTo>
                <a:lnTo>
                  <a:pt x="9025" y="24175"/>
                </a:lnTo>
                <a:lnTo>
                  <a:pt x="9376" y="23936"/>
                </a:lnTo>
                <a:lnTo>
                  <a:pt x="9841" y="23497"/>
                </a:lnTo>
                <a:lnTo>
                  <a:pt x="10092" y="23145"/>
                </a:lnTo>
                <a:lnTo>
                  <a:pt x="10180" y="22957"/>
                </a:lnTo>
                <a:lnTo>
                  <a:pt x="11058" y="22769"/>
                </a:lnTo>
                <a:lnTo>
                  <a:pt x="12841" y="22455"/>
                </a:lnTo>
                <a:lnTo>
                  <a:pt x="15552" y="22104"/>
                </a:lnTo>
                <a:lnTo>
                  <a:pt x="17359" y="21865"/>
                </a:lnTo>
                <a:lnTo>
                  <a:pt x="18928" y="21627"/>
                </a:lnTo>
                <a:lnTo>
                  <a:pt x="21250" y="21162"/>
                </a:lnTo>
                <a:lnTo>
                  <a:pt x="22794" y="20786"/>
                </a:lnTo>
                <a:lnTo>
                  <a:pt x="23547" y="20560"/>
                </a:lnTo>
                <a:lnTo>
                  <a:pt x="24212" y="20372"/>
                </a:lnTo>
                <a:lnTo>
                  <a:pt x="24890" y="20158"/>
                </a:lnTo>
                <a:lnTo>
                  <a:pt x="22229" y="21577"/>
                </a:lnTo>
                <a:lnTo>
                  <a:pt x="18213" y="23735"/>
                </a:lnTo>
                <a:lnTo>
                  <a:pt x="16292" y="24915"/>
                </a:lnTo>
                <a:lnTo>
                  <a:pt x="15050" y="25769"/>
                </a:lnTo>
                <a:lnTo>
                  <a:pt x="14460" y="26221"/>
                </a:lnTo>
                <a:lnTo>
                  <a:pt x="13983" y="26145"/>
                </a:lnTo>
                <a:lnTo>
                  <a:pt x="13644" y="26083"/>
                </a:lnTo>
                <a:lnTo>
                  <a:pt x="13293" y="26045"/>
                </a:lnTo>
                <a:lnTo>
                  <a:pt x="12565" y="26108"/>
                </a:lnTo>
                <a:lnTo>
                  <a:pt x="11874" y="26321"/>
                </a:lnTo>
                <a:lnTo>
                  <a:pt x="11209" y="26647"/>
                </a:lnTo>
                <a:lnTo>
                  <a:pt x="10908" y="26861"/>
                </a:lnTo>
                <a:lnTo>
                  <a:pt x="10908" y="26861"/>
                </a:lnTo>
                <a:lnTo>
                  <a:pt x="11347" y="26848"/>
                </a:lnTo>
                <a:lnTo>
                  <a:pt x="12201" y="26999"/>
                </a:lnTo>
                <a:lnTo>
                  <a:pt x="12640" y="27062"/>
                </a:lnTo>
                <a:lnTo>
                  <a:pt x="13042" y="27099"/>
                </a:lnTo>
                <a:lnTo>
                  <a:pt x="13443" y="27062"/>
                </a:lnTo>
                <a:lnTo>
                  <a:pt x="13029" y="27426"/>
                </a:lnTo>
                <a:lnTo>
                  <a:pt x="12213" y="28216"/>
                </a:lnTo>
                <a:lnTo>
                  <a:pt x="11460" y="29057"/>
                </a:lnTo>
                <a:lnTo>
                  <a:pt x="10745" y="29961"/>
                </a:lnTo>
                <a:lnTo>
                  <a:pt x="10418" y="30438"/>
                </a:lnTo>
                <a:lnTo>
                  <a:pt x="10393" y="30501"/>
                </a:lnTo>
                <a:lnTo>
                  <a:pt x="10481" y="30576"/>
                </a:lnTo>
                <a:lnTo>
                  <a:pt x="10531" y="30538"/>
                </a:lnTo>
                <a:lnTo>
                  <a:pt x="11008" y="29923"/>
                </a:lnTo>
                <a:lnTo>
                  <a:pt x="12037" y="28769"/>
                </a:lnTo>
                <a:lnTo>
                  <a:pt x="13142" y="27727"/>
                </a:lnTo>
                <a:lnTo>
                  <a:pt x="14309" y="26773"/>
                </a:lnTo>
                <a:lnTo>
                  <a:pt x="14912" y="26321"/>
                </a:lnTo>
                <a:lnTo>
                  <a:pt x="14962" y="26296"/>
                </a:lnTo>
                <a:lnTo>
                  <a:pt x="14949" y="26296"/>
                </a:lnTo>
                <a:lnTo>
                  <a:pt x="15564" y="25869"/>
                </a:lnTo>
                <a:lnTo>
                  <a:pt x="16807" y="25066"/>
                </a:lnTo>
                <a:lnTo>
                  <a:pt x="18753" y="23936"/>
                </a:lnTo>
                <a:lnTo>
                  <a:pt x="20070" y="23233"/>
                </a:lnTo>
                <a:lnTo>
                  <a:pt x="20070" y="23233"/>
                </a:lnTo>
                <a:lnTo>
                  <a:pt x="19681" y="23710"/>
                </a:lnTo>
                <a:lnTo>
                  <a:pt x="18991" y="24752"/>
                </a:lnTo>
                <a:lnTo>
                  <a:pt x="18389" y="25869"/>
                </a:lnTo>
                <a:lnTo>
                  <a:pt x="17912" y="26961"/>
                </a:lnTo>
                <a:lnTo>
                  <a:pt x="17711" y="27488"/>
                </a:lnTo>
                <a:lnTo>
                  <a:pt x="17548" y="27928"/>
                </a:lnTo>
                <a:lnTo>
                  <a:pt x="17297" y="28844"/>
                </a:lnTo>
                <a:lnTo>
                  <a:pt x="17008" y="30250"/>
                </a:lnTo>
                <a:lnTo>
                  <a:pt x="16631" y="32120"/>
                </a:lnTo>
                <a:lnTo>
                  <a:pt x="16230" y="33475"/>
                </a:lnTo>
                <a:lnTo>
                  <a:pt x="15853" y="34342"/>
                </a:lnTo>
                <a:lnTo>
                  <a:pt x="15615" y="34743"/>
                </a:lnTo>
                <a:lnTo>
                  <a:pt x="15602" y="34781"/>
                </a:lnTo>
                <a:lnTo>
                  <a:pt x="15677" y="34831"/>
                </a:lnTo>
                <a:lnTo>
                  <a:pt x="15702" y="34806"/>
                </a:lnTo>
                <a:lnTo>
                  <a:pt x="15916" y="34505"/>
                </a:lnTo>
                <a:lnTo>
                  <a:pt x="16280" y="33865"/>
                </a:lnTo>
                <a:lnTo>
                  <a:pt x="16707" y="32873"/>
                </a:lnTo>
                <a:lnTo>
                  <a:pt x="17284" y="30752"/>
                </a:lnTo>
                <a:lnTo>
                  <a:pt x="17623" y="29321"/>
                </a:lnTo>
                <a:lnTo>
                  <a:pt x="17686" y="29798"/>
                </a:lnTo>
                <a:lnTo>
                  <a:pt x="17773" y="30250"/>
                </a:lnTo>
                <a:lnTo>
                  <a:pt x="18125" y="31555"/>
                </a:lnTo>
                <a:lnTo>
                  <a:pt x="18564" y="33187"/>
                </a:lnTo>
                <a:lnTo>
                  <a:pt x="18665" y="33839"/>
                </a:lnTo>
                <a:lnTo>
                  <a:pt x="18702" y="34505"/>
                </a:lnTo>
                <a:lnTo>
                  <a:pt x="18627" y="35182"/>
                </a:lnTo>
                <a:lnTo>
                  <a:pt x="18552" y="35521"/>
                </a:lnTo>
                <a:lnTo>
                  <a:pt x="18552" y="35559"/>
                </a:lnTo>
                <a:lnTo>
                  <a:pt x="18614" y="35584"/>
                </a:lnTo>
                <a:lnTo>
                  <a:pt x="18640" y="35546"/>
                </a:lnTo>
                <a:lnTo>
                  <a:pt x="18790" y="35145"/>
                </a:lnTo>
                <a:lnTo>
                  <a:pt x="18953" y="34316"/>
                </a:lnTo>
                <a:lnTo>
                  <a:pt x="18953" y="33475"/>
                </a:lnTo>
                <a:lnTo>
                  <a:pt x="18828" y="32647"/>
                </a:lnTo>
                <a:lnTo>
                  <a:pt x="18727" y="32220"/>
                </a:lnTo>
                <a:lnTo>
                  <a:pt x="18464" y="31229"/>
                </a:lnTo>
                <a:lnTo>
                  <a:pt x="18200" y="30237"/>
                </a:lnTo>
                <a:lnTo>
                  <a:pt x="18338" y="30551"/>
                </a:lnTo>
                <a:lnTo>
                  <a:pt x="18527" y="30840"/>
                </a:lnTo>
                <a:lnTo>
                  <a:pt x="18803" y="31229"/>
                </a:lnTo>
                <a:lnTo>
                  <a:pt x="19493" y="31869"/>
                </a:lnTo>
                <a:lnTo>
                  <a:pt x="19882" y="32132"/>
                </a:lnTo>
                <a:lnTo>
                  <a:pt x="19769" y="32032"/>
                </a:lnTo>
                <a:lnTo>
                  <a:pt x="19593" y="31743"/>
                </a:lnTo>
                <a:lnTo>
                  <a:pt x="19543" y="31593"/>
                </a:lnTo>
                <a:lnTo>
                  <a:pt x="19368" y="31053"/>
                </a:lnTo>
                <a:lnTo>
                  <a:pt x="19117" y="30237"/>
                </a:lnTo>
                <a:lnTo>
                  <a:pt x="18891" y="29723"/>
                </a:lnTo>
                <a:lnTo>
                  <a:pt x="18740" y="29484"/>
                </a:lnTo>
                <a:lnTo>
                  <a:pt x="18439" y="29107"/>
                </a:lnTo>
                <a:lnTo>
                  <a:pt x="18163" y="28718"/>
                </a:lnTo>
                <a:lnTo>
                  <a:pt x="18062" y="28907"/>
                </a:lnTo>
                <a:lnTo>
                  <a:pt x="18112" y="28204"/>
                </a:lnTo>
                <a:lnTo>
                  <a:pt x="18238" y="27501"/>
                </a:lnTo>
                <a:lnTo>
                  <a:pt x="18539" y="26798"/>
                </a:lnTo>
                <a:lnTo>
                  <a:pt x="19255" y="25468"/>
                </a:lnTo>
                <a:lnTo>
                  <a:pt x="19669" y="24827"/>
                </a:lnTo>
                <a:lnTo>
                  <a:pt x="20108" y="24225"/>
                </a:lnTo>
                <a:lnTo>
                  <a:pt x="21087" y="23083"/>
                </a:lnTo>
                <a:lnTo>
                  <a:pt x="21526" y="22493"/>
                </a:lnTo>
                <a:lnTo>
                  <a:pt x="23083" y="21689"/>
                </a:lnTo>
                <a:lnTo>
                  <a:pt x="25405" y="20472"/>
                </a:lnTo>
                <a:lnTo>
                  <a:pt x="26911" y="19593"/>
                </a:lnTo>
                <a:lnTo>
                  <a:pt x="27639" y="19142"/>
                </a:lnTo>
                <a:lnTo>
                  <a:pt x="28618" y="18489"/>
                </a:lnTo>
                <a:lnTo>
                  <a:pt x="30011" y="17434"/>
                </a:lnTo>
                <a:lnTo>
                  <a:pt x="30890" y="16669"/>
                </a:lnTo>
                <a:lnTo>
                  <a:pt x="31731" y="15866"/>
                </a:lnTo>
                <a:lnTo>
                  <a:pt x="32522" y="15025"/>
                </a:lnTo>
                <a:lnTo>
                  <a:pt x="33275" y="14133"/>
                </a:lnTo>
                <a:lnTo>
                  <a:pt x="33965" y="13192"/>
                </a:lnTo>
                <a:lnTo>
                  <a:pt x="34304" y="12703"/>
                </a:lnTo>
                <a:lnTo>
                  <a:pt x="34944" y="11698"/>
                </a:lnTo>
                <a:lnTo>
                  <a:pt x="35885" y="10029"/>
                </a:lnTo>
                <a:lnTo>
                  <a:pt x="36463" y="8862"/>
                </a:lnTo>
                <a:lnTo>
                  <a:pt x="36714" y="8259"/>
                </a:lnTo>
                <a:lnTo>
                  <a:pt x="36551" y="9916"/>
                </a:lnTo>
                <a:lnTo>
                  <a:pt x="36174" y="13192"/>
                </a:lnTo>
                <a:lnTo>
                  <a:pt x="35911" y="14836"/>
                </a:lnTo>
                <a:lnTo>
                  <a:pt x="35747" y="15765"/>
                </a:lnTo>
                <a:lnTo>
                  <a:pt x="35383" y="17598"/>
                </a:lnTo>
                <a:lnTo>
                  <a:pt x="34944" y="19405"/>
                </a:lnTo>
                <a:lnTo>
                  <a:pt x="34442" y="21200"/>
                </a:lnTo>
                <a:lnTo>
                  <a:pt x="33890" y="22982"/>
                </a:lnTo>
                <a:lnTo>
                  <a:pt x="33275" y="24740"/>
                </a:lnTo>
                <a:lnTo>
                  <a:pt x="32246" y="27338"/>
                </a:lnTo>
                <a:lnTo>
                  <a:pt x="31492" y="29057"/>
                </a:lnTo>
                <a:lnTo>
                  <a:pt x="31467" y="29082"/>
                </a:lnTo>
                <a:lnTo>
                  <a:pt x="31455" y="29120"/>
                </a:lnTo>
                <a:lnTo>
                  <a:pt x="30928" y="28995"/>
                </a:lnTo>
                <a:lnTo>
                  <a:pt x="30400" y="28907"/>
                </a:lnTo>
                <a:lnTo>
                  <a:pt x="30124" y="28894"/>
                </a:lnTo>
                <a:lnTo>
                  <a:pt x="29597" y="28982"/>
                </a:lnTo>
                <a:lnTo>
                  <a:pt x="29346" y="29057"/>
                </a:lnTo>
                <a:lnTo>
                  <a:pt x="29032" y="29158"/>
                </a:lnTo>
                <a:lnTo>
                  <a:pt x="28430" y="29421"/>
                </a:lnTo>
                <a:lnTo>
                  <a:pt x="27852" y="29748"/>
                </a:lnTo>
                <a:lnTo>
                  <a:pt x="27313" y="30124"/>
                </a:lnTo>
                <a:lnTo>
                  <a:pt x="27062" y="30338"/>
                </a:lnTo>
                <a:lnTo>
                  <a:pt x="27325" y="30250"/>
                </a:lnTo>
                <a:lnTo>
                  <a:pt x="27852" y="30225"/>
                </a:lnTo>
                <a:lnTo>
                  <a:pt x="28681" y="30350"/>
                </a:lnTo>
                <a:lnTo>
                  <a:pt x="29233" y="30413"/>
                </a:lnTo>
                <a:lnTo>
                  <a:pt x="29509" y="30413"/>
                </a:lnTo>
                <a:lnTo>
                  <a:pt x="30062" y="30312"/>
                </a:lnTo>
                <a:lnTo>
                  <a:pt x="30589" y="30099"/>
                </a:lnTo>
                <a:lnTo>
                  <a:pt x="31041" y="29773"/>
                </a:lnTo>
                <a:lnTo>
                  <a:pt x="31241" y="29572"/>
                </a:lnTo>
                <a:lnTo>
                  <a:pt x="31053" y="29974"/>
                </a:lnTo>
                <a:lnTo>
                  <a:pt x="30865" y="30375"/>
                </a:lnTo>
                <a:lnTo>
                  <a:pt x="30426" y="30927"/>
                </a:lnTo>
                <a:lnTo>
                  <a:pt x="29534" y="31957"/>
                </a:lnTo>
                <a:lnTo>
                  <a:pt x="28593" y="32860"/>
                </a:lnTo>
                <a:lnTo>
                  <a:pt x="27576" y="33664"/>
                </a:lnTo>
                <a:lnTo>
                  <a:pt x="27024" y="34040"/>
                </a:lnTo>
                <a:lnTo>
                  <a:pt x="26660" y="33927"/>
                </a:lnTo>
                <a:lnTo>
                  <a:pt x="25945" y="33601"/>
                </a:lnTo>
                <a:lnTo>
                  <a:pt x="25581" y="33450"/>
                </a:lnTo>
                <a:lnTo>
                  <a:pt x="25154" y="33312"/>
                </a:lnTo>
                <a:lnTo>
                  <a:pt x="24263" y="33237"/>
                </a:lnTo>
                <a:lnTo>
                  <a:pt x="23359" y="33312"/>
                </a:lnTo>
                <a:lnTo>
                  <a:pt x="22468" y="33475"/>
                </a:lnTo>
                <a:lnTo>
                  <a:pt x="22016" y="33588"/>
                </a:lnTo>
                <a:lnTo>
                  <a:pt x="22518" y="33764"/>
                </a:lnTo>
                <a:lnTo>
                  <a:pt x="23547" y="34078"/>
                </a:lnTo>
                <a:lnTo>
                  <a:pt x="24576" y="34316"/>
                </a:lnTo>
                <a:lnTo>
                  <a:pt x="25631" y="34492"/>
                </a:lnTo>
                <a:lnTo>
                  <a:pt x="26171" y="34542"/>
                </a:lnTo>
                <a:lnTo>
                  <a:pt x="25468" y="34919"/>
                </a:lnTo>
                <a:lnTo>
                  <a:pt x="24702" y="35258"/>
                </a:lnTo>
                <a:lnTo>
                  <a:pt x="23773" y="35634"/>
                </a:lnTo>
                <a:lnTo>
                  <a:pt x="21878" y="36274"/>
                </a:lnTo>
                <a:lnTo>
                  <a:pt x="18991" y="37103"/>
                </a:lnTo>
                <a:lnTo>
                  <a:pt x="17058" y="37617"/>
                </a:lnTo>
                <a:lnTo>
                  <a:pt x="15866" y="37969"/>
                </a:lnTo>
                <a:lnTo>
                  <a:pt x="14636" y="38333"/>
                </a:lnTo>
                <a:lnTo>
                  <a:pt x="13933" y="38069"/>
                </a:lnTo>
                <a:lnTo>
                  <a:pt x="12514" y="37617"/>
                </a:lnTo>
                <a:lnTo>
                  <a:pt x="11774" y="37467"/>
                </a:lnTo>
                <a:lnTo>
                  <a:pt x="11385" y="37404"/>
                </a:lnTo>
                <a:lnTo>
                  <a:pt x="10607" y="37354"/>
                </a:lnTo>
                <a:lnTo>
                  <a:pt x="9828" y="37417"/>
                </a:lnTo>
                <a:lnTo>
                  <a:pt x="9075" y="37580"/>
                </a:lnTo>
                <a:lnTo>
                  <a:pt x="8711" y="37718"/>
                </a:lnTo>
                <a:lnTo>
                  <a:pt x="9264" y="37969"/>
                </a:lnTo>
                <a:lnTo>
                  <a:pt x="10431" y="38358"/>
                </a:lnTo>
                <a:lnTo>
                  <a:pt x="11636" y="38597"/>
                </a:lnTo>
                <a:lnTo>
                  <a:pt x="12866" y="38697"/>
                </a:lnTo>
                <a:lnTo>
                  <a:pt x="13481" y="38684"/>
                </a:lnTo>
                <a:lnTo>
                  <a:pt x="13832" y="38597"/>
                </a:lnTo>
                <a:lnTo>
                  <a:pt x="12891" y="38923"/>
                </a:lnTo>
                <a:lnTo>
                  <a:pt x="11033" y="39663"/>
                </a:lnTo>
                <a:lnTo>
                  <a:pt x="10130" y="40078"/>
                </a:lnTo>
                <a:lnTo>
                  <a:pt x="9213" y="40115"/>
                </a:lnTo>
                <a:lnTo>
                  <a:pt x="7343" y="40278"/>
                </a:lnTo>
                <a:lnTo>
                  <a:pt x="6427" y="40429"/>
                </a:lnTo>
                <a:lnTo>
                  <a:pt x="6163" y="40341"/>
                </a:lnTo>
                <a:lnTo>
                  <a:pt x="5661" y="40090"/>
                </a:lnTo>
                <a:lnTo>
                  <a:pt x="5423" y="39940"/>
                </a:lnTo>
                <a:lnTo>
                  <a:pt x="5134" y="39714"/>
                </a:lnTo>
                <a:lnTo>
                  <a:pt x="4820" y="39550"/>
                </a:lnTo>
                <a:lnTo>
                  <a:pt x="4557" y="39488"/>
                </a:lnTo>
                <a:lnTo>
                  <a:pt x="4281" y="39488"/>
                </a:lnTo>
                <a:lnTo>
                  <a:pt x="3414" y="39475"/>
                </a:lnTo>
                <a:lnTo>
                  <a:pt x="2548" y="39488"/>
                </a:lnTo>
                <a:lnTo>
                  <a:pt x="3163" y="39827"/>
                </a:lnTo>
                <a:lnTo>
                  <a:pt x="3778" y="40165"/>
                </a:lnTo>
                <a:lnTo>
                  <a:pt x="4180" y="40391"/>
                </a:lnTo>
                <a:lnTo>
                  <a:pt x="4594" y="40555"/>
                </a:lnTo>
                <a:lnTo>
                  <a:pt x="4921" y="40630"/>
                </a:lnTo>
                <a:lnTo>
                  <a:pt x="5247" y="40668"/>
                </a:lnTo>
                <a:lnTo>
                  <a:pt x="5034" y="40718"/>
                </a:lnTo>
                <a:lnTo>
                  <a:pt x="4833" y="40768"/>
                </a:lnTo>
                <a:lnTo>
                  <a:pt x="4168" y="40969"/>
                </a:lnTo>
                <a:lnTo>
                  <a:pt x="2900" y="41521"/>
                </a:lnTo>
                <a:lnTo>
                  <a:pt x="1707" y="42224"/>
                </a:lnTo>
                <a:lnTo>
                  <a:pt x="590" y="43027"/>
                </a:lnTo>
                <a:lnTo>
                  <a:pt x="38" y="43454"/>
                </a:lnTo>
                <a:lnTo>
                  <a:pt x="0" y="43504"/>
                </a:lnTo>
                <a:lnTo>
                  <a:pt x="63" y="43605"/>
                </a:lnTo>
                <a:lnTo>
                  <a:pt x="138" y="43579"/>
                </a:lnTo>
                <a:lnTo>
                  <a:pt x="1281" y="42864"/>
                </a:lnTo>
                <a:lnTo>
                  <a:pt x="3063" y="41847"/>
                </a:lnTo>
                <a:lnTo>
                  <a:pt x="4318" y="41320"/>
                </a:lnTo>
                <a:lnTo>
                  <a:pt x="4971" y="41132"/>
                </a:lnTo>
                <a:lnTo>
                  <a:pt x="5473" y="41006"/>
                </a:lnTo>
                <a:lnTo>
                  <a:pt x="6515" y="40843"/>
                </a:lnTo>
                <a:lnTo>
                  <a:pt x="8071" y="40693"/>
                </a:lnTo>
                <a:lnTo>
                  <a:pt x="9113" y="40605"/>
                </a:lnTo>
                <a:lnTo>
                  <a:pt x="8410" y="41006"/>
                </a:lnTo>
                <a:lnTo>
                  <a:pt x="7067" y="41923"/>
                </a:lnTo>
                <a:lnTo>
                  <a:pt x="5824" y="42964"/>
                </a:lnTo>
                <a:lnTo>
                  <a:pt x="4732" y="44169"/>
                </a:lnTo>
                <a:lnTo>
                  <a:pt x="4243" y="44835"/>
                </a:lnTo>
                <a:lnTo>
                  <a:pt x="4218" y="44910"/>
                </a:lnTo>
                <a:lnTo>
                  <a:pt x="4318" y="44985"/>
                </a:lnTo>
                <a:lnTo>
                  <a:pt x="4381" y="44948"/>
                </a:lnTo>
                <a:lnTo>
                  <a:pt x="4996" y="44295"/>
                </a:lnTo>
                <a:lnTo>
                  <a:pt x="6276" y="43115"/>
                </a:lnTo>
                <a:lnTo>
                  <a:pt x="7632" y="42098"/>
                </a:lnTo>
                <a:lnTo>
                  <a:pt x="9063" y="41207"/>
                </a:lnTo>
                <a:lnTo>
                  <a:pt x="10556" y="40429"/>
                </a:lnTo>
                <a:lnTo>
                  <a:pt x="12088" y="39751"/>
                </a:lnTo>
                <a:lnTo>
                  <a:pt x="13669" y="39161"/>
                </a:lnTo>
                <a:lnTo>
                  <a:pt x="15301" y="38622"/>
                </a:lnTo>
                <a:lnTo>
                  <a:pt x="16117" y="38371"/>
                </a:lnTo>
                <a:lnTo>
                  <a:pt x="15627" y="38747"/>
                </a:lnTo>
                <a:lnTo>
                  <a:pt x="14749" y="39626"/>
                </a:lnTo>
                <a:lnTo>
                  <a:pt x="13958" y="40605"/>
                </a:lnTo>
                <a:lnTo>
                  <a:pt x="13267" y="41634"/>
                </a:lnTo>
                <a:lnTo>
                  <a:pt x="12954" y="42149"/>
                </a:lnTo>
                <a:lnTo>
                  <a:pt x="12665" y="42224"/>
                </a:lnTo>
                <a:lnTo>
                  <a:pt x="12100" y="42412"/>
                </a:lnTo>
                <a:lnTo>
                  <a:pt x="11560" y="42663"/>
                </a:lnTo>
                <a:lnTo>
                  <a:pt x="11046" y="42964"/>
                </a:lnTo>
                <a:lnTo>
                  <a:pt x="10569" y="43328"/>
                </a:lnTo>
                <a:lnTo>
                  <a:pt x="10130" y="43730"/>
                </a:lnTo>
                <a:lnTo>
                  <a:pt x="9728" y="44182"/>
                </a:lnTo>
                <a:lnTo>
                  <a:pt x="9389" y="44671"/>
                </a:lnTo>
                <a:lnTo>
                  <a:pt x="9238" y="44923"/>
                </a:lnTo>
                <a:lnTo>
                  <a:pt x="9402" y="44784"/>
                </a:lnTo>
                <a:lnTo>
                  <a:pt x="9778" y="44559"/>
                </a:lnTo>
                <a:lnTo>
                  <a:pt x="10418" y="44345"/>
                </a:lnTo>
                <a:lnTo>
                  <a:pt x="10845" y="44195"/>
                </a:lnTo>
                <a:lnTo>
                  <a:pt x="11071" y="44107"/>
                </a:lnTo>
                <a:lnTo>
                  <a:pt x="11498" y="43881"/>
                </a:lnTo>
                <a:lnTo>
                  <a:pt x="12088" y="43454"/>
                </a:lnTo>
                <a:lnTo>
                  <a:pt x="12427" y="43103"/>
                </a:lnTo>
                <a:lnTo>
                  <a:pt x="12088" y="43793"/>
                </a:lnTo>
                <a:lnTo>
                  <a:pt x="11535" y="45211"/>
                </a:lnTo>
                <a:lnTo>
                  <a:pt x="11134" y="46692"/>
                </a:lnTo>
                <a:lnTo>
                  <a:pt x="10920" y="48198"/>
                </a:lnTo>
                <a:lnTo>
                  <a:pt x="10883" y="48964"/>
                </a:lnTo>
                <a:lnTo>
                  <a:pt x="10908" y="49027"/>
                </a:lnTo>
                <a:lnTo>
                  <a:pt x="11033" y="49039"/>
                </a:lnTo>
                <a:lnTo>
                  <a:pt x="11058" y="48977"/>
                </a:lnTo>
                <a:lnTo>
                  <a:pt x="11096" y="48525"/>
                </a:lnTo>
                <a:lnTo>
                  <a:pt x="11209" y="47646"/>
                </a:lnTo>
                <a:lnTo>
                  <a:pt x="11485" y="46353"/>
                </a:lnTo>
                <a:lnTo>
                  <a:pt x="12050" y="44684"/>
                </a:lnTo>
                <a:lnTo>
                  <a:pt x="12816" y="43115"/>
                </a:lnTo>
                <a:lnTo>
                  <a:pt x="13280" y="42362"/>
                </a:lnTo>
                <a:lnTo>
                  <a:pt x="13180" y="42726"/>
                </a:lnTo>
                <a:lnTo>
                  <a:pt x="13155" y="43504"/>
                </a:lnTo>
                <a:lnTo>
                  <a:pt x="13318" y="44257"/>
                </a:lnTo>
                <a:lnTo>
                  <a:pt x="13682" y="44935"/>
                </a:lnTo>
                <a:lnTo>
                  <a:pt x="13933" y="45224"/>
                </a:lnTo>
                <a:lnTo>
                  <a:pt x="14008" y="44784"/>
                </a:lnTo>
                <a:lnTo>
                  <a:pt x="14071" y="43906"/>
                </a:lnTo>
                <a:lnTo>
                  <a:pt x="14008" y="43027"/>
                </a:lnTo>
                <a:lnTo>
                  <a:pt x="13832" y="42161"/>
                </a:lnTo>
                <a:lnTo>
                  <a:pt x="13694" y="41734"/>
                </a:lnTo>
                <a:lnTo>
                  <a:pt x="14058" y="41232"/>
                </a:lnTo>
                <a:lnTo>
                  <a:pt x="14849" y="40253"/>
                </a:lnTo>
                <a:lnTo>
                  <a:pt x="15702" y="39350"/>
                </a:lnTo>
                <a:lnTo>
                  <a:pt x="16606" y="38496"/>
                </a:lnTo>
                <a:lnTo>
                  <a:pt x="17083" y="38094"/>
                </a:lnTo>
                <a:lnTo>
                  <a:pt x="18137" y="37793"/>
                </a:lnTo>
                <a:lnTo>
                  <a:pt x="19179" y="37505"/>
                </a:lnTo>
                <a:lnTo>
                  <a:pt x="19606" y="37392"/>
                </a:lnTo>
                <a:lnTo>
                  <a:pt x="20033" y="37279"/>
                </a:lnTo>
                <a:lnTo>
                  <a:pt x="19581" y="37567"/>
                </a:lnTo>
                <a:lnTo>
                  <a:pt x="18765" y="38258"/>
                </a:lnTo>
                <a:lnTo>
                  <a:pt x="18062" y="39061"/>
                </a:lnTo>
                <a:lnTo>
                  <a:pt x="17497" y="39977"/>
                </a:lnTo>
                <a:lnTo>
                  <a:pt x="17284" y="40454"/>
                </a:lnTo>
                <a:lnTo>
                  <a:pt x="17949" y="40128"/>
                </a:lnTo>
                <a:lnTo>
                  <a:pt x="18903" y="39576"/>
                </a:lnTo>
                <a:lnTo>
                  <a:pt x="19493" y="39149"/>
                </a:lnTo>
                <a:lnTo>
                  <a:pt x="19769" y="38898"/>
                </a:lnTo>
                <a:lnTo>
                  <a:pt x="20259" y="38408"/>
                </a:lnTo>
                <a:lnTo>
                  <a:pt x="21137" y="37329"/>
                </a:lnTo>
                <a:lnTo>
                  <a:pt x="21614" y="36839"/>
                </a:lnTo>
                <a:lnTo>
                  <a:pt x="22681" y="36525"/>
                </a:lnTo>
                <a:lnTo>
                  <a:pt x="24865" y="35760"/>
                </a:lnTo>
                <a:lnTo>
                  <a:pt x="26447" y="35044"/>
                </a:lnTo>
                <a:lnTo>
                  <a:pt x="27451" y="34505"/>
                </a:lnTo>
                <a:lnTo>
                  <a:pt x="28380" y="33890"/>
                </a:lnTo>
                <a:lnTo>
                  <a:pt x="29246" y="33199"/>
                </a:lnTo>
                <a:lnTo>
                  <a:pt x="29635" y="32823"/>
                </a:lnTo>
                <a:lnTo>
                  <a:pt x="29070" y="33902"/>
                </a:lnTo>
                <a:lnTo>
                  <a:pt x="27878" y="36023"/>
                </a:lnTo>
                <a:lnTo>
                  <a:pt x="27263" y="37078"/>
                </a:lnTo>
                <a:lnTo>
                  <a:pt x="26911" y="37329"/>
                </a:lnTo>
                <a:lnTo>
                  <a:pt x="26095" y="37718"/>
                </a:lnTo>
                <a:lnTo>
                  <a:pt x="25694" y="37894"/>
                </a:lnTo>
                <a:lnTo>
                  <a:pt x="25104" y="38145"/>
                </a:lnTo>
                <a:lnTo>
                  <a:pt x="23974" y="38772"/>
                </a:lnTo>
                <a:lnTo>
                  <a:pt x="23208" y="39337"/>
                </a:lnTo>
                <a:lnTo>
                  <a:pt x="22744" y="39764"/>
                </a:lnTo>
                <a:lnTo>
                  <a:pt x="22342" y="40241"/>
                </a:lnTo>
                <a:lnTo>
                  <a:pt x="22003" y="40768"/>
                </a:lnTo>
                <a:lnTo>
                  <a:pt x="21865" y="41057"/>
                </a:lnTo>
                <a:lnTo>
                  <a:pt x="22869" y="40668"/>
                </a:lnTo>
                <a:lnTo>
                  <a:pt x="23874" y="40278"/>
                </a:lnTo>
                <a:lnTo>
                  <a:pt x="24313" y="40115"/>
                </a:lnTo>
                <a:lnTo>
                  <a:pt x="25191" y="39726"/>
                </a:lnTo>
                <a:lnTo>
                  <a:pt x="25593" y="39488"/>
                </a:lnTo>
                <a:lnTo>
                  <a:pt x="25781" y="39375"/>
                </a:lnTo>
                <a:lnTo>
                  <a:pt x="25957" y="39237"/>
                </a:lnTo>
                <a:lnTo>
                  <a:pt x="24464" y="41621"/>
                </a:lnTo>
                <a:lnTo>
                  <a:pt x="22920" y="43969"/>
                </a:lnTo>
                <a:lnTo>
                  <a:pt x="22794" y="44169"/>
                </a:lnTo>
                <a:lnTo>
                  <a:pt x="22669" y="44358"/>
                </a:lnTo>
                <a:lnTo>
                  <a:pt x="22104" y="44395"/>
                </a:lnTo>
                <a:lnTo>
                  <a:pt x="20949" y="44358"/>
                </a:lnTo>
                <a:lnTo>
                  <a:pt x="20372" y="44333"/>
                </a:lnTo>
                <a:lnTo>
                  <a:pt x="20020" y="44320"/>
                </a:lnTo>
                <a:lnTo>
                  <a:pt x="19317" y="44345"/>
                </a:lnTo>
                <a:lnTo>
                  <a:pt x="18627" y="44446"/>
                </a:lnTo>
                <a:lnTo>
                  <a:pt x="17974" y="44659"/>
                </a:lnTo>
                <a:lnTo>
                  <a:pt x="17673" y="44835"/>
                </a:lnTo>
                <a:lnTo>
                  <a:pt x="17322" y="45073"/>
                </a:lnTo>
                <a:lnTo>
                  <a:pt x="16719" y="45663"/>
                </a:lnTo>
                <a:lnTo>
                  <a:pt x="16430" y="45977"/>
                </a:lnTo>
                <a:lnTo>
                  <a:pt x="17058" y="45713"/>
                </a:lnTo>
                <a:lnTo>
                  <a:pt x="17999" y="45387"/>
                </a:lnTo>
                <a:lnTo>
                  <a:pt x="18652" y="45236"/>
                </a:lnTo>
                <a:lnTo>
                  <a:pt x="18991" y="45211"/>
                </a:lnTo>
                <a:lnTo>
                  <a:pt x="19732" y="45199"/>
                </a:lnTo>
                <a:lnTo>
                  <a:pt x="20472" y="45211"/>
                </a:lnTo>
                <a:lnTo>
                  <a:pt x="20736" y="45186"/>
                </a:lnTo>
                <a:lnTo>
                  <a:pt x="21275" y="45098"/>
                </a:lnTo>
                <a:lnTo>
                  <a:pt x="21790" y="44935"/>
                </a:lnTo>
                <a:lnTo>
                  <a:pt x="22280" y="44709"/>
                </a:lnTo>
                <a:lnTo>
                  <a:pt x="22518" y="44584"/>
                </a:lnTo>
                <a:lnTo>
                  <a:pt x="21376" y="46303"/>
                </a:lnTo>
                <a:lnTo>
                  <a:pt x="19129" y="49767"/>
                </a:lnTo>
                <a:lnTo>
                  <a:pt x="18062" y="51525"/>
                </a:lnTo>
                <a:lnTo>
                  <a:pt x="17460" y="52278"/>
                </a:lnTo>
                <a:lnTo>
                  <a:pt x="16506" y="53357"/>
                </a:lnTo>
                <a:lnTo>
                  <a:pt x="15815" y="54048"/>
                </a:lnTo>
                <a:lnTo>
                  <a:pt x="15439" y="54374"/>
                </a:lnTo>
                <a:lnTo>
                  <a:pt x="15138" y="54612"/>
                </a:lnTo>
                <a:lnTo>
                  <a:pt x="14836" y="54851"/>
                </a:lnTo>
                <a:lnTo>
                  <a:pt x="14472" y="54888"/>
                </a:lnTo>
                <a:lnTo>
                  <a:pt x="14108" y="54851"/>
                </a:lnTo>
                <a:lnTo>
                  <a:pt x="13719" y="54788"/>
                </a:lnTo>
                <a:lnTo>
                  <a:pt x="12954" y="54663"/>
                </a:lnTo>
                <a:lnTo>
                  <a:pt x="12565" y="54650"/>
                </a:lnTo>
                <a:lnTo>
                  <a:pt x="12276" y="54675"/>
                </a:lnTo>
                <a:lnTo>
                  <a:pt x="11724" y="54813"/>
                </a:lnTo>
                <a:lnTo>
                  <a:pt x="10908" y="55165"/>
                </a:lnTo>
                <a:lnTo>
                  <a:pt x="10406" y="55453"/>
                </a:lnTo>
                <a:lnTo>
                  <a:pt x="10669" y="55416"/>
                </a:lnTo>
                <a:lnTo>
                  <a:pt x="11196" y="55416"/>
                </a:lnTo>
                <a:lnTo>
                  <a:pt x="12000" y="55516"/>
                </a:lnTo>
                <a:lnTo>
                  <a:pt x="12527" y="55591"/>
                </a:lnTo>
                <a:lnTo>
                  <a:pt x="12866" y="55629"/>
                </a:lnTo>
                <a:lnTo>
                  <a:pt x="13556" y="55616"/>
                </a:lnTo>
                <a:lnTo>
                  <a:pt x="13882" y="55554"/>
                </a:lnTo>
                <a:lnTo>
                  <a:pt x="12803" y="56294"/>
                </a:lnTo>
                <a:lnTo>
                  <a:pt x="11699" y="56997"/>
                </a:lnTo>
                <a:lnTo>
                  <a:pt x="10832" y="57562"/>
                </a:lnTo>
                <a:lnTo>
                  <a:pt x="9590" y="58491"/>
                </a:lnTo>
                <a:lnTo>
                  <a:pt x="8812" y="59156"/>
                </a:lnTo>
                <a:lnTo>
                  <a:pt x="8109" y="59884"/>
                </a:lnTo>
                <a:lnTo>
                  <a:pt x="7481" y="60687"/>
                </a:lnTo>
                <a:lnTo>
                  <a:pt x="6967" y="61553"/>
                </a:lnTo>
                <a:lnTo>
                  <a:pt x="6565" y="62507"/>
                </a:lnTo>
                <a:lnTo>
                  <a:pt x="6414" y="63022"/>
                </a:lnTo>
                <a:lnTo>
                  <a:pt x="6414" y="63060"/>
                </a:lnTo>
                <a:lnTo>
                  <a:pt x="6477" y="63085"/>
                </a:lnTo>
                <a:lnTo>
                  <a:pt x="6502" y="63060"/>
                </a:lnTo>
                <a:lnTo>
                  <a:pt x="6703" y="62507"/>
                </a:lnTo>
                <a:lnTo>
                  <a:pt x="7205" y="61516"/>
                </a:lnTo>
                <a:lnTo>
                  <a:pt x="7833" y="60637"/>
                </a:lnTo>
                <a:lnTo>
                  <a:pt x="8573" y="59821"/>
                </a:lnTo>
                <a:lnTo>
                  <a:pt x="9389" y="59093"/>
                </a:lnTo>
                <a:lnTo>
                  <a:pt x="10268" y="58403"/>
                </a:lnTo>
                <a:lnTo>
                  <a:pt x="11673" y="57449"/>
                </a:lnTo>
                <a:lnTo>
                  <a:pt x="12652" y="56834"/>
                </a:lnTo>
                <a:lnTo>
                  <a:pt x="12640" y="56859"/>
                </a:lnTo>
                <a:lnTo>
                  <a:pt x="12427" y="57010"/>
                </a:lnTo>
                <a:lnTo>
                  <a:pt x="12063" y="57374"/>
                </a:lnTo>
                <a:lnTo>
                  <a:pt x="11761" y="57800"/>
                </a:lnTo>
                <a:lnTo>
                  <a:pt x="11523" y="58277"/>
                </a:lnTo>
                <a:lnTo>
                  <a:pt x="11435" y="58516"/>
                </a:lnTo>
                <a:lnTo>
                  <a:pt x="11297" y="59018"/>
                </a:lnTo>
                <a:lnTo>
                  <a:pt x="11134" y="60047"/>
                </a:lnTo>
                <a:lnTo>
                  <a:pt x="11083" y="60574"/>
                </a:lnTo>
                <a:lnTo>
                  <a:pt x="11460" y="60185"/>
                </a:lnTo>
                <a:lnTo>
                  <a:pt x="12075" y="59307"/>
                </a:lnTo>
                <a:lnTo>
                  <a:pt x="12514" y="58328"/>
                </a:lnTo>
                <a:lnTo>
                  <a:pt x="12765" y="57286"/>
                </a:lnTo>
                <a:lnTo>
                  <a:pt x="12803" y="56746"/>
                </a:lnTo>
                <a:lnTo>
                  <a:pt x="13795" y="56131"/>
                </a:lnTo>
                <a:lnTo>
                  <a:pt x="15238" y="55152"/>
                </a:lnTo>
                <a:lnTo>
                  <a:pt x="16154" y="54462"/>
                </a:lnTo>
                <a:lnTo>
                  <a:pt x="16581" y="54085"/>
                </a:lnTo>
                <a:lnTo>
                  <a:pt x="15903" y="55340"/>
                </a:lnTo>
                <a:lnTo>
                  <a:pt x="15276" y="56608"/>
                </a:lnTo>
                <a:lnTo>
                  <a:pt x="14560" y="58102"/>
                </a:lnTo>
                <a:lnTo>
                  <a:pt x="13606" y="60386"/>
                </a:lnTo>
                <a:lnTo>
                  <a:pt x="13029" y="61942"/>
                </a:lnTo>
                <a:lnTo>
                  <a:pt x="12765" y="62721"/>
                </a:lnTo>
                <a:lnTo>
                  <a:pt x="12464" y="62846"/>
                </a:lnTo>
                <a:lnTo>
                  <a:pt x="11899" y="63160"/>
                </a:lnTo>
                <a:lnTo>
                  <a:pt x="11372" y="63537"/>
                </a:lnTo>
                <a:lnTo>
                  <a:pt x="10895" y="63963"/>
                </a:lnTo>
                <a:lnTo>
                  <a:pt x="10456" y="64440"/>
                </a:lnTo>
                <a:lnTo>
                  <a:pt x="10067" y="64967"/>
                </a:lnTo>
                <a:lnTo>
                  <a:pt x="9753" y="65532"/>
                </a:lnTo>
                <a:lnTo>
                  <a:pt x="9489" y="66122"/>
                </a:lnTo>
                <a:lnTo>
                  <a:pt x="9389" y="66423"/>
                </a:lnTo>
                <a:lnTo>
                  <a:pt x="9389" y="66423"/>
                </a:lnTo>
                <a:lnTo>
                  <a:pt x="9916" y="66047"/>
                </a:lnTo>
                <a:lnTo>
                  <a:pt x="11046" y="65407"/>
                </a:lnTo>
                <a:lnTo>
                  <a:pt x="11598" y="65055"/>
                </a:lnTo>
                <a:lnTo>
                  <a:pt x="11937" y="64792"/>
                </a:lnTo>
                <a:lnTo>
                  <a:pt x="12238" y="64478"/>
                </a:lnTo>
                <a:lnTo>
                  <a:pt x="12000" y="65419"/>
                </a:lnTo>
                <a:lnTo>
                  <a:pt x="11611" y="67289"/>
                </a:lnTo>
                <a:lnTo>
                  <a:pt x="11335" y="69197"/>
                </a:lnTo>
                <a:lnTo>
                  <a:pt x="11196" y="71118"/>
                </a:lnTo>
                <a:lnTo>
                  <a:pt x="11196" y="72084"/>
                </a:lnTo>
                <a:lnTo>
                  <a:pt x="11209" y="72147"/>
                </a:lnTo>
                <a:lnTo>
                  <a:pt x="11347" y="72159"/>
                </a:lnTo>
                <a:lnTo>
                  <a:pt x="11385" y="72084"/>
                </a:lnTo>
                <a:lnTo>
                  <a:pt x="11510" y="70653"/>
                </a:lnTo>
                <a:lnTo>
                  <a:pt x="11950" y="67879"/>
                </a:lnTo>
                <a:lnTo>
                  <a:pt x="12602" y="65181"/>
                </a:lnTo>
                <a:lnTo>
                  <a:pt x="13431" y="62570"/>
                </a:lnTo>
                <a:lnTo>
                  <a:pt x="13920" y="61290"/>
                </a:lnTo>
                <a:lnTo>
                  <a:pt x="13945" y="62068"/>
                </a:lnTo>
                <a:lnTo>
                  <a:pt x="14008" y="62834"/>
                </a:lnTo>
                <a:lnTo>
                  <a:pt x="14184" y="64453"/>
                </a:lnTo>
                <a:lnTo>
                  <a:pt x="14698" y="67704"/>
                </a:lnTo>
                <a:lnTo>
                  <a:pt x="14974" y="69323"/>
                </a:lnTo>
                <a:lnTo>
                  <a:pt x="15000" y="69373"/>
                </a:lnTo>
                <a:lnTo>
                  <a:pt x="15075" y="69423"/>
                </a:lnTo>
                <a:lnTo>
                  <a:pt x="15163" y="69411"/>
                </a:lnTo>
                <a:lnTo>
                  <a:pt x="15226" y="69348"/>
                </a:lnTo>
                <a:lnTo>
                  <a:pt x="15226" y="69298"/>
                </a:lnTo>
                <a:lnTo>
                  <a:pt x="14949" y="67177"/>
                </a:lnTo>
                <a:lnTo>
                  <a:pt x="14560" y="63926"/>
                </a:lnTo>
                <a:lnTo>
                  <a:pt x="14472" y="62306"/>
                </a:lnTo>
                <a:lnTo>
                  <a:pt x="14498" y="61227"/>
                </a:lnTo>
                <a:lnTo>
                  <a:pt x="14535" y="60700"/>
                </a:lnTo>
                <a:lnTo>
                  <a:pt x="14661" y="61202"/>
                </a:lnTo>
                <a:lnTo>
                  <a:pt x="15000" y="62168"/>
                </a:lnTo>
                <a:lnTo>
                  <a:pt x="15251" y="62608"/>
                </a:lnTo>
                <a:lnTo>
                  <a:pt x="15464" y="62922"/>
                </a:lnTo>
                <a:lnTo>
                  <a:pt x="15979" y="63474"/>
                </a:lnTo>
                <a:lnTo>
                  <a:pt x="16594" y="63888"/>
                </a:lnTo>
                <a:lnTo>
                  <a:pt x="17108" y="64076"/>
                </a:lnTo>
                <a:lnTo>
                  <a:pt x="17472" y="64139"/>
                </a:lnTo>
                <a:lnTo>
                  <a:pt x="17661" y="64139"/>
                </a:lnTo>
                <a:lnTo>
                  <a:pt x="17497" y="63687"/>
                </a:lnTo>
                <a:lnTo>
                  <a:pt x="17071" y="62809"/>
                </a:lnTo>
                <a:lnTo>
                  <a:pt x="16556" y="61993"/>
                </a:lnTo>
                <a:lnTo>
                  <a:pt x="15954" y="61240"/>
                </a:lnTo>
                <a:lnTo>
                  <a:pt x="15615" y="60901"/>
                </a:lnTo>
                <a:lnTo>
                  <a:pt x="15326" y="60625"/>
                </a:lnTo>
                <a:lnTo>
                  <a:pt x="14937" y="60198"/>
                </a:lnTo>
                <a:lnTo>
                  <a:pt x="14723" y="59884"/>
                </a:lnTo>
                <a:lnTo>
                  <a:pt x="14648" y="59721"/>
                </a:lnTo>
                <a:lnTo>
                  <a:pt x="14673" y="59545"/>
                </a:lnTo>
                <a:lnTo>
                  <a:pt x="14711" y="59382"/>
                </a:lnTo>
                <a:lnTo>
                  <a:pt x="15188" y="58303"/>
                </a:lnTo>
                <a:lnTo>
                  <a:pt x="16242" y="56169"/>
                </a:lnTo>
                <a:lnTo>
                  <a:pt x="17372" y="54073"/>
                </a:lnTo>
                <a:lnTo>
                  <a:pt x="18577" y="52002"/>
                </a:lnTo>
                <a:lnTo>
                  <a:pt x="19192" y="50972"/>
                </a:lnTo>
                <a:lnTo>
                  <a:pt x="19117" y="51437"/>
                </a:lnTo>
                <a:lnTo>
                  <a:pt x="19041" y="52366"/>
                </a:lnTo>
                <a:lnTo>
                  <a:pt x="19054" y="52830"/>
                </a:lnTo>
                <a:lnTo>
                  <a:pt x="19079" y="53219"/>
                </a:lnTo>
                <a:lnTo>
                  <a:pt x="19242" y="53997"/>
                </a:lnTo>
                <a:lnTo>
                  <a:pt x="19531" y="54725"/>
                </a:lnTo>
                <a:lnTo>
                  <a:pt x="19945" y="55378"/>
                </a:lnTo>
                <a:lnTo>
                  <a:pt x="20209" y="55654"/>
                </a:lnTo>
                <a:lnTo>
                  <a:pt x="20321" y="54964"/>
                </a:lnTo>
                <a:lnTo>
                  <a:pt x="20384" y="53558"/>
                </a:lnTo>
                <a:lnTo>
                  <a:pt x="20259" y="52152"/>
                </a:lnTo>
                <a:lnTo>
                  <a:pt x="19957" y="50784"/>
                </a:lnTo>
                <a:lnTo>
                  <a:pt x="19732" y="50106"/>
                </a:lnTo>
                <a:lnTo>
                  <a:pt x="21489" y="47345"/>
                </a:lnTo>
                <a:lnTo>
                  <a:pt x="23296" y="44609"/>
                </a:lnTo>
                <a:lnTo>
                  <a:pt x="23233" y="45086"/>
                </a:lnTo>
                <a:lnTo>
                  <a:pt x="23171" y="46040"/>
                </a:lnTo>
                <a:lnTo>
                  <a:pt x="23171" y="46994"/>
                </a:lnTo>
                <a:lnTo>
                  <a:pt x="23246" y="47960"/>
                </a:lnTo>
                <a:lnTo>
                  <a:pt x="23309" y="48437"/>
                </a:lnTo>
                <a:lnTo>
                  <a:pt x="23108" y="49215"/>
                </a:lnTo>
                <a:lnTo>
                  <a:pt x="22794" y="50772"/>
                </a:lnTo>
                <a:lnTo>
                  <a:pt x="22669" y="51951"/>
                </a:lnTo>
                <a:lnTo>
                  <a:pt x="22656" y="52730"/>
                </a:lnTo>
                <a:lnTo>
                  <a:pt x="22719" y="53495"/>
                </a:lnTo>
                <a:lnTo>
                  <a:pt x="22857" y="54261"/>
                </a:lnTo>
                <a:lnTo>
                  <a:pt x="22957" y="54650"/>
                </a:lnTo>
                <a:lnTo>
                  <a:pt x="23171" y="53320"/>
                </a:lnTo>
                <a:lnTo>
                  <a:pt x="23409" y="50646"/>
                </a:lnTo>
                <a:lnTo>
                  <a:pt x="23447" y="49303"/>
                </a:lnTo>
                <a:lnTo>
                  <a:pt x="23597" y="50031"/>
                </a:lnTo>
                <a:lnTo>
                  <a:pt x="23987" y="51462"/>
                </a:lnTo>
                <a:lnTo>
                  <a:pt x="24225" y="52152"/>
                </a:lnTo>
                <a:lnTo>
                  <a:pt x="24677" y="53395"/>
                </a:lnTo>
                <a:lnTo>
                  <a:pt x="25292" y="55265"/>
                </a:lnTo>
                <a:lnTo>
                  <a:pt x="25643" y="56508"/>
                </a:lnTo>
                <a:lnTo>
                  <a:pt x="25781" y="57135"/>
                </a:lnTo>
                <a:lnTo>
                  <a:pt x="25530" y="57462"/>
                </a:lnTo>
                <a:lnTo>
                  <a:pt x="24966" y="58064"/>
                </a:lnTo>
                <a:lnTo>
                  <a:pt x="24702" y="58378"/>
                </a:lnTo>
                <a:lnTo>
                  <a:pt x="24426" y="58779"/>
                </a:lnTo>
                <a:lnTo>
                  <a:pt x="24049" y="59646"/>
                </a:lnTo>
                <a:lnTo>
                  <a:pt x="23823" y="60587"/>
                </a:lnTo>
                <a:lnTo>
                  <a:pt x="23685" y="61553"/>
                </a:lnTo>
                <a:lnTo>
                  <a:pt x="23623" y="62030"/>
                </a:lnTo>
                <a:lnTo>
                  <a:pt x="23987" y="61566"/>
                </a:lnTo>
                <a:lnTo>
                  <a:pt x="24702" y="60612"/>
                </a:lnTo>
                <a:lnTo>
                  <a:pt x="25330" y="59595"/>
                </a:lnTo>
                <a:lnTo>
                  <a:pt x="25794" y="58528"/>
                </a:lnTo>
                <a:lnTo>
                  <a:pt x="25945" y="57964"/>
                </a:lnTo>
                <a:lnTo>
                  <a:pt x="26058" y="58679"/>
                </a:lnTo>
                <a:lnTo>
                  <a:pt x="26158" y="60123"/>
                </a:lnTo>
                <a:lnTo>
                  <a:pt x="26095" y="61566"/>
                </a:lnTo>
                <a:lnTo>
                  <a:pt x="25832" y="63047"/>
                </a:lnTo>
                <a:lnTo>
                  <a:pt x="25606" y="63800"/>
                </a:lnTo>
                <a:lnTo>
                  <a:pt x="25593" y="63850"/>
                </a:lnTo>
                <a:lnTo>
                  <a:pt x="25631" y="63938"/>
                </a:lnTo>
                <a:lnTo>
                  <a:pt x="25719" y="63976"/>
                </a:lnTo>
                <a:lnTo>
                  <a:pt x="25794" y="63951"/>
                </a:lnTo>
                <a:lnTo>
                  <a:pt x="25819" y="63901"/>
                </a:lnTo>
                <a:lnTo>
                  <a:pt x="25995" y="63411"/>
                </a:lnTo>
                <a:lnTo>
                  <a:pt x="26258" y="62407"/>
                </a:lnTo>
                <a:lnTo>
                  <a:pt x="26447" y="61403"/>
                </a:lnTo>
                <a:lnTo>
                  <a:pt x="26535" y="60399"/>
                </a:lnTo>
                <a:lnTo>
                  <a:pt x="26560" y="59382"/>
                </a:lnTo>
                <a:lnTo>
                  <a:pt x="26509" y="58365"/>
                </a:lnTo>
                <a:lnTo>
                  <a:pt x="26384" y="57361"/>
                </a:lnTo>
                <a:lnTo>
                  <a:pt x="26208" y="56344"/>
                </a:lnTo>
                <a:lnTo>
                  <a:pt x="26083" y="55855"/>
                </a:lnTo>
                <a:lnTo>
                  <a:pt x="26547" y="56420"/>
                </a:lnTo>
                <a:lnTo>
                  <a:pt x="27011" y="56934"/>
                </a:lnTo>
                <a:lnTo>
                  <a:pt x="27714" y="57650"/>
                </a:lnTo>
                <a:lnTo>
                  <a:pt x="28380" y="58390"/>
                </a:lnTo>
                <a:lnTo>
                  <a:pt x="28693" y="58830"/>
                </a:lnTo>
                <a:lnTo>
                  <a:pt x="29145" y="59771"/>
                </a:lnTo>
                <a:lnTo>
                  <a:pt x="29434" y="60775"/>
                </a:lnTo>
                <a:lnTo>
                  <a:pt x="29585" y="61817"/>
                </a:lnTo>
                <a:lnTo>
                  <a:pt x="29622" y="62332"/>
                </a:lnTo>
                <a:lnTo>
                  <a:pt x="29647" y="62407"/>
                </a:lnTo>
                <a:lnTo>
                  <a:pt x="29785" y="62407"/>
                </a:lnTo>
                <a:lnTo>
                  <a:pt x="29810" y="62344"/>
                </a:lnTo>
                <a:lnTo>
                  <a:pt x="29810" y="61679"/>
                </a:lnTo>
                <a:lnTo>
                  <a:pt x="29685" y="60411"/>
                </a:lnTo>
                <a:lnTo>
                  <a:pt x="29434" y="59507"/>
                </a:lnTo>
                <a:lnTo>
                  <a:pt x="29195" y="58930"/>
                </a:lnTo>
                <a:lnTo>
                  <a:pt x="28882" y="58390"/>
                </a:lnTo>
                <a:lnTo>
                  <a:pt x="28493" y="57863"/>
                </a:lnTo>
                <a:lnTo>
                  <a:pt x="28279" y="57612"/>
                </a:lnTo>
                <a:lnTo>
                  <a:pt x="27802" y="57098"/>
                </a:lnTo>
                <a:lnTo>
                  <a:pt x="26886" y="56081"/>
                </a:lnTo>
                <a:lnTo>
                  <a:pt x="26459" y="55529"/>
                </a:lnTo>
                <a:lnTo>
                  <a:pt x="26145" y="55077"/>
                </a:lnTo>
                <a:lnTo>
                  <a:pt x="25618" y="54110"/>
                </a:lnTo>
                <a:lnTo>
                  <a:pt x="25380" y="53621"/>
                </a:lnTo>
                <a:lnTo>
                  <a:pt x="24928" y="52416"/>
                </a:lnTo>
                <a:lnTo>
                  <a:pt x="24338" y="50583"/>
                </a:lnTo>
                <a:lnTo>
                  <a:pt x="24024" y="49341"/>
                </a:lnTo>
                <a:lnTo>
                  <a:pt x="23924" y="48688"/>
                </a:lnTo>
                <a:lnTo>
                  <a:pt x="23823" y="47897"/>
                </a:lnTo>
                <a:lnTo>
                  <a:pt x="23811" y="47106"/>
                </a:lnTo>
                <a:lnTo>
                  <a:pt x="23999" y="47445"/>
                </a:lnTo>
                <a:lnTo>
                  <a:pt x="24438" y="48086"/>
                </a:lnTo>
                <a:lnTo>
                  <a:pt x="24928" y="48675"/>
                </a:lnTo>
                <a:lnTo>
                  <a:pt x="25480" y="49228"/>
                </a:lnTo>
                <a:lnTo>
                  <a:pt x="26070" y="49730"/>
                </a:lnTo>
                <a:lnTo>
                  <a:pt x="26710" y="50169"/>
                </a:lnTo>
                <a:lnTo>
                  <a:pt x="27375" y="50558"/>
                </a:lnTo>
                <a:lnTo>
                  <a:pt x="28091" y="50872"/>
                </a:lnTo>
                <a:lnTo>
                  <a:pt x="28455" y="51010"/>
                </a:lnTo>
                <a:lnTo>
                  <a:pt x="28455" y="51010"/>
                </a:lnTo>
                <a:lnTo>
                  <a:pt x="27601" y="50081"/>
                </a:lnTo>
                <a:lnTo>
                  <a:pt x="26735" y="49165"/>
                </a:lnTo>
                <a:lnTo>
                  <a:pt x="26422" y="48826"/>
                </a:lnTo>
                <a:lnTo>
                  <a:pt x="25769" y="48161"/>
                </a:lnTo>
                <a:lnTo>
                  <a:pt x="25041" y="47571"/>
                </a:lnTo>
                <a:lnTo>
                  <a:pt x="24250" y="47119"/>
                </a:lnTo>
                <a:lnTo>
                  <a:pt x="23823" y="46968"/>
                </a:lnTo>
                <a:lnTo>
                  <a:pt x="23811" y="46968"/>
                </a:lnTo>
                <a:lnTo>
                  <a:pt x="23836" y="46077"/>
                </a:lnTo>
                <a:lnTo>
                  <a:pt x="23999" y="44295"/>
                </a:lnTo>
                <a:lnTo>
                  <a:pt x="24112" y="43391"/>
                </a:lnTo>
                <a:lnTo>
                  <a:pt x="25242" y="41647"/>
                </a:lnTo>
                <a:lnTo>
                  <a:pt x="27451" y="38107"/>
                </a:lnTo>
                <a:lnTo>
                  <a:pt x="28505" y="36312"/>
                </a:lnTo>
                <a:lnTo>
                  <a:pt x="28442" y="37002"/>
                </a:lnTo>
                <a:lnTo>
                  <a:pt x="28505" y="38383"/>
                </a:lnTo>
                <a:lnTo>
                  <a:pt x="28719" y="39776"/>
                </a:lnTo>
                <a:lnTo>
                  <a:pt x="29057" y="41157"/>
                </a:lnTo>
                <a:lnTo>
                  <a:pt x="29246" y="41822"/>
                </a:lnTo>
                <a:lnTo>
                  <a:pt x="29421" y="40504"/>
                </a:lnTo>
                <a:lnTo>
                  <a:pt x="29547" y="38521"/>
                </a:lnTo>
                <a:lnTo>
                  <a:pt x="29459" y="37203"/>
                </a:lnTo>
                <a:lnTo>
                  <a:pt x="29346" y="36551"/>
                </a:lnTo>
                <a:lnTo>
                  <a:pt x="29195" y="35948"/>
                </a:lnTo>
                <a:lnTo>
                  <a:pt x="29095" y="35333"/>
                </a:lnTo>
                <a:lnTo>
                  <a:pt x="29070" y="35308"/>
                </a:lnTo>
                <a:lnTo>
                  <a:pt x="30024" y="33576"/>
                </a:lnTo>
                <a:lnTo>
                  <a:pt x="31806" y="30036"/>
                </a:lnTo>
                <a:lnTo>
                  <a:pt x="32622" y="28229"/>
                </a:lnTo>
                <a:lnTo>
                  <a:pt x="32610" y="28643"/>
                </a:lnTo>
                <a:lnTo>
                  <a:pt x="32760" y="29484"/>
                </a:lnTo>
                <a:lnTo>
                  <a:pt x="32873" y="29886"/>
                </a:lnTo>
                <a:lnTo>
                  <a:pt x="33187" y="30953"/>
                </a:lnTo>
                <a:lnTo>
                  <a:pt x="33563" y="31994"/>
                </a:lnTo>
                <a:lnTo>
                  <a:pt x="33676" y="31681"/>
                </a:lnTo>
                <a:lnTo>
                  <a:pt x="33840" y="31028"/>
                </a:lnTo>
                <a:lnTo>
                  <a:pt x="33940" y="30363"/>
                </a:lnTo>
                <a:lnTo>
                  <a:pt x="33965" y="29697"/>
                </a:lnTo>
                <a:lnTo>
                  <a:pt x="33915" y="29020"/>
                </a:lnTo>
                <a:lnTo>
                  <a:pt x="33802" y="28367"/>
                </a:lnTo>
                <a:lnTo>
                  <a:pt x="33626" y="27714"/>
                </a:lnTo>
                <a:lnTo>
                  <a:pt x="33375" y="27087"/>
                </a:lnTo>
                <a:lnTo>
                  <a:pt x="33225" y="26798"/>
                </a:lnTo>
                <a:lnTo>
                  <a:pt x="33701" y="25618"/>
                </a:lnTo>
                <a:lnTo>
                  <a:pt x="34555" y="23246"/>
                </a:lnTo>
                <a:lnTo>
                  <a:pt x="34944" y="22053"/>
                </a:lnTo>
                <a:lnTo>
                  <a:pt x="35032" y="22643"/>
                </a:lnTo>
                <a:lnTo>
                  <a:pt x="35296" y="23811"/>
                </a:lnTo>
                <a:lnTo>
                  <a:pt x="35471" y="24388"/>
                </a:lnTo>
                <a:lnTo>
                  <a:pt x="35986" y="26045"/>
                </a:lnTo>
                <a:lnTo>
                  <a:pt x="36789" y="28530"/>
                </a:lnTo>
                <a:lnTo>
                  <a:pt x="37241" y="30199"/>
                </a:lnTo>
                <a:lnTo>
                  <a:pt x="37417" y="31053"/>
                </a:lnTo>
                <a:lnTo>
                  <a:pt x="37618" y="32120"/>
                </a:lnTo>
                <a:lnTo>
                  <a:pt x="37781" y="33237"/>
                </a:lnTo>
                <a:lnTo>
                  <a:pt x="37693" y="33187"/>
                </a:lnTo>
                <a:lnTo>
                  <a:pt x="37429" y="33350"/>
                </a:lnTo>
                <a:lnTo>
                  <a:pt x="36940" y="33739"/>
                </a:lnTo>
                <a:lnTo>
                  <a:pt x="36526" y="34216"/>
                </a:lnTo>
                <a:lnTo>
                  <a:pt x="36187" y="34731"/>
                </a:lnTo>
                <a:lnTo>
                  <a:pt x="36061" y="35019"/>
                </a:lnTo>
                <a:lnTo>
                  <a:pt x="35810" y="35722"/>
                </a:lnTo>
                <a:lnTo>
                  <a:pt x="35572" y="36438"/>
                </a:lnTo>
                <a:lnTo>
                  <a:pt x="35358" y="36940"/>
                </a:lnTo>
                <a:lnTo>
                  <a:pt x="34831" y="37906"/>
                </a:lnTo>
                <a:lnTo>
                  <a:pt x="34618" y="38408"/>
                </a:lnTo>
                <a:lnTo>
                  <a:pt x="35434" y="37617"/>
                </a:lnTo>
                <a:lnTo>
                  <a:pt x="36262" y="36827"/>
                </a:lnTo>
                <a:lnTo>
                  <a:pt x="36676" y="36425"/>
                </a:lnTo>
                <a:lnTo>
                  <a:pt x="37053" y="35998"/>
                </a:lnTo>
                <a:lnTo>
                  <a:pt x="37329" y="35622"/>
                </a:lnTo>
                <a:lnTo>
                  <a:pt x="37756" y="34818"/>
                </a:lnTo>
                <a:lnTo>
                  <a:pt x="37906" y="34379"/>
                </a:lnTo>
                <a:lnTo>
                  <a:pt x="37919" y="34429"/>
                </a:lnTo>
                <a:lnTo>
                  <a:pt x="37931" y="34480"/>
                </a:lnTo>
                <a:lnTo>
                  <a:pt x="37994" y="35157"/>
                </a:lnTo>
                <a:lnTo>
                  <a:pt x="38069" y="36525"/>
                </a:lnTo>
                <a:lnTo>
                  <a:pt x="38082" y="37216"/>
                </a:lnTo>
                <a:lnTo>
                  <a:pt x="38069" y="37241"/>
                </a:lnTo>
                <a:lnTo>
                  <a:pt x="38057" y="37253"/>
                </a:lnTo>
                <a:lnTo>
                  <a:pt x="37718" y="38195"/>
                </a:lnTo>
                <a:lnTo>
                  <a:pt x="37178" y="39563"/>
                </a:lnTo>
                <a:lnTo>
                  <a:pt x="36739" y="40442"/>
                </a:lnTo>
                <a:lnTo>
                  <a:pt x="36450" y="40856"/>
                </a:lnTo>
                <a:lnTo>
                  <a:pt x="36187" y="41207"/>
                </a:lnTo>
                <a:lnTo>
                  <a:pt x="35885" y="41521"/>
                </a:lnTo>
                <a:lnTo>
                  <a:pt x="35647" y="41546"/>
                </a:lnTo>
                <a:lnTo>
                  <a:pt x="35132" y="41496"/>
                </a:lnTo>
                <a:lnTo>
                  <a:pt x="34618" y="41396"/>
                </a:lnTo>
                <a:lnTo>
                  <a:pt x="34091" y="41345"/>
                </a:lnTo>
                <a:lnTo>
                  <a:pt x="33840" y="41345"/>
                </a:lnTo>
                <a:lnTo>
                  <a:pt x="33576" y="41383"/>
                </a:lnTo>
                <a:lnTo>
                  <a:pt x="33074" y="41546"/>
                </a:lnTo>
                <a:lnTo>
                  <a:pt x="32371" y="41935"/>
                </a:lnTo>
                <a:lnTo>
                  <a:pt x="31932" y="42262"/>
                </a:lnTo>
                <a:lnTo>
                  <a:pt x="31819" y="42337"/>
                </a:lnTo>
                <a:lnTo>
                  <a:pt x="31781" y="42462"/>
                </a:lnTo>
                <a:lnTo>
                  <a:pt x="32020" y="42475"/>
                </a:lnTo>
                <a:lnTo>
                  <a:pt x="32509" y="42400"/>
                </a:lnTo>
                <a:lnTo>
                  <a:pt x="32760" y="42375"/>
                </a:lnTo>
                <a:lnTo>
                  <a:pt x="33124" y="42349"/>
                </a:lnTo>
                <a:lnTo>
                  <a:pt x="33840" y="42412"/>
                </a:lnTo>
                <a:lnTo>
                  <a:pt x="34191" y="42400"/>
                </a:lnTo>
                <a:lnTo>
                  <a:pt x="34492" y="42362"/>
                </a:lnTo>
                <a:lnTo>
                  <a:pt x="35057" y="42186"/>
                </a:lnTo>
                <a:lnTo>
                  <a:pt x="35333" y="42061"/>
                </a:lnTo>
                <a:lnTo>
                  <a:pt x="35333" y="42061"/>
                </a:lnTo>
                <a:lnTo>
                  <a:pt x="34329" y="42851"/>
                </a:lnTo>
                <a:lnTo>
                  <a:pt x="33312" y="43617"/>
                </a:lnTo>
                <a:lnTo>
                  <a:pt x="32948" y="43918"/>
                </a:lnTo>
                <a:lnTo>
                  <a:pt x="32283" y="44559"/>
                </a:lnTo>
                <a:lnTo>
                  <a:pt x="31693" y="45236"/>
                </a:lnTo>
                <a:lnTo>
                  <a:pt x="31154" y="45964"/>
                </a:lnTo>
                <a:lnTo>
                  <a:pt x="30451" y="47106"/>
                </a:lnTo>
                <a:lnTo>
                  <a:pt x="29672" y="48738"/>
                </a:lnTo>
                <a:lnTo>
                  <a:pt x="29334" y="49604"/>
                </a:lnTo>
                <a:lnTo>
                  <a:pt x="29334" y="49654"/>
                </a:lnTo>
                <a:lnTo>
                  <a:pt x="29409" y="49692"/>
                </a:lnTo>
                <a:lnTo>
                  <a:pt x="29446" y="49654"/>
                </a:lnTo>
                <a:lnTo>
                  <a:pt x="29974" y="48650"/>
                </a:lnTo>
                <a:lnTo>
                  <a:pt x="30815" y="47157"/>
                </a:lnTo>
                <a:lnTo>
                  <a:pt x="31442" y="46203"/>
                </a:lnTo>
                <a:lnTo>
                  <a:pt x="31781" y="45751"/>
                </a:lnTo>
                <a:lnTo>
                  <a:pt x="32020" y="45450"/>
                </a:lnTo>
                <a:lnTo>
                  <a:pt x="32522" y="44923"/>
                </a:lnTo>
                <a:lnTo>
                  <a:pt x="32798" y="44671"/>
                </a:lnTo>
                <a:lnTo>
                  <a:pt x="32622" y="44985"/>
                </a:lnTo>
                <a:lnTo>
                  <a:pt x="32509" y="45324"/>
                </a:lnTo>
                <a:lnTo>
                  <a:pt x="32497" y="45525"/>
                </a:lnTo>
                <a:lnTo>
                  <a:pt x="32497" y="45738"/>
                </a:lnTo>
                <a:lnTo>
                  <a:pt x="32509" y="46102"/>
                </a:lnTo>
                <a:lnTo>
                  <a:pt x="32446" y="46843"/>
                </a:lnTo>
                <a:lnTo>
                  <a:pt x="32396" y="47207"/>
                </a:lnTo>
                <a:lnTo>
                  <a:pt x="32396" y="47207"/>
                </a:lnTo>
                <a:lnTo>
                  <a:pt x="32559" y="46881"/>
                </a:lnTo>
                <a:lnTo>
                  <a:pt x="32861" y="46190"/>
                </a:lnTo>
                <a:lnTo>
                  <a:pt x="32974" y="45839"/>
                </a:lnTo>
                <a:lnTo>
                  <a:pt x="33049" y="45500"/>
                </a:lnTo>
                <a:lnTo>
                  <a:pt x="33086" y="44810"/>
                </a:lnTo>
                <a:lnTo>
                  <a:pt x="33011" y="44471"/>
                </a:lnTo>
                <a:lnTo>
                  <a:pt x="34028" y="43642"/>
                </a:lnTo>
                <a:lnTo>
                  <a:pt x="35095" y="42864"/>
                </a:lnTo>
                <a:lnTo>
                  <a:pt x="35572" y="42487"/>
                </a:lnTo>
                <a:lnTo>
                  <a:pt x="36450" y="41621"/>
                </a:lnTo>
                <a:lnTo>
                  <a:pt x="37203" y="40655"/>
                </a:lnTo>
                <a:lnTo>
                  <a:pt x="37806" y="39576"/>
                </a:lnTo>
                <a:lnTo>
                  <a:pt x="38032" y="38998"/>
                </a:lnTo>
                <a:lnTo>
                  <a:pt x="38032" y="38998"/>
                </a:lnTo>
                <a:lnTo>
                  <a:pt x="37982" y="39550"/>
                </a:lnTo>
                <a:lnTo>
                  <a:pt x="37844" y="40642"/>
                </a:lnTo>
                <a:lnTo>
                  <a:pt x="37743" y="41182"/>
                </a:lnTo>
                <a:lnTo>
                  <a:pt x="37731" y="41195"/>
                </a:lnTo>
                <a:lnTo>
                  <a:pt x="37316" y="41446"/>
                </a:lnTo>
                <a:lnTo>
                  <a:pt x="36764" y="41872"/>
                </a:lnTo>
                <a:lnTo>
                  <a:pt x="36463" y="42224"/>
                </a:lnTo>
                <a:lnTo>
                  <a:pt x="36350" y="42425"/>
                </a:lnTo>
                <a:lnTo>
                  <a:pt x="36262" y="42638"/>
                </a:lnTo>
                <a:lnTo>
                  <a:pt x="36074" y="43040"/>
                </a:lnTo>
                <a:lnTo>
                  <a:pt x="35936" y="43215"/>
                </a:lnTo>
                <a:lnTo>
                  <a:pt x="36538" y="42776"/>
                </a:lnTo>
                <a:lnTo>
                  <a:pt x="37128" y="42312"/>
                </a:lnTo>
                <a:lnTo>
                  <a:pt x="37404" y="42048"/>
                </a:lnTo>
                <a:lnTo>
                  <a:pt x="37630" y="41722"/>
                </a:lnTo>
                <a:lnTo>
                  <a:pt x="37505" y="42211"/>
                </a:lnTo>
                <a:lnTo>
                  <a:pt x="37216" y="43178"/>
                </a:lnTo>
                <a:lnTo>
                  <a:pt x="36839" y="44107"/>
                </a:lnTo>
                <a:lnTo>
                  <a:pt x="36388" y="44985"/>
                </a:lnTo>
                <a:lnTo>
                  <a:pt x="36137" y="45399"/>
                </a:lnTo>
                <a:lnTo>
                  <a:pt x="36111" y="45487"/>
                </a:lnTo>
                <a:lnTo>
                  <a:pt x="36187" y="45563"/>
                </a:lnTo>
                <a:lnTo>
                  <a:pt x="36249" y="45563"/>
                </a:lnTo>
                <a:lnTo>
                  <a:pt x="36275" y="45525"/>
                </a:lnTo>
                <a:lnTo>
                  <a:pt x="36639" y="44998"/>
                </a:lnTo>
                <a:lnTo>
                  <a:pt x="37241" y="43881"/>
                </a:lnTo>
                <a:lnTo>
                  <a:pt x="37705" y="42713"/>
                </a:lnTo>
                <a:lnTo>
                  <a:pt x="38044" y="41496"/>
                </a:lnTo>
                <a:lnTo>
                  <a:pt x="38283" y="40241"/>
                </a:lnTo>
                <a:lnTo>
                  <a:pt x="38433" y="38960"/>
                </a:lnTo>
                <a:lnTo>
                  <a:pt x="38496" y="37668"/>
                </a:lnTo>
                <a:lnTo>
                  <a:pt x="38484" y="36362"/>
                </a:lnTo>
                <a:lnTo>
                  <a:pt x="38459" y="35722"/>
                </a:lnTo>
                <a:lnTo>
                  <a:pt x="38848" y="36350"/>
                </a:lnTo>
                <a:lnTo>
                  <a:pt x="39714" y="37530"/>
                </a:lnTo>
                <a:lnTo>
                  <a:pt x="40090" y="38057"/>
                </a:lnTo>
                <a:lnTo>
                  <a:pt x="40517" y="38697"/>
                </a:lnTo>
                <a:lnTo>
                  <a:pt x="41007" y="39688"/>
                </a:lnTo>
                <a:lnTo>
                  <a:pt x="41270" y="40354"/>
                </a:lnTo>
                <a:lnTo>
                  <a:pt x="41471" y="41032"/>
                </a:lnTo>
                <a:lnTo>
                  <a:pt x="41622" y="41709"/>
                </a:lnTo>
                <a:lnTo>
                  <a:pt x="41735" y="42764"/>
                </a:lnTo>
                <a:lnTo>
                  <a:pt x="41722" y="43479"/>
                </a:lnTo>
                <a:lnTo>
                  <a:pt x="41421" y="43617"/>
                </a:lnTo>
                <a:lnTo>
                  <a:pt x="41132" y="43743"/>
                </a:lnTo>
                <a:lnTo>
                  <a:pt x="40931" y="43831"/>
                </a:lnTo>
                <a:lnTo>
                  <a:pt x="40555" y="44044"/>
                </a:lnTo>
                <a:lnTo>
                  <a:pt x="40392" y="44182"/>
                </a:lnTo>
                <a:lnTo>
                  <a:pt x="40241" y="44333"/>
                </a:lnTo>
                <a:lnTo>
                  <a:pt x="40015" y="44709"/>
                </a:lnTo>
                <a:lnTo>
                  <a:pt x="39814" y="45111"/>
                </a:lnTo>
                <a:lnTo>
                  <a:pt x="39588" y="45475"/>
                </a:lnTo>
                <a:lnTo>
                  <a:pt x="39425" y="45625"/>
                </a:lnTo>
                <a:lnTo>
                  <a:pt x="39739" y="45525"/>
                </a:lnTo>
                <a:lnTo>
                  <a:pt x="40341" y="45249"/>
                </a:lnTo>
                <a:lnTo>
                  <a:pt x="40881" y="44885"/>
                </a:lnTo>
                <a:lnTo>
                  <a:pt x="41383" y="44458"/>
                </a:lnTo>
                <a:lnTo>
                  <a:pt x="41622" y="44220"/>
                </a:lnTo>
                <a:lnTo>
                  <a:pt x="41647" y="44207"/>
                </a:lnTo>
                <a:lnTo>
                  <a:pt x="41659" y="44182"/>
                </a:lnTo>
                <a:lnTo>
                  <a:pt x="41559" y="44948"/>
                </a:lnTo>
                <a:lnTo>
                  <a:pt x="41371" y="45738"/>
                </a:lnTo>
                <a:lnTo>
                  <a:pt x="41358" y="45789"/>
                </a:lnTo>
                <a:lnTo>
                  <a:pt x="41421" y="45876"/>
                </a:lnTo>
                <a:lnTo>
                  <a:pt x="41521" y="45902"/>
                </a:lnTo>
                <a:lnTo>
                  <a:pt x="41622" y="45864"/>
                </a:lnTo>
                <a:lnTo>
                  <a:pt x="41647" y="45814"/>
                </a:lnTo>
                <a:lnTo>
                  <a:pt x="41810" y="45287"/>
                </a:lnTo>
                <a:lnTo>
                  <a:pt x="42061" y="44182"/>
                </a:lnTo>
                <a:lnTo>
                  <a:pt x="42186" y="43052"/>
                </a:lnTo>
                <a:lnTo>
                  <a:pt x="42186" y="41935"/>
                </a:lnTo>
                <a:lnTo>
                  <a:pt x="42111" y="41383"/>
                </a:lnTo>
                <a:lnTo>
                  <a:pt x="42111" y="41383"/>
                </a:lnTo>
                <a:lnTo>
                  <a:pt x="42450" y="41659"/>
                </a:lnTo>
                <a:lnTo>
                  <a:pt x="42827" y="41898"/>
                </a:lnTo>
                <a:lnTo>
                  <a:pt x="43667" y="42412"/>
                </a:lnTo>
                <a:lnTo>
                  <a:pt x="44483" y="42939"/>
                </a:lnTo>
                <a:lnTo>
                  <a:pt x="44408" y="43178"/>
                </a:lnTo>
                <a:lnTo>
                  <a:pt x="44345" y="43416"/>
                </a:lnTo>
                <a:lnTo>
                  <a:pt x="44270" y="43868"/>
                </a:lnTo>
                <a:lnTo>
                  <a:pt x="44295" y="44759"/>
                </a:lnTo>
                <a:lnTo>
                  <a:pt x="44483" y="45663"/>
                </a:lnTo>
                <a:lnTo>
                  <a:pt x="44772" y="46542"/>
                </a:lnTo>
                <a:lnTo>
                  <a:pt x="44935" y="46968"/>
                </a:lnTo>
                <a:lnTo>
                  <a:pt x="45086" y="46328"/>
                </a:lnTo>
                <a:lnTo>
                  <a:pt x="45236" y="45048"/>
                </a:lnTo>
                <a:lnTo>
                  <a:pt x="45236" y="44395"/>
                </a:lnTo>
                <a:lnTo>
                  <a:pt x="45211" y="44056"/>
                </a:lnTo>
                <a:lnTo>
                  <a:pt x="45073" y="43554"/>
                </a:lnTo>
                <a:lnTo>
                  <a:pt x="44898" y="43291"/>
                </a:lnTo>
                <a:lnTo>
                  <a:pt x="44759" y="43190"/>
                </a:lnTo>
                <a:lnTo>
                  <a:pt x="44709" y="43103"/>
                </a:lnTo>
                <a:lnTo>
                  <a:pt x="45010" y="43328"/>
                </a:lnTo>
                <a:lnTo>
                  <a:pt x="45563" y="43818"/>
                </a:lnTo>
                <a:lnTo>
                  <a:pt x="46040" y="44383"/>
                </a:lnTo>
                <a:lnTo>
                  <a:pt x="46416" y="45023"/>
                </a:lnTo>
                <a:lnTo>
                  <a:pt x="46567" y="45399"/>
                </a:lnTo>
                <a:lnTo>
                  <a:pt x="46592" y="45437"/>
                </a:lnTo>
                <a:lnTo>
                  <a:pt x="46655" y="45462"/>
                </a:lnTo>
                <a:lnTo>
                  <a:pt x="46755" y="45412"/>
                </a:lnTo>
                <a:lnTo>
                  <a:pt x="46755" y="45324"/>
                </a:lnTo>
                <a:lnTo>
                  <a:pt x="46642" y="44998"/>
                </a:lnTo>
                <a:lnTo>
                  <a:pt x="46366" y="44395"/>
                </a:lnTo>
                <a:lnTo>
                  <a:pt x="45990" y="43843"/>
                </a:lnTo>
                <a:lnTo>
                  <a:pt x="45550" y="43341"/>
                </a:lnTo>
                <a:lnTo>
                  <a:pt x="45324" y="43115"/>
                </a:lnTo>
                <a:lnTo>
                  <a:pt x="45324" y="43115"/>
                </a:lnTo>
                <a:lnTo>
                  <a:pt x="45764" y="43153"/>
                </a:lnTo>
                <a:lnTo>
                  <a:pt x="46203" y="43153"/>
                </a:lnTo>
                <a:lnTo>
                  <a:pt x="46943" y="43140"/>
                </a:lnTo>
                <a:lnTo>
                  <a:pt x="47684" y="43140"/>
                </a:lnTo>
                <a:lnTo>
                  <a:pt x="47094" y="42789"/>
                </a:lnTo>
                <a:lnTo>
                  <a:pt x="46165" y="42375"/>
                </a:lnTo>
                <a:lnTo>
                  <a:pt x="45525" y="42186"/>
                </a:lnTo>
                <a:lnTo>
                  <a:pt x="45186" y="42149"/>
                </a:lnTo>
                <a:lnTo>
                  <a:pt x="44534" y="42124"/>
                </a:lnTo>
                <a:lnTo>
                  <a:pt x="43906" y="42061"/>
                </a:lnTo>
                <a:lnTo>
                  <a:pt x="43391" y="41734"/>
                </a:lnTo>
                <a:lnTo>
                  <a:pt x="42902" y="41396"/>
                </a:lnTo>
                <a:lnTo>
                  <a:pt x="42575" y="41144"/>
                </a:lnTo>
                <a:lnTo>
                  <a:pt x="42086" y="40605"/>
                </a:lnTo>
                <a:lnTo>
                  <a:pt x="41873" y="40316"/>
                </a:lnTo>
                <a:lnTo>
                  <a:pt x="41672" y="39739"/>
                </a:lnTo>
                <a:lnTo>
                  <a:pt x="41396" y="39174"/>
                </a:lnTo>
                <a:lnTo>
                  <a:pt x="41107" y="38647"/>
                </a:lnTo>
                <a:lnTo>
                  <a:pt x="40417" y="37630"/>
                </a:lnTo>
                <a:lnTo>
                  <a:pt x="40065" y="37141"/>
                </a:lnTo>
                <a:lnTo>
                  <a:pt x="40404" y="37379"/>
                </a:lnTo>
                <a:lnTo>
                  <a:pt x="40793" y="37555"/>
                </a:lnTo>
                <a:lnTo>
                  <a:pt x="41207" y="37693"/>
                </a:lnTo>
                <a:lnTo>
                  <a:pt x="41634" y="37793"/>
                </a:lnTo>
                <a:lnTo>
                  <a:pt x="42350" y="37956"/>
                </a:lnTo>
                <a:lnTo>
                  <a:pt x="43078" y="38120"/>
                </a:lnTo>
                <a:lnTo>
                  <a:pt x="42575" y="37655"/>
                </a:lnTo>
                <a:lnTo>
                  <a:pt x="41772" y="37028"/>
                </a:lnTo>
                <a:lnTo>
                  <a:pt x="41195" y="36701"/>
                </a:lnTo>
                <a:lnTo>
                  <a:pt x="40868" y="36588"/>
                </a:lnTo>
                <a:lnTo>
                  <a:pt x="40492" y="36475"/>
                </a:lnTo>
                <a:lnTo>
                  <a:pt x="39915" y="36312"/>
                </a:lnTo>
                <a:lnTo>
                  <a:pt x="39551" y="36161"/>
                </a:lnTo>
                <a:lnTo>
                  <a:pt x="39375" y="36061"/>
                </a:lnTo>
                <a:lnTo>
                  <a:pt x="39337" y="36061"/>
                </a:lnTo>
                <a:lnTo>
                  <a:pt x="39036" y="35509"/>
                </a:lnTo>
                <a:lnTo>
                  <a:pt x="38546" y="34379"/>
                </a:lnTo>
                <a:lnTo>
                  <a:pt x="38308" y="33802"/>
                </a:lnTo>
                <a:lnTo>
                  <a:pt x="38245" y="33174"/>
                </a:lnTo>
                <a:lnTo>
                  <a:pt x="38170" y="32559"/>
                </a:lnTo>
                <a:lnTo>
                  <a:pt x="38057" y="31718"/>
                </a:lnTo>
                <a:lnTo>
                  <a:pt x="37731" y="30087"/>
                </a:lnTo>
                <a:lnTo>
                  <a:pt x="37103" y="27664"/>
                </a:lnTo>
                <a:lnTo>
                  <a:pt x="36601" y="26070"/>
                </a:lnTo>
                <a:lnTo>
                  <a:pt x="36325" y="25216"/>
                </a:lnTo>
                <a:lnTo>
                  <a:pt x="35785" y="23472"/>
                </a:lnTo>
                <a:lnTo>
                  <a:pt x="35597" y="22593"/>
                </a:lnTo>
                <a:lnTo>
                  <a:pt x="35509" y="21966"/>
                </a:lnTo>
                <a:lnTo>
                  <a:pt x="35496" y="20710"/>
                </a:lnTo>
                <a:lnTo>
                  <a:pt x="35521" y="20070"/>
                </a:lnTo>
                <a:lnTo>
                  <a:pt x="35773" y="19142"/>
                </a:lnTo>
                <a:lnTo>
                  <a:pt x="36212" y="17271"/>
                </a:lnTo>
                <a:lnTo>
                  <a:pt x="36388" y="16317"/>
                </a:lnTo>
                <a:lnTo>
                  <a:pt x="36752" y="14334"/>
                </a:lnTo>
                <a:lnTo>
                  <a:pt x="37341" y="10318"/>
                </a:lnTo>
                <a:lnTo>
                  <a:pt x="37768" y="6276"/>
                </a:lnTo>
                <a:lnTo>
                  <a:pt x="38044" y="2222"/>
                </a:lnTo>
                <a:lnTo>
                  <a:pt x="38120" y="214"/>
                </a:lnTo>
                <a:lnTo>
                  <a:pt x="38107" y="113"/>
                </a:lnTo>
                <a:lnTo>
                  <a:pt x="37982" y="13"/>
                </a:lnTo>
                <a:lnTo>
                  <a:pt x="378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8" name="Google Shape;2278;p41"/>
          <p:cNvGrpSpPr/>
          <p:nvPr/>
        </p:nvGrpSpPr>
        <p:grpSpPr>
          <a:xfrm flipH="1">
            <a:off x="6907428" y="-380708"/>
            <a:ext cx="2557287" cy="2575819"/>
            <a:chOff x="782425" y="1366650"/>
            <a:chExt cx="1051300" cy="1058875"/>
          </a:xfrm>
        </p:grpSpPr>
        <p:sp>
          <p:nvSpPr>
            <p:cNvPr id="2279" name="Google Shape;2279;p41"/>
            <p:cNvSpPr/>
            <p:nvPr/>
          </p:nvSpPr>
          <p:spPr>
            <a:xfrm>
              <a:off x="1018550" y="1536275"/>
              <a:ext cx="744150" cy="108125"/>
            </a:xfrm>
            <a:custGeom>
              <a:avLst/>
              <a:gdLst/>
              <a:ahLst/>
              <a:cxnLst/>
              <a:rect l="l" t="t" r="r" b="b"/>
              <a:pathLst>
                <a:path w="29766" h="4325" extrusionOk="0">
                  <a:moveTo>
                    <a:pt x="126" y="0"/>
                  </a:moveTo>
                  <a:cubicBezTo>
                    <a:pt x="44" y="0"/>
                    <a:pt x="1" y="137"/>
                    <a:pt x="80" y="182"/>
                  </a:cubicBezTo>
                  <a:cubicBezTo>
                    <a:pt x="3368" y="1825"/>
                    <a:pt x="6906" y="3168"/>
                    <a:pt x="10596" y="3482"/>
                  </a:cubicBezTo>
                  <a:cubicBezTo>
                    <a:pt x="11462" y="3558"/>
                    <a:pt x="12332" y="3591"/>
                    <a:pt x="13204" y="3591"/>
                  </a:cubicBezTo>
                  <a:cubicBezTo>
                    <a:pt x="14490" y="3591"/>
                    <a:pt x="15779" y="3519"/>
                    <a:pt x="17058" y="3407"/>
                  </a:cubicBezTo>
                  <a:cubicBezTo>
                    <a:pt x="19018" y="3247"/>
                    <a:pt x="20965" y="3005"/>
                    <a:pt x="22924" y="3005"/>
                  </a:cubicBezTo>
                  <a:cubicBezTo>
                    <a:pt x="22972" y="3005"/>
                    <a:pt x="23021" y="3005"/>
                    <a:pt x="23069" y="3005"/>
                  </a:cubicBezTo>
                  <a:cubicBezTo>
                    <a:pt x="25353" y="3018"/>
                    <a:pt x="27587" y="3394"/>
                    <a:pt x="29683" y="4323"/>
                  </a:cubicBezTo>
                  <a:cubicBezTo>
                    <a:pt x="29688" y="4324"/>
                    <a:pt x="29693" y="4325"/>
                    <a:pt x="29698" y="4325"/>
                  </a:cubicBezTo>
                  <a:cubicBezTo>
                    <a:pt x="29740" y="4325"/>
                    <a:pt x="29765" y="4282"/>
                    <a:pt x="29720" y="4260"/>
                  </a:cubicBezTo>
                  <a:cubicBezTo>
                    <a:pt x="27603" y="3102"/>
                    <a:pt x="25197" y="2762"/>
                    <a:pt x="22785" y="2762"/>
                  </a:cubicBezTo>
                  <a:cubicBezTo>
                    <a:pt x="21408" y="2762"/>
                    <a:pt x="20030" y="2873"/>
                    <a:pt x="18702" y="3005"/>
                  </a:cubicBezTo>
                  <a:cubicBezTo>
                    <a:pt x="16914" y="3177"/>
                    <a:pt x="15106" y="3312"/>
                    <a:pt x="13303" y="3312"/>
                  </a:cubicBezTo>
                  <a:cubicBezTo>
                    <a:pt x="10892" y="3312"/>
                    <a:pt x="8492" y="3070"/>
                    <a:pt x="6166" y="2353"/>
                  </a:cubicBezTo>
                  <a:cubicBezTo>
                    <a:pt x="4108" y="1713"/>
                    <a:pt x="2188" y="721"/>
                    <a:pt x="155" y="6"/>
                  </a:cubicBezTo>
                  <a:cubicBezTo>
                    <a:pt x="145" y="2"/>
                    <a:pt x="135" y="0"/>
                    <a:pt x="12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41"/>
            <p:cNvSpPr/>
            <p:nvPr/>
          </p:nvSpPr>
          <p:spPr>
            <a:xfrm>
              <a:off x="1624125" y="1607825"/>
              <a:ext cx="97425" cy="56875"/>
            </a:xfrm>
            <a:custGeom>
              <a:avLst/>
              <a:gdLst/>
              <a:ahLst/>
              <a:cxnLst/>
              <a:rect l="l" t="t" r="r" b="b"/>
              <a:pathLst>
                <a:path w="3897" h="2275" extrusionOk="0">
                  <a:moveTo>
                    <a:pt x="200" y="1"/>
                  </a:moveTo>
                  <a:cubicBezTo>
                    <a:pt x="163" y="1"/>
                    <a:pt x="126" y="2"/>
                    <a:pt x="89" y="5"/>
                  </a:cubicBezTo>
                  <a:cubicBezTo>
                    <a:pt x="26" y="5"/>
                    <a:pt x="1" y="118"/>
                    <a:pt x="76" y="131"/>
                  </a:cubicBezTo>
                  <a:cubicBezTo>
                    <a:pt x="1482" y="432"/>
                    <a:pt x="2636" y="1461"/>
                    <a:pt x="3803" y="2264"/>
                  </a:cubicBezTo>
                  <a:cubicBezTo>
                    <a:pt x="3810" y="2271"/>
                    <a:pt x="3818" y="2274"/>
                    <a:pt x="3827" y="2274"/>
                  </a:cubicBezTo>
                  <a:cubicBezTo>
                    <a:pt x="3861" y="2274"/>
                    <a:pt x="3896" y="2219"/>
                    <a:pt x="3866" y="2189"/>
                  </a:cubicBezTo>
                  <a:cubicBezTo>
                    <a:pt x="3226" y="1687"/>
                    <a:pt x="2586" y="1185"/>
                    <a:pt x="1921" y="733"/>
                  </a:cubicBezTo>
                  <a:cubicBezTo>
                    <a:pt x="1423" y="389"/>
                    <a:pt x="825" y="1"/>
                    <a:pt x="20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41"/>
            <p:cNvSpPr/>
            <p:nvPr/>
          </p:nvSpPr>
          <p:spPr>
            <a:xfrm>
              <a:off x="1539750" y="1557800"/>
              <a:ext cx="166825" cy="54075"/>
            </a:xfrm>
            <a:custGeom>
              <a:avLst/>
              <a:gdLst/>
              <a:ahLst/>
              <a:cxnLst/>
              <a:rect l="l" t="t" r="r" b="b"/>
              <a:pathLst>
                <a:path w="6673" h="2163" extrusionOk="0">
                  <a:moveTo>
                    <a:pt x="5967" y="1"/>
                  </a:moveTo>
                  <a:cubicBezTo>
                    <a:pt x="5139" y="1"/>
                    <a:pt x="4365" y="361"/>
                    <a:pt x="3614" y="776"/>
                  </a:cubicBezTo>
                  <a:cubicBezTo>
                    <a:pt x="3075" y="1065"/>
                    <a:pt x="2535" y="1366"/>
                    <a:pt x="1958" y="1592"/>
                  </a:cubicBezTo>
                  <a:cubicBezTo>
                    <a:pt x="1343" y="1830"/>
                    <a:pt x="715" y="1918"/>
                    <a:pt x="75" y="2031"/>
                  </a:cubicBezTo>
                  <a:cubicBezTo>
                    <a:pt x="0" y="2044"/>
                    <a:pt x="25" y="2132"/>
                    <a:pt x="88" y="2144"/>
                  </a:cubicBezTo>
                  <a:cubicBezTo>
                    <a:pt x="201" y="2156"/>
                    <a:pt x="312" y="2162"/>
                    <a:pt x="422" y="2162"/>
                  </a:cubicBezTo>
                  <a:cubicBezTo>
                    <a:pt x="2500" y="2162"/>
                    <a:pt x="4115" y="70"/>
                    <a:pt x="6150" y="70"/>
                  </a:cubicBezTo>
                  <a:cubicBezTo>
                    <a:pt x="6310" y="70"/>
                    <a:pt x="6473" y="83"/>
                    <a:pt x="6639" y="111"/>
                  </a:cubicBezTo>
                  <a:cubicBezTo>
                    <a:pt x="6642" y="113"/>
                    <a:pt x="6645" y="114"/>
                    <a:pt x="6648" y="114"/>
                  </a:cubicBezTo>
                  <a:cubicBezTo>
                    <a:pt x="6666" y="114"/>
                    <a:pt x="6673" y="86"/>
                    <a:pt x="6651" y="86"/>
                  </a:cubicBezTo>
                  <a:cubicBezTo>
                    <a:pt x="6419" y="27"/>
                    <a:pt x="6191" y="1"/>
                    <a:pt x="596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41"/>
            <p:cNvSpPr/>
            <p:nvPr/>
          </p:nvSpPr>
          <p:spPr>
            <a:xfrm>
              <a:off x="1451150" y="1615100"/>
              <a:ext cx="174475" cy="115250"/>
            </a:xfrm>
            <a:custGeom>
              <a:avLst/>
              <a:gdLst/>
              <a:ahLst/>
              <a:cxnLst/>
              <a:rect l="l" t="t" r="r" b="b"/>
              <a:pathLst>
                <a:path w="6979" h="4610" extrusionOk="0">
                  <a:moveTo>
                    <a:pt x="131" y="0"/>
                  </a:moveTo>
                  <a:cubicBezTo>
                    <a:pt x="26" y="0"/>
                    <a:pt x="1" y="144"/>
                    <a:pt x="106" y="191"/>
                  </a:cubicBezTo>
                  <a:cubicBezTo>
                    <a:pt x="771" y="454"/>
                    <a:pt x="1411" y="680"/>
                    <a:pt x="1988" y="1107"/>
                  </a:cubicBezTo>
                  <a:cubicBezTo>
                    <a:pt x="2578" y="1534"/>
                    <a:pt x="3030" y="2073"/>
                    <a:pt x="3507" y="2613"/>
                  </a:cubicBezTo>
                  <a:cubicBezTo>
                    <a:pt x="4398" y="3629"/>
                    <a:pt x="5539" y="4407"/>
                    <a:pt x="6895" y="4608"/>
                  </a:cubicBezTo>
                  <a:cubicBezTo>
                    <a:pt x="6899" y="4609"/>
                    <a:pt x="6903" y="4609"/>
                    <a:pt x="6907" y="4609"/>
                  </a:cubicBezTo>
                  <a:cubicBezTo>
                    <a:pt x="6960" y="4609"/>
                    <a:pt x="6978" y="4532"/>
                    <a:pt x="6920" y="4520"/>
                  </a:cubicBezTo>
                  <a:cubicBezTo>
                    <a:pt x="5326" y="4232"/>
                    <a:pt x="4259" y="3140"/>
                    <a:pt x="3256" y="1973"/>
                  </a:cubicBezTo>
                  <a:cubicBezTo>
                    <a:pt x="2452" y="1069"/>
                    <a:pt x="1373" y="229"/>
                    <a:pt x="156" y="3"/>
                  </a:cubicBezTo>
                  <a:cubicBezTo>
                    <a:pt x="147" y="1"/>
                    <a:pt x="139" y="0"/>
                    <a:pt x="1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41"/>
            <p:cNvSpPr/>
            <p:nvPr/>
          </p:nvSpPr>
          <p:spPr>
            <a:xfrm>
              <a:off x="1529600" y="1666000"/>
              <a:ext cx="64025" cy="91350"/>
            </a:xfrm>
            <a:custGeom>
              <a:avLst/>
              <a:gdLst/>
              <a:ahLst/>
              <a:cxnLst/>
              <a:rect l="l" t="t" r="r" b="b"/>
              <a:pathLst>
                <a:path w="2561" h="3654" extrusionOk="0">
                  <a:moveTo>
                    <a:pt x="66" y="1"/>
                  </a:moveTo>
                  <a:cubicBezTo>
                    <a:pt x="33" y="1"/>
                    <a:pt x="0" y="48"/>
                    <a:pt x="30" y="87"/>
                  </a:cubicBezTo>
                  <a:cubicBezTo>
                    <a:pt x="268" y="476"/>
                    <a:pt x="569" y="803"/>
                    <a:pt x="770" y="1229"/>
                  </a:cubicBezTo>
                  <a:cubicBezTo>
                    <a:pt x="933" y="1568"/>
                    <a:pt x="1034" y="1920"/>
                    <a:pt x="1159" y="2271"/>
                  </a:cubicBezTo>
                  <a:cubicBezTo>
                    <a:pt x="1385" y="2923"/>
                    <a:pt x="1874" y="3350"/>
                    <a:pt x="2489" y="3651"/>
                  </a:cubicBezTo>
                  <a:cubicBezTo>
                    <a:pt x="2493" y="3653"/>
                    <a:pt x="2497" y="3653"/>
                    <a:pt x="2501" y="3653"/>
                  </a:cubicBezTo>
                  <a:cubicBezTo>
                    <a:pt x="2534" y="3653"/>
                    <a:pt x="2561" y="3611"/>
                    <a:pt x="2527" y="3589"/>
                  </a:cubicBezTo>
                  <a:cubicBezTo>
                    <a:pt x="2100" y="3325"/>
                    <a:pt x="1699" y="3011"/>
                    <a:pt x="1473" y="2560"/>
                  </a:cubicBezTo>
                  <a:cubicBezTo>
                    <a:pt x="1335" y="2296"/>
                    <a:pt x="1260" y="1995"/>
                    <a:pt x="1159" y="1706"/>
                  </a:cubicBezTo>
                  <a:cubicBezTo>
                    <a:pt x="958" y="1104"/>
                    <a:pt x="645" y="389"/>
                    <a:pt x="92" y="12"/>
                  </a:cubicBezTo>
                  <a:cubicBezTo>
                    <a:pt x="84" y="4"/>
                    <a:pt x="75" y="1"/>
                    <a:pt x="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41"/>
            <p:cNvSpPr/>
            <p:nvPr/>
          </p:nvSpPr>
          <p:spPr>
            <a:xfrm>
              <a:off x="1310400" y="1457000"/>
              <a:ext cx="251000" cy="165250"/>
            </a:xfrm>
            <a:custGeom>
              <a:avLst/>
              <a:gdLst/>
              <a:ahLst/>
              <a:cxnLst/>
              <a:rect l="l" t="t" r="r" b="b"/>
              <a:pathLst>
                <a:path w="10040" h="6610" extrusionOk="0">
                  <a:moveTo>
                    <a:pt x="10002" y="0"/>
                  </a:moveTo>
                  <a:cubicBezTo>
                    <a:pt x="9999" y="0"/>
                    <a:pt x="9994" y="1"/>
                    <a:pt x="9990" y="2"/>
                  </a:cubicBezTo>
                  <a:cubicBezTo>
                    <a:pt x="8057" y="215"/>
                    <a:pt x="6501" y="1659"/>
                    <a:pt x="5209" y="2989"/>
                  </a:cubicBezTo>
                  <a:cubicBezTo>
                    <a:pt x="4481" y="3742"/>
                    <a:pt x="3778" y="4532"/>
                    <a:pt x="2975" y="5197"/>
                  </a:cubicBezTo>
                  <a:cubicBezTo>
                    <a:pt x="2084" y="5913"/>
                    <a:pt x="1206" y="6289"/>
                    <a:pt x="89" y="6452"/>
                  </a:cubicBezTo>
                  <a:cubicBezTo>
                    <a:pt x="1" y="6465"/>
                    <a:pt x="26" y="6603"/>
                    <a:pt x="114" y="6603"/>
                  </a:cubicBezTo>
                  <a:cubicBezTo>
                    <a:pt x="177" y="6607"/>
                    <a:pt x="240" y="6609"/>
                    <a:pt x="303" y="6609"/>
                  </a:cubicBezTo>
                  <a:cubicBezTo>
                    <a:pt x="2043" y="6609"/>
                    <a:pt x="3554" y="4968"/>
                    <a:pt x="4657" y="3817"/>
                  </a:cubicBezTo>
                  <a:cubicBezTo>
                    <a:pt x="6213" y="2186"/>
                    <a:pt x="7744" y="617"/>
                    <a:pt x="10002" y="65"/>
                  </a:cubicBezTo>
                  <a:cubicBezTo>
                    <a:pt x="10037" y="53"/>
                    <a:pt x="10040" y="0"/>
                    <a:pt x="100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41"/>
            <p:cNvSpPr/>
            <p:nvPr/>
          </p:nvSpPr>
          <p:spPr>
            <a:xfrm>
              <a:off x="1489800" y="1414325"/>
              <a:ext cx="79400" cy="76575"/>
            </a:xfrm>
            <a:custGeom>
              <a:avLst/>
              <a:gdLst/>
              <a:ahLst/>
              <a:cxnLst/>
              <a:rect l="l" t="t" r="r" b="b"/>
              <a:pathLst>
                <a:path w="3176" h="3063" extrusionOk="0">
                  <a:moveTo>
                    <a:pt x="3127" y="0"/>
                  </a:moveTo>
                  <a:cubicBezTo>
                    <a:pt x="3123" y="0"/>
                    <a:pt x="3119" y="1"/>
                    <a:pt x="3115" y="2"/>
                  </a:cubicBezTo>
                  <a:cubicBezTo>
                    <a:pt x="2488" y="279"/>
                    <a:pt x="1860" y="605"/>
                    <a:pt x="1371" y="1094"/>
                  </a:cubicBezTo>
                  <a:cubicBezTo>
                    <a:pt x="844" y="1621"/>
                    <a:pt x="392" y="2324"/>
                    <a:pt x="28" y="2964"/>
                  </a:cubicBezTo>
                  <a:cubicBezTo>
                    <a:pt x="0" y="3010"/>
                    <a:pt x="40" y="3063"/>
                    <a:pt x="83" y="3063"/>
                  </a:cubicBezTo>
                  <a:cubicBezTo>
                    <a:pt x="99" y="3063"/>
                    <a:pt x="115" y="3056"/>
                    <a:pt x="128" y="3039"/>
                  </a:cubicBezTo>
                  <a:cubicBezTo>
                    <a:pt x="580" y="2475"/>
                    <a:pt x="919" y="1797"/>
                    <a:pt x="1408" y="1270"/>
                  </a:cubicBezTo>
                  <a:cubicBezTo>
                    <a:pt x="1898" y="743"/>
                    <a:pt x="2538" y="417"/>
                    <a:pt x="3153" y="65"/>
                  </a:cubicBezTo>
                  <a:cubicBezTo>
                    <a:pt x="3175" y="43"/>
                    <a:pt x="3158" y="0"/>
                    <a:pt x="31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41"/>
            <p:cNvSpPr/>
            <p:nvPr/>
          </p:nvSpPr>
          <p:spPr>
            <a:xfrm>
              <a:off x="1053900" y="1443225"/>
              <a:ext cx="355350" cy="123950"/>
            </a:xfrm>
            <a:custGeom>
              <a:avLst/>
              <a:gdLst/>
              <a:ahLst/>
              <a:cxnLst/>
              <a:rect l="l" t="t" r="r" b="b"/>
              <a:pathLst>
                <a:path w="14214" h="4958" extrusionOk="0">
                  <a:moveTo>
                    <a:pt x="14176" y="1"/>
                  </a:moveTo>
                  <a:cubicBezTo>
                    <a:pt x="11666" y="252"/>
                    <a:pt x="9734" y="1971"/>
                    <a:pt x="7663" y="3251"/>
                  </a:cubicBezTo>
                  <a:cubicBezTo>
                    <a:pt x="6534" y="3941"/>
                    <a:pt x="5342" y="4481"/>
                    <a:pt x="4012" y="4657"/>
                  </a:cubicBezTo>
                  <a:cubicBezTo>
                    <a:pt x="3626" y="4711"/>
                    <a:pt x="3235" y="4736"/>
                    <a:pt x="2846" y="4736"/>
                  </a:cubicBezTo>
                  <a:cubicBezTo>
                    <a:pt x="2602" y="4736"/>
                    <a:pt x="2358" y="4726"/>
                    <a:pt x="2117" y="4707"/>
                  </a:cubicBezTo>
                  <a:cubicBezTo>
                    <a:pt x="1439" y="4657"/>
                    <a:pt x="812" y="4468"/>
                    <a:pt x="147" y="4343"/>
                  </a:cubicBezTo>
                  <a:cubicBezTo>
                    <a:pt x="142" y="4342"/>
                    <a:pt x="138" y="4342"/>
                    <a:pt x="134" y="4342"/>
                  </a:cubicBezTo>
                  <a:cubicBezTo>
                    <a:pt x="53" y="4342"/>
                    <a:pt x="0" y="4458"/>
                    <a:pt x="84" y="4493"/>
                  </a:cubicBezTo>
                  <a:cubicBezTo>
                    <a:pt x="823" y="4845"/>
                    <a:pt x="1740" y="4958"/>
                    <a:pt x="2608" y="4958"/>
                  </a:cubicBezTo>
                  <a:cubicBezTo>
                    <a:pt x="2918" y="4958"/>
                    <a:pt x="3222" y="4943"/>
                    <a:pt x="3510" y="4920"/>
                  </a:cubicBezTo>
                  <a:cubicBezTo>
                    <a:pt x="4739" y="4832"/>
                    <a:pt x="5881" y="4468"/>
                    <a:pt x="6961" y="3891"/>
                  </a:cubicBezTo>
                  <a:cubicBezTo>
                    <a:pt x="9370" y="2599"/>
                    <a:pt x="11378" y="465"/>
                    <a:pt x="14176" y="64"/>
                  </a:cubicBezTo>
                  <a:cubicBezTo>
                    <a:pt x="14214" y="51"/>
                    <a:pt x="14214" y="1"/>
                    <a:pt x="1417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41"/>
            <p:cNvSpPr/>
            <p:nvPr/>
          </p:nvSpPr>
          <p:spPr>
            <a:xfrm>
              <a:off x="1209925" y="1366650"/>
              <a:ext cx="187300" cy="180925"/>
            </a:xfrm>
            <a:custGeom>
              <a:avLst/>
              <a:gdLst/>
              <a:ahLst/>
              <a:cxnLst/>
              <a:rect l="l" t="t" r="r" b="b"/>
              <a:pathLst>
                <a:path w="7492" h="7237" extrusionOk="0">
                  <a:moveTo>
                    <a:pt x="7420" y="1"/>
                  </a:moveTo>
                  <a:cubicBezTo>
                    <a:pt x="7416" y="1"/>
                    <a:pt x="7412" y="1"/>
                    <a:pt x="7408" y="2"/>
                  </a:cubicBezTo>
                  <a:cubicBezTo>
                    <a:pt x="5827" y="617"/>
                    <a:pt x="4823" y="1997"/>
                    <a:pt x="3869" y="3327"/>
                  </a:cubicBezTo>
                  <a:cubicBezTo>
                    <a:pt x="2815" y="4808"/>
                    <a:pt x="1623" y="6126"/>
                    <a:pt x="67" y="7080"/>
                  </a:cubicBezTo>
                  <a:cubicBezTo>
                    <a:pt x="0" y="7113"/>
                    <a:pt x="33" y="7236"/>
                    <a:pt x="102" y="7236"/>
                  </a:cubicBezTo>
                  <a:cubicBezTo>
                    <a:pt x="111" y="7236"/>
                    <a:pt x="120" y="7234"/>
                    <a:pt x="130" y="7230"/>
                  </a:cubicBezTo>
                  <a:cubicBezTo>
                    <a:pt x="1535" y="6691"/>
                    <a:pt x="2665" y="5222"/>
                    <a:pt x="3543" y="4068"/>
                  </a:cubicBezTo>
                  <a:cubicBezTo>
                    <a:pt x="4673" y="2575"/>
                    <a:pt x="5614" y="830"/>
                    <a:pt x="7433" y="90"/>
                  </a:cubicBezTo>
                  <a:cubicBezTo>
                    <a:pt x="7492" y="78"/>
                    <a:pt x="7474" y="1"/>
                    <a:pt x="74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41"/>
            <p:cNvSpPr/>
            <p:nvPr/>
          </p:nvSpPr>
          <p:spPr>
            <a:xfrm>
              <a:off x="1284050" y="1490375"/>
              <a:ext cx="137450" cy="19025"/>
            </a:xfrm>
            <a:custGeom>
              <a:avLst/>
              <a:gdLst/>
              <a:ahLst/>
              <a:cxnLst/>
              <a:rect l="l" t="t" r="r" b="b"/>
              <a:pathLst>
                <a:path w="5498" h="761" extrusionOk="0">
                  <a:moveTo>
                    <a:pt x="1637" y="0"/>
                  </a:moveTo>
                  <a:cubicBezTo>
                    <a:pt x="1075" y="0"/>
                    <a:pt x="499" y="85"/>
                    <a:pt x="51" y="336"/>
                  </a:cubicBezTo>
                  <a:cubicBezTo>
                    <a:pt x="1" y="374"/>
                    <a:pt x="13" y="462"/>
                    <a:pt x="89" y="462"/>
                  </a:cubicBezTo>
                  <a:cubicBezTo>
                    <a:pt x="603" y="424"/>
                    <a:pt x="1093" y="248"/>
                    <a:pt x="1620" y="223"/>
                  </a:cubicBezTo>
                  <a:cubicBezTo>
                    <a:pt x="1708" y="219"/>
                    <a:pt x="1796" y="217"/>
                    <a:pt x="1883" y="217"/>
                  </a:cubicBezTo>
                  <a:cubicBezTo>
                    <a:pt x="2306" y="217"/>
                    <a:pt x="2722" y="265"/>
                    <a:pt x="3138" y="349"/>
                  </a:cubicBezTo>
                  <a:cubicBezTo>
                    <a:pt x="3809" y="489"/>
                    <a:pt x="4460" y="760"/>
                    <a:pt x="5150" y="760"/>
                  </a:cubicBezTo>
                  <a:cubicBezTo>
                    <a:pt x="5260" y="760"/>
                    <a:pt x="5372" y="753"/>
                    <a:pt x="5485" y="738"/>
                  </a:cubicBezTo>
                  <a:cubicBezTo>
                    <a:pt x="5497" y="738"/>
                    <a:pt x="5497" y="700"/>
                    <a:pt x="5472" y="700"/>
                  </a:cubicBezTo>
                  <a:cubicBezTo>
                    <a:pt x="5430" y="702"/>
                    <a:pt x="5388" y="703"/>
                    <a:pt x="5345" y="703"/>
                  </a:cubicBezTo>
                  <a:cubicBezTo>
                    <a:pt x="4413" y="703"/>
                    <a:pt x="3523" y="193"/>
                    <a:pt x="2599" y="73"/>
                  </a:cubicBezTo>
                  <a:cubicBezTo>
                    <a:pt x="2303" y="30"/>
                    <a:pt x="1973" y="0"/>
                    <a:pt x="163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41"/>
            <p:cNvSpPr/>
            <p:nvPr/>
          </p:nvSpPr>
          <p:spPr>
            <a:xfrm>
              <a:off x="1342400" y="1493375"/>
              <a:ext cx="72200" cy="44000"/>
            </a:xfrm>
            <a:custGeom>
              <a:avLst/>
              <a:gdLst/>
              <a:ahLst/>
              <a:cxnLst/>
              <a:rect l="l" t="t" r="r" b="b"/>
              <a:pathLst>
                <a:path w="2888" h="1760" extrusionOk="0">
                  <a:moveTo>
                    <a:pt x="220" y="0"/>
                  </a:moveTo>
                  <a:cubicBezTo>
                    <a:pt x="161" y="0"/>
                    <a:pt x="100" y="5"/>
                    <a:pt x="39" y="15"/>
                  </a:cubicBezTo>
                  <a:cubicBezTo>
                    <a:pt x="1" y="28"/>
                    <a:pt x="14" y="78"/>
                    <a:pt x="39" y="91"/>
                  </a:cubicBezTo>
                  <a:cubicBezTo>
                    <a:pt x="453" y="216"/>
                    <a:pt x="779" y="342"/>
                    <a:pt x="1105" y="618"/>
                  </a:cubicBezTo>
                  <a:cubicBezTo>
                    <a:pt x="1331" y="818"/>
                    <a:pt x="1532" y="1032"/>
                    <a:pt x="1758" y="1233"/>
                  </a:cubicBezTo>
                  <a:cubicBezTo>
                    <a:pt x="2084" y="1521"/>
                    <a:pt x="2423" y="1722"/>
                    <a:pt x="2862" y="1760"/>
                  </a:cubicBezTo>
                  <a:cubicBezTo>
                    <a:pt x="2875" y="1760"/>
                    <a:pt x="2887" y="1734"/>
                    <a:pt x="2862" y="1722"/>
                  </a:cubicBezTo>
                  <a:cubicBezTo>
                    <a:pt x="1888" y="1496"/>
                    <a:pt x="1263" y="0"/>
                    <a:pt x="2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41"/>
            <p:cNvSpPr/>
            <p:nvPr/>
          </p:nvSpPr>
          <p:spPr>
            <a:xfrm>
              <a:off x="1196450" y="1604025"/>
              <a:ext cx="222225" cy="131700"/>
            </a:xfrm>
            <a:custGeom>
              <a:avLst/>
              <a:gdLst/>
              <a:ahLst/>
              <a:cxnLst/>
              <a:rect l="l" t="t" r="r" b="b"/>
              <a:pathLst>
                <a:path w="8889" h="5268" extrusionOk="0">
                  <a:moveTo>
                    <a:pt x="123" y="0"/>
                  </a:moveTo>
                  <a:cubicBezTo>
                    <a:pt x="42" y="0"/>
                    <a:pt x="1" y="125"/>
                    <a:pt x="79" y="170"/>
                  </a:cubicBezTo>
                  <a:cubicBezTo>
                    <a:pt x="493" y="383"/>
                    <a:pt x="882" y="546"/>
                    <a:pt x="1234" y="860"/>
                  </a:cubicBezTo>
                  <a:cubicBezTo>
                    <a:pt x="1535" y="1123"/>
                    <a:pt x="1811" y="1437"/>
                    <a:pt x="2099" y="1726"/>
                  </a:cubicBezTo>
                  <a:cubicBezTo>
                    <a:pt x="2702" y="2353"/>
                    <a:pt x="3304" y="2943"/>
                    <a:pt x="4007" y="3457"/>
                  </a:cubicBezTo>
                  <a:cubicBezTo>
                    <a:pt x="5262" y="4347"/>
                    <a:pt x="6786" y="5268"/>
                    <a:pt x="8363" y="5268"/>
                  </a:cubicBezTo>
                  <a:cubicBezTo>
                    <a:pt x="8521" y="5268"/>
                    <a:pt x="8679" y="5259"/>
                    <a:pt x="8838" y="5239"/>
                  </a:cubicBezTo>
                  <a:cubicBezTo>
                    <a:pt x="8888" y="5227"/>
                    <a:pt x="8888" y="5164"/>
                    <a:pt x="8838" y="5164"/>
                  </a:cubicBezTo>
                  <a:cubicBezTo>
                    <a:pt x="8749" y="5170"/>
                    <a:pt x="8660" y="5173"/>
                    <a:pt x="8571" y="5173"/>
                  </a:cubicBezTo>
                  <a:cubicBezTo>
                    <a:pt x="6784" y="5173"/>
                    <a:pt x="4945" y="4005"/>
                    <a:pt x="3618" y="2905"/>
                  </a:cubicBezTo>
                  <a:cubicBezTo>
                    <a:pt x="2501" y="1977"/>
                    <a:pt x="1623" y="408"/>
                    <a:pt x="154" y="6"/>
                  </a:cubicBezTo>
                  <a:cubicBezTo>
                    <a:pt x="143" y="2"/>
                    <a:pt x="133" y="0"/>
                    <a:pt x="12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41"/>
            <p:cNvSpPr/>
            <p:nvPr/>
          </p:nvSpPr>
          <p:spPr>
            <a:xfrm>
              <a:off x="1303875" y="1691650"/>
              <a:ext cx="93775" cy="90750"/>
            </a:xfrm>
            <a:custGeom>
              <a:avLst/>
              <a:gdLst/>
              <a:ahLst/>
              <a:cxnLst/>
              <a:rect l="l" t="t" r="r" b="b"/>
              <a:pathLst>
                <a:path w="3751" h="3630" extrusionOk="0">
                  <a:moveTo>
                    <a:pt x="61" y="1"/>
                  </a:moveTo>
                  <a:cubicBezTo>
                    <a:pt x="20" y="1"/>
                    <a:pt x="1" y="56"/>
                    <a:pt x="24" y="90"/>
                  </a:cubicBezTo>
                  <a:cubicBezTo>
                    <a:pt x="325" y="467"/>
                    <a:pt x="626" y="781"/>
                    <a:pt x="852" y="1220"/>
                  </a:cubicBezTo>
                  <a:cubicBezTo>
                    <a:pt x="1040" y="1596"/>
                    <a:pt x="1216" y="2010"/>
                    <a:pt x="1467" y="2362"/>
                  </a:cubicBezTo>
                  <a:cubicBezTo>
                    <a:pt x="1969" y="3090"/>
                    <a:pt x="2809" y="3479"/>
                    <a:pt x="3650" y="3629"/>
                  </a:cubicBezTo>
                  <a:cubicBezTo>
                    <a:pt x="3713" y="3629"/>
                    <a:pt x="3751" y="3529"/>
                    <a:pt x="3675" y="3516"/>
                  </a:cubicBezTo>
                  <a:cubicBezTo>
                    <a:pt x="2596" y="3253"/>
                    <a:pt x="1793" y="2663"/>
                    <a:pt x="1291" y="1672"/>
                  </a:cubicBezTo>
                  <a:cubicBezTo>
                    <a:pt x="1002" y="1107"/>
                    <a:pt x="726" y="254"/>
                    <a:pt x="74" y="3"/>
                  </a:cubicBezTo>
                  <a:cubicBezTo>
                    <a:pt x="69" y="1"/>
                    <a:pt x="65" y="1"/>
                    <a:pt x="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41"/>
            <p:cNvSpPr/>
            <p:nvPr/>
          </p:nvSpPr>
          <p:spPr>
            <a:xfrm>
              <a:off x="1342525" y="1749575"/>
              <a:ext cx="26975" cy="74550"/>
            </a:xfrm>
            <a:custGeom>
              <a:avLst/>
              <a:gdLst/>
              <a:ahLst/>
              <a:cxnLst/>
              <a:rect l="l" t="t" r="r" b="b"/>
              <a:pathLst>
                <a:path w="1079" h="2982" extrusionOk="0">
                  <a:moveTo>
                    <a:pt x="62" y="0"/>
                  </a:moveTo>
                  <a:cubicBezTo>
                    <a:pt x="30" y="0"/>
                    <a:pt x="1" y="39"/>
                    <a:pt x="21" y="70"/>
                  </a:cubicBezTo>
                  <a:cubicBezTo>
                    <a:pt x="184" y="384"/>
                    <a:pt x="335" y="622"/>
                    <a:pt x="372" y="998"/>
                  </a:cubicBezTo>
                  <a:cubicBezTo>
                    <a:pt x="398" y="1249"/>
                    <a:pt x="410" y="1513"/>
                    <a:pt x="448" y="1777"/>
                  </a:cubicBezTo>
                  <a:cubicBezTo>
                    <a:pt x="510" y="2228"/>
                    <a:pt x="674" y="2642"/>
                    <a:pt x="1000" y="2969"/>
                  </a:cubicBezTo>
                  <a:cubicBezTo>
                    <a:pt x="1009" y="2978"/>
                    <a:pt x="1019" y="2982"/>
                    <a:pt x="1029" y="2982"/>
                  </a:cubicBezTo>
                  <a:cubicBezTo>
                    <a:pt x="1057" y="2982"/>
                    <a:pt x="1078" y="2947"/>
                    <a:pt x="1050" y="2918"/>
                  </a:cubicBezTo>
                  <a:cubicBezTo>
                    <a:pt x="510" y="2304"/>
                    <a:pt x="636" y="1551"/>
                    <a:pt x="536" y="810"/>
                  </a:cubicBezTo>
                  <a:cubicBezTo>
                    <a:pt x="485" y="484"/>
                    <a:pt x="372" y="183"/>
                    <a:pt x="84" y="7"/>
                  </a:cubicBezTo>
                  <a:cubicBezTo>
                    <a:pt x="77" y="2"/>
                    <a:pt x="69" y="0"/>
                    <a:pt x="6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41"/>
            <p:cNvSpPr/>
            <p:nvPr/>
          </p:nvSpPr>
          <p:spPr>
            <a:xfrm>
              <a:off x="1336125" y="1692225"/>
              <a:ext cx="149675" cy="28325"/>
            </a:xfrm>
            <a:custGeom>
              <a:avLst/>
              <a:gdLst/>
              <a:ahLst/>
              <a:cxnLst/>
              <a:rect l="l" t="t" r="r" b="b"/>
              <a:pathLst>
                <a:path w="5987" h="1133" extrusionOk="0">
                  <a:moveTo>
                    <a:pt x="4890" y="0"/>
                  </a:moveTo>
                  <a:cubicBezTo>
                    <a:pt x="4329" y="0"/>
                    <a:pt x="3775" y="82"/>
                    <a:pt x="3226" y="306"/>
                  </a:cubicBezTo>
                  <a:cubicBezTo>
                    <a:pt x="2737" y="507"/>
                    <a:pt x="2272" y="795"/>
                    <a:pt x="1745" y="883"/>
                  </a:cubicBezTo>
                  <a:cubicBezTo>
                    <a:pt x="1599" y="906"/>
                    <a:pt x="1456" y="915"/>
                    <a:pt x="1314" y="915"/>
                  </a:cubicBezTo>
                  <a:cubicBezTo>
                    <a:pt x="906" y="915"/>
                    <a:pt x="508" y="839"/>
                    <a:pt x="89" y="783"/>
                  </a:cubicBezTo>
                  <a:cubicBezTo>
                    <a:pt x="26" y="783"/>
                    <a:pt x="1" y="883"/>
                    <a:pt x="64" y="908"/>
                  </a:cubicBezTo>
                  <a:cubicBezTo>
                    <a:pt x="396" y="1063"/>
                    <a:pt x="763" y="1133"/>
                    <a:pt x="1134" y="1133"/>
                  </a:cubicBezTo>
                  <a:cubicBezTo>
                    <a:pt x="1603" y="1133"/>
                    <a:pt x="2078" y="1022"/>
                    <a:pt x="2498" y="833"/>
                  </a:cubicBezTo>
                  <a:cubicBezTo>
                    <a:pt x="2988" y="620"/>
                    <a:pt x="3477" y="344"/>
                    <a:pt x="4004" y="231"/>
                  </a:cubicBezTo>
                  <a:cubicBezTo>
                    <a:pt x="4451" y="143"/>
                    <a:pt x="4910" y="123"/>
                    <a:pt x="5365" y="123"/>
                  </a:cubicBezTo>
                  <a:cubicBezTo>
                    <a:pt x="5561" y="123"/>
                    <a:pt x="5756" y="126"/>
                    <a:pt x="5949" y="130"/>
                  </a:cubicBezTo>
                  <a:cubicBezTo>
                    <a:pt x="5974" y="130"/>
                    <a:pt x="5987" y="93"/>
                    <a:pt x="5949" y="80"/>
                  </a:cubicBezTo>
                  <a:cubicBezTo>
                    <a:pt x="5593" y="32"/>
                    <a:pt x="5240" y="0"/>
                    <a:pt x="48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41"/>
            <p:cNvSpPr/>
            <p:nvPr/>
          </p:nvSpPr>
          <p:spPr>
            <a:xfrm>
              <a:off x="1437925" y="1519150"/>
              <a:ext cx="127775" cy="18050"/>
            </a:xfrm>
            <a:custGeom>
              <a:avLst/>
              <a:gdLst/>
              <a:ahLst/>
              <a:cxnLst/>
              <a:rect l="l" t="t" r="r" b="b"/>
              <a:pathLst>
                <a:path w="5111" h="722" extrusionOk="0">
                  <a:moveTo>
                    <a:pt x="2636" y="0"/>
                  </a:moveTo>
                  <a:cubicBezTo>
                    <a:pt x="2605" y="0"/>
                    <a:pt x="2573" y="0"/>
                    <a:pt x="2542" y="1"/>
                  </a:cubicBezTo>
                  <a:cubicBezTo>
                    <a:pt x="1701" y="13"/>
                    <a:pt x="723" y="139"/>
                    <a:pt x="32" y="641"/>
                  </a:cubicBezTo>
                  <a:cubicBezTo>
                    <a:pt x="1" y="672"/>
                    <a:pt x="22" y="722"/>
                    <a:pt x="60" y="722"/>
                  </a:cubicBezTo>
                  <a:cubicBezTo>
                    <a:pt x="67" y="722"/>
                    <a:pt x="75" y="720"/>
                    <a:pt x="83" y="716"/>
                  </a:cubicBezTo>
                  <a:cubicBezTo>
                    <a:pt x="936" y="351"/>
                    <a:pt x="1869" y="134"/>
                    <a:pt x="2798" y="134"/>
                  </a:cubicBezTo>
                  <a:cubicBezTo>
                    <a:pt x="3563" y="134"/>
                    <a:pt x="4325" y="281"/>
                    <a:pt x="5039" y="616"/>
                  </a:cubicBezTo>
                  <a:cubicBezTo>
                    <a:pt x="5044" y="617"/>
                    <a:pt x="5048" y="618"/>
                    <a:pt x="5052" y="618"/>
                  </a:cubicBezTo>
                  <a:cubicBezTo>
                    <a:pt x="5084" y="618"/>
                    <a:pt x="5111" y="575"/>
                    <a:pt x="5077" y="553"/>
                  </a:cubicBezTo>
                  <a:cubicBezTo>
                    <a:pt x="4327" y="166"/>
                    <a:pt x="3483" y="0"/>
                    <a:pt x="263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41"/>
            <p:cNvSpPr/>
            <p:nvPr/>
          </p:nvSpPr>
          <p:spPr>
            <a:xfrm>
              <a:off x="1491750" y="1634600"/>
              <a:ext cx="65900" cy="28275"/>
            </a:xfrm>
            <a:custGeom>
              <a:avLst/>
              <a:gdLst/>
              <a:ahLst/>
              <a:cxnLst/>
              <a:rect l="l" t="t" r="r" b="b"/>
              <a:pathLst>
                <a:path w="2636" h="1131" extrusionOk="0">
                  <a:moveTo>
                    <a:pt x="0" y="1"/>
                  </a:moveTo>
                  <a:lnTo>
                    <a:pt x="465" y="176"/>
                  </a:lnTo>
                  <a:cubicBezTo>
                    <a:pt x="1155" y="553"/>
                    <a:pt x="1883" y="879"/>
                    <a:pt x="2635" y="1130"/>
                  </a:cubicBezTo>
                  <a:cubicBezTo>
                    <a:pt x="1945" y="452"/>
                    <a:pt x="954" y="2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41"/>
            <p:cNvSpPr/>
            <p:nvPr/>
          </p:nvSpPr>
          <p:spPr>
            <a:xfrm>
              <a:off x="1484525" y="1628950"/>
              <a:ext cx="19775" cy="64350"/>
            </a:xfrm>
            <a:custGeom>
              <a:avLst/>
              <a:gdLst/>
              <a:ahLst/>
              <a:cxnLst/>
              <a:rect l="l" t="t" r="r" b="b"/>
              <a:pathLst>
                <a:path w="791" h="2574" extrusionOk="0">
                  <a:moveTo>
                    <a:pt x="1" y="1"/>
                  </a:moveTo>
                  <a:lnTo>
                    <a:pt x="38" y="101"/>
                  </a:lnTo>
                  <a:cubicBezTo>
                    <a:pt x="45" y="91"/>
                    <a:pt x="54" y="85"/>
                    <a:pt x="63" y="83"/>
                  </a:cubicBezTo>
                  <a:lnTo>
                    <a:pt x="63" y="83"/>
                  </a:lnTo>
                  <a:cubicBezTo>
                    <a:pt x="89" y="118"/>
                    <a:pt x="114" y="153"/>
                    <a:pt x="138" y="189"/>
                  </a:cubicBezTo>
                  <a:lnTo>
                    <a:pt x="138" y="189"/>
                  </a:lnTo>
                  <a:cubicBezTo>
                    <a:pt x="144" y="164"/>
                    <a:pt x="147" y="139"/>
                    <a:pt x="139" y="114"/>
                  </a:cubicBezTo>
                  <a:cubicBezTo>
                    <a:pt x="123" y="98"/>
                    <a:pt x="97" y="82"/>
                    <a:pt x="74" y="82"/>
                  </a:cubicBezTo>
                  <a:cubicBezTo>
                    <a:pt x="70" y="82"/>
                    <a:pt x="67" y="82"/>
                    <a:pt x="63" y="83"/>
                  </a:cubicBezTo>
                  <a:lnTo>
                    <a:pt x="63" y="83"/>
                  </a:lnTo>
                  <a:cubicBezTo>
                    <a:pt x="43" y="55"/>
                    <a:pt x="22" y="28"/>
                    <a:pt x="1" y="1"/>
                  </a:cubicBezTo>
                  <a:close/>
                  <a:moveTo>
                    <a:pt x="138" y="189"/>
                  </a:moveTo>
                  <a:cubicBezTo>
                    <a:pt x="135" y="201"/>
                    <a:pt x="130" y="214"/>
                    <a:pt x="126" y="227"/>
                  </a:cubicBezTo>
                  <a:cubicBezTo>
                    <a:pt x="26" y="704"/>
                    <a:pt x="189" y="1180"/>
                    <a:pt x="339" y="1645"/>
                  </a:cubicBezTo>
                  <a:cubicBezTo>
                    <a:pt x="452" y="1946"/>
                    <a:pt x="553" y="2260"/>
                    <a:pt x="653" y="2573"/>
                  </a:cubicBezTo>
                  <a:cubicBezTo>
                    <a:pt x="791" y="1747"/>
                    <a:pt x="603" y="878"/>
                    <a:pt x="138" y="189"/>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41"/>
            <p:cNvSpPr/>
            <p:nvPr/>
          </p:nvSpPr>
          <p:spPr>
            <a:xfrm>
              <a:off x="1562950" y="1694725"/>
              <a:ext cx="54925" cy="11300"/>
            </a:xfrm>
            <a:custGeom>
              <a:avLst/>
              <a:gdLst/>
              <a:ahLst/>
              <a:cxnLst/>
              <a:rect l="l" t="t" r="r" b="b"/>
              <a:pathLst>
                <a:path w="2197" h="452" extrusionOk="0">
                  <a:moveTo>
                    <a:pt x="973" y="1"/>
                  </a:moveTo>
                  <a:cubicBezTo>
                    <a:pt x="896" y="1"/>
                    <a:pt x="819" y="6"/>
                    <a:pt x="741" y="18"/>
                  </a:cubicBezTo>
                  <a:cubicBezTo>
                    <a:pt x="503" y="55"/>
                    <a:pt x="252" y="156"/>
                    <a:pt x="1" y="168"/>
                  </a:cubicBezTo>
                  <a:lnTo>
                    <a:pt x="164" y="218"/>
                  </a:lnTo>
                  <a:cubicBezTo>
                    <a:pt x="151" y="269"/>
                    <a:pt x="214" y="319"/>
                    <a:pt x="264" y="331"/>
                  </a:cubicBezTo>
                  <a:cubicBezTo>
                    <a:pt x="517" y="419"/>
                    <a:pt x="781" y="452"/>
                    <a:pt x="1049" y="452"/>
                  </a:cubicBezTo>
                  <a:cubicBezTo>
                    <a:pt x="1431" y="452"/>
                    <a:pt x="1820" y="385"/>
                    <a:pt x="2197" y="319"/>
                  </a:cubicBezTo>
                  <a:cubicBezTo>
                    <a:pt x="1804" y="160"/>
                    <a:pt x="1394" y="1"/>
                    <a:pt x="973"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41"/>
            <p:cNvSpPr/>
            <p:nvPr/>
          </p:nvSpPr>
          <p:spPr>
            <a:xfrm>
              <a:off x="1362800" y="1621750"/>
              <a:ext cx="55875" cy="35775"/>
            </a:xfrm>
            <a:custGeom>
              <a:avLst/>
              <a:gdLst/>
              <a:ahLst/>
              <a:cxnLst/>
              <a:rect l="l" t="t" r="r" b="b"/>
              <a:pathLst>
                <a:path w="2235" h="1431" extrusionOk="0">
                  <a:moveTo>
                    <a:pt x="1" y="0"/>
                  </a:moveTo>
                  <a:lnTo>
                    <a:pt x="26" y="176"/>
                  </a:lnTo>
                  <a:cubicBezTo>
                    <a:pt x="164" y="264"/>
                    <a:pt x="277" y="377"/>
                    <a:pt x="402" y="490"/>
                  </a:cubicBezTo>
                  <a:cubicBezTo>
                    <a:pt x="929" y="929"/>
                    <a:pt x="1582" y="1180"/>
                    <a:pt x="2234" y="1431"/>
                  </a:cubicBezTo>
                  <a:cubicBezTo>
                    <a:pt x="1594" y="803"/>
                    <a:pt x="879" y="1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41"/>
            <p:cNvSpPr/>
            <p:nvPr/>
          </p:nvSpPr>
          <p:spPr>
            <a:xfrm>
              <a:off x="1378800" y="1590575"/>
              <a:ext cx="67175" cy="30575"/>
            </a:xfrm>
            <a:custGeom>
              <a:avLst/>
              <a:gdLst/>
              <a:ahLst/>
              <a:cxnLst/>
              <a:rect l="l" t="t" r="r" b="b"/>
              <a:pathLst>
                <a:path w="2687" h="1223" extrusionOk="0">
                  <a:moveTo>
                    <a:pt x="2561" y="0"/>
                  </a:moveTo>
                  <a:cubicBezTo>
                    <a:pt x="1955" y="0"/>
                    <a:pt x="1386" y="333"/>
                    <a:pt x="904" y="720"/>
                  </a:cubicBezTo>
                  <a:cubicBezTo>
                    <a:pt x="635" y="941"/>
                    <a:pt x="353" y="1185"/>
                    <a:pt x="25" y="1185"/>
                  </a:cubicBezTo>
                  <a:cubicBezTo>
                    <a:pt x="17" y="1185"/>
                    <a:pt x="9" y="1185"/>
                    <a:pt x="1" y="1184"/>
                  </a:cubicBezTo>
                  <a:lnTo>
                    <a:pt x="1" y="1184"/>
                  </a:lnTo>
                  <a:lnTo>
                    <a:pt x="779" y="1222"/>
                  </a:lnTo>
                  <a:cubicBezTo>
                    <a:pt x="1017" y="1197"/>
                    <a:pt x="1256" y="1109"/>
                    <a:pt x="1469" y="996"/>
                  </a:cubicBezTo>
                  <a:cubicBezTo>
                    <a:pt x="1682" y="871"/>
                    <a:pt x="1870" y="708"/>
                    <a:pt x="2059" y="544"/>
                  </a:cubicBezTo>
                  <a:cubicBezTo>
                    <a:pt x="2272" y="369"/>
                    <a:pt x="2485" y="181"/>
                    <a:pt x="2686" y="5"/>
                  </a:cubicBezTo>
                  <a:cubicBezTo>
                    <a:pt x="2644" y="2"/>
                    <a:pt x="2602" y="0"/>
                    <a:pt x="256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41"/>
            <p:cNvSpPr/>
            <p:nvPr/>
          </p:nvSpPr>
          <p:spPr>
            <a:xfrm>
              <a:off x="1467900" y="1566850"/>
              <a:ext cx="45525" cy="49575"/>
            </a:xfrm>
            <a:custGeom>
              <a:avLst/>
              <a:gdLst/>
              <a:ahLst/>
              <a:cxnLst/>
              <a:rect l="l" t="t" r="r" b="b"/>
              <a:pathLst>
                <a:path w="1821" h="1983" extrusionOk="0">
                  <a:moveTo>
                    <a:pt x="1820" y="0"/>
                  </a:moveTo>
                  <a:lnTo>
                    <a:pt x="1820" y="0"/>
                  </a:lnTo>
                  <a:cubicBezTo>
                    <a:pt x="1607" y="50"/>
                    <a:pt x="1393" y="101"/>
                    <a:pt x="1205" y="213"/>
                  </a:cubicBezTo>
                  <a:cubicBezTo>
                    <a:pt x="891" y="389"/>
                    <a:pt x="691" y="715"/>
                    <a:pt x="528" y="1042"/>
                  </a:cubicBezTo>
                  <a:cubicBezTo>
                    <a:pt x="364" y="1368"/>
                    <a:pt x="226" y="1719"/>
                    <a:pt x="1" y="1983"/>
                  </a:cubicBezTo>
                  <a:lnTo>
                    <a:pt x="126" y="1870"/>
                  </a:lnTo>
                  <a:cubicBezTo>
                    <a:pt x="402" y="1732"/>
                    <a:pt x="653" y="1506"/>
                    <a:pt x="816" y="1242"/>
                  </a:cubicBezTo>
                  <a:cubicBezTo>
                    <a:pt x="917" y="1079"/>
                    <a:pt x="979" y="891"/>
                    <a:pt x="1092" y="728"/>
                  </a:cubicBezTo>
                  <a:cubicBezTo>
                    <a:pt x="1268" y="439"/>
                    <a:pt x="1557" y="213"/>
                    <a:pt x="18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41"/>
            <p:cNvSpPr/>
            <p:nvPr/>
          </p:nvSpPr>
          <p:spPr>
            <a:xfrm>
              <a:off x="1531575" y="1610450"/>
              <a:ext cx="47400" cy="33600"/>
            </a:xfrm>
            <a:custGeom>
              <a:avLst/>
              <a:gdLst/>
              <a:ahLst/>
              <a:cxnLst/>
              <a:rect l="l" t="t" r="r" b="b"/>
              <a:pathLst>
                <a:path w="1896" h="1344" extrusionOk="0">
                  <a:moveTo>
                    <a:pt x="1" y="0"/>
                  </a:moveTo>
                  <a:lnTo>
                    <a:pt x="26" y="88"/>
                  </a:lnTo>
                  <a:cubicBezTo>
                    <a:pt x="528" y="666"/>
                    <a:pt x="1181" y="1105"/>
                    <a:pt x="1896" y="1343"/>
                  </a:cubicBezTo>
                  <a:cubicBezTo>
                    <a:pt x="1783" y="954"/>
                    <a:pt x="1494" y="628"/>
                    <a:pt x="1143" y="427"/>
                  </a:cubicBezTo>
                  <a:cubicBezTo>
                    <a:pt x="792" y="214"/>
                    <a:pt x="402" y="8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41"/>
            <p:cNvSpPr/>
            <p:nvPr/>
          </p:nvSpPr>
          <p:spPr>
            <a:xfrm>
              <a:off x="1637925" y="1612650"/>
              <a:ext cx="30475" cy="48650"/>
            </a:xfrm>
            <a:custGeom>
              <a:avLst/>
              <a:gdLst/>
              <a:ahLst/>
              <a:cxnLst/>
              <a:rect l="l" t="t" r="r" b="b"/>
              <a:pathLst>
                <a:path w="1219" h="1946" extrusionOk="0">
                  <a:moveTo>
                    <a:pt x="152" y="0"/>
                  </a:moveTo>
                  <a:lnTo>
                    <a:pt x="1" y="25"/>
                  </a:lnTo>
                  <a:cubicBezTo>
                    <a:pt x="177" y="176"/>
                    <a:pt x="227" y="427"/>
                    <a:pt x="290" y="653"/>
                  </a:cubicBezTo>
                  <a:cubicBezTo>
                    <a:pt x="440" y="1130"/>
                    <a:pt x="691" y="1581"/>
                    <a:pt x="1030" y="1945"/>
                  </a:cubicBezTo>
                  <a:cubicBezTo>
                    <a:pt x="1218" y="1607"/>
                    <a:pt x="1143" y="1180"/>
                    <a:pt x="955" y="841"/>
                  </a:cubicBezTo>
                  <a:cubicBezTo>
                    <a:pt x="754" y="515"/>
                    <a:pt x="453" y="251"/>
                    <a:pt x="15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41"/>
            <p:cNvSpPr/>
            <p:nvPr/>
          </p:nvSpPr>
          <p:spPr>
            <a:xfrm>
              <a:off x="1670875" y="1600050"/>
              <a:ext cx="50525" cy="17350"/>
            </a:xfrm>
            <a:custGeom>
              <a:avLst/>
              <a:gdLst/>
              <a:ahLst/>
              <a:cxnLst/>
              <a:rect l="l" t="t" r="r" b="b"/>
              <a:pathLst>
                <a:path w="2021" h="694" extrusionOk="0">
                  <a:moveTo>
                    <a:pt x="1599" y="0"/>
                  </a:moveTo>
                  <a:cubicBezTo>
                    <a:pt x="1013" y="0"/>
                    <a:pt x="425" y="225"/>
                    <a:pt x="1" y="630"/>
                  </a:cubicBezTo>
                  <a:lnTo>
                    <a:pt x="176" y="592"/>
                  </a:lnTo>
                  <a:cubicBezTo>
                    <a:pt x="294" y="664"/>
                    <a:pt x="427" y="694"/>
                    <a:pt x="563" y="694"/>
                  </a:cubicBezTo>
                  <a:cubicBezTo>
                    <a:pt x="760" y="694"/>
                    <a:pt x="964" y="631"/>
                    <a:pt x="1143" y="542"/>
                  </a:cubicBezTo>
                  <a:cubicBezTo>
                    <a:pt x="1444" y="391"/>
                    <a:pt x="1720" y="165"/>
                    <a:pt x="2021" y="40"/>
                  </a:cubicBezTo>
                  <a:cubicBezTo>
                    <a:pt x="1882" y="13"/>
                    <a:pt x="1741" y="0"/>
                    <a:pt x="159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41"/>
            <p:cNvSpPr/>
            <p:nvPr/>
          </p:nvSpPr>
          <p:spPr>
            <a:xfrm>
              <a:off x="1590875" y="1559000"/>
              <a:ext cx="31725" cy="40175"/>
            </a:xfrm>
            <a:custGeom>
              <a:avLst/>
              <a:gdLst/>
              <a:ahLst/>
              <a:cxnLst/>
              <a:rect l="l" t="t" r="r" b="b"/>
              <a:pathLst>
                <a:path w="1269" h="1607" extrusionOk="0">
                  <a:moveTo>
                    <a:pt x="1268" y="0"/>
                  </a:moveTo>
                  <a:lnTo>
                    <a:pt x="1268" y="0"/>
                  </a:lnTo>
                  <a:cubicBezTo>
                    <a:pt x="1017" y="164"/>
                    <a:pt x="754" y="327"/>
                    <a:pt x="603" y="590"/>
                  </a:cubicBezTo>
                  <a:cubicBezTo>
                    <a:pt x="503" y="766"/>
                    <a:pt x="452" y="967"/>
                    <a:pt x="377" y="1155"/>
                  </a:cubicBezTo>
                  <a:cubicBezTo>
                    <a:pt x="312" y="1319"/>
                    <a:pt x="218" y="1482"/>
                    <a:pt x="70" y="1572"/>
                  </a:cubicBezTo>
                  <a:lnTo>
                    <a:pt x="70" y="1572"/>
                  </a:lnTo>
                  <a:lnTo>
                    <a:pt x="427" y="1393"/>
                  </a:lnTo>
                  <a:cubicBezTo>
                    <a:pt x="678" y="1268"/>
                    <a:pt x="829" y="1004"/>
                    <a:pt x="929" y="753"/>
                  </a:cubicBezTo>
                  <a:cubicBezTo>
                    <a:pt x="1030" y="490"/>
                    <a:pt x="1105" y="214"/>
                    <a:pt x="1268" y="0"/>
                  </a:cubicBezTo>
                  <a:close/>
                  <a:moveTo>
                    <a:pt x="70" y="1572"/>
                  </a:moveTo>
                  <a:lnTo>
                    <a:pt x="1" y="1607"/>
                  </a:lnTo>
                  <a:cubicBezTo>
                    <a:pt x="25" y="1597"/>
                    <a:pt x="48" y="1585"/>
                    <a:pt x="70" y="1572"/>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41"/>
            <p:cNvSpPr/>
            <p:nvPr/>
          </p:nvSpPr>
          <p:spPr>
            <a:xfrm>
              <a:off x="1620050" y="1581450"/>
              <a:ext cx="43325" cy="9725"/>
            </a:xfrm>
            <a:custGeom>
              <a:avLst/>
              <a:gdLst/>
              <a:ahLst/>
              <a:cxnLst/>
              <a:rect l="l" t="t" r="r" b="b"/>
              <a:pathLst>
                <a:path w="1733" h="389" extrusionOk="0">
                  <a:moveTo>
                    <a:pt x="721" y="0"/>
                  </a:moveTo>
                  <a:cubicBezTo>
                    <a:pt x="532" y="0"/>
                    <a:pt x="342" y="36"/>
                    <a:pt x="176" y="131"/>
                  </a:cubicBezTo>
                  <a:lnTo>
                    <a:pt x="1" y="106"/>
                  </a:lnTo>
                  <a:lnTo>
                    <a:pt x="1" y="106"/>
                  </a:lnTo>
                  <a:cubicBezTo>
                    <a:pt x="328" y="293"/>
                    <a:pt x="699" y="389"/>
                    <a:pt x="1069" y="389"/>
                  </a:cubicBezTo>
                  <a:cubicBezTo>
                    <a:pt x="1294" y="389"/>
                    <a:pt x="1519" y="353"/>
                    <a:pt x="1732" y="282"/>
                  </a:cubicBezTo>
                  <a:cubicBezTo>
                    <a:pt x="1481" y="182"/>
                    <a:pt x="1231" y="69"/>
                    <a:pt x="967" y="18"/>
                  </a:cubicBezTo>
                  <a:cubicBezTo>
                    <a:pt x="887" y="7"/>
                    <a:pt x="804" y="0"/>
                    <a:pt x="72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41"/>
            <p:cNvSpPr/>
            <p:nvPr/>
          </p:nvSpPr>
          <p:spPr>
            <a:xfrm>
              <a:off x="1488300" y="1521975"/>
              <a:ext cx="30450" cy="19800"/>
            </a:xfrm>
            <a:custGeom>
              <a:avLst/>
              <a:gdLst/>
              <a:ahLst/>
              <a:cxnLst/>
              <a:rect l="l" t="t" r="r" b="b"/>
              <a:pathLst>
                <a:path w="1218" h="792" extrusionOk="0">
                  <a:moveTo>
                    <a:pt x="0" y="1"/>
                  </a:moveTo>
                  <a:lnTo>
                    <a:pt x="0" y="1"/>
                  </a:lnTo>
                  <a:cubicBezTo>
                    <a:pt x="314" y="377"/>
                    <a:pt x="741" y="653"/>
                    <a:pt x="1217" y="791"/>
                  </a:cubicBezTo>
                  <a:cubicBezTo>
                    <a:pt x="1077" y="346"/>
                    <a:pt x="630" y="21"/>
                    <a:pt x="162" y="21"/>
                  </a:cubicBezTo>
                  <a:cubicBezTo>
                    <a:pt x="129" y="21"/>
                    <a:pt x="96" y="22"/>
                    <a:pt x="63" y="26"/>
                  </a:cubicBezTo>
                  <a:lnTo>
                    <a:pt x="0" y="1"/>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41"/>
            <p:cNvSpPr/>
            <p:nvPr/>
          </p:nvSpPr>
          <p:spPr>
            <a:xfrm>
              <a:off x="1501475" y="1498450"/>
              <a:ext cx="41750" cy="20175"/>
            </a:xfrm>
            <a:custGeom>
              <a:avLst/>
              <a:gdLst/>
              <a:ahLst/>
              <a:cxnLst/>
              <a:rect l="l" t="t" r="r" b="b"/>
              <a:pathLst>
                <a:path w="1670" h="807" extrusionOk="0">
                  <a:moveTo>
                    <a:pt x="1669" y="1"/>
                  </a:moveTo>
                  <a:cubicBezTo>
                    <a:pt x="1042" y="13"/>
                    <a:pt x="414" y="302"/>
                    <a:pt x="13" y="791"/>
                  </a:cubicBezTo>
                  <a:lnTo>
                    <a:pt x="0" y="804"/>
                  </a:lnTo>
                  <a:cubicBezTo>
                    <a:pt x="31" y="806"/>
                    <a:pt x="62" y="807"/>
                    <a:pt x="94" y="807"/>
                  </a:cubicBezTo>
                  <a:cubicBezTo>
                    <a:pt x="465" y="807"/>
                    <a:pt x="840" y="669"/>
                    <a:pt x="1130" y="415"/>
                  </a:cubicBezTo>
                  <a:cubicBezTo>
                    <a:pt x="1305" y="264"/>
                    <a:pt x="1456" y="76"/>
                    <a:pt x="16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41"/>
            <p:cNvSpPr/>
            <p:nvPr/>
          </p:nvSpPr>
          <p:spPr>
            <a:xfrm>
              <a:off x="1455975" y="1462375"/>
              <a:ext cx="22625" cy="54925"/>
            </a:xfrm>
            <a:custGeom>
              <a:avLst/>
              <a:gdLst/>
              <a:ahLst/>
              <a:cxnLst/>
              <a:rect l="l" t="t" r="r" b="b"/>
              <a:pathLst>
                <a:path w="905" h="2197" extrusionOk="0">
                  <a:moveTo>
                    <a:pt x="904" y="0"/>
                  </a:moveTo>
                  <a:cubicBezTo>
                    <a:pt x="578" y="251"/>
                    <a:pt x="377" y="615"/>
                    <a:pt x="239" y="1004"/>
                  </a:cubicBezTo>
                  <a:cubicBezTo>
                    <a:pt x="114" y="1381"/>
                    <a:pt x="63" y="1795"/>
                    <a:pt x="1" y="2196"/>
                  </a:cubicBezTo>
                  <a:lnTo>
                    <a:pt x="339" y="1807"/>
                  </a:lnTo>
                  <a:cubicBezTo>
                    <a:pt x="678" y="1268"/>
                    <a:pt x="867" y="628"/>
                    <a:pt x="90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41"/>
            <p:cNvSpPr/>
            <p:nvPr/>
          </p:nvSpPr>
          <p:spPr>
            <a:xfrm>
              <a:off x="1404225" y="1548300"/>
              <a:ext cx="58050" cy="23575"/>
            </a:xfrm>
            <a:custGeom>
              <a:avLst/>
              <a:gdLst/>
              <a:ahLst/>
              <a:cxnLst/>
              <a:rect l="l" t="t" r="r" b="b"/>
              <a:pathLst>
                <a:path w="2322" h="943" extrusionOk="0">
                  <a:moveTo>
                    <a:pt x="2054" y="0"/>
                  </a:moveTo>
                  <a:cubicBezTo>
                    <a:pt x="1438" y="0"/>
                    <a:pt x="823" y="224"/>
                    <a:pt x="351" y="629"/>
                  </a:cubicBezTo>
                  <a:lnTo>
                    <a:pt x="0" y="943"/>
                  </a:lnTo>
                  <a:cubicBezTo>
                    <a:pt x="402" y="717"/>
                    <a:pt x="891" y="717"/>
                    <a:pt x="1330" y="579"/>
                  </a:cubicBezTo>
                  <a:cubicBezTo>
                    <a:pt x="1694" y="454"/>
                    <a:pt x="2008" y="228"/>
                    <a:pt x="2322" y="14"/>
                  </a:cubicBezTo>
                  <a:cubicBezTo>
                    <a:pt x="2233" y="5"/>
                    <a:pt x="2143" y="0"/>
                    <a:pt x="205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41"/>
            <p:cNvSpPr/>
            <p:nvPr/>
          </p:nvSpPr>
          <p:spPr>
            <a:xfrm>
              <a:off x="1359675" y="1557425"/>
              <a:ext cx="21675" cy="49900"/>
            </a:xfrm>
            <a:custGeom>
              <a:avLst/>
              <a:gdLst/>
              <a:ahLst/>
              <a:cxnLst/>
              <a:rect l="l" t="t" r="r" b="b"/>
              <a:pathLst>
                <a:path w="867" h="1996" extrusionOk="0">
                  <a:moveTo>
                    <a:pt x="866" y="1"/>
                  </a:moveTo>
                  <a:lnTo>
                    <a:pt x="866" y="1"/>
                  </a:lnTo>
                  <a:cubicBezTo>
                    <a:pt x="552" y="352"/>
                    <a:pt x="226" y="729"/>
                    <a:pt x="163" y="1193"/>
                  </a:cubicBezTo>
                  <a:cubicBezTo>
                    <a:pt x="126" y="1469"/>
                    <a:pt x="163" y="1770"/>
                    <a:pt x="0" y="1996"/>
                  </a:cubicBezTo>
                  <a:lnTo>
                    <a:pt x="314" y="1858"/>
                  </a:lnTo>
                  <a:cubicBezTo>
                    <a:pt x="590" y="1268"/>
                    <a:pt x="778" y="641"/>
                    <a:pt x="86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41"/>
            <p:cNvSpPr/>
            <p:nvPr/>
          </p:nvSpPr>
          <p:spPr>
            <a:xfrm>
              <a:off x="1382875" y="1681850"/>
              <a:ext cx="29525" cy="33725"/>
            </a:xfrm>
            <a:custGeom>
              <a:avLst/>
              <a:gdLst/>
              <a:ahLst/>
              <a:cxnLst/>
              <a:rect l="l" t="t" r="r" b="b"/>
              <a:pathLst>
                <a:path w="1181" h="1349" extrusionOk="0">
                  <a:moveTo>
                    <a:pt x="1150" y="1"/>
                  </a:moveTo>
                  <a:cubicBezTo>
                    <a:pt x="1123" y="1"/>
                    <a:pt x="1098" y="12"/>
                    <a:pt x="1080" y="31"/>
                  </a:cubicBezTo>
                  <a:cubicBezTo>
                    <a:pt x="829" y="144"/>
                    <a:pt x="565" y="282"/>
                    <a:pt x="415" y="508"/>
                  </a:cubicBezTo>
                  <a:cubicBezTo>
                    <a:pt x="239" y="771"/>
                    <a:pt x="239" y="1135"/>
                    <a:pt x="1" y="1348"/>
                  </a:cubicBezTo>
                  <a:lnTo>
                    <a:pt x="164" y="1298"/>
                  </a:lnTo>
                  <a:cubicBezTo>
                    <a:pt x="365" y="1173"/>
                    <a:pt x="578" y="1035"/>
                    <a:pt x="704" y="834"/>
                  </a:cubicBezTo>
                  <a:cubicBezTo>
                    <a:pt x="804" y="671"/>
                    <a:pt x="854" y="482"/>
                    <a:pt x="967" y="332"/>
                  </a:cubicBezTo>
                  <a:cubicBezTo>
                    <a:pt x="1030" y="219"/>
                    <a:pt x="1130" y="131"/>
                    <a:pt x="1180" y="6"/>
                  </a:cubicBezTo>
                  <a:cubicBezTo>
                    <a:pt x="1170" y="2"/>
                    <a:pt x="1160" y="1"/>
                    <a:pt x="115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41"/>
            <p:cNvSpPr/>
            <p:nvPr/>
          </p:nvSpPr>
          <p:spPr>
            <a:xfrm>
              <a:off x="1422725" y="1700475"/>
              <a:ext cx="27325" cy="8825"/>
            </a:xfrm>
            <a:custGeom>
              <a:avLst/>
              <a:gdLst/>
              <a:ahLst/>
              <a:cxnLst/>
              <a:rect l="l" t="t" r="r" b="b"/>
              <a:pathLst>
                <a:path w="1093" h="353" extrusionOk="0">
                  <a:moveTo>
                    <a:pt x="0" y="1"/>
                  </a:moveTo>
                  <a:lnTo>
                    <a:pt x="13" y="26"/>
                  </a:lnTo>
                  <a:cubicBezTo>
                    <a:pt x="139" y="177"/>
                    <a:pt x="327" y="252"/>
                    <a:pt x="515" y="302"/>
                  </a:cubicBezTo>
                  <a:cubicBezTo>
                    <a:pt x="703" y="340"/>
                    <a:pt x="904" y="352"/>
                    <a:pt x="1092" y="352"/>
                  </a:cubicBezTo>
                  <a:cubicBezTo>
                    <a:pt x="917" y="290"/>
                    <a:pt x="741" y="214"/>
                    <a:pt x="565" y="114"/>
                  </a:cubicBezTo>
                  <a:cubicBezTo>
                    <a:pt x="528" y="89"/>
                    <a:pt x="477" y="64"/>
                    <a:pt x="427" y="51"/>
                  </a:cubicBezTo>
                  <a:cubicBezTo>
                    <a:pt x="358" y="26"/>
                    <a:pt x="286" y="26"/>
                    <a:pt x="214" y="26"/>
                  </a:cubicBezTo>
                  <a:cubicBezTo>
                    <a:pt x="142" y="26"/>
                    <a:pt x="70" y="26"/>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41"/>
            <p:cNvSpPr/>
            <p:nvPr/>
          </p:nvSpPr>
          <p:spPr>
            <a:xfrm>
              <a:off x="1371900" y="1721175"/>
              <a:ext cx="27625" cy="7775"/>
            </a:xfrm>
            <a:custGeom>
              <a:avLst/>
              <a:gdLst/>
              <a:ahLst/>
              <a:cxnLst/>
              <a:rect l="l" t="t" r="r" b="b"/>
              <a:pathLst>
                <a:path w="1105" h="311" extrusionOk="0">
                  <a:moveTo>
                    <a:pt x="720" y="0"/>
                  </a:moveTo>
                  <a:cubicBezTo>
                    <a:pt x="494" y="0"/>
                    <a:pt x="279" y="120"/>
                    <a:pt x="76" y="240"/>
                  </a:cubicBezTo>
                  <a:lnTo>
                    <a:pt x="1" y="265"/>
                  </a:lnTo>
                  <a:cubicBezTo>
                    <a:pt x="79" y="296"/>
                    <a:pt x="160" y="310"/>
                    <a:pt x="242" y="310"/>
                  </a:cubicBezTo>
                  <a:cubicBezTo>
                    <a:pt x="355" y="310"/>
                    <a:pt x="468" y="283"/>
                    <a:pt x="578" y="240"/>
                  </a:cubicBezTo>
                  <a:cubicBezTo>
                    <a:pt x="753" y="177"/>
                    <a:pt x="929" y="76"/>
                    <a:pt x="1105" y="1"/>
                  </a:cubicBezTo>
                  <a:lnTo>
                    <a:pt x="1105" y="1"/>
                  </a:lnTo>
                  <a:cubicBezTo>
                    <a:pt x="1067" y="14"/>
                    <a:pt x="1028" y="18"/>
                    <a:pt x="989" y="18"/>
                  </a:cubicBezTo>
                  <a:cubicBezTo>
                    <a:pt x="910" y="18"/>
                    <a:pt x="829" y="1"/>
                    <a:pt x="753" y="1"/>
                  </a:cubicBezTo>
                  <a:cubicBezTo>
                    <a:pt x="742" y="1"/>
                    <a:pt x="731" y="0"/>
                    <a:pt x="72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41"/>
            <p:cNvSpPr/>
            <p:nvPr/>
          </p:nvSpPr>
          <p:spPr>
            <a:xfrm>
              <a:off x="1305400" y="1684275"/>
              <a:ext cx="59000" cy="13975"/>
            </a:xfrm>
            <a:custGeom>
              <a:avLst/>
              <a:gdLst/>
              <a:ahLst/>
              <a:cxnLst/>
              <a:rect l="l" t="t" r="r" b="b"/>
              <a:pathLst>
                <a:path w="2360" h="559" extrusionOk="0">
                  <a:moveTo>
                    <a:pt x="777" y="0"/>
                  </a:moveTo>
                  <a:cubicBezTo>
                    <a:pt x="503" y="0"/>
                    <a:pt x="234" y="84"/>
                    <a:pt x="0" y="222"/>
                  </a:cubicBezTo>
                  <a:lnTo>
                    <a:pt x="0" y="398"/>
                  </a:lnTo>
                  <a:cubicBezTo>
                    <a:pt x="234" y="502"/>
                    <a:pt x="486" y="558"/>
                    <a:pt x="739" y="558"/>
                  </a:cubicBezTo>
                  <a:cubicBezTo>
                    <a:pt x="853" y="558"/>
                    <a:pt x="967" y="547"/>
                    <a:pt x="1079" y="523"/>
                  </a:cubicBezTo>
                  <a:cubicBezTo>
                    <a:pt x="1230" y="498"/>
                    <a:pt x="1368" y="448"/>
                    <a:pt x="1506" y="411"/>
                  </a:cubicBezTo>
                  <a:cubicBezTo>
                    <a:pt x="1795" y="310"/>
                    <a:pt x="2071" y="222"/>
                    <a:pt x="2359" y="134"/>
                  </a:cubicBezTo>
                  <a:cubicBezTo>
                    <a:pt x="2215" y="116"/>
                    <a:pt x="2071" y="116"/>
                    <a:pt x="1928" y="116"/>
                  </a:cubicBezTo>
                  <a:cubicBezTo>
                    <a:pt x="1785" y="116"/>
                    <a:pt x="1644" y="116"/>
                    <a:pt x="1506" y="97"/>
                  </a:cubicBezTo>
                  <a:cubicBezTo>
                    <a:pt x="1305" y="72"/>
                    <a:pt x="1117" y="22"/>
                    <a:pt x="929" y="9"/>
                  </a:cubicBezTo>
                  <a:cubicBezTo>
                    <a:pt x="878" y="3"/>
                    <a:pt x="828" y="0"/>
                    <a:pt x="77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41"/>
            <p:cNvSpPr/>
            <p:nvPr/>
          </p:nvSpPr>
          <p:spPr>
            <a:xfrm>
              <a:off x="1318250" y="1714925"/>
              <a:ext cx="11000" cy="43950"/>
            </a:xfrm>
            <a:custGeom>
              <a:avLst/>
              <a:gdLst/>
              <a:ahLst/>
              <a:cxnLst/>
              <a:rect l="l" t="t" r="r" b="b"/>
              <a:pathLst>
                <a:path w="440" h="1758" extrusionOk="0">
                  <a:moveTo>
                    <a:pt x="227" y="0"/>
                  </a:moveTo>
                  <a:lnTo>
                    <a:pt x="151" y="113"/>
                  </a:lnTo>
                  <a:cubicBezTo>
                    <a:pt x="176" y="314"/>
                    <a:pt x="89" y="515"/>
                    <a:pt x="63" y="715"/>
                  </a:cubicBezTo>
                  <a:cubicBezTo>
                    <a:pt x="1" y="1067"/>
                    <a:pt x="89" y="1418"/>
                    <a:pt x="176" y="1757"/>
                  </a:cubicBezTo>
                  <a:cubicBezTo>
                    <a:pt x="227" y="1569"/>
                    <a:pt x="277" y="1393"/>
                    <a:pt x="340" y="1205"/>
                  </a:cubicBezTo>
                  <a:cubicBezTo>
                    <a:pt x="365" y="1092"/>
                    <a:pt x="390" y="979"/>
                    <a:pt x="402" y="866"/>
                  </a:cubicBezTo>
                  <a:cubicBezTo>
                    <a:pt x="440" y="577"/>
                    <a:pt x="352" y="276"/>
                    <a:pt x="22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6" name="Google Shape;2316;p41"/>
            <p:cNvSpPr/>
            <p:nvPr/>
          </p:nvSpPr>
          <p:spPr>
            <a:xfrm>
              <a:off x="1373775" y="1762300"/>
              <a:ext cx="30150" cy="13100"/>
            </a:xfrm>
            <a:custGeom>
              <a:avLst/>
              <a:gdLst/>
              <a:ahLst/>
              <a:cxnLst/>
              <a:rect l="l" t="t" r="r" b="b"/>
              <a:pathLst>
                <a:path w="1206" h="524" extrusionOk="0">
                  <a:moveTo>
                    <a:pt x="1206" y="0"/>
                  </a:moveTo>
                  <a:lnTo>
                    <a:pt x="1206" y="0"/>
                  </a:lnTo>
                  <a:cubicBezTo>
                    <a:pt x="1121" y="35"/>
                    <a:pt x="1033" y="42"/>
                    <a:pt x="944" y="42"/>
                  </a:cubicBezTo>
                  <a:cubicBezTo>
                    <a:pt x="878" y="42"/>
                    <a:pt x="812" y="38"/>
                    <a:pt x="746" y="38"/>
                  </a:cubicBezTo>
                  <a:cubicBezTo>
                    <a:pt x="673" y="38"/>
                    <a:pt x="600" y="43"/>
                    <a:pt x="528" y="63"/>
                  </a:cubicBezTo>
                  <a:cubicBezTo>
                    <a:pt x="428" y="100"/>
                    <a:pt x="340" y="176"/>
                    <a:pt x="239" y="238"/>
                  </a:cubicBezTo>
                  <a:cubicBezTo>
                    <a:pt x="164" y="301"/>
                    <a:pt x="76" y="364"/>
                    <a:pt x="1" y="439"/>
                  </a:cubicBezTo>
                  <a:lnTo>
                    <a:pt x="64" y="489"/>
                  </a:lnTo>
                  <a:cubicBezTo>
                    <a:pt x="95" y="515"/>
                    <a:pt x="139" y="524"/>
                    <a:pt x="184" y="524"/>
                  </a:cubicBezTo>
                  <a:cubicBezTo>
                    <a:pt x="230" y="524"/>
                    <a:pt x="277" y="515"/>
                    <a:pt x="315" y="502"/>
                  </a:cubicBezTo>
                  <a:cubicBezTo>
                    <a:pt x="653" y="402"/>
                    <a:pt x="967" y="251"/>
                    <a:pt x="120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41"/>
            <p:cNvSpPr/>
            <p:nvPr/>
          </p:nvSpPr>
          <p:spPr>
            <a:xfrm>
              <a:off x="1511825" y="1417500"/>
              <a:ext cx="10375" cy="38925"/>
            </a:xfrm>
            <a:custGeom>
              <a:avLst/>
              <a:gdLst/>
              <a:ahLst/>
              <a:cxnLst/>
              <a:rect l="l" t="t" r="r" b="b"/>
              <a:pathLst>
                <a:path w="415" h="1557" extrusionOk="0">
                  <a:moveTo>
                    <a:pt x="414" y="1"/>
                  </a:moveTo>
                  <a:cubicBezTo>
                    <a:pt x="302" y="202"/>
                    <a:pt x="189" y="402"/>
                    <a:pt x="88" y="603"/>
                  </a:cubicBezTo>
                  <a:cubicBezTo>
                    <a:pt x="63" y="666"/>
                    <a:pt x="25" y="729"/>
                    <a:pt x="13" y="791"/>
                  </a:cubicBezTo>
                  <a:cubicBezTo>
                    <a:pt x="0" y="892"/>
                    <a:pt x="25" y="980"/>
                    <a:pt x="38" y="1080"/>
                  </a:cubicBezTo>
                  <a:cubicBezTo>
                    <a:pt x="51" y="1231"/>
                    <a:pt x="51" y="1406"/>
                    <a:pt x="0" y="1557"/>
                  </a:cubicBezTo>
                  <a:lnTo>
                    <a:pt x="138" y="1444"/>
                  </a:lnTo>
                  <a:cubicBezTo>
                    <a:pt x="264" y="1281"/>
                    <a:pt x="364" y="1105"/>
                    <a:pt x="402" y="904"/>
                  </a:cubicBezTo>
                  <a:cubicBezTo>
                    <a:pt x="414" y="791"/>
                    <a:pt x="414" y="666"/>
                    <a:pt x="414" y="553"/>
                  </a:cubicBezTo>
                  <a:cubicBezTo>
                    <a:pt x="414" y="365"/>
                    <a:pt x="414" y="189"/>
                    <a:pt x="41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8" name="Google Shape;2318;p41"/>
            <p:cNvSpPr/>
            <p:nvPr/>
          </p:nvSpPr>
          <p:spPr>
            <a:xfrm>
              <a:off x="1270575" y="1621125"/>
              <a:ext cx="43625" cy="27925"/>
            </a:xfrm>
            <a:custGeom>
              <a:avLst/>
              <a:gdLst/>
              <a:ahLst/>
              <a:cxnLst/>
              <a:rect l="l" t="t" r="r" b="b"/>
              <a:pathLst>
                <a:path w="1745" h="1117" extrusionOk="0">
                  <a:moveTo>
                    <a:pt x="0" y="0"/>
                  </a:moveTo>
                  <a:lnTo>
                    <a:pt x="0" y="0"/>
                  </a:lnTo>
                  <a:cubicBezTo>
                    <a:pt x="389" y="602"/>
                    <a:pt x="1042" y="1017"/>
                    <a:pt x="1745" y="1117"/>
                  </a:cubicBezTo>
                  <a:cubicBezTo>
                    <a:pt x="1556" y="891"/>
                    <a:pt x="1356" y="690"/>
                    <a:pt x="1155" y="490"/>
                  </a:cubicBezTo>
                  <a:cubicBezTo>
                    <a:pt x="916" y="264"/>
                    <a:pt x="653" y="38"/>
                    <a:pt x="339" y="13"/>
                  </a:cubicBezTo>
                  <a:lnTo>
                    <a:pt x="0" y="0"/>
                  </a:ln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9" name="Google Shape;2319;p41"/>
            <p:cNvSpPr/>
            <p:nvPr/>
          </p:nvSpPr>
          <p:spPr>
            <a:xfrm>
              <a:off x="1297875" y="1585675"/>
              <a:ext cx="32325" cy="35150"/>
            </a:xfrm>
            <a:custGeom>
              <a:avLst/>
              <a:gdLst/>
              <a:ahLst/>
              <a:cxnLst/>
              <a:rect l="l" t="t" r="r" b="b"/>
              <a:pathLst>
                <a:path w="1293" h="1406" extrusionOk="0">
                  <a:moveTo>
                    <a:pt x="1293" y="0"/>
                  </a:moveTo>
                  <a:cubicBezTo>
                    <a:pt x="966" y="113"/>
                    <a:pt x="678" y="301"/>
                    <a:pt x="427" y="540"/>
                  </a:cubicBezTo>
                  <a:cubicBezTo>
                    <a:pt x="326" y="640"/>
                    <a:pt x="238" y="740"/>
                    <a:pt x="176" y="866"/>
                  </a:cubicBezTo>
                  <a:cubicBezTo>
                    <a:pt x="113" y="1011"/>
                    <a:pt x="94" y="1174"/>
                    <a:pt x="40" y="1318"/>
                  </a:cubicBezTo>
                  <a:lnTo>
                    <a:pt x="40" y="1318"/>
                  </a:lnTo>
                  <a:cubicBezTo>
                    <a:pt x="403" y="1304"/>
                    <a:pt x="753" y="1079"/>
                    <a:pt x="916" y="753"/>
                  </a:cubicBezTo>
                  <a:cubicBezTo>
                    <a:pt x="1042" y="489"/>
                    <a:pt x="1067" y="176"/>
                    <a:pt x="1293" y="0"/>
                  </a:cubicBezTo>
                  <a:close/>
                  <a:moveTo>
                    <a:pt x="40" y="1318"/>
                  </a:moveTo>
                  <a:lnTo>
                    <a:pt x="40" y="1318"/>
                  </a:lnTo>
                  <a:cubicBezTo>
                    <a:pt x="39" y="1318"/>
                    <a:pt x="38" y="1318"/>
                    <a:pt x="38" y="1318"/>
                  </a:cubicBezTo>
                  <a:lnTo>
                    <a:pt x="0" y="1406"/>
                  </a:lnTo>
                  <a:cubicBezTo>
                    <a:pt x="15" y="1377"/>
                    <a:pt x="28" y="1348"/>
                    <a:pt x="40" y="1318"/>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41"/>
            <p:cNvSpPr/>
            <p:nvPr/>
          </p:nvSpPr>
          <p:spPr>
            <a:xfrm>
              <a:off x="1359975" y="1505350"/>
              <a:ext cx="21375" cy="30775"/>
            </a:xfrm>
            <a:custGeom>
              <a:avLst/>
              <a:gdLst/>
              <a:ahLst/>
              <a:cxnLst/>
              <a:rect l="l" t="t" r="r" b="b"/>
              <a:pathLst>
                <a:path w="855" h="1231" extrusionOk="0">
                  <a:moveTo>
                    <a:pt x="1" y="1"/>
                  </a:moveTo>
                  <a:cubicBezTo>
                    <a:pt x="76" y="114"/>
                    <a:pt x="101" y="226"/>
                    <a:pt x="164" y="339"/>
                  </a:cubicBezTo>
                  <a:cubicBezTo>
                    <a:pt x="289" y="603"/>
                    <a:pt x="540" y="791"/>
                    <a:pt x="729" y="1004"/>
                  </a:cubicBezTo>
                  <a:cubicBezTo>
                    <a:pt x="791" y="1067"/>
                    <a:pt x="841" y="1143"/>
                    <a:pt x="854" y="1230"/>
                  </a:cubicBezTo>
                  <a:cubicBezTo>
                    <a:pt x="841" y="979"/>
                    <a:pt x="779" y="741"/>
                    <a:pt x="666" y="515"/>
                  </a:cubicBezTo>
                  <a:cubicBezTo>
                    <a:pt x="553" y="302"/>
                    <a:pt x="377" y="114"/>
                    <a:pt x="15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41"/>
            <p:cNvSpPr/>
            <p:nvPr/>
          </p:nvSpPr>
          <p:spPr>
            <a:xfrm>
              <a:off x="1351500" y="1430675"/>
              <a:ext cx="23575" cy="32350"/>
            </a:xfrm>
            <a:custGeom>
              <a:avLst/>
              <a:gdLst/>
              <a:ahLst/>
              <a:cxnLst/>
              <a:rect l="l" t="t" r="r" b="b"/>
              <a:pathLst>
                <a:path w="943" h="1294" extrusionOk="0">
                  <a:moveTo>
                    <a:pt x="942" y="1"/>
                  </a:moveTo>
                  <a:lnTo>
                    <a:pt x="942" y="1"/>
                  </a:lnTo>
                  <a:cubicBezTo>
                    <a:pt x="603" y="177"/>
                    <a:pt x="302" y="440"/>
                    <a:pt x="177" y="804"/>
                  </a:cubicBezTo>
                  <a:cubicBezTo>
                    <a:pt x="139" y="904"/>
                    <a:pt x="39" y="1193"/>
                    <a:pt x="1" y="1293"/>
                  </a:cubicBezTo>
                  <a:lnTo>
                    <a:pt x="252" y="1130"/>
                  </a:lnTo>
                  <a:cubicBezTo>
                    <a:pt x="478" y="1055"/>
                    <a:pt x="616" y="854"/>
                    <a:pt x="691" y="641"/>
                  </a:cubicBezTo>
                  <a:cubicBezTo>
                    <a:pt x="779" y="428"/>
                    <a:pt x="817" y="202"/>
                    <a:pt x="94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41"/>
            <p:cNvSpPr/>
            <p:nvPr/>
          </p:nvSpPr>
          <p:spPr>
            <a:xfrm>
              <a:off x="1317950" y="1399950"/>
              <a:ext cx="12575" cy="34850"/>
            </a:xfrm>
            <a:custGeom>
              <a:avLst/>
              <a:gdLst/>
              <a:ahLst/>
              <a:cxnLst/>
              <a:rect l="l" t="t" r="r" b="b"/>
              <a:pathLst>
                <a:path w="503" h="1394" extrusionOk="0">
                  <a:moveTo>
                    <a:pt x="502" y="0"/>
                  </a:moveTo>
                  <a:cubicBezTo>
                    <a:pt x="163" y="364"/>
                    <a:pt x="0" y="866"/>
                    <a:pt x="50" y="1355"/>
                  </a:cubicBezTo>
                  <a:lnTo>
                    <a:pt x="101" y="1393"/>
                  </a:lnTo>
                  <a:cubicBezTo>
                    <a:pt x="188" y="1205"/>
                    <a:pt x="276" y="1004"/>
                    <a:pt x="326" y="791"/>
                  </a:cubicBezTo>
                  <a:cubicBezTo>
                    <a:pt x="389" y="527"/>
                    <a:pt x="389" y="251"/>
                    <a:pt x="50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41"/>
            <p:cNvSpPr/>
            <p:nvPr/>
          </p:nvSpPr>
          <p:spPr>
            <a:xfrm>
              <a:off x="1343675" y="1392875"/>
              <a:ext cx="32650" cy="13900"/>
            </a:xfrm>
            <a:custGeom>
              <a:avLst/>
              <a:gdLst/>
              <a:ahLst/>
              <a:cxnLst/>
              <a:rect l="l" t="t" r="r" b="b"/>
              <a:pathLst>
                <a:path w="1306" h="556" extrusionOk="0">
                  <a:moveTo>
                    <a:pt x="1211" y="1"/>
                  </a:moveTo>
                  <a:cubicBezTo>
                    <a:pt x="843" y="1"/>
                    <a:pt x="254" y="241"/>
                    <a:pt x="13" y="471"/>
                  </a:cubicBezTo>
                  <a:lnTo>
                    <a:pt x="0" y="547"/>
                  </a:lnTo>
                  <a:cubicBezTo>
                    <a:pt x="38" y="553"/>
                    <a:pt x="76" y="556"/>
                    <a:pt x="114" y="556"/>
                  </a:cubicBezTo>
                  <a:cubicBezTo>
                    <a:pt x="314" y="556"/>
                    <a:pt x="511" y="477"/>
                    <a:pt x="690" y="371"/>
                  </a:cubicBezTo>
                  <a:cubicBezTo>
                    <a:pt x="891" y="258"/>
                    <a:pt x="1092" y="107"/>
                    <a:pt x="1305" y="7"/>
                  </a:cubicBezTo>
                  <a:cubicBezTo>
                    <a:pt x="1276" y="3"/>
                    <a:pt x="1244" y="1"/>
                    <a:pt x="121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41"/>
            <p:cNvSpPr/>
            <p:nvPr/>
          </p:nvSpPr>
          <p:spPr>
            <a:xfrm>
              <a:off x="1169250" y="1654050"/>
              <a:ext cx="102600" cy="102225"/>
            </a:xfrm>
            <a:custGeom>
              <a:avLst/>
              <a:gdLst/>
              <a:ahLst/>
              <a:cxnLst/>
              <a:rect l="l" t="t" r="r" b="b"/>
              <a:pathLst>
                <a:path w="4104" h="4089" extrusionOk="0">
                  <a:moveTo>
                    <a:pt x="2467" y="0"/>
                  </a:moveTo>
                  <a:cubicBezTo>
                    <a:pt x="2355" y="0"/>
                    <a:pt x="2242" y="24"/>
                    <a:pt x="2146" y="76"/>
                  </a:cubicBezTo>
                  <a:cubicBezTo>
                    <a:pt x="1807" y="277"/>
                    <a:pt x="1782" y="1281"/>
                    <a:pt x="1782" y="1281"/>
                  </a:cubicBezTo>
                  <a:cubicBezTo>
                    <a:pt x="1782" y="1281"/>
                    <a:pt x="1619" y="779"/>
                    <a:pt x="1267" y="553"/>
                  </a:cubicBezTo>
                  <a:cubicBezTo>
                    <a:pt x="1156" y="474"/>
                    <a:pt x="1034" y="419"/>
                    <a:pt x="905" y="419"/>
                  </a:cubicBezTo>
                  <a:cubicBezTo>
                    <a:pt x="788" y="419"/>
                    <a:pt x="665" y="464"/>
                    <a:pt x="540" y="578"/>
                  </a:cubicBezTo>
                  <a:cubicBezTo>
                    <a:pt x="276" y="816"/>
                    <a:pt x="314" y="1218"/>
                    <a:pt x="515" y="1444"/>
                  </a:cubicBezTo>
                  <a:cubicBezTo>
                    <a:pt x="791" y="1758"/>
                    <a:pt x="1242" y="1908"/>
                    <a:pt x="1242" y="1908"/>
                  </a:cubicBezTo>
                  <a:cubicBezTo>
                    <a:pt x="1242" y="1908"/>
                    <a:pt x="0" y="2109"/>
                    <a:pt x="389" y="2937"/>
                  </a:cubicBezTo>
                  <a:cubicBezTo>
                    <a:pt x="476" y="3132"/>
                    <a:pt x="660" y="3222"/>
                    <a:pt x="872" y="3222"/>
                  </a:cubicBezTo>
                  <a:cubicBezTo>
                    <a:pt x="1181" y="3222"/>
                    <a:pt x="1552" y="3033"/>
                    <a:pt x="1782" y="2699"/>
                  </a:cubicBezTo>
                  <a:lnTo>
                    <a:pt x="1782" y="2699"/>
                  </a:lnTo>
                  <a:cubicBezTo>
                    <a:pt x="1769" y="2987"/>
                    <a:pt x="1845" y="3489"/>
                    <a:pt x="1970" y="3740"/>
                  </a:cubicBezTo>
                  <a:cubicBezTo>
                    <a:pt x="2066" y="3933"/>
                    <a:pt x="2280" y="4088"/>
                    <a:pt x="2488" y="4088"/>
                  </a:cubicBezTo>
                  <a:cubicBezTo>
                    <a:pt x="2552" y="4088"/>
                    <a:pt x="2614" y="4074"/>
                    <a:pt x="2673" y="4041"/>
                  </a:cubicBezTo>
                  <a:cubicBezTo>
                    <a:pt x="2836" y="3966"/>
                    <a:pt x="2924" y="3765"/>
                    <a:pt x="2974" y="3590"/>
                  </a:cubicBezTo>
                  <a:cubicBezTo>
                    <a:pt x="3074" y="3176"/>
                    <a:pt x="2836" y="2787"/>
                    <a:pt x="2660" y="2398"/>
                  </a:cubicBezTo>
                  <a:lnTo>
                    <a:pt x="2660" y="2398"/>
                  </a:lnTo>
                  <a:cubicBezTo>
                    <a:pt x="2866" y="2519"/>
                    <a:pt x="3155" y="2618"/>
                    <a:pt x="3411" y="2618"/>
                  </a:cubicBezTo>
                  <a:cubicBezTo>
                    <a:pt x="3578" y="2618"/>
                    <a:pt x="3731" y="2577"/>
                    <a:pt x="3840" y="2473"/>
                  </a:cubicBezTo>
                  <a:cubicBezTo>
                    <a:pt x="4103" y="2209"/>
                    <a:pt x="4091" y="1707"/>
                    <a:pt x="3802" y="1469"/>
                  </a:cubicBezTo>
                  <a:cubicBezTo>
                    <a:pt x="3660" y="1351"/>
                    <a:pt x="3496" y="1289"/>
                    <a:pt x="3301" y="1289"/>
                  </a:cubicBezTo>
                  <a:cubicBezTo>
                    <a:pt x="3102" y="1289"/>
                    <a:pt x="2871" y="1354"/>
                    <a:pt x="2598" y="1494"/>
                  </a:cubicBezTo>
                  <a:cubicBezTo>
                    <a:pt x="2911" y="1218"/>
                    <a:pt x="3087" y="879"/>
                    <a:pt x="3074" y="452"/>
                  </a:cubicBezTo>
                  <a:cubicBezTo>
                    <a:pt x="3065" y="170"/>
                    <a:pt x="2765" y="0"/>
                    <a:pt x="2467"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41"/>
            <p:cNvSpPr/>
            <p:nvPr/>
          </p:nvSpPr>
          <p:spPr>
            <a:xfrm>
              <a:off x="1217400" y="1710275"/>
              <a:ext cx="9650" cy="12050"/>
            </a:xfrm>
            <a:custGeom>
              <a:avLst/>
              <a:gdLst/>
              <a:ahLst/>
              <a:cxnLst/>
              <a:rect l="l" t="t" r="r" b="b"/>
              <a:pathLst>
                <a:path w="386" h="482" extrusionOk="0">
                  <a:moveTo>
                    <a:pt x="126" y="1"/>
                  </a:moveTo>
                  <a:cubicBezTo>
                    <a:pt x="64" y="1"/>
                    <a:pt x="0" y="95"/>
                    <a:pt x="57" y="161"/>
                  </a:cubicBezTo>
                  <a:cubicBezTo>
                    <a:pt x="132" y="249"/>
                    <a:pt x="195" y="337"/>
                    <a:pt x="232" y="437"/>
                  </a:cubicBezTo>
                  <a:cubicBezTo>
                    <a:pt x="243" y="468"/>
                    <a:pt x="271" y="482"/>
                    <a:pt x="300" y="482"/>
                  </a:cubicBezTo>
                  <a:cubicBezTo>
                    <a:pt x="343" y="482"/>
                    <a:pt x="385" y="452"/>
                    <a:pt x="370" y="400"/>
                  </a:cubicBezTo>
                  <a:cubicBezTo>
                    <a:pt x="333" y="261"/>
                    <a:pt x="270" y="136"/>
                    <a:pt x="182" y="36"/>
                  </a:cubicBezTo>
                  <a:cubicBezTo>
                    <a:pt x="167" y="11"/>
                    <a:pt x="147" y="1"/>
                    <a:pt x="1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41"/>
            <p:cNvSpPr/>
            <p:nvPr/>
          </p:nvSpPr>
          <p:spPr>
            <a:xfrm>
              <a:off x="1217875" y="1706575"/>
              <a:ext cx="13950" cy="7050"/>
            </a:xfrm>
            <a:custGeom>
              <a:avLst/>
              <a:gdLst/>
              <a:ahLst/>
              <a:cxnLst/>
              <a:rect l="l" t="t" r="r" b="b"/>
              <a:pathLst>
                <a:path w="558" h="282" extrusionOk="0">
                  <a:moveTo>
                    <a:pt x="159" y="0"/>
                  </a:moveTo>
                  <a:cubicBezTo>
                    <a:pt x="98" y="0"/>
                    <a:pt x="45" y="23"/>
                    <a:pt x="13" y="83"/>
                  </a:cubicBezTo>
                  <a:cubicBezTo>
                    <a:pt x="0" y="108"/>
                    <a:pt x="0" y="133"/>
                    <a:pt x="25" y="146"/>
                  </a:cubicBezTo>
                  <a:cubicBezTo>
                    <a:pt x="63" y="169"/>
                    <a:pt x="105" y="173"/>
                    <a:pt x="146" y="173"/>
                  </a:cubicBezTo>
                  <a:cubicBezTo>
                    <a:pt x="174" y="173"/>
                    <a:pt x="201" y="171"/>
                    <a:pt x="226" y="171"/>
                  </a:cubicBezTo>
                  <a:cubicBezTo>
                    <a:pt x="314" y="184"/>
                    <a:pt x="389" y="221"/>
                    <a:pt x="452" y="271"/>
                  </a:cubicBezTo>
                  <a:cubicBezTo>
                    <a:pt x="464" y="279"/>
                    <a:pt x="475" y="282"/>
                    <a:pt x="485" y="282"/>
                  </a:cubicBezTo>
                  <a:cubicBezTo>
                    <a:pt x="530" y="282"/>
                    <a:pt x="558" y="224"/>
                    <a:pt x="527" y="184"/>
                  </a:cubicBezTo>
                  <a:cubicBezTo>
                    <a:pt x="459" y="107"/>
                    <a:pt x="291" y="0"/>
                    <a:pt x="1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41"/>
            <p:cNvSpPr/>
            <p:nvPr/>
          </p:nvSpPr>
          <p:spPr>
            <a:xfrm>
              <a:off x="1228525" y="1701750"/>
              <a:ext cx="16025" cy="4250"/>
            </a:xfrm>
            <a:custGeom>
              <a:avLst/>
              <a:gdLst/>
              <a:ahLst/>
              <a:cxnLst/>
              <a:rect l="l" t="t" r="r" b="b"/>
              <a:pathLst>
                <a:path w="641" h="170" extrusionOk="0">
                  <a:moveTo>
                    <a:pt x="264" y="0"/>
                  </a:moveTo>
                  <a:cubicBezTo>
                    <a:pt x="189" y="13"/>
                    <a:pt x="101" y="0"/>
                    <a:pt x="38" y="50"/>
                  </a:cubicBezTo>
                  <a:cubicBezTo>
                    <a:pt x="1" y="63"/>
                    <a:pt x="1" y="113"/>
                    <a:pt x="38" y="138"/>
                  </a:cubicBezTo>
                  <a:cubicBezTo>
                    <a:pt x="76" y="163"/>
                    <a:pt x="117" y="170"/>
                    <a:pt x="159" y="170"/>
                  </a:cubicBezTo>
                  <a:cubicBezTo>
                    <a:pt x="202" y="170"/>
                    <a:pt x="245" y="163"/>
                    <a:pt x="289" y="163"/>
                  </a:cubicBezTo>
                  <a:cubicBezTo>
                    <a:pt x="377" y="151"/>
                    <a:pt x="478" y="138"/>
                    <a:pt x="565" y="126"/>
                  </a:cubicBezTo>
                  <a:cubicBezTo>
                    <a:pt x="641" y="113"/>
                    <a:pt x="628" y="0"/>
                    <a:pt x="5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41"/>
            <p:cNvSpPr/>
            <p:nvPr/>
          </p:nvSpPr>
          <p:spPr>
            <a:xfrm>
              <a:off x="1215050" y="1696725"/>
              <a:ext cx="18575" cy="12025"/>
            </a:xfrm>
            <a:custGeom>
              <a:avLst/>
              <a:gdLst/>
              <a:ahLst/>
              <a:cxnLst/>
              <a:rect l="l" t="t" r="r" b="b"/>
              <a:pathLst>
                <a:path w="743" h="481" extrusionOk="0">
                  <a:moveTo>
                    <a:pt x="629" y="0"/>
                  </a:moveTo>
                  <a:cubicBezTo>
                    <a:pt x="616" y="0"/>
                    <a:pt x="603" y="4"/>
                    <a:pt x="590" y="13"/>
                  </a:cubicBezTo>
                  <a:cubicBezTo>
                    <a:pt x="477" y="101"/>
                    <a:pt x="352" y="176"/>
                    <a:pt x="213" y="239"/>
                  </a:cubicBezTo>
                  <a:cubicBezTo>
                    <a:pt x="163" y="276"/>
                    <a:pt x="0" y="339"/>
                    <a:pt x="63" y="440"/>
                  </a:cubicBezTo>
                  <a:cubicBezTo>
                    <a:pt x="81" y="469"/>
                    <a:pt x="108" y="480"/>
                    <a:pt x="139" y="480"/>
                  </a:cubicBezTo>
                  <a:cubicBezTo>
                    <a:pt x="213" y="480"/>
                    <a:pt x="307" y="416"/>
                    <a:pt x="352" y="389"/>
                  </a:cubicBezTo>
                  <a:cubicBezTo>
                    <a:pt x="464" y="314"/>
                    <a:pt x="577" y="226"/>
                    <a:pt x="690" y="138"/>
                  </a:cubicBezTo>
                  <a:cubicBezTo>
                    <a:pt x="742" y="87"/>
                    <a:pt x="691" y="0"/>
                    <a:pt x="6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41"/>
            <p:cNvSpPr/>
            <p:nvPr/>
          </p:nvSpPr>
          <p:spPr>
            <a:xfrm>
              <a:off x="1223250" y="1683925"/>
              <a:ext cx="8575" cy="7975"/>
            </a:xfrm>
            <a:custGeom>
              <a:avLst/>
              <a:gdLst/>
              <a:ahLst/>
              <a:cxnLst/>
              <a:rect l="l" t="t" r="r" b="b"/>
              <a:pathLst>
                <a:path w="343" h="319" extrusionOk="0">
                  <a:moveTo>
                    <a:pt x="247" y="0"/>
                  </a:moveTo>
                  <a:cubicBezTo>
                    <a:pt x="235" y="0"/>
                    <a:pt x="223" y="3"/>
                    <a:pt x="212" y="10"/>
                  </a:cubicBezTo>
                  <a:cubicBezTo>
                    <a:pt x="136" y="61"/>
                    <a:pt x="49" y="148"/>
                    <a:pt x="11" y="236"/>
                  </a:cubicBezTo>
                  <a:cubicBezTo>
                    <a:pt x="1" y="277"/>
                    <a:pt x="32" y="318"/>
                    <a:pt x="65" y="318"/>
                  </a:cubicBezTo>
                  <a:cubicBezTo>
                    <a:pt x="72" y="318"/>
                    <a:pt x="79" y="316"/>
                    <a:pt x="86" y="312"/>
                  </a:cubicBezTo>
                  <a:cubicBezTo>
                    <a:pt x="187" y="274"/>
                    <a:pt x="262" y="186"/>
                    <a:pt x="312" y="111"/>
                  </a:cubicBezTo>
                  <a:cubicBezTo>
                    <a:pt x="343" y="60"/>
                    <a:pt x="299" y="0"/>
                    <a:pt x="2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41"/>
            <p:cNvSpPr/>
            <p:nvPr/>
          </p:nvSpPr>
          <p:spPr>
            <a:xfrm>
              <a:off x="1209400" y="1691700"/>
              <a:ext cx="13500" cy="15100"/>
            </a:xfrm>
            <a:custGeom>
              <a:avLst/>
              <a:gdLst/>
              <a:ahLst/>
              <a:cxnLst/>
              <a:rect l="l" t="t" r="r" b="b"/>
              <a:pathLst>
                <a:path w="540" h="604" extrusionOk="0">
                  <a:moveTo>
                    <a:pt x="432" y="1"/>
                  </a:moveTo>
                  <a:cubicBezTo>
                    <a:pt x="395" y="1"/>
                    <a:pt x="357" y="35"/>
                    <a:pt x="364" y="88"/>
                  </a:cubicBezTo>
                  <a:cubicBezTo>
                    <a:pt x="377" y="176"/>
                    <a:pt x="264" y="289"/>
                    <a:pt x="201" y="339"/>
                  </a:cubicBezTo>
                  <a:cubicBezTo>
                    <a:pt x="151" y="390"/>
                    <a:pt x="63" y="427"/>
                    <a:pt x="25" y="503"/>
                  </a:cubicBezTo>
                  <a:cubicBezTo>
                    <a:pt x="0" y="553"/>
                    <a:pt x="38" y="590"/>
                    <a:pt x="88" y="603"/>
                  </a:cubicBezTo>
                  <a:cubicBezTo>
                    <a:pt x="93" y="603"/>
                    <a:pt x="98" y="604"/>
                    <a:pt x="103" y="604"/>
                  </a:cubicBezTo>
                  <a:cubicBezTo>
                    <a:pt x="212" y="604"/>
                    <a:pt x="329" y="474"/>
                    <a:pt x="389" y="402"/>
                  </a:cubicBezTo>
                  <a:cubicBezTo>
                    <a:pt x="465" y="302"/>
                    <a:pt x="540" y="176"/>
                    <a:pt x="490" y="51"/>
                  </a:cubicBezTo>
                  <a:cubicBezTo>
                    <a:pt x="480" y="16"/>
                    <a:pt x="456" y="1"/>
                    <a:pt x="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41"/>
            <p:cNvSpPr/>
            <p:nvPr/>
          </p:nvSpPr>
          <p:spPr>
            <a:xfrm>
              <a:off x="1208450" y="1704375"/>
              <a:ext cx="15075" cy="10300"/>
            </a:xfrm>
            <a:custGeom>
              <a:avLst/>
              <a:gdLst/>
              <a:ahLst/>
              <a:cxnLst/>
              <a:rect l="l" t="t" r="r" b="b"/>
              <a:pathLst>
                <a:path w="603" h="412" extrusionOk="0">
                  <a:moveTo>
                    <a:pt x="133" y="1"/>
                  </a:moveTo>
                  <a:cubicBezTo>
                    <a:pt x="104" y="1"/>
                    <a:pt x="76" y="7"/>
                    <a:pt x="51" y="21"/>
                  </a:cubicBezTo>
                  <a:cubicBezTo>
                    <a:pt x="1" y="46"/>
                    <a:pt x="13" y="96"/>
                    <a:pt x="26" y="121"/>
                  </a:cubicBezTo>
                  <a:cubicBezTo>
                    <a:pt x="88" y="184"/>
                    <a:pt x="176" y="196"/>
                    <a:pt x="252" y="221"/>
                  </a:cubicBezTo>
                  <a:cubicBezTo>
                    <a:pt x="327" y="272"/>
                    <a:pt x="402" y="322"/>
                    <a:pt x="465" y="385"/>
                  </a:cubicBezTo>
                  <a:cubicBezTo>
                    <a:pt x="481" y="403"/>
                    <a:pt x="498" y="411"/>
                    <a:pt x="514" y="411"/>
                  </a:cubicBezTo>
                  <a:cubicBezTo>
                    <a:pt x="563" y="411"/>
                    <a:pt x="603" y="341"/>
                    <a:pt x="565" y="284"/>
                  </a:cubicBezTo>
                  <a:cubicBezTo>
                    <a:pt x="481" y="178"/>
                    <a:pt x="289" y="1"/>
                    <a:pt x="1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41"/>
            <p:cNvSpPr/>
            <p:nvPr/>
          </p:nvSpPr>
          <p:spPr>
            <a:xfrm>
              <a:off x="1208150" y="1706750"/>
              <a:ext cx="11625" cy="16750"/>
            </a:xfrm>
            <a:custGeom>
              <a:avLst/>
              <a:gdLst/>
              <a:ahLst/>
              <a:cxnLst/>
              <a:rect l="l" t="t" r="r" b="b"/>
              <a:pathLst>
                <a:path w="465" h="670" extrusionOk="0">
                  <a:moveTo>
                    <a:pt x="100" y="1"/>
                  </a:moveTo>
                  <a:cubicBezTo>
                    <a:pt x="50" y="1"/>
                    <a:pt x="0" y="51"/>
                    <a:pt x="25" y="101"/>
                  </a:cubicBezTo>
                  <a:cubicBezTo>
                    <a:pt x="75" y="189"/>
                    <a:pt x="176" y="252"/>
                    <a:pt x="238" y="327"/>
                  </a:cubicBezTo>
                  <a:cubicBezTo>
                    <a:pt x="301" y="428"/>
                    <a:pt x="339" y="528"/>
                    <a:pt x="364" y="628"/>
                  </a:cubicBezTo>
                  <a:cubicBezTo>
                    <a:pt x="364" y="657"/>
                    <a:pt x="384" y="670"/>
                    <a:pt x="407" y="670"/>
                  </a:cubicBezTo>
                  <a:cubicBezTo>
                    <a:pt x="434" y="670"/>
                    <a:pt x="464" y="650"/>
                    <a:pt x="464" y="616"/>
                  </a:cubicBezTo>
                  <a:cubicBezTo>
                    <a:pt x="452" y="490"/>
                    <a:pt x="427" y="365"/>
                    <a:pt x="364" y="252"/>
                  </a:cubicBezTo>
                  <a:cubicBezTo>
                    <a:pt x="314" y="164"/>
                    <a:pt x="213" y="26"/>
                    <a:pt x="1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41"/>
            <p:cNvSpPr/>
            <p:nvPr/>
          </p:nvSpPr>
          <p:spPr>
            <a:xfrm>
              <a:off x="1511500" y="1556625"/>
              <a:ext cx="66550" cy="62600"/>
            </a:xfrm>
            <a:custGeom>
              <a:avLst/>
              <a:gdLst/>
              <a:ahLst/>
              <a:cxnLst/>
              <a:rect l="l" t="t" r="r" b="b"/>
              <a:pathLst>
                <a:path w="2662" h="2504" extrusionOk="0">
                  <a:moveTo>
                    <a:pt x="1289" y="0"/>
                  </a:moveTo>
                  <a:cubicBezTo>
                    <a:pt x="1150" y="0"/>
                    <a:pt x="998" y="68"/>
                    <a:pt x="917" y="183"/>
                  </a:cubicBezTo>
                  <a:cubicBezTo>
                    <a:pt x="766" y="397"/>
                    <a:pt x="1030" y="986"/>
                    <a:pt x="1030" y="986"/>
                  </a:cubicBezTo>
                  <a:cubicBezTo>
                    <a:pt x="1030" y="986"/>
                    <a:pt x="791" y="735"/>
                    <a:pt x="515" y="698"/>
                  </a:cubicBezTo>
                  <a:cubicBezTo>
                    <a:pt x="483" y="693"/>
                    <a:pt x="451" y="690"/>
                    <a:pt x="419" y="690"/>
                  </a:cubicBezTo>
                  <a:cubicBezTo>
                    <a:pt x="290" y="690"/>
                    <a:pt x="169" y="740"/>
                    <a:pt x="89" y="911"/>
                  </a:cubicBezTo>
                  <a:cubicBezTo>
                    <a:pt x="1" y="1124"/>
                    <a:pt x="139" y="1350"/>
                    <a:pt x="315" y="1426"/>
                  </a:cubicBezTo>
                  <a:cubicBezTo>
                    <a:pt x="471" y="1504"/>
                    <a:pt x="648" y="1519"/>
                    <a:pt x="758" y="1519"/>
                  </a:cubicBezTo>
                  <a:cubicBezTo>
                    <a:pt x="824" y="1519"/>
                    <a:pt x="867" y="1513"/>
                    <a:pt x="867" y="1513"/>
                  </a:cubicBezTo>
                  <a:lnTo>
                    <a:pt x="867" y="1513"/>
                  </a:lnTo>
                  <a:cubicBezTo>
                    <a:pt x="867" y="1513"/>
                    <a:pt x="177" y="1965"/>
                    <a:pt x="641" y="2354"/>
                  </a:cubicBezTo>
                  <a:cubicBezTo>
                    <a:pt x="700" y="2407"/>
                    <a:pt x="768" y="2431"/>
                    <a:pt x="840" y="2431"/>
                  </a:cubicBezTo>
                  <a:cubicBezTo>
                    <a:pt x="1073" y="2431"/>
                    <a:pt x="1339" y="2176"/>
                    <a:pt x="1406" y="1840"/>
                  </a:cubicBezTo>
                  <a:cubicBezTo>
                    <a:pt x="1469" y="2015"/>
                    <a:pt x="1657" y="2291"/>
                    <a:pt x="1795" y="2404"/>
                  </a:cubicBezTo>
                  <a:cubicBezTo>
                    <a:pt x="1866" y="2469"/>
                    <a:pt x="1966" y="2503"/>
                    <a:pt x="2062" y="2503"/>
                  </a:cubicBezTo>
                  <a:cubicBezTo>
                    <a:pt x="2154" y="2503"/>
                    <a:pt x="2242" y="2472"/>
                    <a:pt x="2297" y="2404"/>
                  </a:cubicBezTo>
                  <a:cubicBezTo>
                    <a:pt x="2373" y="2304"/>
                    <a:pt x="2373" y="2166"/>
                    <a:pt x="2347" y="2053"/>
                  </a:cubicBezTo>
                  <a:cubicBezTo>
                    <a:pt x="2297" y="1777"/>
                    <a:pt x="2046" y="1614"/>
                    <a:pt x="1845" y="1426"/>
                  </a:cubicBezTo>
                  <a:lnTo>
                    <a:pt x="1845" y="1426"/>
                  </a:lnTo>
                  <a:cubicBezTo>
                    <a:pt x="1876" y="1429"/>
                    <a:pt x="1908" y="1430"/>
                    <a:pt x="1942" y="1430"/>
                  </a:cubicBezTo>
                  <a:cubicBezTo>
                    <a:pt x="2184" y="1430"/>
                    <a:pt x="2484" y="1348"/>
                    <a:pt x="2561" y="1150"/>
                  </a:cubicBezTo>
                  <a:cubicBezTo>
                    <a:pt x="2661" y="924"/>
                    <a:pt x="2511" y="635"/>
                    <a:pt x="2272" y="560"/>
                  </a:cubicBezTo>
                  <a:cubicBezTo>
                    <a:pt x="2227" y="548"/>
                    <a:pt x="2183" y="542"/>
                    <a:pt x="2139" y="542"/>
                  </a:cubicBezTo>
                  <a:cubicBezTo>
                    <a:pt x="1948" y="542"/>
                    <a:pt x="1763" y="654"/>
                    <a:pt x="1569" y="899"/>
                  </a:cubicBezTo>
                  <a:cubicBezTo>
                    <a:pt x="1682" y="660"/>
                    <a:pt x="1682" y="409"/>
                    <a:pt x="1569" y="158"/>
                  </a:cubicBezTo>
                  <a:cubicBezTo>
                    <a:pt x="1518" y="49"/>
                    <a:pt x="1408" y="0"/>
                    <a:pt x="1289"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41"/>
            <p:cNvSpPr/>
            <p:nvPr/>
          </p:nvSpPr>
          <p:spPr>
            <a:xfrm>
              <a:off x="1544925" y="1593200"/>
              <a:ext cx="10550" cy="7650"/>
            </a:xfrm>
            <a:custGeom>
              <a:avLst/>
              <a:gdLst/>
              <a:ahLst/>
              <a:cxnLst/>
              <a:rect l="l" t="t" r="r" b="b"/>
              <a:pathLst>
                <a:path w="422" h="306" extrusionOk="0">
                  <a:moveTo>
                    <a:pt x="141" y="0"/>
                  </a:moveTo>
                  <a:cubicBezTo>
                    <a:pt x="58" y="0"/>
                    <a:pt x="1" y="145"/>
                    <a:pt x="119" y="188"/>
                  </a:cubicBezTo>
                  <a:cubicBezTo>
                    <a:pt x="170" y="214"/>
                    <a:pt x="220" y="251"/>
                    <a:pt x="270" y="289"/>
                  </a:cubicBezTo>
                  <a:cubicBezTo>
                    <a:pt x="282" y="300"/>
                    <a:pt x="296" y="305"/>
                    <a:pt x="312" y="305"/>
                  </a:cubicBezTo>
                  <a:cubicBezTo>
                    <a:pt x="363" y="305"/>
                    <a:pt x="422" y="249"/>
                    <a:pt x="383" y="201"/>
                  </a:cubicBezTo>
                  <a:cubicBezTo>
                    <a:pt x="320" y="126"/>
                    <a:pt x="258" y="63"/>
                    <a:pt x="182" y="13"/>
                  </a:cubicBezTo>
                  <a:cubicBezTo>
                    <a:pt x="168" y="4"/>
                    <a:pt x="154" y="0"/>
                    <a:pt x="1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41"/>
            <p:cNvSpPr/>
            <p:nvPr/>
          </p:nvSpPr>
          <p:spPr>
            <a:xfrm>
              <a:off x="1544750" y="1590400"/>
              <a:ext cx="11225" cy="4900"/>
            </a:xfrm>
            <a:custGeom>
              <a:avLst/>
              <a:gdLst/>
              <a:ahLst/>
              <a:cxnLst/>
              <a:rect l="l" t="t" r="r" b="b"/>
              <a:pathLst>
                <a:path w="449" h="196" extrusionOk="0">
                  <a:moveTo>
                    <a:pt x="230" y="1"/>
                  </a:moveTo>
                  <a:cubicBezTo>
                    <a:pt x="170" y="1"/>
                    <a:pt x="111" y="16"/>
                    <a:pt x="51" y="50"/>
                  </a:cubicBezTo>
                  <a:cubicBezTo>
                    <a:pt x="14" y="75"/>
                    <a:pt x="1" y="125"/>
                    <a:pt x="26" y="162"/>
                  </a:cubicBezTo>
                  <a:cubicBezTo>
                    <a:pt x="26" y="162"/>
                    <a:pt x="26" y="175"/>
                    <a:pt x="39" y="175"/>
                  </a:cubicBezTo>
                  <a:cubicBezTo>
                    <a:pt x="53" y="190"/>
                    <a:pt x="72" y="196"/>
                    <a:pt x="91" y="196"/>
                  </a:cubicBezTo>
                  <a:cubicBezTo>
                    <a:pt x="104" y="196"/>
                    <a:pt x="116" y="193"/>
                    <a:pt x="126" y="188"/>
                  </a:cubicBezTo>
                  <a:cubicBezTo>
                    <a:pt x="183" y="159"/>
                    <a:pt x="232" y="145"/>
                    <a:pt x="285" y="145"/>
                  </a:cubicBezTo>
                  <a:cubicBezTo>
                    <a:pt x="303" y="145"/>
                    <a:pt x="321" y="147"/>
                    <a:pt x="340" y="150"/>
                  </a:cubicBezTo>
                  <a:cubicBezTo>
                    <a:pt x="344" y="151"/>
                    <a:pt x="348" y="151"/>
                    <a:pt x="352" y="151"/>
                  </a:cubicBezTo>
                  <a:cubicBezTo>
                    <a:pt x="409" y="151"/>
                    <a:pt x="449" y="72"/>
                    <a:pt x="390" y="37"/>
                  </a:cubicBezTo>
                  <a:cubicBezTo>
                    <a:pt x="337" y="13"/>
                    <a:pt x="283" y="1"/>
                    <a:pt x="2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41"/>
            <p:cNvSpPr/>
            <p:nvPr/>
          </p:nvSpPr>
          <p:spPr>
            <a:xfrm>
              <a:off x="1549775" y="1582425"/>
              <a:ext cx="11125" cy="6900"/>
            </a:xfrm>
            <a:custGeom>
              <a:avLst/>
              <a:gdLst/>
              <a:ahLst/>
              <a:cxnLst/>
              <a:rect l="l" t="t" r="r" b="b"/>
              <a:pathLst>
                <a:path w="445" h="276" extrusionOk="0">
                  <a:moveTo>
                    <a:pt x="353" y="0"/>
                  </a:moveTo>
                  <a:cubicBezTo>
                    <a:pt x="345" y="0"/>
                    <a:pt x="336" y="2"/>
                    <a:pt x="327" y="5"/>
                  </a:cubicBezTo>
                  <a:cubicBezTo>
                    <a:pt x="227" y="55"/>
                    <a:pt x="64" y="92"/>
                    <a:pt x="13" y="205"/>
                  </a:cubicBezTo>
                  <a:cubicBezTo>
                    <a:pt x="1" y="230"/>
                    <a:pt x="26" y="256"/>
                    <a:pt x="51" y="268"/>
                  </a:cubicBezTo>
                  <a:cubicBezTo>
                    <a:pt x="65" y="273"/>
                    <a:pt x="80" y="275"/>
                    <a:pt x="95" y="275"/>
                  </a:cubicBezTo>
                  <a:cubicBezTo>
                    <a:pt x="198" y="275"/>
                    <a:pt x="313" y="172"/>
                    <a:pt x="390" y="118"/>
                  </a:cubicBezTo>
                  <a:cubicBezTo>
                    <a:pt x="445" y="73"/>
                    <a:pt x="413" y="0"/>
                    <a:pt x="3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41"/>
            <p:cNvSpPr/>
            <p:nvPr/>
          </p:nvSpPr>
          <p:spPr>
            <a:xfrm>
              <a:off x="1542325" y="1582700"/>
              <a:ext cx="10600" cy="11800"/>
            </a:xfrm>
            <a:custGeom>
              <a:avLst/>
              <a:gdLst/>
              <a:ahLst/>
              <a:cxnLst/>
              <a:rect l="l" t="t" r="r" b="b"/>
              <a:pathLst>
                <a:path w="424" h="472" extrusionOk="0">
                  <a:moveTo>
                    <a:pt x="329" y="0"/>
                  </a:moveTo>
                  <a:cubicBezTo>
                    <a:pt x="304" y="0"/>
                    <a:pt x="278" y="10"/>
                    <a:pt x="261" y="31"/>
                  </a:cubicBezTo>
                  <a:cubicBezTo>
                    <a:pt x="198" y="132"/>
                    <a:pt x="111" y="232"/>
                    <a:pt x="48" y="332"/>
                  </a:cubicBezTo>
                  <a:cubicBezTo>
                    <a:pt x="1" y="399"/>
                    <a:pt x="67" y="472"/>
                    <a:pt x="135" y="472"/>
                  </a:cubicBezTo>
                  <a:cubicBezTo>
                    <a:pt x="157" y="472"/>
                    <a:pt x="180" y="464"/>
                    <a:pt x="198" y="445"/>
                  </a:cubicBezTo>
                  <a:cubicBezTo>
                    <a:pt x="299" y="345"/>
                    <a:pt x="349" y="219"/>
                    <a:pt x="399" y="94"/>
                  </a:cubicBezTo>
                  <a:cubicBezTo>
                    <a:pt x="424" y="36"/>
                    <a:pt x="378" y="0"/>
                    <a:pt x="3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41"/>
            <p:cNvSpPr/>
            <p:nvPr/>
          </p:nvSpPr>
          <p:spPr>
            <a:xfrm>
              <a:off x="1543200" y="1575250"/>
              <a:ext cx="5050" cy="7375"/>
            </a:xfrm>
            <a:custGeom>
              <a:avLst/>
              <a:gdLst/>
              <a:ahLst/>
              <a:cxnLst/>
              <a:rect l="l" t="t" r="r" b="b"/>
              <a:pathLst>
                <a:path w="202" h="295" extrusionOk="0">
                  <a:moveTo>
                    <a:pt x="134" y="0"/>
                  </a:moveTo>
                  <a:cubicBezTo>
                    <a:pt x="107" y="0"/>
                    <a:pt x="79" y="13"/>
                    <a:pt x="63" y="41"/>
                  </a:cubicBezTo>
                  <a:cubicBezTo>
                    <a:pt x="25" y="91"/>
                    <a:pt x="0" y="154"/>
                    <a:pt x="0" y="229"/>
                  </a:cubicBezTo>
                  <a:cubicBezTo>
                    <a:pt x="9" y="265"/>
                    <a:pt x="44" y="294"/>
                    <a:pt x="77" y="294"/>
                  </a:cubicBezTo>
                  <a:cubicBezTo>
                    <a:pt x="90" y="294"/>
                    <a:pt x="103" y="290"/>
                    <a:pt x="113" y="279"/>
                  </a:cubicBezTo>
                  <a:cubicBezTo>
                    <a:pt x="176" y="216"/>
                    <a:pt x="188" y="154"/>
                    <a:pt x="201" y="66"/>
                  </a:cubicBezTo>
                  <a:cubicBezTo>
                    <a:pt x="201" y="23"/>
                    <a:pt x="16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41"/>
            <p:cNvSpPr/>
            <p:nvPr/>
          </p:nvSpPr>
          <p:spPr>
            <a:xfrm>
              <a:off x="1538800" y="1582425"/>
              <a:ext cx="7875" cy="12750"/>
            </a:xfrm>
            <a:custGeom>
              <a:avLst/>
              <a:gdLst/>
              <a:ahLst/>
              <a:cxnLst/>
              <a:rect l="l" t="t" r="r" b="b"/>
              <a:pathLst>
                <a:path w="315" h="510" extrusionOk="0">
                  <a:moveTo>
                    <a:pt x="169" y="1"/>
                  </a:moveTo>
                  <a:cubicBezTo>
                    <a:pt x="118" y="1"/>
                    <a:pt x="72" y="57"/>
                    <a:pt x="101" y="105"/>
                  </a:cubicBezTo>
                  <a:cubicBezTo>
                    <a:pt x="164" y="218"/>
                    <a:pt x="1" y="331"/>
                    <a:pt x="13" y="444"/>
                  </a:cubicBezTo>
                  <a:cubicBezTo>
                    <a:pt x="13" y="476"/>
                    <a:pt x="41" y="509"/>
                    <a:pt x="82" y="509"/>
                  </a:cubicBezTo>
                  <a:cubicBezTo>
                    <a:pt x="88" y="509"/>
                    <a:pt x="94" y="508"/>
                    <a:pt x="101" y="507"/>
                  </a:cubicBezTo>
                  <a:cubicBezTo>
                    <a:pt x="264" y="469"/>
                    <a:pt x="314" y="130"/>
                    <a:pt x="214" y="17"/>
                  </a:cubicBezTo>
                  <a:cubicBezTo>
                    <a:pt x="200" y="6"/>
                    <a:pt x="184" y="1"/>
                    <a:pt x="1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41"/>
            <p:cNvSpPr/>
            <p:nvPr/>
          </p:nvSpPr>
          <p:spPr>
            <a:xfrm>
              <a:off x="1538500" y="1591975"/>
              <a:ext cx="12700" cy="5400"/>
            </a:xfrm>
            <a:custGeom>
              <a:avLst/>
              <a:gdLst/>
              <a:ahLst/>
              <a:cxnLst/>
              <a:rect l="l" t="t" r="r" b="b"/>
              <a:pathLst>
                <a:path w="508" h="216" extrusionOk="0">
                  <a:moveTo>
                    <a:pt x="175" y="0"/>
                  </a:moveTo>
                  <a:cubicBezTo>
                    <a:pt x="115" y="0"/>
                    <a:pt x="60" y="19"/>
                    <a:pt x="25" y="74"/>
                  </a:cubicBezTo>
                  <a:cubicBezTo>
                    <a:pt x="0" y="99"/>
                    <a:pt x="25" y="137"/>
                    <a:pt x="50" y="150"/>
                  </a:cubicBezTo>
                  <a:cubicBezTo>
                    <a:pt x="80" y="172"/>
                    <a:pt x="106" y="177"/>
                    <a:pt x="135" y="177"/>
                  </a:cubicBezTo>
                  <a:cubicBezTo>
                    <a:pt x="155" y="177"/>
                    <a:pt x="176" y="175"/>
                    <a:pt x="201" y="175"/>
                  </a:cubicBezTo>
                  <a:cubicBezTo>
                    <a:pt x="264" y="175"/>
                    <a:pt x="326" y="187"/>
                    <a:pt x="389" y="212"/>
                  </a:cubicBezTo>
                  <a:cubicBezTo>
                    <a:pt x="396" y="215"/>
                    <a:pt x="402" y="216"/>
                    <a:pt x="409" y="216"/>
                  </a:cubicBezTo>
                  <a:cubicBezTo>
                    <a:pt x="472" y="216"/>
                    <a:pt x="508" y="109"/>
                    <a:pt x="439" y="74"/>
                  </a:cubicBezTo>
                  <a:cubicBezTo>
                    <a:pt x="371" y="44"/>
                    <a:pt x="267" y="0"/>
                    <a:pt x="1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41"/>
            <p:cNvSpPr/>
            <p:nvPr/>
          </p:nvSpPr>
          <p:spPr>
            <a:xfrm>
              <a:off x="1538800" y="1593950"/>
              <a:ext cx="12100" cy="9150"/>
            </a:xfrm>
            <a:custGeom>
              <a:avLst/>
              <a:gdLst/>
              <a:ahLst/>
              <a:cxnLst/>
              <a:rect l="l" t="t" r="r" b="b"/>
              <a:pathLst>
                <a:path w="484" h="366" extrusionOk="0">
                  <a:moveTo>
                    <a:pt x="120" y="0"/>
                  </a:moveTo>
                  <a:cubicBezTo>
                    <a:pt x="101" y="0"/>
                    <a:pt x="82" y="3"/>
                    <a:pt x="63" y="8"/>
                  </a:cubicBezTo>
                  <a:cubicBezTo>
                    <a:pt x="26" y="20"/>
                    <a:pt x="1" y="83"/>
                    <a:pt x="38" y="121"/>
                  </a:cubicBezTo>
                  <a:cubicBezTo>
                    <a:pt x="88" y="171"/>
                    <a:pt x="151" y="171"/>
                    <a:pt x="214" y="209"/>
                  </a:cubicBezTo>
                  <a:cubicBezTo>
                    <a:pt x="289" y="246"/>
                    <a:pt x="339" y="284"/>
                    <a:pt x="390" y="347"/>
                  </a:cubicBezTo>
                  <a:cubicBezTo>
                    <a:pt x="399" y="360"/>
                    <a:pt x="411" y="365"/>
                    <a:pt x="422" y="365"/>
                  </a:cubicBezTo>
                  <a:cubicBezTo>
                    <a:pt x="454" y="365"/>
                    <a:pt x="483" y="321"/>
                    <a:pt x="465" y="284"/>
                  </a:cubicBezTo>
                  <a:cubicBezTo>
                    <a:pt x="420" y="172"/>
                    <a:pt x="275" y="0"/>
                    <a:pt x="1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41"/>
            <p:cNvSpPr/>
            <p:nvPr/>
          </p:nvSpPr>
          <p:spPr>
            <a:xfrm>
              <a:off x="1273700" y="1606075"/>
              <a:ext cx="117375" cy="116625"/>
            </a:xfrm>
            <a:custGeom>
              <a:avLst/>
              <a:gdLst/>
              <a:ahLst/>
              <a:cxnLst/>
              <a:rect l="l" t="t" r="r" b="b"/>
              <a:pathLst>
                <a:path w="4695" h="4665" extrusionOk="0">
                  <a:moveTo>
                    <a:pt x="2578" y="0"/>
                  </a:moveTo>
                  <a:cubicBezTo>
                    <a:pt x="2402" y="0"/>
                    <a:pt x="2221" y="54"/>
                    <a:pt x="2084" y="163"/>
                  </a:cubicBezTo>
                  <a:cubicBezTo>
                    <a:pt x="1733" y="439"/>
                    <a:pt x="1883" y="1581"/>
                    <a:pt x="1883" y="1581"/>
                  </a:cubicBezTo>
                  <a:cubicBezTo>
                    <a:pt x="1883" y="1581"/>
                    <a:pt x="1607" y="1054"/>
                    <a:pt x="1168" y="853"/>
                  </a:cubicBezTo>
                  <a:cubicBezTo>
                    <a:pt x="1051" y="795"/>
                    <a:pt x="932" y="757"/>
                    <a:pt x="815" y="757"/>
                  </a:cubicBezTo>
                  <a:cubicBezTo>
                    <a:pt x="655" y="757"/>
                    <a:pt x="497" y="828"/>
                    <a:pt x="352" y="1016"/>
                  </a:cubicBezTo>
                  <a:cubicBezTo>
                    <a:pt x="89" y="1317"/>
                    <a:pt x="202" y="1769"/>
                    <a:pt x="465" y="1995"/>
                  </a:cubicBezTo>
                  <a:cubicBezTo>
                    <a:pt x="842" y="2309"/>
                    <a:pt x="1381" y="2397"/>
                    <a:pt x="1381" y="2397"/>
                  </a:cubicBezTo>
                  <a:cubicBezTo>
                    <a:pt x="1381" y="2397"/>
                    <a:pt x="1" y="2848"/>
                    <a:pt x="591" y="3727"/>
                  </a:cubicBezTo>
                  <a:cubicBezTo>
                    <a:pt x="705" y="3891"/>
                    <a:pt x="878" y="3967"/>
                    <a:pt x="1071" y="3967"/>
                  </a:cubicBezTo>
                  <a:cubicBezTo>
                    <a:pt x="1452" y="3967"/>
                    <a:pt x="1909" y="3674"/>
                    <a:pt x="2134" y="3200"/>
                  </a:cubicBezTo>
                  <a:cubicBezTo>
                    <a:pt x="2159" y="3526"/>
                    <a:pt x="2347" y="4091"/>
                    <a:pt x="2536" y="4354"/>
                  </a:cubicBezTo>
                  <a:cubicBezTo>
                    <a:pt x="2657" y="4536"/>
                    <a:pt x="2886" y="4664"/>
                    <a:pt x="3103" y="4664"/>
                  </a:cubicBezTo>
                  <a:cubicBezTo>
                    <a:pt x="3200" y="4664"/>
                    <a:pt x="3295" y="4638"/>
                    <a:pt x="3376" y="4580"/>
                  </a:cubicBezTo>
                  <a:cubicBezTo>
                    <a:pt x="3552" y="4455"/>
                    <a:pt x="3627" y="4216"/>
                    <a:pt x="3640" y="4003"/>
                  </a:cubicBezTo>
                  <a:cubicBezTo>
                    <a:pt x="3690" y="3513"/>
                    <a:pt x="3339" y="3112"/>
                    <a:pt x="3075" y="2710"/>
                  </a:cubicBezTo>
                  <a:lnTo>
                    <a:pt x="3075" y="2710"/>
                  </a:lnTo>
                  <a:cubicBezTo>
                    <a:pt x="3272" y="2780"/>
                    <a:pt x="3517" y="2831"/>
                    <a:pt x="3751" y="2831"/>
                  </a:cubicBezTo>
                  <a:cubicBezTo>
                    <a:pt x="4024" y="2831"/>
                    <a:pt x="4282" y="2761"/>
                    <a:pt x="4431" y="2572"/>
                  </a:cubicBezTo>
                  <a:cubicBezTo>
                    <a:pt x="4694" y="2233"/>
                    <a:pt x="4569" y="1669"/>
                    <a:pt x="4205" y="1443"/>
                  </a:cubicBezTo>
                  <a:cubicBezTo>
                    <a:pt x="4062" y="1357"/>
                    <a:pt x="3912" y="1313"/>
                    <a:pt x="3751" y="1313"/>
                  </a:cubicBezTo>
                  <a:cubicBezTo>
                    <a:pt x="3487" y="1313"/>
                    <a:pt x="3192" y="1432"/>
                    <a:pt x="2849" y="1681"/>
                  </a:cubicBezTo>
                  <a:cubicBezTo>
                    <a:pt x="3151" y="1317"/>
                    <a:pt x="3289" y="903"/>
                    <a:pt x="3201" y="426"/>
                  </a:cubicBezTo>
                  <a:cubicBezTo>
                    <a:pt x="3146" y="145"/>
                    <a:pt x="2868" y="0"/>
                    <a:pt x="2578"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41"/>
            <p:cNvSpPr/>
            <p:nvPr/>
          </p:nvSpPr>
          <p:spPr>
            <a:xfrm>
              <a:off x="1329700" y="1672600"/>
              <a:ext cx="11800" cy="12275"/>
            </a:xfrm>
            <a:custGeom>
              <a:avLst/>
              <a:gdLst/>
              <a:ahLst/>
              <a:cxnLst/>
              <a:rect l="l" t="t" r="r" b="b"/>
              <a:pathLst>
                <a:path w="472" h="491" extrusionOk="0">
                  <a:moveTo>
                    <a:pt x="135" y="1"/>
                  </a:moveTo>
                  <a:cubicBezTo>
                    <a:pt x="63" y="1"/>
                    <a:pt x="1" y="91"/>
                    <a:pt x="70" y="150"/>
                  </a:cubicBezTo>
                  <a:cubicBezTo>
                    <a:pt x="170" y="250"/>
                    <a:pt x="258" y="338"/>
                    <a:pt x="333" y="451"/>
                  </a:cubicBezTo>
                  <a:cubicBezTo>
                    <a:pt x="345" y="479"/>
                    <a:pt x="365" y="490"/>
                    <a:pt x="385" y="490"/>
                  </a:cubicBezTo>
                  <a:cubicBezTo>
                    <a:pt x="428" y="490"/>
                    <a:pt x="472" y="439"/>
                    <a:pt x="446" y="388"/>
                  </a:cubicBezTo>
                  <a:cubicBezTo>
                    <a:pt x="396" y="250"/>
                    <a:pt x="308" y="112"/>
                    <a:pt x="195" y="24"/>
                  </a:cubicBezTo>
                  <a:cubicBezTo>
                    <a:pt x="176" y="8"/>
                    <a:pt x="15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41"/>
            <p:cNvSpPr/>
            <p:nvPr/>
          </p:nvSpPr>
          <p:spPr>
            <a:xfrm>
              <a:off x="1329550" y="1668025"/>
              <a:ext cx="16425" cy="5950"/>
            </a:xfrm>
            <a:custGeom>
              <a:avLst/>
              <a:gdLst/>
              <a:ahLst/>
              <a:cxnLst/>
              <a:rect l="l" t="t" r="r" b="b"/>
              <a:pathLst>
                <a:path w="657" h="238" extrusionOk="0">
                  <a:moveTo>
                    <a:pt x="218" y="1"/>
                  </a:moveTo>
                  <a:cubicBezTo>
                    <a:pt x="135" y="1"/>
                    <a:pt x="50" y="20"/>
                    <a:pt x="13" y="94"/>
                  </a:cubicBezTo>
                  <a:cubicBezTo>
                    <a:pt x="0" y="132"/>
                    <a:pt x="13" y="157"/>
                    <a:pt x="38" y="170"/>
                  </a:cubicBezTo>
                  <a:cubicBezTo>
                    <a:pt x="57" y="176"/>
                    <a:pt x="76" y="178"/>
                    <a:pt x="95" y="178"/>
                  </a:cubicBezTo>
                  <a:cubicBezTo>
                    <a:pt x="151" y="178"/>
                    <a:pt x="208" y="157"/>
                    <a:pt x="264" y="157"/>
                  </a:cubicBezTo>
                  <a:cubicBezTo>
                    <a:pt x="364" y="157"/>
                    <a:pt x="452" y="182"/>
                    <a:pt x="540" y="232"/>
                  </a:cubicBezTo>
                  <a:cubicBezTo>
                    <a:pt x="547" y="236"/>
                    <a:pt x="554" y="237"/>
                    <a:pt x="562" y="237"/>
                  </a:cubicBezTo>
                  <a:cubicBezTo>
                    <a:pt x="608" y="237"/>
                    <a:pt x="657" y="177"/>
                    <a:pt x="603" y="144"/>
                  </a:cubicBezTo>
                  <a:cubicBezTo>
                    <a:pt x="515" y="69"/>
                    <a:pt x="415" y="19"/>
                    <a:pt x="302" y="6"/>
                  </a:cubicBezTo>
                  <a:cubicBezTo>
                    <a:pt x="275" y="3"/>
                    <a:pt x="247" y="1"/>
                    <a:pt x="2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41"/>
            <p:cNvSpPr/>
            <p:nvPr/>
          </p:nvSpPr>
          <p:spPr>
            <a:xfrm>
              <a:off x="1340525" y="1658725"/>
              <a:ext cx="18100" cy="6375"/>
            </a:xfrm>
            <a:custGeom>
              <a:avLst/>
              <a:gdLst/>
              <a:ahLst/>
              <a:cxnLst/>
              <a:rect l="l" t="t" r="r" b="b"/>
              <a:pathLst>
                <a:path w="724" h="255" extrusionOk="0">
                  <a:moveTo>
                    <a:pt x="627" y="1"/>
                  </a:moveTo>
                  <a:cubicBezTo>
                    <a:pt x="623" y="1"/>
                    <a:pt x="620" y="1"/>
                    <a:pt x="616" y="2"/>
                  </a:cubicBezTo>
                  <a:cubicBezTo>
                    <a:pt x="503" y="27"/>
                    <a:pt x="402" y="40"/>
                    <a:pt x="289" y="65"/>
                  </a:cubicBezTo>
                  <a:cubicBezTo>
                    <a:pt x="201" y="77"/>
                    <a:pt x="101" y="77"/>
                    <a:pt x="38" y="140"/>
                  </a:cubicBezTo>
                  <a:cubicBezTo>
                    <a:pt x="1" y="178"/>
                    <a:pt x="26" y="228"/>
                    <a:pt x="63" y="240"/>
                  </a:cubicBezTo>
                  <a:cubicBezTo>
                    <a:pt x="87" y="250"/>
                    <a:pt x="111" y="254"/>
                    <a:pt x="135" y="254"/>
                  </a:cubicBezTo>
                  <a:cubicBezTo>
                    <a:pt x="203" y="254"/>
                    <a:pt x="272" y="225"/>
                    <a:pt x="327" y="215"/>
                  </a:cubicBezTo>
                  <a:cubicBezTo>
                    <a:pt x="440" y="190"/>
                    <a:pt x="540" y="153"/>
                    <a:pt x="641" y="127"/>
                  </a:cubicBezTo>
                  <a:cubicBezTo>
                    <a:pt x="724" y="104"/>
                    <a:pt x="694" y="1"/>
                    <a:pt x="6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41"/>
            <p:cNvSpPr/>
            <p:nvPr/>
          </p:nvSpPr>
          <p:spPr>
            <a:xfrm>
              <a:off x="1327350" y="1655275"/>
              <a:ext cx="17525" cy="15100"/>
            </a:xfrm>
            <a:custGeom>
              <a:avLst/>
              <a:gdLst/>
              <a:ahLst/>
              <a:cxnLst/>
              <a:rect l="l" t="t" r="r" b="b"/>
              <a:pathLst>
                <a:path w="701" h="604" extrusionOk="0">
                  <a:moveTo>
                    <a:pt x="604" y="0"/>
                  </a:moveTo>
                  <a:cubicBezTo>
                    <a:pt x="587" y="0"/>
                    <a:pt x="568" y="8"/>
                    <a:pt x="553" y="27"/>
                  </a:cubicBezTo>
                  <a:cubicBezTo>
                    <a:pt x="452" y="127"/>
                    <a:pt x="339" y="215"/>
                    <a:pt x="239" y="303"/>
                  </a:cubicBezTo>
                  <a:cubicBezTo>
                    <a:pt x="151" y="366"/>
                    <a:pt x="13" y="429"/>
                    <a:pt x="1" y="542"/>
                  </a:cubicBezTo>
                  <a:cubicBezTo>
                    <a:pt x="1" y="567"/>
                    <a:pt x="26" y="592"/>
                    <a:pt x="38" y="592"/>
                  </a:cubicBezTo>
                  <a:cubicBezTo>
                    <a:pt x="56" y="600"/>
                    <a:pt x="75" y="603"/>
                    <a:pt x="93" y="603"/>
                  </a:cubicBezTo>
                  <a:cubicBezTo>
                    <a:pt x="190" y="603"/>
                    <a:pt x="289" y="504"/>
                    <a:pt x="352" y="441"/>
                  </a:cubicBezTo>
                  <a:cubicBezTo>
                    <a:pt x="465" y="353"/>
                    <a:pt x="565" y="240"/>
                    <a:pt x="653" y="127"/>
                  </a:cubicBezTo>
                  <a:cubicBezTo>
                    <a:pt x="700" y="71"/>
                    <a:pt x="656" y="0"/>
                    <a:pt x="6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41"/>
            <p:cNvSpPr/>
            <p:nvPr/>
          </p:nvSpPr>
          <p:spPr>
            <a:xfrm>
              <a:off x="1332425" y="1640775"/>
              <a:ext cx="8300" cy="9400"/>
            </a:xfrm>
            <a:custGeom>
              <a:avLst/>
              <a:gdLst/>
              <a:ahLst/>
              <a:cxnLst/>
              <a:rect l="l" t="t" r="r" b="b"/>
              <a:pathLst>
                <a:path w="332" h="376" extrusionOk="0">
                  <a:moveTo>
                    <a:pt x="243" y="1"/>
                  </a:moveTo>
                  <a:cubicBezTo>
                    <a:pt x="229" y="1"/>
                    <a:pt x="214" y="6"/>
                    <a:pt x="199" y="17"/>
                  </a:cubicBezTo>
                  <a:cubicBezTo>
                    <a:pt x="124" y="93"/>
                    <a:pt x="36" y="193"/>
                    <a:pt x="11" y="293"/>
                  </a:cubicBezTo>
                  <a:cubicBezTo>
                    <a:pt x="1" y="334"/>
                    <a:pt x="41" y="375"/>
                    <a:pt x="83" y="375"/>
                  </a:cubicBezTo>
                  <a:cubicBezTo>
                    <a:pt x="93" y="375"/>
                    <a:pt x="102" y="373"/>
                    <a:pt x="111" y="369"/>
                  </a:cubicBezTo>
                  <a:cubicBezTo>
                    <a:pt x="199" y="318"/>
                    <a:pt x="262" y="205"/>
                    <a:pt x="312" y="105"/>
                  </a:cubicBezTo>
                  <a:cubicBezTo>
                    <a:pt x="331" y="57"/>
                    <a:pt x="291" y="1"/>
                    <a:pt x="2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41"/>
            <p:cNvSpPr/>
            <p:nvPr/>
          </p:nvSpPr>
          <p:spPr>
            <a:xfrm>
              <a:off x="1319550" y="1651375"/>
              <a:ext cx="12850" cy="18125"/>
            </a:xfrm>
            <a:custGeom>
              <a:avLst/>
              <a:gdLst/>
              <a:ahLst/>
              <a:cxnLst/>
              <a:rect l="l" t="t" r="r" b="b"/>
              <a:pathLst>
                <a:path w="514" h="725" extrusionOk="0">
                  <a:moveTo>
                    <a:pt x="392" y="1"/>
                  </a:moveTo>
                  <a:cubicBezTo>
                    <a:pt x="351" y="1"/>
                    <a:pt x="309" y="34"/>
                    <a:pt x="325" y="83"/>
                  </a:cubicBezTo>
                  <a:cubicBezTo>
                    <a:pt x="388" y="321"/>
                    <a:pt x="87" y="459"/>
                    <a:pt x="11" y="635"/>
                  </a:cubicBezTo>
                  <a:cubicBezTo>
                    <a:pt x="0" y="669"/>
                    <a:pt x="30" y="724"/>
                    <a:pt x="64" y="724"/>
                  </a:cubicBezTo>
                  <a:cubicBezTo>
                    <a:pt x="68" y="724"/>
                    <a:pt x="71" y="724"/>
                    <a:pt x="74" y="723"/>
                  </a:cubicBezTo>
                  <a:cubicBezTo>
                    <a:pt x="225" y="710"/>
                    <a:pt x="325" y="559"/>
                    <a:pt x="388" y="447"/>
                  </a:cubicBezTo>
                  <a:cubicBezTo>
                    <a:pt x="463" y="321"/>
                    <a:pt x="513" y="170"/>
                    <a:pt x="451" y="32"/>
                  </a:cubicBezTo>
                  <a:cubicBezTo>
                    <a:pt x="437" y="10"/>
                    <a:pt x="415" y="1"/>
                    <a:pt x="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41"/>
            <p:cNvSpPr/>
            <p:nvPr/>
          </p:nvSpPr>
          <p:spPr>
            <a:xfrm>
              <a:off x="1318575" y="1667425"/>
              <a:ext cx="17900" cy="9300"/>
            </a:xfrm>
            <a:custGeom>
              <a:avLst/>
              <a:gdLst/>
              <a:ahLst/>
              <a:cxnLst/>
              <a:rect l="l" t="t" r="r" b="b"/>
              <a:pathLst>
                <a:path w="716" h="372" extrusionOk="0">
                  <a:moveTo>
                    <a:pt x="151" y="1"/>
                  </a:moveTo>
                  <a:cubicBezTo>
                    <a:pt x="111" y="1"/>
                    <a:pt x="72" y="9"/>
                    <a:pt x="38" y="30"/>
                  </a:cubicBezTo>
                  <a:cubicBezTo>
                    <a:pt x="13" y="43"/>
                    <a:pt x="0" y="106"/>
                    <a:pt x="25" y="131"/>
                  </a:cubicBezTo>
                  <a:cubicBezTo>
                    <a:pt x="101" y="181"/>
                    <a:pt x="188" y="181"/>
                    <a:pt x="276" y="206"/>
                  </a:cubicBezTo>
                  <a:cubicBezTo>
                    <a:pt x="377" y="231"/>
                    <a:pt x="477" y="281"/>
                    <a:pt x="565" y="357"/>
                  </a:cubicBezTo>
                  <a:cubicBezTo>
                    <a:pt x="578" y="367"/>
                    <a:pt x="593" y="372"/>
                    <a:pt x="607" y="372"/>
                  </a:cubicBezTo>
                  <a:cubicBezTo>
                    <a:pt x="662" y="372"/>
                    <a:pt x="715" y="306"/>
                    <a:pt x="665" y="256"/>
                  </a:cubicBezTo>
                  <a:cubicBezTo>
                    <a:pt x="578" y="168"/>
                    <a:pt x="477" y="106"/>
                    <a:pt x="364" y="56"/>
                  </a:cubicBezTo>
                  <a:cubicBezTo>
                    <a:pt x="306" y="31"/>
                    <a:pt x="227"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41"/>
            <p:cNvSpPr/>
            <p:nvPr/>
          </p:nvSpPr>
          <p:spPr>
            <a:xfrm>
              <a:off x="1318575" y="1670375"/>
              <a:ext cx="15275" cy="16925"/>
            </a:xfrm>
            <a:custGeom>
              <a:avLst/>
              <a:gdLst/>
              <a:ahLst/>
              <a:cxnLst/>
              <a:rect l="l" t="t" r="r" b="b"/>
              <a:pathLst>
                <a:path w="611" h="677" extrusionOk="0">
                  <a:moveTo>
                    <a:pt x="88" y="0"/>
                  </a:moveTo>
                  <a:cubicBezTo>
                    <a:pt x="25" y="0"/>
                    <a:pt x="0" y="63"/>
                    <a:pt x="38" y="113"/>
                  </a:cubicBezTo>
                  <a:cubicBezTo>
                    <a:pt x="113" y="201"/>
                    <a:pt x="226" y="239"/>
                    <a:pt x="301" y="327"/>
                  </a:cubicBezTo>
                  <a:cubicBezTo>
                    <a:pt x="389" y="414"/>
                    <a:pt x="452" y="515"/>
                    <a:pt x="502" y="640"/>
                  </a:cubicBezTo>
                  <a:cubicBezTo>
                    <a:pt x="512" y="666"/>
                    <a:pt x="533" y="677"/>
                    <a:pt x="553" y="677"/>
                  </a:cubicBezTo>
                  <a:cubicBezTo>
                    <a:pt x="582" y="677"/>
                    <a:pt x="610" y="653"/>
                    <a:pt x="603" y="615"/>
                  </a:cubicBezTo>
                  <a:cubicBezTo>
                    <a:pt x="565" y="477"/>
                    <a:pt x="515" y="339"/>
                    <a:pt x="427" y="226"/>
                  </a:cubicBezTo>
                  <a:cubicBezTo>
                    <a:pt x="339" y="126"/>
                    <a:pt x="214" y="0"/>
                    <a:pt x="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41"/>
            <p:cNvSpPr/>
            <p:nvPr/>
          </p:nvSpPr>
          <p:spPr>
            <a:xfrm>
              <a:off x="1148775" y="1519650"/>
              <a:ext cx="113975" cy="116000"/>
            </a:xfrm>
            <a:custGeom>
              <a:avLst/>
              <a:gdLst/>
              <a:ahLst/>
              <a:cxnLst/>
              <a:rect l="l" t="t" r="r" b="b"/>
              <a:pathLst>
                <a:path w="4559" h="4640" extrusionOk="0">
                  <a:moveTo>
                    <a:pt x="1403" y="1"/>
                  </a:moveTo>
                  <a:cubicBezTo>
                    <a:pt x="1314" y="1"/>
                    <a:pt x="1216" y="22"/>
                    <a:pt x="1108" y="69"/>
                  </a:cubicBezTo>
                  <a:cubicBezTo>
                    <a:pt x="744" y="219"/>
                    <a:pt x="631" y="683"/>
                    <a:pt x="769" y="997"/>
                  </a:cubicBezTo>
                  <a:cubicBezTo>
                    <a:pt x="944" y="1449"/>
                    <a:pt x="1384" y="1775"/>
                    <a:pt x="1384" y="1775"/>
                  </a:cubicBezTo>
                  <a:cubicBezTo>
                    <a:pt x="1384" y="1775"/>
                    <a:pt x="1246" y="1752"/>
                    <a:pt x="1060" y="1752"/>
                  </a:cubicBezTo>
                  <a:cubicBezTo>
                    <a:pt x="649" y="1752"/>
                    <a:pt x="1" y="1865"/>
                    <a:pt x="79" y="2591"/>
                  </a:cubicBezTo>
                  <a:cubicBezTo>
                    <a:pt x="116" y="2938"/>
                    <a:pt x="444" y="3124"/>
                    <a:pt x="838" y="3124"/>
                  </a:cubicBezTo>
                  <a:cubicBezTo>
                    <a:pt x="1113" y="3124"/>
                    <a:pt x="1421" y="3033"/>
                    <a:pt x="1685" y="2842"/>
                  </a:cubicBezTo>
                  <a:lnTo>
                    <a:pt x="1685" y="2842"/>
                  </a:lnTo>
                  <a:cubicBezTo>
                    <a:pt x="1559" y="3143"/>
                    <a:pt x="1459" y="3720"/>
                    <a:pt x="1509" y="4034"/>
                  </a:cubicBezTo>
                  <a:cubicBezTo>
                    <a:pt x="1545" y="4342"/>
                    <a:pt x="1804" y="4639"/>
                    <a:pt x="2098" y="4639"/>
                  </a:cubicBezTo>
                  <a:cubicBezTo>
                    <a:pt x="2115" y="4639"/>
                    <a:pt x="2132" y="4638"/>
                    <a:pt x="2149" y="4636"/>
                  </a:cubicBezTo>
                  <a:cubicBezTo>
                    <a:pt x="2363" y="4599"/>
                    <a:pt x="2538" y="4423"/>
                    <a:pt x="2651" y="4235"/>
                  </a:cubicBezTo>
                  <a:cubicBezTo>
                    <a:pt x="2915" y="3833"/>
                    <a:pt x="2789" y="3319"/>
                    <a:pt x="2739" y="2829"/>
                  </a:cubicBezTo>
                  <a:lnTo>
                    <a:pt x="2739" y="2829"/>
                  </a:lnTo>
                  <a:cubicBezTo>
                    <a:pt x="2995" y="3106"/>
                    <a:pt x="3410" y="3391"/>
                    <a:pt x="3772" y="3391"/>
                  </a:cubicBezTo>
                  <a:cubicBezTo>
                    <a:pt x="3854" y="3391"/>
                    <a:pt x="3933" y="3376"/>
                    <a:pt x="4006" y="3344"/>
                  </a:cubicBezTo>
                  <a:cubicBezTo>
                    <a:pt x="4395" y="3156"/>
                    <a:pt x="4559" y="2603"/>
                    <a:pt x="4333" y="2240"/>
                  </a:cubicBezTo>
                  <a:cubicBezTo>
                    <a:pt x="4154" y="1942"/>
                    <a:pt x="3867" y="1794"/>
                    <a:pt x="3420" y="1794"/>
                  </a:cubicBezTo>
                  <a:cubicBezTo>
                    <a:pt x="3301" y="1794"/>
                    <a:pt x="3170" y="1804"/>
                    <a:pt x="3028" y="1825"/>
                  </a:cubicBezTo>
                  <a:cubicBezTo>
                    <a:pt x="3454" y="1637"/>
                    <a:pt x="3768" y="1336"/>
                    <a:pt x="3906" y="872"/>
                  </a:cubicBezTo>
                  <a:cubicBezTo>
                    <a:pt x="4031" y="474"/>
                    <a:pt x="3600" y="107"/>
                    <a:pt x="3182" y="107"/>
                  </a:cubicBezTo>
                  <a:cubicBezTo>
                    <a:pt x="3138" y="107"/>
                    <a:pt x="3095" y="111"/>
                    <a:pt x="3053" y="119"/>
                  </a:cubicBezTo>
                  <a:cubicBezTo>
                    <a:pt x="2601" y="207"/>
                    <a:pt x="2212" y="1286"/>
                    <a:pt x="2212" y="1286"/>
                  </a:cubicBezTo>
                  <a:cubicBezTo>
                    <a:pt x="2212" y="1286"/>
                    <a:pt x="2212" y="683"/>
                    <a:pt x="1923" y="307"/>
                  </a:cubicBezTo>
                  <a:cubicBezTo>
                    <a:pt x="1789" y="128"/>
                    <a:pt x="1624" y="1"/>
                    <a:pt x="1403"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41"/>
            <p:cNvSpPr/>
            <p:nvPr/>
          </p:nvSpPr>
          <p:spPr>
            <a:xfrm>
              <a:off x="1198725" y="1580950"/>
              <a:ext cx="6625" cy="14475"/>
            </a:xfrm>
            <a:custGeom>
              <a:avLst/>
              <a:gdLst/>
              <a:ahLst/>
              <a:cxnLst/>
              <a:rect l="l" t="t" r="r" b="b"/>
              <a:pathLst>
                <a:path w="265" h="579" extrusionOk="0">
                  <a:moveTo>
                    <a:pt x="101" y="1"/>
                  </a:moveTo>
                  <a:cubicBezTo>
                    <a:pt x="76" y="1"/>
                    <a:pt x="63" y="13"/>
                    <a:pt x="38" y="26"/>
                  </a:cubicBezTo>
                  <a:cubicBezTo>
                    <a:pt x="13" y="51"/>
                    <a:pt x="1" y="89"/>
                    <a:pt x="13" y="126"/>
                  </a:cubicBezTo>
                  <a:cubicBezTo>
                    <a:pt x="63" y="252"/>
                    <a:pt x="101" y="365"/>
                    <a:pt x="114" y="503"/>
                  </a:cubicBezTo>
                  <a:cubicBezTo>
                    <a:pt x="114" y="553"/>
                    <a:pt x="145" y="578"/>
                    <a:pt x="178" y="578"/>
                  </a:cubicBezTo>
                  <a:cubicBezTo>
                    <a:pt x="211" y="578"/>
                    <a:pt x="245" y="553"/>
                    <a:pt x="252" y="503"/>
                  </a:cubicBezTo>
                  <a:cubicBezTo>
                    <a:pt x="264" y="365"/>
                    <a:pt x="252" y="214"/>
                    <a:pt x="201" y="76"/>
                  </a:cubicBezTo>
                  <a:cubicBezTo>
                    <a:pt x="189" y="38"/>
                    <a:pt x="151"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41"/>
            <p:cNvSpPr/>
            <p:nvPr/>
          </p:nvSpPr>
          <p:spPr>
            <a:xfrm>
              <a:off x="1199675" y="1577200"/>
              <a:ext cx="13925" cy="10450"/>
            </a:xfrm>
            <a:custGeom>
              <a:avLst/>
              <a:gdLst/>
              <a:ahLst/>
              <a:cxnLst/>
              <a:rect l="l" t="t" r="r" b="b"/>
              <a:pathLst>
                <a:path w="557" h="418" extrusionOk="0">
                  <a:moveTo>
                    <a:pt x="139" y="0"/>
                  </a:moveTo>
                  <a:cubicBezTo>
                    <a:pt x="100" y="0"/>
                    <a:pt x="61" y="12"/>
                    <a:pt x="25" y="38"/>
                  </a:cubicBezTo>
                  <a:cubicBezTo>
                    <a:pt x="0" y="50"/>
                    <a:pt x="13" y="88"/>
                    <a:pt x="25" y="113"/>
                  </a:cubicBezTo>
                  <a:cubicBezTo>
                    <a:pt x="76" y="163"/>
                    <a:pt x="163" y="176"/>
                    <a:pt x="239" y="201"/>
                  </a:cubicBezTo>
                  <a:cubicBezTo>
                    <a:pt x="314" y="251"/>
                    <a:pt x="389" y="314"/>
                    <a:pt x="439" y="389"/>
                  </a:cubicBezTo>
                  <a:cubicBezTo>
                    <a:pt x="451" y="409"/>
                    <a:pt x="468" y="418"/>
                    <a:pt x="485" y="418"/>
                  </a:cubicBezTo>
                  <a:cubicBezTo>
                    <a:pt x="521" y="418"/>
                    <a:pt x="557" y="378"/>
                    <a:pt x="540" y="327"/>
                  </a:cubicBezTo>
                  <a:cubicBezTo>
                    <a:pt x="489" y="205"/>
                    <a:pt x="307" y="0"/>
                    <a:pt x="1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41"/>
            <p:cNvSpPr/>
            <p:nvPr/>
          </p:nvSpPr>
          <p:spPr>
            <a:xfrm>
              <a:off x="1213475" y="1576050"/>
              <a:ext cx="17475" cy="6525"/>
            </a:xfrm>
            <a:custGeom>
              <a:avLst/>
              <a:gdLst/>
              <a:ahLst/>
              <a:cxnLst/>
              <a:rect l="l" t="t" r="r" b="b"/>
              <a:pathLst>
                <a:path w="699" h="261" extrusionOk="0">
                  <a:moveTo>
                    <a:pt x="112" y="0"/>
                  </a:moveTo>
                  <a:cubicBezTo>
                    <a:pt x="91" y="0"/>
                    <a:pt x="71" y="3"/>
                    <a:pt x="51" y="9"/>
                  </a:cubicBezTo>
                  <a:cubicBezTo>
                    <a:pt x="0" y="9"/>
                    <a:pt x="0" y="59"/>
                    <a:pt x="25" y="96"/>
                  </a:cubicBezTo>
                  <a:cubicBezTo>
                    <a:pt x="88" y="172"/>
                    <a:pt x="189" y="172"/>
                    <a:pt x="276" y="197"/>
                  </a:cubicBezTo>
                  <a:cubicBezTo>
                    <a:pt x="377" y="222"/>
                    <a:pt x="490" y="247"/>
                    <a:pt x="590" y="260"/>
                  </a:cubicBezTo>
                  <a:cubicBezTo>
                    <a:pt x="595" y="260"/>
                    <a:pt x="600" y="261"/>
                    <a:pt x="605" y="261"/>
                  </a:cubicBezTo>
                  <a:cubicBezTo>
                    <a:pt x="681" y="261"/>
                    <a:pt x="699" y="170"/>
                    <a:pt x="628" y="147"/>
                  </a:cubicBezTo>
                  <a:cubicBezTo>
                    <a:pt x="527" y="109"/>
                    <a:pt x="415" y="84"/>
                    <a:pt x="314" y="46"/>
                  </a:cubicBezTo>
                  <a:cubicBezTo>
                    <a:pt x="247" y="27"/>
                    <a:pt x="179"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41"/>
            <p:cNvSpPr/>
            <p:nvPr/>
          </p:nvSpPr>
          <p:spPr>
            <a:xfrm>
              <a:off x="1198725" y="1570200"/>
              <a:ext cx="21825" cy="8025"/>
            </a:xfrm>
            <a:custGeom>
              <a:avLst/>
              <a:gdLst/>
              <a:ahLst/>
              <a:cxnLst/>
              <a:rect l="l" t="t" r="r" b="b"/>
              <a:pathLst>
                <a:path w="873" h="321" extrusionOk="0">
                  <a:moveTo>
                    <a:pt x="764" y="1"/>
                  </a:moveTo>
                  <a:cubicBezTo>
                    <a:pt x="756" y="1"/>
                    <a:pt x="749" y="2"/>
                    <a:pt x="741" y="4"/>
                  </a:cubicBezTo>
                  <a:cubicBezTo>
                    <a:pt x="615" y="42"/>
                    <a:pt x="477" y="67"/>
                    <a:pt x="352" y="92"/>
                  </a:cubicBezTo>
                  <a:cubicBezTo>
                    <a:pt x="239" y="117"/>
                    <a:pt x="101" y="105"/>
                    <a:pt x="26" y="192"/>
                  </a:cubicBezTo>
                  <a:cubicBezTo>
                    <a:pt x="1" y="230"/>
                    <a:pt x="13" y="255"/>
                    <a:pt x="38" y="280"/>
                  </a:cubicBezTo>
                  <a:cubicBezTo>
                    <a:pt x="78" y="310"/>
                    <a:pt x="125" y="320"/>
                    <a:pt x="174" y="320"/>
                  </a:cubicBezTo>
                  <a:cubicBezTo>
                    <a:pt x="251" y="320"/>
                    <a:pt x="334" y="296"/>
                    <a:pt x="402" y="280"/>
                  </a:cubicBezTo>
                  <a:cubicBezTo>
                    <a:pt x="540" y="243"/>
                    <a:pt x="666" y="192"/>
                    <a:pt x="804" y="142"/>
                  </a:cubicBezTo>
                  <a:cubicBezTo>
                    <a:pt x="872" y="108"/>
                    <a:pt x="837" y="1"/>
                    <a:pt x="7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41"/>
            <p:cNvSpPr/>
            <p:nvPr/>
          </p:nvSpPr>
          <p:spPr>
            <a:xfrm>
              <a:off x="1212900" y="1555525"/>
              <a:ext cx="10875" cy="6675"/>
            </a:xfrm>
            <a:custGeom>
              <a:avLst/>
              <a:gdLst/>
              <a:ahLst/>
              <a:cxnLst/>
              <a:rect l="l" t="t" r="r" b="b"/>
              <a:pathLst>
                <a:path w="435" h="267" extrusionOk="0">
                  <a:moveTo>
                    <a:pt x="324" y="0"/>
                  </a:moveTo>
                  <a:cubicBezTo>
                    <a:pt x="320" y="0"/>
                    <a:pt x="316" y="1"/>
                    <a:pt x="312" y="1"/>
                  </a:cubicBezTo>
                  <a:cubicBezTo>
                    <a:pt x="212" y="26"/>
                    <a:pt x="86" y="77"/>
                    <a:pt x="23" y="165"/>
                  </a:cubicBezTo>
                  <a:cubicBezTo>
                    <a:pt x="0" y="199"/>
                    <a:pt x="9" y="266"/>
                    <a:pt x="60" y="266"/>
                  </a:cubicBezTo>
                  <a:cubicBezTo>
                    <a:pt x="64" y="266"/>
                    <a:pt x="69" y="266"/>
                    <a:pt x="74" y="265"/>
                  </a:cubicBezTo>
                  <a:cubicBezTo>
                    <a:pt x="187" y="265"/>
                    <a:pt x="299" y="190"/>
                    <a:pt x="387" y="127"/>
                  </a:cubicBezTo>
                  <a:cubicBezTo>
                    <a:pt x="434" y="80"/>
                    <a:pt x="382" y="0"/>
                    <a:pt x="3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41"/>
            <p:cNvSpPr/>
            <p:nvPr/>
          </p:nvSpPr>
          <p:spPr>
            <a:xfrm>
              <a:off x="1192150" y="1560550"/>
              <a:ext cx="17575" cy="13225"/>
            </a:xfrm>
            <a:custGeom>
              <a:avLst/>
              <a:gdLst/>
              <a:ahLst/>
              <a:cxnLst/>
              <a:rect l="l" t="t" r="r" b="b"/>
              <a:pathLst>
                <a:path w="703" h="529" extrusionOk="0">
                  <a:moveTo>
                    <a:pt x="630" y="1"/>
                  </a:moveTo>
                  <a:cubicBezTo>
                    <a:pt x="600" y="1"/>
                    <a:pt x="571" y="17"/>
                    <a:pt x="565" y="51"/>
                  </a:cubicBezTo>
                  <a:cubicBezTo>
                    <a:pt x="552" y="164"/>
                    <a:pt x="414" y="240"/>
                    <a:pt x="326" y="277"/>
                  </a:cubicBezTo>
                  <a:cubicBezTo>
                    <a:pt x="239" y="327"/>
                    <a:pt x="126" y="327"/>
                    <a:pt x="50" y="403"/>
                  </a:cubicBezTo>
                  <a:cubicBezTo>
                    <a:pt x="0" y="440"/>
                    <a:pt x="25" y="503"/>
                    <a:pt x="75" y="516"/>
                  </a:cubicBezTo>
                  <a:cubicBezTo>
                    <a:pt x="97" y="524"/>
                    <a:pt x="121" y="528"/>
                    <a:pt x="146" y="528"/>
                  </a:cubicBezTo>
                  <a:cubicBezTo>
                    <a:pt x="264" y="528"/>
                    <a:pt x="407" y="442"/>
                    <a:pt x="489" y="390"/>
                  </a:cubicBezTo>
                  <a:cubicBezTo>
                    <a:pt x="602" y="302"/>
                    <a:pt x="703" y="215"/>
                    <a:pt x="703" y="64"/>
                  </a:cubicBezTo>
                  <a:cubicBezTo>
                    <a:pt x="703" y="23"/>
                    <a:pt x="666" y="1"/>
                    <a:pt x="6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41"/>
            <p:cNvSpPr/>
            <p:nvPr/>
          </p:nvSpPr>
          <p:spPr>
            <a:xfrm>
              <a:off x="1190875" y="1571200"/>
              <a:ext cx="13300" cy="14475"/>
            </a:xfrm>
            <a:custGeom>
              <a:avLst/>
              <a:gdLst/>
              <a:ahLst/>
              <a:cxnLst/>
              <a:rect l="l" t="t" r="r" b="b"/>
              <a:pathLst>
                <a:path w="532" h="579" extrusionOk="0">
                  <a:moveTo>
                    <a:pt x="94" y="1"/>
                  </a:moveTo>
                  <a:cubicBezTo>
                    <a:pt x="88" y="1"/>
                    <a:pt x="82" y="1"/>
                    <a:pt x="76" y="2"/>
                  </a:cubicBezTo>
                  <a:cubicBezTo>
                    <a:pt x="39" y="2"/>
                    <a:pt x="1" y="39"/>
                    <a:pt x="13" y="77"/>
                  </a:cubicBezTo>
                  <a:cubicBezTo>
                    <a:pt x="51" y="165"/>
                    <a:pt x="139" y="203"/>
                    <a:pt x="214" y="278"/>
                  </a:cubicBezTo>
                  <a:cubicBezTo>
                    <a:pt x="290" y="353"/>
                    <a:pt x="352" y="441"/>
                    <a:pt x="390" y="541"/>
                  </a:cubicBezTo>
                  <a:cubicBezTo>
                    <a:pt x="403" y="568"/>
                    <a:pt x="425" y="579"/>
                    <a:pt x="448" y="579"/>
                  </a:cubicBezTo>
                  <a:cubicBezTo>
                    <a:pt x="490" y="579"/>
                    <a:pt x="532" y="540"/>
                    <a:pt x="515" y="491"/>
                  </a:cubicBezTo>
                  <a:cubicBezTo>
                    <a:pt x="478" y="378"/>
                    <a:pt x="428" y="278"/>
                    <a:pt x="352" y="178"/>
                  </a:cubicBezTo>
                  <a:cubicBezTo>
                    <a:pt x="293" y="106"/>
                    <a:pt x="199" y="1"/>
                    <a:pt x="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41"/>
            <p:cNvSpPr/>
            <p:nvPr/>
          </p:nvSpPr>
          <p:spPr>
            <a:xfrm>
              <a:off x="1189750" y="1573275"/>
              <a:ext cx="8700" cy="20850"/>
            </a:xfrm>
            <a:custGeom>
              <a:avLst/>
              <a:gdLst/>
              <a:ahLst/>
              <a:cxnLst/>
              <a:rect l="l" t="t" r="r" b="b"/>
              <a:pathLst>
                <a:path w="348" h="834" extrusionOk="0">
                  <a:moveTo>
                    <a:pt x="85" y="0"/>
                  </a:moveTo>
                  <a:cubicBezTo>
                    <a:pt x="47" y="0"/>
                    <a:pt x="0" y="43"/>
                    <a:pt x="21" y="95"/>
                  </a:cubicBezTo>
                  <a:cubicBezTo>
                    <a:pt x="46" y="195"/>
                    <a:pt x="121" y="283"/>
                    <a:pt x="146" y="383"/>
                  </a:cubicBezTo>
                  <a:cubicBezTo>
                    <a:pt x="196" y="509"/>
                    <a:pt x="196" y="647"/>
                    <a:pt x="184" y="772"/>
                  </a:cubicBezTo>
                  <a:cubicBezTo>
                    <a:pt x="176" y="810"/>
                    <a:pt x="205" y="834"/>
                    <a:pt x="234" y="834"/>
                  </a:cubicBezTo>
                  <a:cubicBezTo>
                    <a:pt x="254" y="834"/>
                    <a:pt x="274" y="823"/>
                    <a:pt x="284" y="797"/>
                  </a:cubicBezTo>
                  <a:cubicBezTo>
                    <a:pt x="347" y="559"/>
                    <a:pt x="347" y="170"/>
                    <a:pt x="109" y="7"/>
                  </a:cubicBezTo>
                  <a:cubicBezTo>
                    <a:pt x="102" y="2"/>
                    <a:pt x="94"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41"/>
            <p:cNvSpPr/>
            <p:nvPr/>
          </p:nvSpPr>
          <p:spPr>
            <a:xfrm>
              <a:off x="1301000" y="1494050"/>
              <a:ext cx="87250" cy="81300"/>
            </a:xfrm>
            <a:custGeom>
              <a:avLst/>
              <a:gdLst/>
              <a:ahLst/>
              <a:cxnLst/>
              <a:rect l="l" t="t" r="r" b="b"/>
              <a:pathLst>
                <a:path w="3490" h="3252" extrusionOk="0">
                  <a:moveTo>
                    <a:pt x="1656" y="0"/>
                  </a:moveTo>
                  <a:cubicBezTo>
                    <a:pt x="1467" y="0"/>
                    <a:pt x="1261" y="96"/>
                    <a:pt x="1155" y="252"/>
                  </a:cubicBezTo>
                  <a:cubicBezTo>
                    <a:pt x="967" y="540"/>
                    <a:pt x="1343" y="1318"/>
                    <a:pt x="1343" y="1318"/>
                  </a:cubicBezTo>
                  <a:cubicBezTo>
                    <a:pt x="1343" y="1318"/>
                    <a:pt x="1017" y="1005"/>
                    <a:pt x="666" y="955"/>
                  </a:cubicBezTo>
                  <a:cubicBezTo>
                    <a:pt x="631" y="951"/>
                    <a:pt x="598" y="949"/>
                    <a:pt x="565" y="949"/>
                  </a:cubicBezTo>
                  <a:cubicBezTo>
                    <a:pt x="371" y="949"/>
                    <a:pt x="210" y="1021"/>
                    <a:pt x="113" y="1268"/>
                  </a:cubicBezTo>
                  <a:cubicBezTo>
                    <a:pt x="1" y="1544"/>
                    <a:pt x="189" y="1833"/>
                    <a:pt x="427" y="1933"/>
                  </a:cubicBezTo>
                  <a:cubicBezTo>
                    <a:pt x="623" y="2013"/>
                    <a:pt x="841" y="2030"/>
                    <a:pt x="989" y="2030"/>
                  </a:cubicBezTo>
                  <a:cubicBezTo>
                    <a:pt x="1096" y="2030"/>
                    <a:pt x="1168" y="2021"/>
                    <a:pt x="1168" y="2021"/>
                  </a:cubicBezTo>
                  <a:lnTo>
                    <a:pt x="1168" y="2021"/>
                  </a:lnTo>
                  <a:cubicBezTo>
                    <a:pt x="1168" y="2021"/>
                    <a:pt x="289" y="2649"/>
                    <a:pt x="917" y="3138"/>
                  </a:cubicBezTo>
                  <a:cubicBezTo>
                    <a:pt x="993" y="3198"/>
                    <a:pt x="1078" y="3226"/>
                    <a:pt x="1166" y="3226"/>
                  </a:cubicBezTo>
                  <a:cubicBezTo>
                    <a:pt x="1481" y="3226"/>
                    <a:pt x="1827" y="2872"/>
                    <a:pt x="1895" y="2410"/>
                  </a:cubicBezTo>
                  <a:cubicBezTo>
                    <a:pt x="1983" y="2636"/>
                    <a:pt x="2247" y="2987"/>
                    <a:pt x="2435" y="3138"/>
                  </a:cubicBezTo>
                  <a:cubicBezTo>
                    <a:pt x="2532" y="3211"/>
                    <a:pt x="2655" y="3251"/>
                    <a:pt x="2773" y="3251"/>
                  </a:cubicBezTo>
                  <a:cubicBezTo>
                    <a:pt x="2900" y="3251"/>
                    <a:pt x="3022" y="3204"/>
                    <a:pt x="3100" y="3100"/>
                  </a:cubicBezTo>
                  <a:cubicBezTo>
                    <a:pt x="3188" y="2975"/>
                    <a:pt x="3188" y="2787"/>
                    <a:pt x="3150" y="2636"/>
                  </a:cubicBezTo>
                  <a:cubicBezTo>
                    <a:pt x="3062" y="2272"/>
                    <a:pt x="2724" y="2071"/>
                    <a:pt x="2448" y="1846"/>
                  </a:cubicBezTo>
                  <a:lnTo>
                    <a:pt x="2448" y="1846"/>
                  </a:lnTo>
                  <a:cubicBezTo>
                    <a:pt x="2464" y="1846"/>
                    <a:pt x="2481" y="1846"/>
                    <a:pt x="2499" y="1846"/>
                  </a:cubicBezTo>
                  <a:cubicBezTo>
                    <a:pt x="2832" y="1846"/>
                    <a:pt x="3269" y="1730"/>
                    <a:pt x="3376" y="1431"/>
                  </a:cubicBezTo>
                  <a:cubicBezTo>
                    <a:pt x="3489" y="1130"/>
                    <a:pt x="3276" y="754"/>
                    <a:pt x="2962" y="678"/>
                  </a:cubicBezTo>
                  <a:cubicBezTo>
                    <a:pt x="2910" y="666"/>
                    <a:pt x="2859" y="660"/>
                    <a:pt x="2808" y="660"/>
                  </a:cubicBezTo>
                  <a:cubicBezTo>
                    <a:pt x="2549" y="660"/>
                    <a:pt x="2298" y="822"/>
                    <a:pt x="2046" y="1168"/>
                  </a:cubicBezTo>
                  <a:cubicBezTo>
                    <a:pt x="2184" y="842"/>
                    <a:pt x="2184" y="503"/>
                    <a:pt x="2008" y="189"/>
                  </a:cubicBezTo>
                  <a:cubicBezTo>
                    <a:pt x="1937" y="58"/>
                    <a:pt x="1802" y="0"/>
                    <a:pt x="1656" y="0"/>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41"/>
            <p:cNvSpPr/>
            <p:nvPr/>
          </p:nvSpPr>
          <p:spPr>
            <a:xfrm>
              <a:off x="1346650" y="1542675"/>
              <a:ext cx="12050" cy="8425"/>
            </a:xfrm>
            <a:custGeom>
              <a:avLst/>
              <a:gdLst/>
              <a:ahLst/>
              <a:cxnLst/>
              <a:rect l="l" t="t" r="r" b="b"/>
              <a:pathLst>
                <a:path w="482" h="337" extrusionOk="0">
                  <a:moveTo>
                    <a:pt x="134" y="0"/>
                  </a:moveTo>
                  <a:cubicBezTo>
                    <a:pt x="48" y="0"/>
                    <a:pt x="0" y="134"/>
                    <a:pt x="107" y="177"/>
                  </a:cubicBezTo>
                  <a:cubicBezTo>
                    <a:pt x="195" y="214"/>
                    <a:pt x="270" y="252"/>
                    <a:pt x="333" y="315"/>
                  </a:cubicBezTo>
                  <a:cubicBezTo>
                    <a:pt x="351" y="330"/>
                    <a:pt x="370" y="336"/>
                    <a:pt x="387" y="336"/>
                  </a:cubicBezTo>
                  <a:cubicBezTo>
                    <a:pt x="442" y="336"/>
                    <a:pt x="481" y="271"/>
                    <a:pt x="433" y="214"/>
                  </a:cubicBezTo>
                  <a:cubicBezTo>
                    <a:pt x="371" y="126"/>
                    <a:pt x="283" y="64"/>
                    <a:pt x="182" y="13"/>
                  </a:cubicBezTo>
                  <a:cubicBezTo>
                    <a:pt x="166" y="4"/>
                    <a:pt x="14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41"/>
            <p:cNvSpPr/>
            <p:nvPr/>
          </p:nvSpPr>
          <p:spPr>
            <a:xfrm>
              <a:off x="1345975" y="1538675"/>
              <a:ext cx="12975" cy="5375"/>
            </a:xfrm>
            <a:custGeom>
              <a:avLst/>
              <a:gdLst/>
              <a:ahLst/>
              <a:cxnLst/>
              <a:rect l="l" t="t" r="r" b="b"/>
              <a:pathLst>
                <a:path w="519" h="215" extrusionOk="0">
                  <a:moveTo>
                    <a:pt x="285" y="0"/>
                  </a:moveTo>
                  <a:cubicBezTo>
                    <a:pt x="150" y="0"/>
                    <a:pt x="0" y="37"/>
                    <a:pt x="9" y="161"/>
                  </a:cubicBezTo>
                  <a:cubicBezTo>
                    <a:pt x="21" y="186"/>
                    <a:pt x="34" y="199"/>
                    <a:pt x="46" y="211"/>
                  </a:cubicBezTo>
                  <a:cubicBezTo>
                    <a:pt x="58" y="213"/>
                    <a:pt x="68" y="214"/>
                    <a:pt x="78" y="214"/>
                  </a:cubicBezTo>
                  <a:cubicBezTo>
                    <a:pt x="123" y="214"/>
                    <a:pt x="156" y="194"/>
                    <a:pt x="197" y="173"/>
                  </a:cubicBezTo>
                  <a:cubicBezTo>
                    <a:pt x="253" y="145"/>
                    <a:pt x="310" y="131"/>
                    <a:pt x="366" y="131"/>
                  </a:cubicBezTo>
                  <a:cubicBezTo>
                    <a:pt x="385" y="131"/>
                    <a:pt x="404" y="133"/>
                    <a:pt x="423" y="136"/>
                  </a:cubicBezTo>
                  <a:cubicBezTo>
                    <a:pt x="428" y="137"/>
                    <a:pt x="432" y="137"/>
                    <a:pt x="437" y="137"/>
                  </a:cubicBezTo>
                  <a:cubicBezTo>
                    <a:pt x="501" y="137"/>
                    <a:pt x="519" y="58"/>
                    <a:pt x="460" y="23"/>
                  </a:cubicBezTo>
                  <a:cubicBezTo>
                    <a:pt x="422" y="10"/>
                    <a:pt x="355" y="0"/>
                    <a:pt x="2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41"/>
            <p:cNvSpPr/>
            <p:nvPr/>
          </p:nvSpPr>
          <p:spPr>
            <a:xfrm>
              <a:off x="1352450" y="1527425"/>
              <a:ext cx="12650" cy="8450"/>
            </a:xfrm>
            <a:custGeom>
              <a:avLst/>
              <a:gdLst/>
              <a:ahLst/>
              <a:cxnLst/>
              <a:rect l="l" t="t" r="r" b="b"/>
              <a:pathLst>
                <a:path w="506" h="338" extrusionOk="0">
                  <a:moveTo>
                    <a:pt x="422" y="0"/>
                  </a:moveTo>
                  <a:cubicBezTo>
                    <a:pt x="412" y="0"/>
                    <a:pt x="401" y="3"/>
                    <a:pt x="390" y="9"/>
                  </a:cubicBezTo>
                  <a:cubicBezTo>
                    <a:pt x="314" y="59"/>
                    <a:pt x="252" y="96"/>
                    <a:pt x="176" y="134"/>
                  </a:cubicBezTo>
                  <a:cubicBezTo>
                    <a:pt x="101" y="172"/>
                    <a:pt x="38" y="184"/>
                    <a:pt x="13" y="260"/>
                  </a:cubicBezTo>
                  <a:cubicBezTo>
                    <a:pt x="1" y="285"/>
                    <a:pt x="1" y="335"/>
                    <a:pt x="38" y="335"/>
                  </a:cubicBezTo>
                  <a:cubicBezTo>
                    <a:pt x="50" y="337"/>
                    <a:pt x="61" y="338"/>
                    <a:pt x="72" y="338"/>
                  </a:cubicBezTo>
                  <a:cubicBezTo>
                    <a:pt x="213" y="338"/>
                    <a:pt x="359" y="203"/>
                    <a:pt x="452" y="121"/>
                  </a:cubicBezTo>
                  <a:cubicBezTo>
                    <a:pt x="505" y="79"/>
                    <a:pt x="478" y="0"/>
                    <a:pt x="4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41"/>
            <p:cNvSpPr/>
            <p:nvPr/>
          </p:nvSpPr>
          <p:spPr>
            <a:xfrm>
              <a:off x="1342725" y="1528275"/>
              <a:ext cx="12050" cy="14775"/>
            </a:xfrm>
            <a:custGeom>
              <a:avLst/>
              <a:gdLst/>
              <a:ahLst/>
              <a:cxnLst/>
              <a:rect l="l" t="t" r="r" b="b"/>
              <a:pathLst>
                <a:path w="482" h="591" extrusionOk="0">
                  <a:moveTo>
                    <a:pt x="386" y="1"/>
                  </a:moveTo>
                  <a:cubicBezTo>
                    <a:pt x="363" y="1"/>
                    <a:pt x="340" y="12"/>
                    <a:pt x="327" y="37"/>
                  </a:cubicBezTo>
                  <a:cubicBezTo>
                    <a:pt x="264" y="150"/>
                    <a:pt x="189" y="263"/>
                    <a:pt x="113" y="376"/>
                  </a:cubicBezTo>
                  <a:cubicBezTo>
                    <a:pt x="76" y="426"/>
                    <a:pt x="1" y="527"/>
                    <a:pt x="88" y="577"/>
                  </a:cubicBezTo>
                  <a:cubicBezTo>
                    <a:pt x="105" y="586"/>
                    <a:pt x="121" y="591"/>
                    <a:pt x="138" y="591"/>
                  </a:cubicBezTo>
                  <a:cubicBezTo>
                    <a:pt x="294" y="591"/>
                    <a:pt x="431" y="191"/>
                    <a:pt x="465" y="100"/>
                  </a:cubicBezTo>
                  <a:cubicBezTo>
                    <a:pt x="481" y="42"/>
                    <a:pt x="432" y="1"/>
                    <a:pt x="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41"/>
            <p:cNvSpPr/>
            <p:nvPr/>
          </p:nvSpPr>
          <p:spPr>
            <a:xfrm>
              <a:off x="1342725" y="1518900"/>
              <a:ext cx="5550" cy="8675"/>
            </a:xfrm>
            <a:custGeom>
              <a:avLst/>
              <a:gdLst/>
              <a:ahLst/>
              <a:cxnLst/>
              <a:rect l="l" t="t" r="r" b="b"/>
              <a:pathLst>
                <a:path w="222" h="347" extrusionOk="0">
                  <a:moveTo>
                    <a:pt x="151" y="0"/>
                  </a:moveTo>
                  <a:cubicBezTo>
                    <a:pt x="127" y="0"/>
                    <a:pt x="103" y="11"/>
                    <a:pt x="88" y="36"/>
                  </a:cubicBezTo>
                  <a:cubicBezTo>
                    <a:pt x="38" y="111"/>
                    <a:pt x="1" y="212"/>
                    <a:pt x="26" y="299"/>
                  </a:cubicBezTo>
                  <a:cubicBezTo>
                    <a:pt x="26" y="330"/>
                    <a:pt x="53" y="346"/>
                    <a:pt x="81" y="346"/>
                  </a:cubicBezTo>
                  <a:cubicBezTo>
                    <a:pt x="98" y="346"/>
                    <a:pt x="116" y="339"/>
                    <a:pt x="126" y="324"/>
                  </a:cubicBezTo>
                  <a:cubicBezTo>
                    <a:pt x="189" y="262"/>
                    <a:pt x="214" y="161"/>
                    <a:pt x="214" y="73"/>
                  </a:cubicBezTo>
                  <a:cubicBezTo>
                    <a:pt x="222" y="28"/>
                    <a:pt x="187"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41"/>
            <p:cNvSpPr/>
            <p:nvPr/>
          </p:nvSpPr>
          <p:spPr>
            <a:xfrm>
              <a:off x="1338325" y="1528600"/>
              <a:ext cx="7250" cy="15750"/>
            </a:xfrm>
            <a:custGeom>
              <a:avLst/>
              <a:gdLst/>
              <a:ahLst/>
              <a:cxnLst/>
              <a:rect l="l" t="t" r="r" b="b"/>
              <a:pathLst>
                <a:path w="290" h="630" extrusionOk="0">
                  <a:moveTo>
                    <a:pt x="154" y="1"/>
                  </a:moveTo>
                  <a:cubicBezTo>
                    <a:pt x="108" y="1"/>
                    <a:pt x="61" y="54"/>
                    <a:pt x="89" y="100"/>
                  </a:cubicBezTo>
                  <a:cubicBezTo>
                    <a:pt x="189" y="250"/>
                    <a:pt x="1" y="413"/>
                    <a:pt x="1" y="551"/>
                  </a:cubicBezTo>
                  <a:cubicBezTo>
                    <a:pt x="1" y="595"/>
                    <a:pt x="39" y="629"/>
                    <a:pt x="73" y="629"/>
                  </a:cubicBezTo>
                  <a:cubicBezTo>
                    <a:pt x="79" y="629"/>
                    <a:pt x="84" y="628"/>
                    <a:pt x="89" y="627"/>
                  </a:cubicBezTo>
                  <a:cubicBezTo>
                    <a:pt x="202" y="576"/>
                    <a:pt x="252" y="438"/>
                    <a:pt x="264" y="325"/>
                  </a:cubicBezTo>
                  <a:cubicBezTo>
                    <a:pt x="289" y="213"/>
                    <a:pt x="289" y="100"/>
                    <a:pt x="202" y="24"/>
                  </a:cubicBezTo>
                  <a:cubicBezTo>
                    <a:pt x="188" y="8"/>
                    <a:pt x="171" y="1"/>
                    <a:pt x="1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41"/>
            <p:cNvSpPr/>
            <p:nvPr/>
          </p:nvSpPr>
          <p:spPr>
            <a:xfrm>
              <a:off x="1337700" y="1541100"/>
              <a:ext cx="15550" cy="5450"/>
            </a:xfrm>
            <a:custGeom>
              <a:avLst/>
              <a:gdLst/>
              <a:ahLst/>
              <a:cxnLst/>
              <a:rect l="l" t="t" r="r" b="b"/>
              <a:pathLst>
                <a:path w="622" h="218" extrusionOk="0">
                  <a:moveTo>
                    <a:pt x="216" y="0"/>
                  </a:moveTo>
                  <a:cubicBezTo>
                    <a:pt x="137" y="0"/>
                    <a:pt x="66" y="23"/>
                    <a:pt x="26" y="89"/>
                  </a:cubicBezTo>
                  <a:cubicBezTo>
                    <a:pt x="1" y="114"/>
                    <a:pt x="13" y="152"/>
                    <a:pt x="51" y="164"/>
                  </a:cubicBezTo>
                  <a:cubicBezTo>
                    <a:pt x="78" y="180"/>
                    <a:pt x="105" y="185"/>
                    <a:pt x="133" y="185"/>
                  </a:cubicBezTo>
                  <a:cubicBezTo>
                    <a:pt x="170" y="185"/>
                    <a:pt x="209" y="177"/>
                    <a:pt x="252" y="177"/>
                  </a:cubicBezTo>
                  <a:cubicBezTo>
                    <a:pt x="340" y="177"/>
                    <a:pt x="415" y="189"/>
                    <a:pt x="490" y="214"/>
                  </a:cubicBezTo>
                  <a:cubicBezTo>
                    <a:pt x="497" y="217"/>
                    <a:pt x="504" y="218"/>
                    <a:pt x="510" y="218"/>
                  </a:cubicBezTo>
                  <a:cubicBezTo>
                    <a:pt x="576" y="218"/>
                    <a:pt x="621" y="112"/>
                    <a:pt x="553" y="89"/>
                  </a:cubicBezTo>
                  <a:cubicBezTo>
                    <a:pt x="470" y="51"/>
                    <a:pt x="334" y="0"/>
                    <a:pt x="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41"/>
            <p:cNvSpPr/>
            <p:nvPr/>
          </p:nvSpPr>
          <p:spPr>
            <a:xfrm>
              <a:off x="1338325" y="1543800"/>
              <a:ext cx="15250" cy="10675"/>
            </a:xfrm>
            <a:custGeom>
              <a:avLst/>
              <a:gdLst/>
              <a:ahLst/>
              <a:cxnLst/>
              <a:rect l="l" t="t" r="r" b="b"/>
              <a:pathLst>
                <a:path w="610" h="427" extrusionOk="0">
                  <a:moveTo>
                    <a:pt x="112" y="0"/>
                  </a:moveTo>
                  <a:cubicBezTo>
                    <a:pt x="96" y="0"/>
                    <a:pt x="79" y="2"/>
                    <a:pt x="64" y="6"/>
                  </a:cubicBezTo>
                  <a:cubicBezTo>
                    <a:pt x="13" y="31"/>
                    <a:pt x="1" y="94"/>
                    <a:pt x="51" y="132"/>
                  </a:cubicBezTo>
                  <a:cubicBezTo>
                    <a:pt x="126" y="182"/>
                    <a:pt x="214" y="182"/>
                    <a:pt x="302" y="232"/>
                  </a:cubicBezTo>
                  <a:cubicBezTo>
                    <a:pt x="377" y="270"/>
                    <a:pt x="453" y="332"/>
                    <a:pt x="515" y="408"/>
                  </a:cubicBezTo>
                  <a:cubicBezTo>
                    <a:pt x="525" y="421"/>
                    <a:pt x="537" y="426"/>
                    <a:pt x="548" y="426"/>
                  </a:cubicBezTo>
                  <a:cubicBezTo>
                    <a:pt x="580" y="426"/>
                    <a:pt x="609" y="382"/>
                    <a:pt x="591" y="345"/>
                  </a:cubicBezTo>
                  <a:cubicBezTo>
                    <a:pt x="540" y="245"/>
                    <a:pt x="465" y="157"/>
                    <a:pt x="377" y="94"/>
                  </a:cubicBezTo>
                  <a:cubicBezTo>
                    <a:pt x="303" y="52"/>
                    <a:pt x="202" y="0"/>
                    <a:pt x="1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41"/>
            <p:cNvSpPr/>
            <p:nvPr/>
          </p:nvSpPr>
          <p:spPr>
            <a:xfrm>
              <a:off x="1395125" y="1542900"/>
              <a:ext cx="74050" cy="70050"/>
            </a:xfrm>
            <a:custGeom>
              <a:avLst/>
              <a:gdLst/>
              <a:ahLst/>
              <a:cxnLst/>
              <a:rect l="l" t="t" r="r" b="b"/>
              <a:pathLst>
                <a:path w="2962" h="2802" extrusionOk="0">
                  <a:moveTo>
                    <a:pt x="1088" y="1"/>
                  </a:moveTo>
                  <a:cubicBezTo>
                    <a:pt x="899" y="1"/>
                    <a:pt x="689" y="154"/>
                    <a:pt x="628" y="356"/>
                  </a:cubicBezTo>
                  <a:cubicBezTo>
                    <a:pt x="540" y="632"/>
                    <a:pt x="1042" y="1171"/>
                    <a:pt x="1042" y="1171"/>
                  </a:cubicBezTo>
                  <a:cubicBezTo>
                    <a:pt x="1042" y="1171"/>
                    <a:pt x="773" y="1037"/>
                    <a:pt x="504" y="1037"/>
                  </a:cubicBezTo>
                  <a:cubicBezTo>
                    <a:pt x="465" y="1037"/>
                    <a:pt x="427" y="1040"/>
                    <a:pt x="389" y="1046"/>
                  </a:cubicBezTo>
                  <a:cubicBezTo>
                    <a:pt x="201" y="1084"/>
                    <a:pt x="38" y="1171"/>
                    <a:pt x="13" y="1435"/>
                  </a:cubicBezTo>
                  <a:cubicBezTo>
                    <a:pt x="0" y="1699"/>
                    <a:pt x="226" y="1887"/>
                    <a:pt x="439" y="1912"/>
                  </a:cubicBezTo>
                  <a:cubicBezTo>
                    <a:pt x="466" y="1914"/>
                    <a:pt x="492" y="1915"/>
                    <a:pt x="518" y="1915"/>
                  </a:cubicBezTo>
                  <a:cubicBezTo>
                    <a:pt x="803" y="1915"/>
                    <a:pt x="1067" y="1799"/>
                    <a:pt x="1067" y="1799"/>
                  </a:cubicBezTo>
                  <a:lnTo>
                    <a:pt x="1067" y="1799"/>
                  </a:lnTo>
                  <a:cubicBezTo>
                    <a:pt x="1067" y="1799"/>
                    <a:pt x="502" y="2527"/>
                    <a:pt x="1130" y="2778"/>
                  </a:cubicBezTo>
                  <a:cubicBezTo>
                    <a:pt x="1173" y="2794"/>
                    <a:pt x="1216" y="2802"/>
                    <a:pt x="1258" y="2802"/>
                  </a:cubicBezTo>
                  <a:cubicBezTo>
                    <a:pt x="1568" y="2802"/>
                    <a:pt x="1823" y="2379"/>
                    <a:pt x="1757" y="1937"/>
                  </a:cubicBezTo>
                  <a:lnTo>
                    <a:pt x="1757" y="1937"/>
                  </a:lnTo>
                  <a:cubicBezTo>
                    <a:pt x="1895" y="2100"/>
                    <a:pt x="2184" y="2326"/>
                    <a:pt x="2384" y="2401"/>
                  </a:cubicBezTo>
                  <a:cubicBezTo>
                    <a:pt x="2436" y="2421"/>
                    <a:pt x="2492" y="2430"/>
                    <a:pt x="2548" y="2430"/>
                  </a:cubicBezTo>
                  <a:cubicBezTo>
                    <a:pt x="2708" y="2430"/>
                    <a:pt x="2865" y="2353"/>
                    <a:pt x="2912" y="2213"/>
                  </a:cubicBezTo>
                  <a:cubicBezTo>
                    <a:pt x="2962" y="2075"/>
                    <a:pt x="2912" y="1937"/>
                    <a:pt x="2849" y="1811"/>
                  </a:cubicBezTo>
                  <a:cubicBezTo>
                    <a:pt x="2686" y="1535"/>
                    <a:pt x="2359" y="1460"/>
                    <a:pt x="2071" y="1335"/>
                  </a:cubicBezTo>
                  <a:cubicBezTo>
                    <a:pt x="2359" y="1259"/>
                    <a:pt x="2723" y="1046"/>
                    <a:pt x="2736" y="770"/>
                  </a:cubicBezTo>
                  <a:cubicBezTo>
                    <a:pt x="2748" y="500"/>
                    <a:pt x="2497" y="255"/>
                    <a:pt x="2229" y="255"/>
                  </a:cubicBezTo>
                  <a:cubicBezTo>
                    <a:pt x="2222" y="255"/>
                    <a:pt x="2215" y="255"/>
                    <a:pt x="2209" y="255"/>
                  </a:cubicBezTo>
                  <a:cubicBezTo>
                    <a:pt x="1933" y="268"/>
                    <a:pt x="1732" y="469"/>
                    <a:pt x="1581" y="883"/>
                  </a:cubicBezTo>
                  <a:cubicBezTo>
                    <a:pt x="1606" y="582"/>
                    <a:pt x="1531" y="306"/>
                    <a:pt x="1305" y="92"/>
                  </a:cubicBezTo>
                  <a:cubicBezTo>
                    <a:pt x="1245" y="28"/>
                    <a:pt x="1168" y="1"/>
                    <a:pt x="1088" y="1"/>
                  </a:cubicBezTo>
                  <a:close/>
                </a:path>
              </a:pathLst>
            </a:custGeom>
            <a:solidFill>
              <a:srgbClr val="F5A1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41"/>
            <p:cNvSpPr/>
            <p:nvPr/>
          </p:nvSpPr>
          <p:spPr>
            <a:xfrm>
              <a:off x="1435150" y="1580900"/>
              <a:ext cx="11550" cy="6225"/>
            </a:xfrm>
            <a:custGeom>
              <a:avLst/>
              <a:gdLst/>
              <a:ahLst/>
              <a:cxnLst/>
              <a:rect l="l" t="t" r="r" b="b"/>
              <a:pathLst>
                <a:path w="462" h="249" extrusionOk="0">
                  <a:moveTo>
                    <a:pt x="135" y="1"/>
                  </a:moveTo>
                  <a:cubicBezTo>
                    <a:pt x="27" y="1"/>
                    <a:pt x="1" y="179"/>
                    <a:pt x="131" y="191"/>
                  </a:cubicBezTo>
                  <a:cubicBezTo>
                    <a:pt x="206" y="191"/>
                    <a:pt x="282" y="216"/>
                    <a:pt x="357" y="241"/>
                  </a:cubicBezTo>
                  <a:cubicBezTo>
                    <a:pt x="366" y="246"/>
                    <a:pt x="375" y="248"/>
                    <a:pt x="384" y="248"/>
                  </a:cubicBezTo>
                  <a:cubicBezTo>
                    <a:pt x="440" y="248"/>
                    <a:pt x="462" y="149"/>
                    <a:pt x="407" y="116"/>
                  </a:cubicBezTo>
                  <a:cubicBezTo>
                    <a:pt x="332" y="66"/>
                    <a:pt x="244" y="28"/>
                    <a:pt x="156" y="3"/>
                  </a:cubicBezTo>
                  <a:cubicBezTo>
                    <a:pt x="149" y="1"/>
                    <a:pt x="142"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41"/>
            <p:cNvSpPr/>
            <p:nvPr/>
          </p:nvSpPr>
          <p:spPr>
            <a:xfrm>
              <a:off x="1434025" y="1576525"/>
              <a:ext cx="11000" cy="6775"/>
            </a:xfrm>
            <a:custGeom>
              <a:avLst/>
              <a:gdLst/>
              <a:ahLst/>
              <a:cxnLst/>
              <a:rect l="l" t="t" r="r" b="b"/>
              <a:pathLst>
                <a:path w="440" h="271" extrusionOk="0">
                  <a:moveTo>
                    <a:pt x="314" y="0"/>
                  </a:moveTo>
                  <a:cubicBezTo>
                    <a:pt x="199" y="0"/>
                    <a:pt x="81" y="51"/>
                    <a:pt x="13" y="153"/>
                  </a:cubicBezTo>
                  <a:cubicBezTo>
                    <a:pt x="0" y="178"/>
                    <a:pt x="0" y="215"/>
                    <a:pt x="13" y="241"/>
                  </a:cubicBezTo>
                  <a:cubicBezTo>
                    <a:pt x="27" y="261"/>
                    <a:pt x="48" y="271"/>
                    <a:pt x="71" y="271"/>
                  </a:cubicBezTo>
                  <a:cubicBezTo>
                    <a:pt x="89" y="271"/>
                    <a:pt x="109" y="264"/>
                    <a:pt x="126" y="253"/>
                  </a:cubicBezTo>
                  <a:cubicBezTo>
                    <a:pt x="163" y="241"/>
                    <a:pt x="188" y="190"/>
                    <a:pt x="226" y="178"/>
                  </a:cubicBezTo>
                  <a:cubicBezTo>
                    <a:pt x="276" y="140"/>
                    <a:pt x="327" y="128"/>
                    <a:pt x="377" y="115"/>
                  </a:cubicBezTo>
                  <a:cubicBezTo>
                    <a:pt x="439" y="115"/>
                    <a:pt x="414" y="15"/>
                    <a:pt x="352" y="2"/>
                  </a:cubicBezTo>
                  <a:cubicBezTo>
                    <a:pt x="339" y="1"/>
                    <a:pt x="326"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41"/>
            <p:cNvSpPr/>
            <p:nvPr/>
          </p:nvSpPr>
          <p:spPr>
            <a:xfrm>
              <a:off x="1437475" y="1565475"/>
              <a:ext cx="9775" cy="9600"/>
            </a:xfrm>
            <a:custGeom>
              <a:avLst/>
              <a:gdLst/>
              <a:ahLst/>
              <a:cxnLst/>
              <a:rect l="l" t="t" r="r" b="b"/>
              <a:pathLst>
                <a:path w="391" h="384" extrusionOk="0">
                  <a:moveTo>
                    <a:pt x="303" y="1"/>
                  </a:moveTo>
                  <a:cubicBezTo>
                    <a:pt x="289" y="1"/>
                    <a:pt x="275" y="6"/>
                    <a:pt x="264" y="18"/>
                  </a:cubicBezTo>
                  <a:cubicBezTo>
                    <a:pt x="201" y="80"/>
                    <a:pt x="151" y="130"/>
                    <a:pt x="88" y="181"/>
                  </a:cubicBezTo>
                  <a:cubicBezTo>
                    <a:pt x="38" y="231"/>
                    <a:pt x="13" y="256"/>
                    <a:pt x="0" y="331"/>
                  </a:cubicBezTo>
                  <a:cubicBezTo>
                    <a:pt x="0" y="353"/>
                    <a:pt x="19" y="384"/>
                    <a:pt x="40" y="384"/>
                  </a:cubicBezTo>
                  <a:cubicBezTo>
                    <a:pt x="44" y="384"/>
                    <a:pt x="47" y="383"/>
                    <a:pt x="50" y="381"/>
                  </a:cubicBezTo>
                  <a:cubicBezTo>
                    <a:pt x="189" y="369"/>
                    <a:pt x="289" y="193"/>
                    <a:pt x="352" y="93"/>
                  </a:cubicBezTo>
                  <a:cubicBezTo>
                    <a:pt x="390" y="54"/>
                    <a:pt x="347" y="1"/>
                    <a:pt x="3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41"/>
            <p:cNvSpPr/>
            <p:nvPr/>
          </p:nvSpPr>
          <p:spPr>
            <a:xfrm>
              <a:off x="1431500" y="1568750"/>
              <a:ext cx="7100" cy="14225"/>
            </a:xfrm>
            <a:custGeom>
              <a:avLst/>
              <a:gdLst/>
              <a:ahLst/>
              <a:cxnLst/>
              <a:rect l="l" t="t" r="r" b="b"/>
              <a:pathLst>
                <a:path w="284" h="569" extrusionOk="0">
                  <a:moveTo>
                    <a:pt x="205" y="0"/>
                  </a:moveTo>
                  <a:cubicBezTo>
                    <a:pt x="175" y="0"/>
                    <a:pt x="144" y="16"/>
                    <a:pt x="139" y="50"/>
                  </a:cubicBezTo>
                  <a:cubicBezTo>
                    <a:pt x="101" y="188"/>
                    <a:pt x="38" y="313"/>
                    <a:pt x="13" y="451"/>
                  </a:cubicBezTo>
                  <a:cubicBezTo>
                    <a:pt x="1" y="489"/>
                    <a:pt x="13" y="539"/>
                    <a:pt x="51" y="564"/>
                  </a:cubicBezTo>
                  <a:lnTo>
                    <a:pt x="76" y="564"/>
                  </a:lnTo>
                  <a:cubicBezTo>
                    <a:pt x="86" y="567"/>
                    <a:pt x="96" y="569"/>
                    <a:pt x="106" y="569"/>
                  </a:cubicBezTo>
                  <a:cubicBezTo>
                    <a:pt x="137" y="569"/>
                    <a:pt x="167" y="555"/>
                    <a:pt x="177" y="526"/>
                  </a:cubicBezTo>
                  <a:cubicBezTo>
                    <a:pt x="252" y="388"/>
                    <a:pt x="277" y="225"/>
                    <a:pt x="277" y="75"/>
                  </a:cubicBezTo>
                  <a:cubicBezTo>
                    <a:pt x="284" y="26"/>
                    <a:pt x="244" y="0"/>
                    <a:pt x="2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41"/>
            <p:cNvSpPr/>
            <p:nvPr/>
          </p:nvSpPr>
          <p:spPr>
            <a:xfrm>
              <a:off x="1426800" y="1562525"/>
              <a:ext cx="4725" cy="8000"/>
            </a:xfrm>
            <a:custGeom>
              <a:avLst/>
              <a:gdLst/>
              <a:ahLst/>
              <a:cxnLst/>
              <a:rect l="l" t="t" r="r" b="b"/>
              <a:pathLst>
                <a:path w="189" h="320" extrusionOk="0">
                  <a:moveTo>
                    <a:pt x="99" y="1"/>
                  </a:moveTo>
                  <a:cubicBezTo>
                    <a:pt x="70" y="1"/>
                    <a:pt x="38" y="16"/>
                    <a:pt x="26" y="48"/>
                  </a:cubicBezTo>
                  <a:cubicBezTo>
                    <a:pt x="13" y="123"/>
                    <a:pt x="1" y="211"/>
                    <a:pt x="38" y="286"/>
                  </a:cubicBezTo>
                  <a:cubicBezTo>
                    <a:pt x="50" y="309"/>
                    <a:pt x="70" y="319"/>
                    <a:pt x="90" y="319"/>
                  </a:cubicBezTo>
                  <a:cubicBezTo>
                    <a:pt x="114" y="319"/>
                    <a:pt x="138" y="306"/>
                    <a:pt x="151" y="286"/>
                  </a:cubicBezTo>
                  <a:cubicBezTo>
                    <a:pt x="189" y="211"/>
                    <a:pt x="189" y="123"/>
                    <a:pt x="164" y="48"/>
                  </a:cubicBezTo>
                  <a:cubicBezTo>
                    <a:pt x="157" y="16"/>
                    <a:pt x="129"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41"/>
            <p:cNvSpPr/>
            <p:nvPr/>
          </p:nvSpPr>
          <p:spPr>
            <a:xfrm>
              <a:off x="1425700" y="1571425"/>
              <a:ext cx="8350" cy="14025"/>
            </a:xfrm>
            <a:custGeom>
              <a:avLst/>
              <a:gdLst/>
              <a:ahLst/>
              <a:cxnLst/>
              <a:rect l="l" t="t" r="r" b="b"/>
              <a:pathLst>
                <a:path w="334" h="561" extrusionOk="0">
                  <a:moveTo>
                    <a:pt x="109" y="1"/>
                  </a:moveTo>
                  <a:cubicBezTo>
                    <a:pt x="53" y="1"/>
                    <a:pt x="0" y="74"/>
                    <a:pt x="45" y="118"/>
                  </a:cubicBezTo>
                  <a:cubicBezTo>
                    <a:pt x="158" y="219"/>
                    <a:pt x="45" y="394"/>
                    <a:pt x="82" y="507"/>
                  </a:cubicBezTo>
                  <a:cubicBezTo>
                    <a:pt x="91" y="534"/>
                    <a:pt x="119" y="561"/>
                    <a:pt x="148" y="561"/>
                  </a:cubicBezTo>
                  <a:cubicBezTo>
                    <a:pt x="160" y="561"/>
                    <a:pt x="172" y="556"/>
                    <a:pt x="183" y="545"/>
                  </a:cubicBezTo>
                  <a:cubicBezTo>
                    <a:pt x="333" y="445"/>
                    <a:pt x="296" y="93"/>
                    <a:pt x="132" y="5"/>
                  </a:cubicBezTo>
                  <a:cubicBezTo>
                    <a:pt x="125" y="2"/>
                    <a:pt x="117" y="1"/>
                    <a:pt x="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41"/>
            <p:cNvSpPr/>
            <p:nvPr/>
          </p:nvSpPr>
          <p:spPr>
            <a:xfrm>
              <a:off x="1427750" y="1580975"/>
              <a:ext cx="13500" cy="5750"/>
            </a:xfrm>
            <a:custGeom>
              <a:avLst/>
              <a:gdLst/>
              <a:ahLst/>
              <a:cxnLst/>
              <a:rect l="l" t="t" r="r" b="b"/>
              <a:pathLst>
                <a:path w="540" h="230" extrusionOk="0">
                  <a:moveTo>
                    <a:pt x="319" y="0"/>
                  </a:moveTo>
                  <a:cubicBezTo>
                    <a:pt x="190" y="0"/>
                    <a:pt x="40" y="33"/>
                    <a:pt x="13" y="150"/>
                  </a:cubicBezTo>
                  <a:cubicBezTo>
                    <a:pt x="0" y="176"/>
                    <a:pt x="25" y="213"/>
                    <a:pt x="50" y="226"/>
                  </a:cubicBezTo>
                  <a:cubicBezTo>
                    <a:pt x="62" y="228"/>
                    <a:pt x="73" y="229"/>
                    <a:pt x="83" y="229"/>
                  </a:cubicBezTo>
                  <a:cubicBezTo>
                    <a:pt x="127" y="229"/>
                    <a:pt x="160" y="209"/>
                    <a:pt x="201" y="188"/>
                  </a:cubicBezTo>
                  <a:cubicBezTo>
                    <a:pt x="276" y="163"/>
                    <a:pt x="352" y="150"/>
                    <a:pt x="439" y="150"/>
                  </a:cubicBezTo>
                  <a:cubicBezTo>
                    <a:pt x="515" y="150"/>
                    <a:pt x="540" y="25"/>
                    <a:pt x="452" y="12"/>
                  </a:cubicBezTo>
                  <a:cubicBezTo>
                    <a:pt x="417" y="5"/>
                    <a:pt x="369" y="0"/>
                    <a:pt x="3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41"/>
            <p:cNvSpPr/>
            <p:nvPr/>
          </p:nvSpPr>
          <p:spPr>
            <a:xfrm>
              <a:off x="1428375" y="1583725"/>
              <a:ext cx="15225" cy="6925"/>
            </a:xfrm>
            <a:custGeom>
              <a:avLst/>
              <a:gdLst/>
              <a:ahLst/>
              <a:cxnLst/>
              <a:rect l="l" t="t" r="r" b="b"/>
              <a:pathLst>
                <a:path w="609" h="277" extrusionOk="0">
                  <a:moveTo>
                    <a:pt x="181" y="0"/>
                  </a:moveTo>
                  <a:cubicBezTo>
                    <a:pt x="133" y="0"/>
                    <a:pt x="88" y="12"/>
                    <a:pt x="51" y="40"/>
                  </a:cubicBezTo>
                  <a:cubicBezTo>
                    <a:pt x="0" y="78"/>
                    <a:pt x="13" y="141"/>
                    <a:pt x="63" y="166"/>
                  </a:cubicBezTo>
                  <a:cubicBezTo>
                    <a:pt x="91" y="175"/>
                    <a:pt x="119" y="178"/>
                    <a:pt x="147" y="178"/>
                  </a:cubicBezTo>
                  <a:cubicBezTo>
                    <a:pt x="177" y="178"/>
                    <a:pt x="207" y="175"/>
                    <a:pt x="238" y="175"/>
                  </a:cubicBezTo>
                  <a:cubicBezTo>
                    <a:pt x="255" y="175"/>
                    <a:pt x="272" y="176"/>
                    <a:pt x="289" y="178"/>
                  </a:cubicBezTo>
                  <a:cubicBezTo>
                    <a:pt x="364" y="191"/>
                    <a:pt x="440" y="229"/>
                    <a:pt x="515" y="266"/>
                  </a:cubicBezTo>
                  <a:cubicBezTo>
                    <a:pt x="524" y="274"/>
                    <a:pt x="534" y="277"/>
                    <a:pt x="543" y="277"/>
                  </a:cubicBezTo>
                  <a:cubicBezTo>
                    <a:pt x="581" y="277"/>
                    <a:pt x="608" y="221"/>
                    <a:pt x="578" y="191"/>
                  </a:cubicBezTo>
                  <a:cubicBezTo>
                    <a:pt x="493" y="106"/>
                    <a:pt x="323" y="0"/>
                    <a:pt x="1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41"/>
            <p:cNvSpPr/>
            <p:nvPr/>
          </p:nvSpPr>
          <p:spPr>
            <a:xfrm>
              <a:off x="1082975" y="2229725"/>
              <a:ext cx="86300" cy="102900"/>
            </a:xfrm>
            <a:custGeom>
              <a:avLst/>
              <a:gdLst/>
              <a:ahLst/>
              <a:cxnLst/>
              <a:rect l="l" t="t" r="r" b="b"/>
              <a:pathLst>
                <a:path w="3452" h="4116" extrusionOk="0">
                  <a:moveTo>
                    <a:pt x="816" y="1"/>
                  </a:moveTo>
                  <a:lnTo>
                    <a:pt x="364" y="277"/>
                  </a:lnTo>
                  <a:cubicBezTo>
                    <a:pt x="113" y="666"/>
                    <a:pt x="0" y="1105"/>
                    <a:pt x="75" y="1569"/>
                  </a:cubicBezTo>
                  <a:cubicBezTo>
                    <a:pt x="201" y="2260"/>
                    <a:pt x="552" y="3075"/>
                    <a:pt x="1054" y="3602"/>
                  </a:cubicBezTo>
                  <a:cubicBezTo>
                    <a:pt x="1352" y="3923"/>
                    <a:pt x="1842" y="4115"/>
                    <a:pt x="2299" y="4115"/>
                  </a:cubicBezTo>
                  <a:cubicBezTo>
                    <a:pt x="2861" y="4115"/>
                    <a:pt x="3372" y="3825"/>
                    <a:pt x="3413" y="3125"/>
                  </a:cubicBezTo>
                  <a:cubicBezTo>
                    <a:pt x="3451" y="2448"/>
                    <a:pt x="3037" y="1845"/>
                    <a:pt x="2660" y="1331"/>
                  </a:cubicBezTo>
                  <a:cubicBezTo>
                    <a:pt x="2196" y="704"/>
                    <a:pt x="1631" y="89"/>
                    <a:pt x="816"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41"/>
            <p:cNvSpPr/>
            <p:nvPr/>
          </p:nvSpPr>
          <p:spPr>
            <a:xfrm>
              <a:off x="1082650" y="2226025"/>
              <a:ext cx="38300" cy="31750"/>
            </a:xfrm>
            <a:custGeom>
              <a:avLst/>
              <a:gdLst/>
              <a:ahLst/>
              <a:cxnLst/>
              <a:rect l="l" t="t" r="r" b="b"/>
              <a:pathLst>
                <a:path w="1532" h="1270" extrusionOk="0">
                  <a:moveTo>
                    <a:pt x="820" y="1"/>
                  </a:moveTo>
                  <a:cubicBezTo>
                    <a:pt x="735" y="1"/>
                    <a:pt x="643" y="22"/>
                    <a:pt x="540" y="74"/>
                  </a:cubicBezTo>
                  <a:cubicBezTo>
                    <a:pt x="452" y="99"/>
                    <a:pt x="377" y="149"/>
                    <a:pt x="314" y="212"/>
                  </a:cubicBezTo>
                  <a:cubicBezTo>
                    <a:pt x="214" y="312"/>
                    <a:pt x="164" y="450"/>
                    <a:pt x="113" y="588"/>
                  </a:cubicBezTo>
                  <a:cubicBezTo>
                    <a:pt x="63" y="726"/>
                    <a:pt x="1" y="864"/>
                    <a:pt x="1" y="1015"/>
                  </a:cubicBezTo>
                  <a:cubicBezTo>
                    <a:pt x="1" y="1115"/>
                    <a:pt x="38" y="1241"/>
                    <a:pt x="139" y="1266"/>
                  </a:cubicBezTo>
                  <a:cubicBezTo>
                    <a:pt x="149" y="1268"/>
                    <a:pt x="160" y="1270"/>
                    <a:pt x="170" y="1270"/>
                  </a:cubicBezTo>
                  <a:cubicBezTo>
                    <a:pt x="257" y="1270"/>
                    <a:pt x="332" y="1180"/>
                    <a:pt x="377" y="1090"/>
                  </a:cubicBezTo>
                  <a:cubicBezTo>
                    <a:pt x="477" y="927"/>
                    <a:pt x="528" y="739"/>
                    <a:pt x="540" y="550"/>
                  </a:cubicBezTo>
                  <a:cubicBezTo>
                    <a:pt x="628" y="714"/>
                    <a:pt x="753" y="852"/>
                    <a:pt x="917" y="939"/>
                  </a:cubicBezTo>
                  <a:cubicBezTo>
                    <a:pt x="944" y="958"/>
                    <a:pt x="972" y="969"/>
                    <a:pt x="999" y="969"/>
                  </a:cubicBezTo>
                  <a:cubicBezTo>
                    <a:pt x="1009" y="969"/>
                    <a:pt x="1019" y="968"/>
                    <a:pt x="1030" y="964"/>
                  </a:cubicBezTo>
                  <a:cubicBezTo>
                    <a:pt x="1080" y="952"/>
                    <a:pt x="1105" y="889"/>
                    <a:pt x="1105" y="839"/>
                  </a:cubicBezTo>
                  <a:cubicBezTo>
                    <a:pt x="1092" y="776"/>
                    <a:pt x="1067" y="739"/>
                    <a:pt x="1030" y="688"/>
                  </a:cubicBezTo>
                  <a:lnTo>
                    <a:pt x="841" y="437"/>
                  </a:lnTo>
                  <a:lnTo>
                    <a:pt x="841" y="437"/>
                  </a:lnTo>
                  <a:cubicBezTo>
                    <a:pt x="967" y="488"/>
                    <a:pt x="1080" y="538"/>
                    <a:pt x="1205" y="601"/>
                  </a:cubicBezTo>
                  <a:cubicBezTo>
                    <a:pt x="1256" y="621"/>
                    <a:pt x="1308" y="642"/>
                    <a:pt x="1359" y="642"/>
                  </a:cubicBezTo>
                  <a:cubicBezTo>
                    <a:pt x="1370" y="642"/>
                    <a:pt x="1382" y="641"/>
                    <a:pt x="1393" y="638"/>
                  </a:cubicBezTo>
                  <a:cubicBezTo>
                    <a:pt x="1456" y="638"/>
                    <a:pt x="1519" y="588"/>
                    <a:pt x="1531" y="525"/>
                  </a:cubicBezTo>
                  <a:cubicBezTo>
                    <a:pt x="1531" y="475"/>
                    <a:pt x="1494" y="425"/>
                    <a:pt x="1456" y="387"/>
                  </a:cubicBezTo>
                  <a:cubicBezTo>
                    <a:pt x="1275" y="216"/>
                    <a:pt x="1087" y="1"/>
                    <a:pt x="82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41"/>
            <p:cNvSpPr/>
            <p:nvPr/>
          </p:nvSpPr>
          <p:spPr>
            <a:xfrm>
              <a:off x="976300" y="2222525"/>
              <a:ext cx="65900" cy="102025"/>
            </a:xfrm>
            <a:custGeom>
              <a:avLst/>
              <a:gdLst/>
              <a:ahLst/>
              <a:cxnLst/>
              <a:rect l="l" t="t" r="r" b="b"/>
              <a:pathLst>
                <a:path w="2636" h="4081" extrusionOk="0">
                  <a:moveTo>
                    <a:pt x="1406" y="0"/>
                  </a:moveTo>
                  <a:lnTo>
                    <a:pt x="929" y="63"/>
                  </a:lnTo>
                  <a:cubicBezTo>
                    <a:pt x="565" y="289"/>
                    <a:pt x="302" y="603"/>
                    <a:pt x="189" y="1004"/>
                  </a:cubicBezTo>
                  <a:cubicBezTo>
                    <a:pt x="26" y="1632"/>
                    <a:pt x="0" y="2435"/>
                    <a:pt x="214" y="3062"/>
                  </a:cubicBezTo>
                  <a:cubicBezTo>
                    <a:pt x="399" y="3602"/>
                    <a:pt x="999" y="4080"/>
                    <a:pt x="1550" y="4080"/>
                  </a:cubicBezTo>
                  <a:cubicBezTo>
                    <a:pt x="1857" y="4080"/>
                    <a:pt x="2150" y="3932"/>
                    <a:pt x="2347" y="3564"/>
                  </a:cubicBezTo>
                  <a:cubicBezTo>
                    <a:pt x="2636" y="3024"/>
                    <a:pt x="2523" y="2372"/>
                    <a:pt x="2410" y="1795"/>
                  </a:cubicBezTo>
                  <a:cubicBezTo>
                    <a:pt x="2272" y="1104"/>
                    <a:pt x="2033" y="389"/>
                    <a:pt x="1406" y="0"/>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41"/>
            <p:cNvSpPr/>
            <p:nvPr/>
          </p:nvSpPr>
          <p:spPr>
            <a:xfrm>
              <a:off x="984450" y="2218000"/>
              <a:ext cx="38300" cy="23425"/>
            </a:xfrm>
            <a:custGeom>
              <a:avLst/>
              <a:gdLst/>
              <a:ahLst/>
              <a:cxnLst/>
              <a:rect l="l" t="t" r="r" b="b"/>
              <a:pathLst>
                <a:path w="1532" h="937" extrusionOk="0">
                  <a:moveTo>
                    <a:pt x="804" y="1"/>
                  </a:moveTo>
                  <a:cubicBezTo>
                    <a:pt x="745" y="1"/>
                    <a:pt x="683" y="12"/>
                    <a:pt x="628" y="31"/>
                  </a:cubicBezTo>
                  <a:cubicBezTo>
                    <a:pt x="503" y="81"/>
                    <a:pt x="415" y="181"/>
                    <a:pt x="314" y="269"/>
                  </a:cubicBezTo>
                  <a:cubicBezTo>
                    <a:pt x="214" y="369"/>
                    <a:pt x="114" y="457"/>
                    <a:pt x="63" y="583"/>
                  </a:cubicBezTo>
                  <a:cubicBezTo>
                    <a:pt x="13" y="658"/>
                    <a:pt x="1" y="771"/>
                    <a:pt x="76" y="834"/>
                  </a:cubicBezTo>
                  <a:cubicBezTo>
                    <a:pt x="101" y="855"/>
                    <a:pt x="130" y="863"/>
                    <a:pt x="161" y="863"/>
                  </a:cubicBezTo>
                  <a:cubicBezTo>
                    <a:pt x="222" y="863"/>
                    <a:pt x="289" y="830"/>
                    <a:pt x="340" y="796"/>
                  </a:cubicBezTo>
                  <a:cubicBezTo>
                    <a:pt x="490" y="683"/>
                    <a:pt x="603" y="558"/>
                    <a:pt x="691" y="407"/>
                  </a:cubicBezTo>
                  <a:cubicBezTo>
                    <a:pt x="691" y="570"/>
                    <a:pt x="741" y="733"/>
                    <a:pt x="842" y="871"/>
                  </a:cubicBezTo>
                  <a:cubicBezTo>
                    <a:pt x="867" y="896"/>
                    <a:pt x="892" y="934"/>
                    <a:pt x="929" y="934"/>
                  </a:cubicBezTo>
                  <a:cubicBezTo>
                    <a:pt x="935" y="935"/>
                    <a:pt x="940" y="936"/>
                    <a:pt x="945" y="936"/>
                  </a:cubicBezTo>
                  <a:cubicBezTo>
                    <a:pt x="987" y="936"/>
                    <a:pt x="1020" y="892"/>
                    <a:pt x="1042" y="859"/>
                  </a:cubicBezTo>
                  <a:cubicBezTo>
                    <a:pt x="1055" y="809"/>
                    <a:pt x="1042" y="758"/>
                    <a:pt x="1030" y="708"/>
                  </a:cubicBezTo>
                  <a:cubicBezTo>
                    <a:pt x="1017" y="608"/>
                    <a:pt x="992" y="520"/>
                    <a:pt x="980" y="432"/>
                  </a:cubicBezTo>
                  <a:lnTo>
                    <a:pt x="980" y="432"/>
                  </a:lnTo>
                  <a:cubicBezTo>
                    <a:pt x="1055" y="520"/>
                    <a:pt x="1130" y="608"/>
                    <a:pt x="1218" y="696"/>
                  </a:cubicBezTo>
                  <a:cubicBezTo>
                    <a:pt x="1256" y="733"/>
                    <a:pt x="1293" y="784"/>
                    <a:pt x="1356" y="809"/>
                  </a:cubicBezTo>
                  <a:cubicBezTo>
                    <a:pt x="1368" y="812"/>
                    <a:pt x="1381" y="813"/>
                    <a:pt x="1395" y="813"/>
                  </a:cubicBezTo>
                  <a:cubicBezTo>
                    <a:pt x="1439" y="813"/>
                    <a:pt x="1487" y="797"/>
                    <a:pt x="1507" y="758"/>
                  </a:cubicBezTo>
                  <a:cubicBezTo>
                    <a:pt x="1532" y="721"/>
                    <a:pt x="1519" y="658"/>
                    <a:pt x="1494" y="620"/>
                  </a:cubicBezTo>
                  <a:cubicBezTo>
                    <a:pt x="1395" y="349"/>
                    <a:pt x="1297" y="5"/>
                    <a:pt x="889" y="5"/>
                  </a:cubicBezTo>
                  <a:cubicBezTo>
                    <a:pt x="881" y="5"/>
                    <a:pt x="874" y="5"/>
                    <a:pt x="867" y="6"/>
                  </a:cubicBezTo>
                  <a:cubicBezTo>
                    <a:pt x="846" y="2"/>
                    <a:pt x="825" y="1"/>
                    <a:pt x="80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41"/>
            <p:cNvSpPr/>
            <p:nvPr/>
          </p:nvSpPr>
          <p:spPr>
            <a:xfrm>
              <a:off x="858225" y="2152875"/>
              <a:ext cx="66650" cy="92250"/>
            </a:xfrm>
            <a:custGeom>
              <a:avLst/>
              <a:gdLst/>
              <a:ahLst/>
              <a:cxnLst/>
              <a:rect l="l" t="t" r="r" b="b"/>
              <a:pathLst>
                <a:path w="2666" h="3690" extrusionOk="0">
                  <a:moveTo>
                    <a:pt x="1862" y="0"/>
                  </a:moveTo>
                  <a:cubicBezTo>
                    <a:pt x="1473" y="38"/>
                    <a:pt x="1122" y="214"/>
                    <a:pt x="871" y="502"/>
                  </a:cubicBezTo>
                  <a:cubicBezTo>
                    <a:pt x="482" y="954"/>
                    <a:pt x="143" y="1632"/>
                    <a:pt x="80" y="2234"/>
                  </a:cubicBezTo>
                  <a:cubicBezTo>
                    <a:pt x="1" y="2879"/>
                    <a:pt x="495" y="3689"/>
                    <a:pt x="1133" y="3689"/>
                  </a:cubicBezTo>
                  <a:cubicBezTo>
                    <a:pt x="1302" y="3689"/>
                    <a:pt x="1481" y="3633"/>
                    <a:pt x="1662" y="3501"/>
                  </a:cubicBezTo>
                  <a:cubicBezTo>
                    <a:pt x="2113" y="3163"/>
                    <a:pt x="2289" y="2560"/>
                    <a:pt x="2414" y="2046"/>
                  </a:cubicBezTo>
                  <a:cubicBezTo>
                    <a:pt x="2565" y="1406"/>
                    <a:pt x="2665" y="716"/>
                    <a:pt x="2276" y="138"/>
                  </a:cubicBezTo>
                  <a:lnTo>
                    <a:pt x="1862" y="0"/>
                  </a:ln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41"/>
            <p:cNvSpPr/>
            <p:nvPr/>
          </p:nvSpPr>
          <p:spPr>
            <a:xfrm>
              <a:off x="886900" y="2148750"/>
              <a:ext cx="34825" cy="24375"/>
            </a:xfrm>
            <a:custGeom>
              <a:avLst/>
              <a:gdLst/>
              <a:ahLst/>
              <a:cxnLst/>
              <a:rect l="l" t="t" r="r" b="b"/>
              <a:pathLst>
                <a:path w="1393" h="975" extrusionOk="0">
                  <a:moveTo>
                    <a:pt x="776" y="0"/>
                  </a:moveTo>
                  <a:cubicBezTo>
                    <a:pt x="666" y="0"/>
                    <a:pt x="565" y="44"/>
                    <a:pt x="464" y="78"/>
                  </a:cubicBezTo>
                  <a:cubicBezTo>
                    <a:pt x="339" y="115"/>
                    <a:pt x="226" y="153"/>
                    <a:pt x="126" y="228"/>
                  </a:cubicBezTo>
                  <a:cubicBezTo>
                    <a:pt x="63" y="291"/>
                    <a:pt x="0" y="379"/>
                    <a:pt x="38" y="454"/>
                  </a:cubicBezTo>
                  <a:cubicBezTo>
                    <a:pt x="64" y="506"/>
                    <a:pt x="127" y="528"/>
                    <a:pt x="192" y="528"/>
                  </a:cubicBezTo>
                  <a:cubicBezTo>
                    <a:pt x="221" y="528"/>
                    <a:pt x="250" y="524"/>
                    <a:pt x="276" y="517"/>
                  </a:cubicBezTo>
                  <a:cubicBezTo>
                    <a:pt x="439" y="492"/>
                    <a:pt x="590" y="429"/>
                    <a:pt x="715" y="328"/>
                  </a:cubicBezTo>
                  <a:lnTo>
                    <a:pt x="715" y="328"/>
                  </a:lnTo>
                  <a:cubicBezTo>
                    <a:pt x="653" y="479"/>
                    <a:pt x="640" y="630"/>
                    <a:pt x="665" y="793"/>
                  </a:cubicBezTo>
                  <a:cubicBezTo>
                    <a:pt x="678" y="818"/>
                    <a:pt x="678" y="856"/>
                    <a:pt x="715" y="868"/>
                  </a:cubicBezTo>
                  <a:cubicBezTo>
                    <a:pt x="728" y="881"/>
                    <a:pt x="743" y="887"/>
                    <a:pt x="758" y="887"/>
                  </a:cubicBezTo>
                  <a:cubicBezTo>
                    <a:pt x="786" y="887"/>
                    <a:pt x="816" y="868"/>
                    <a:pt x="841" y="843"/>
                  </a:cubicBezTo>
                  <a:cubicBezTo>
                    <a:pt x="866" y="818"/>
                    <a:pt x="878" y="768"/>
                    <a:pt x="891" y="718"/>
                  </a:cubicBezTo>
                  <a:cubicBezTo>
                    <a:pt x="916" y="642"/>
                    <a:pt x="929" y="554"/>
                    <a:pt x="954" y="467"/>
                  </a:cubicBezTo>
                  <a:cubicBezTo>
                    <a:pt x="979" y="579"/>
                    <a:pt x="1016" y="680"/>
                    <a:pt x="1042" y="780"/>
                  </a:cubicBezTo>
                  <a:cubicBezTo>
                    <a:pt x="1067" y="830"/>
                    <a:pt x="1079" y="893"/>
                    <a:pt x="1117" y="931"/>
                  </a:cubicBezTo>
                  <a:cubicBezTo>
                    <a:pt x="1141" y="955"/>
                    <a:pt x="1177" y="975"/>
                    <a:pt x="1212" y="975"/>
                  </a:cubicBezTo>
                  <a:cubicBezTo>
                    <a:pt x="1231" y="975"/>
                    <a:pt x="1250" y="969"/>
                    <a:pt x="1267" y="956"/>
                  </a:cubicBezTo>
                  <a:cubicBezTo>
                    <a:pt x="1305" y="931"/>
                    <a:pt x="1305" y="881"/>
                    <a:pt x="1318" y="830"/>
                  </a:cubicBezTo>
                  <a:cubicBezTo>
                    <a:pt x="1330" y="554"/>
                    <a:pt x="1393" y="228"/>
                    <a:pt x="1029" y="78"/>
                  </a:cubicBezTo>
                  <a:cubicBezTo>
                    <a:pt x="966" y="27"/>
                    <a:pt x="891" y="15"/>
                    <a:pt x="816" y="2"/>
                  </a:cubicBezTo>
                  <a:cubicBezTo>
                    <a:pt x="802" y="1"/>
                    <a:pt x="789" y="0"/>
                    <a:pt x="776"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41"/>
            <p:cNvSpPr/>
            <p:nvPr/>
          </p:nvSpPr>
          <p:spPr>
            <a:xfrm>
              <a:off x="1059425" y="2077500"/>
              <a:ext cx="99275" cy="77325"/>
            </a:xfrm>
            <a:custGeom>
              <a:avLst/>
              <a:gdLst/>
              <a:ahLst/>
              <a:cxnLst/>
              <a:rect l="l" t="t" r="r" b="b"/>
              <a:pathLst>
                <a:path w="3971" h="3093" extrusionOk="0">
                  <a:moveTo>
                    <a:pt x="838" y="1"/>
                  </a:moveTo>
                  <a:cubicBezTo>
                    <a:pt x="670" y="1"/>
                    <a:pt x="499" y="25"/>
                    <a:pt x="327" y="79"/>
                  </a:cubicBezTo>
                  <a:lnTo>
                    <a:pt x="64" y="480"/>
                  </a:lnTo>
                  <a:cubicBezTo>
                    <a:pt x="1" y="895"/>
                    <a:pt x="64" y="1309"/>
                    <a:pt x="302" y="1660"/>
                  </a:cubicBezTo>
                  <a:cubicBezTo>
                    <a:pt x="653" y="2187"/>
                    <a:pt x="1256" y="2739"/>
                    <a:pt x="1871" y="2990"/>
                  </a:cubicBezTo>
                  <a:cubicBezTo>
                    <a:pt x="2036" y="3059"/>
                    <a:pt x="2224" y="3092"/>
                    <a:pt x="2416" y="3092"/>
                  </a:cubicBezTo>
                  <a:cubicBezTo>
                    <a:pt x="3168" y="3092"/>
                    <a:pt x="3970" y="2581"/>
                    <a:pt x="3640" y="1710"/>
                  </a:cubicBezTo>
                  <a:cubicBezTo>
                    <a:pt x="3427" y="1146"/>
                    <a:pt x="2862" y="794"/>
                    <a:pt x="2348" y="506"/>
                  </a:cubicBezTo>
                  <a:cubicBezTo>
                    <a:pt x="1880" y="239"/>
                    <a:pt x="1370" y="1"/>
                    <a:pt x="838" y="1"/>
                  </a:cubicBezTo>
                  <a:close/>
                </a:path>
              </a:pathLst>
            </a:custGeom>
            <a:solidFill>
              <a:srgbClr val="C0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41"/>
            <p:cNvSpPr/>
            <p:nvPr/>
          </p:nvSpPr>
          <p:spPr>
            <a:xfrm>
              <a:off x="1056600" y="2075625"/>
              <a:ext cx="29525" cy="33450"/>
            </a:xfrm>
            <a:custGeom>
              <a:avLst/>
              <a:gdLst/>
              <a:ahLst/>
              <a:cxnLst/>
              <a:rect l="l" t="t" r="r" b="b"/>
              <a:pathLst>
                <a:path w="1181" h="1338" extrusionOk="0">
                  <a:moveTo>
                    <a:pt x="569" y="0"/>
                  </a:moveTo>
                  <a:cubicBezTo>
                    <a:pt x="434" y="0"/>
                    <a:pt x="302" y="51"/>
                    <a:pt x="177" y="204"/>
                  </a:cubicBezTo>
                  <a:cubicBezTo>
                    <a:pt x="114" y="254"/>
                    <a:pt x="76" y="317"/>
                    <a:pt x="51" y="392"/>
                  </a:cubicBezTo>
                  <a:cubicBezTo>
                    <a:pt x="1" y="518"/>
                    <a:pt x="1" y="656"/>
                    <a:pt x="14" y="794"/>
                  </a:cubicBezTo>
                  <a:cubicBezTo>
                    <a:pt x="14" y="919"/>
                    <a:pt x="26" y="1057"/>
                    <a:pt x="76" y="1183"/>
                  </a:cubicBezTo>
                  <a:cubicBezTo>
                    <a:pt x="109" y="1260"/>
                    <a:pt x="172" y="1338"/>
                    <a:pt x="246" y="1338"/>
                  </a:cubicBezTo>
                  <a:cubicBezTo>
                    <a:pt x="256" y="1338"/>
                    <a:pt x="267" y="1336"/>
                    <a:pt x="277" y="1334"/>
                  </a:cubicBezTo>
                  <a:cubicBezTo>
                    <a:pt x="377" y="1321"/>
                    <a:pt x="415" y="1208"/>
                    <a:pt x="428" y="1108"/>
                  </a:cubicBezTo>
                  <a:cubicBezTo>
                    <a:pt x="440" y="932"/>
                    <a:pt x="415" y="756"/>
                    <a:pt x="352" y="593"/>
                  </a:cubicBezTo>
                  <a:lnTo>
                    <a:pt x="352" y="593"/>
                  </a:lnTo>
                  <a:cubicBezTo>
                    <a:pt x="490" y="706"/>
                    <a:pt x="641" y="769"/>
                    <a:pt x="817" y="781"/>
                  </a:cubicBezTo>
                  <a:cubicBezTo>
                    <a:pt x="854" y="781"/>
                    <a:pt x="892" y="781"/>
                    <a:pt x="917" y="769"/>
                  </a:cubicBezTo>
                  <a:cubicBezTo>
                    <a:pt x="955" y="731"/>
                    <a:pt x="955" y="668"/>
                    <a:pt x="930" y="631"/>
                  </a:cubicBezTo>
                  <a:cubicBezTo>
                    <a:pt x="904" y="581"/>
                    <a:pt x="854" y="555"/>
                    <a:pt x="817" y="530"/>
                  </a:cubicBezTo>
                  <a:cubicBezTo>
                    <a:pt x="729" y="493"/>
                    <a:pt x="654" y="443"/>
                    <a:pt x="566" y="392"/>
                  </a:cubicBezTo>
                  <a:lnTo>
                    <a:pt x="917" y="392"/>
                  </a:lnTo>
                  <a:cubicBezTo>
                    <a:pt x="980" y="392"/>
                    <a:pt x="1043" y="392"/>
                    <a:pt x="1093" y="355"/>
                  </a:cubicBezTo>
                  <a:cubicBezTo>
                    <a:pt x="1143" y="330"/>
                    <a:pt x="1181" y="267"/>
                    <a:pt x="1168" y="217"/>
                  </a:cubicBezTo>
                  <a:cubicBezTo>
                    <a:pt x="1143" y="166"/>
                    <a:pt x="1093" y="141"/>
                    <a:pt x="1055" y="129"/>
                  </a:cubicBezTo>
                  <a:cubicBezTo>
                    <a:pt x="897" y="74"/>
                    <a:pt x="732" y="0"/>
                    <a:pt x="56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41"/>
            <p:cNvSpPr/>
            <p:nvPr/>
          </p:nvSpPr>
          <p:spPr>
            <a:xfrm>
              <a:off x="922350" y="1777350"/>
              <a:ext cx="176825" cy="463375"/>
            </a:xfrm>
            <a:custGeom>
              <a:avLst/>
              <a:gdLst/>
              <a:ahLst/>
              <a:cxnLst/>
              <a:rect l="l" t="t" r="r" b="b"/>
              <a:pathLst>
                <a:path w="7073" h="18535" extrusionOk="0">
                  <a:moveTo>
                    <a:pt x="163" y="0"/>
                  </a:moveTo>
                  <a:cubicBezTo>
                    <a:pt x="126" y="0"/>
                    <a:pt x="88" y="26"/>
                    <a:pt x="88" y="76"/>
                  </a:cubicBezTo>
                  <a:cubicBezTo>
                    <a:pt x="0" y="3426"/>
                    <a:pt x="753" y="6865"/>
                    <a:pt x="1920" y="9989"/>
                  </a:cubicBezTo>
                  <a:cubicBezTo>
                    <a:pt x="3087" y="13089"/>
                    <a:pt x="4781" y="16038"/>
                    <a:pt x="6990" y="18522"/>
                  </a:cubicBezTo>
                  <a:cubicBezTo>
                    <a:pt x="6998" y="18531"/>
                    <a:pt x="7007" y="18534"/>
                    <a:pt x="7015" y="18534"/>
                  </a:cubicBezTo>
                  <a:cubicBezTo>
                    <a:pt x="7046" y="18534"/>
                    <a:pt x="7072" y="18489"/>
                    <a:pt x="7053" y="18460"/>
                  </a:cubicBezTo>
                  <a:cubicBezTo>
                    <a:pt x="4944" y="15824"/>
                    <a:pt x="3225" y="12938"/>
                    <a:pt x="2058" y="9763"/>
                  </a:cubicBezTo>
                  <a:cubicBezTo>
                    <a:pt x="904" y="6626"/>
                    <a:pt x="402" y="3401"/>
                    <a:pt x="238" y="76"/>
                  </a:cubicBezTo>
                  <a:cubicBezTo>
                    <a:pt x="238" y="26"/>
                    <a:pt x="201" y="0"/>
                    <a:pt x="163"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41"/>
            <p:cNvSpPr/>
            <p:nvPr/>
          </p:nvSpPr>
          <p:spPr>
            <a:xfrm>
              <a:off x="970975" y="2020050"/>
              <a:ext cx="37975" cy="207800"/>
            </a:xfrm>
            <a:custGeom>
              <a:avLst/>
              <a:gdLst/>
              <a:ahLst/>
              <a:cxnLst/>
              <a:rect l="l" t="t" r="r" b="b"/>
              <a:pathLst>
                <a:path w="1519" h="8312" extrusionOk="0">
                  <a:moveTo>
                    <a:pt x="24" y="0"/>
                  </a:moveTo>
                  <a:cubicBezTo>
                    <a:pt x="12" y="0"/>
                    <a:pt x="0" y="10"/>
                    <a:pt x="0" y="30"/>
                  </a:cubicBezTo>
                  <a:cubicBezTo>
                    <a:pt x="176" y="1373"/>
                    <a:pt x="502" y="2703"/>
                    <a:pt x="715" y="4033"/>
                  </a:cubicBezTo>
                  <a:cubicBezTo>
                    <a:pt x="828" y="4711"/>
                    <a:pt x="929" y="5376"/>
                    <a:pt x="1029" y="6041"/>
                  </a:cubicBezTo>
                  <a:cubicBezTo>
                    <a:pt x="1130" y="6769"/>
                    <a:pt x="1142" y="7547"/>
                    <a:pt x="1343" y="8262"/>
                  </a:cubicBezTo>
                  <a:cubicBezTo>
                    <a:pt x="1354" y="8296"/>
                    <a:pt x="1385" y="8312"/>
                    <a:pt x="1416" y="8312"/>
                  </a:cubicBezTo>
                  <a:cubicBezTo>
                    <a:pt x="1454" y="8312"/>
                    <a:pt x="1493" y="8286"/>
                    <a:pt x="1493" y="8237"/>
                  </a:cubicBezTo>
                  <a:cubicBezTo>
                    <a:pt x="1519" y="7597"/>
                    <a:pt x="1355" y="6920"/>
                    <a:pt x="1268" y="6292"/>
                  </a:cubicBezTo>
                  <a:cubicBezTo>
                    <a:pt x="1167" y="5589"/>
                    <a:pt x="1054" y="4887"/>
                    <a:pt x="929" y="4184"/>
                  </a:cubicBezTo>
                  <a:cubicBezTo>
                    <a:pt x="690" y="2804"/>
                    <a:pt x="477" y="1360"/>
                    <a:pt x="50" y="18"/>
                  </a:cubicBezTo>
                  <a:cubicBezTo>
                    <a:pt x="45" y="6"/>
                    <a:pt x="34" y="0"/>
                    <a:pt x="24"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41"/>
            <p:cNvSpPr/>
            <p:nvPr/>
          </p:nvSpPr>
          <p:spPr>
            <a:xfrm>
              <a:off x="944100" y="1932900"/>
              <a:ext cx="125375" cy="160150"/>
            </a:xfrm>
            <a:custGeom>
              <a:avLst/>
              <a:gdLst/>
              <a:ahLst/>
              <a:cxnLst/>
              <a:rect l="l" t="t" r="r" b="b"/>
              <a:pathLst>
                <a:path w="5015" h="6406" extrusionOk="0">
                  <a:moveTo>
                    <a:pt x="59" y="0"/>
                  </a:moveTo>
                  <a:cubicBezTo>
                    <a:pt x="31" y="0"/>
                    <a:pt x="1" y="22"/>
                    <a:pt x="8" y="53"/>
                  </a:cubicBezTo>
                  <a:cubicBezTo>
                    <a:pt x="335" y="1370"/>
                    <a:pt x="987" y="2512"/>
                    <a:pt x="1853" y="3541"/>
                  </a:cubicBezTo>
                  <a:cubicBezTo>
                    <a:pt x="2719" y="4570"/>
                    <a:pt x="3748" y="5599"/>
                    <a:pt x="4840" y="6390"/>
                  </a:cubicBezTo>
                  <a:cubicBezTo>
                    <a:pt x="4855" y="6401"/>
                    <a:pt x="4871" y="6406"/>
                    <a:pt x="4887" y="6406"/>
                  </a:cubicBezTo>
                  <a:cubicBezTo>
                    <a:pt x="4958" y="6406"/>
                    <a:pt x="5015" y="6304"/>
                    <a:pt x="4953" y="6252"/>
                  </a:cubicBezTo>
                  <a:cubicBezTo>
                    <a:pt x="4049" y="5323"/>
                    <a:pt x="3008" y="4558"/>
                    <a:pt x="2154" y="3579"/>
                  </a:cubicBezTo>
                  <a:cubicBezTo>
                    <a:pt x="1238" y="2550"/>
                    <a:pt x="498" y="1358"/>
                    <a:pt x="96" y="28"/>
                  </a:cubicBezTo>
                  <a:cubicBezTo>
                    <a:pt x="92" y="9"/>
                    <a:pt x="76" y="0"/>
                    <a:pt x="5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41"/>
            <p:cNvSpPr/>
            <p:nvPr/>
          </p:nvSpPr>
          <p:spPr>
            <a:xfrm>
              <a:off x="950250" y="1943550"/>
              <a:ext cx="45525" cy="20025"/>
            </a:xfrm>
            <a:custGeom>
              <a:avLst/>
              <a:gdLst/>
              <a:ahLst/>
              <a:cxnLst/>
              <a:rect l="l" t="t" r="r" b="b"/>
              <a:pathLst>
                <a:path w="1821" h="801" extrusionOk="0">
                  <a:moveTo>
                    <a:pt x="467" y="0"/>
                  </a:moveTo>
                  <a:cubicBezTo>
                    <a:pt x="309" y="0"/>
                    <a:pt x="152" y="21"/>
                    <a:pt x="1" y="66"/>
                  </a:cubicBezTo>
                  <a:cubicBezTo>
                    <a:pt x="328" y="513"/>
                    <a:pt x="854" y="801"/>
                    <a:pt x="1295" y="801"/>
                  </a:cubicBezTo>
                  <a:cubicBezTo>
                    <a:pt x="1498" y="801"/>
                    <a:pt x="1682" y="740"/>
                    <a:pt x="1820" y="606"/>
                  </a:cubicBezTo>
                  <a:cubicBezTo>
                    <a:pt x="1485" y="222"/>
                    <a:pt x="974" y="0"/>
                    <a:pt x="46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41"/>
            <p:cNvSpPr/>
            <p:nvPr/>
          </p:nvSpPr>
          <p:spPr>
            <a:xfrm>
              <a:off x="938650" y="1895750"/>
              <a:ext cx="70300" cy="30650"/>
            </a:xfrm>
            <a:custGeom>
              <a:avLst/>
              <a:gdLst/>
              <a:ahLst/>
              <a:cxnLst/>
              <a:rect l="l" t="t" r="r" b="b"/>
              <a:pathLst>
                <a:path w="2812" h="1226" extrusionOk="0">
                  <a:moveTo>
                    <a:pt x="710" y="0"/>
                  </a:moveTo>
                  <a:cubicBezTo>
                    <a:pt x="470" y="0"/>
                    <a:pt x="231" y="31"/>
                    <a:pt x="1" y="96"/>
                  </a:cubicBezTo>
                  <a:cubicBezTo>
                    <a:pt x="506" y="789"/>
                    <a:pt x="1315" y="1226"/>
                    <a:pt x="1993" y="1226"/>
                  </a:cubicBezTo>
                  <a:cubicBezTo>
                    <a:pt x="2309" y="1226"/>
                    <a:pt x="2596" y="1131"/>
                    <a:pt x="2812" y="924"/>
                  </a:cubicBezTo>
                  <a:cubicBezTo>
                    <a:pt x="2292" y="337"/>
                    <a:pt x="1498" y="0"/>
                    <a:pt x="71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41"/>
            <p:cNvSpPr/>
            <p:nvPr/>
          </p:nvSpPr>
          <p:spPr>
            <a:xfrm>
              <a:off x="970025" y="1983425"/>
              <a:ext cx="65275" cy="23100"/>
            </a:xfrm>
            <a:custGeom>
              <a:avLst/>
              <a:gdLst/>
              <a:ahLst/>
              <a:cxnLst/>
              <a:rect l="l" t="t" r="r" b="b"/>
              <a:pathLst>
                <a:path w="2611" h="924" extrusionOk="0">
                  <a:moveTo>
                    <a:pt x="1170" y="0"/>
                  </a:moveTo>
                  <a:cubicBezTo>
                    <a:pt x="763" y="0"/>
                    <a:pt x="356" y="96"/>
                    <a:pt x="0" y="291"/>
                  </a:cubicBezTo>
                  <a:cubicBezTo>
                    <a:pt x="464" y="699"/>
                    <a:pt x="1072" y="924"/>
                    <a:pt x="1601" y="924"/>
                  </a:cubicBezTo>
                  <a:cubicBezTo>
                    <a:pt x="2031" y="924"/>
                    <a:pt x="2408" y="775"/>
                    <a:pt x="2611" y="454"/>
                  </a:cubicBezTo>
                  <a:cubicBezTo>
                    <a:pt x="2198" y="153"/>
                    <a:pt x="1684" y="0"/>
                    <a:pt x="117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41"/>
            <p:cNvSpPr/>
            <p:nvPr/>
          </p:nvSpPr>
          <p:spPr>
            <a:xfrm>
              <a:off x="937075" y="1989425"/>
              <a:ext cx="55550" cy="48125"/>
            </a:xfrm>
            <a:custGeom>
              <a:avLst/>
              <a:gdLst/>
              <a:ahLst/>
              <a:cxnLst/>
              <a:rect l="l" t="t" r="r" b="b"/>
              <a:pathLst>
                <a:path w="2222" h="1925" extrusionOk="0">
                  <a:moveTo>
                    <a:pt x="1" y="0"/>
                  </a:moveTo>
                  <a:lnTo>
                    <a:pt x="1" y="0"/>
                  </a:lnTo>
                  <a:cubicBezTo>
                    <a:pt x="229" y="1042"/>
                    <a:pt x="1076" y="1925"/>
                    <a:pt x="1862" y="1925"/>
                  </a:cubicBezTo>
                  <a:cubicBezTo>
                    <a:pt x="1984" y="1925"/>
                    <a:pt x="2105" y="1903"/>
                    <a:pt x="2222" y="1858"/>
                  </a:cubicBezTo>
                  <a:cubicBezTo>
                    <a:pt x="1908" y="891"/>
                    <a:pt x="1017" y="138"/>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41"/>
            <p:cNvSpPr/>
            <p:nvPr/>
          </p:nvSpPr>
          <p:spPr>
            <a:xfrm>
              <a:off x="1012700" y="2154750"/>
              <a:ext cx="33575" cy="65275"/>
            </a:xfrm>
            <a:custGeom>
              <a:avLst/>
              <a:gdLst/>
              <a:ahLst/>
              <a:cxnLst/>
              <a:rect l="l" t="t" r="r" b="b"/>
              <a:pathLst>
                <a:path w="1343" h="2611" extrusionOk="0">
                  <a:moveTo>
                    <a:pt x="916" y="1"/>
                  </a:moveTo>
                  <a:lnTo>
                    <a:pt x="916" y="1"/>
                  </a:lnTo>
                  <a:cubicBezTo>
                    <a:pt x="163" y="829"/>
                    <a:pt x="0" y="2134"/>
                    <a:pt x="703" y="2611"/>
                  </a:cubicBezTo>
                  <a:cubicBezTo>
                    <a:pt x="1255" y="1870"/>
                    <a:pt x="1343" y="816"/>
                    <a:pt x="916"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41"/>
            <p:cNvSpPr/>
            <p:nvPr/>
          </p:nvSpPr>
          <p:spPr>
            <a:xfrm>
              <a:off x="877175" y="1914450"/>
              <a:ext cx="58050" cy="70300"/>
            </a:xfrm>
            <a:custGeom>
              <a:avLst/>
              <a:gdLst/>
              <a:ahLst/>
              <a:cxnLst/>
              <a:rect l="l" t="t" r="r" b="b"/>
              <a:pathLst>
                <a:path w="2322" h="2812" extrusionOk="0">
                  <a:moveTo>
                    <a:pt x="2322" y="0"/>
                  </a:moveTo>
                  <a:lnTo>
                    <a:pt x="2322" y="0"/>
                  </a:lnTo>
                  <a:cubicBezTo>
                    <a:pt x="966" y="477"/>
                    <a:pt x="0" y="1857"/>
                    <a:pt x="502" y="2811"/>
                  </a:cubicBezTo>
                  <a:cubicBezTo>
                    <a:pt x="1569" y="2322"/>
                    <a:pt x="2309" y="1180"/>
                    <a:pt x="2322"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41"/>
            <p:cNvSpPr/>
            <p:nvPr/>
          </p:nvSpPr>
          <p:spPr>
            <a:xfrm>
              <a:off x="1013325" y="2035925"/>
              <a:ext cx="51150" cy="18000"/>
            </a:xfrm>
            <a:custGeom>
              <a:avLst/>
              <a:gdLst/>
              <a:ahLst/>
              <a:cxnLst/>
              <a:rect l="l" t="t" r="r" b="b"/>
              <a:pathLst>
                <a:path w="2046" h="720" extrusionOk="0">
                  <a:moveTo>
                    <a:pt x="911" y="0"/>
                  </a:moveTo>
                  <a:cubicBezTo>
                    <a:pt x="594" y="0"/>
                    <a:pt x="277" y="74"/>
                    <a:pt x="0" y="224"/>
                  </a:cubicBezTo>
                  <a:cubicBezTo>
                    <a:pt x="360" y="542"/>
                    <a:pt x="835" y="719"/>
                    <a:pt x="1249" y="719"/>
                  </a:cubicBezTo>
                  <a:cubicBezTo>
                    <a:pt x="1586" y="719"/>
                    <a:pt x="1883" y="602"/>
                    <a:pt x="2046" y="349"/>
                  </a:cubicBezTo>
                  <a:cubicBezTo>
                    <a:pt x="1716" y="118"/>
                    <a:pt x="1313" y="0"/>
                    <a:pt x="91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41"/>
            <p:cNvSpPr/>
            <p:nvPr/>
          </p:nvSpPr>
          <p:spPr>
            <a:xfrm>
              <a:off x="1055975" y="2178650"/>
              <a:ext cx="51175" cy="17875"/>
            </a:xfrm>
            <a:custGeom>
              <a:avLst/>
              <a:gdLst/>
              <a:ahLst/>
              <a:cxnLst/>
              <a:rect l="l" t="t" r="r" b="b"/>
              <a:pathLst>
                <a:path w="2047" h="715" extrusionOk="0">
                  <a:moveTo>
                    <a:pt x="912" y="1"/>
                  </a:moveTo>
                  <a:cubicBezTo>
                    <a:pt x="594" y="1"/>
                    <a:pt x="278" y="75"/>
                    <a:pt x="1" y="224"/>
                  </a:cubicBezTo>
                  <a:cubicBezTo>
                    <a:pt x="360" y="541"/>
                    <a:pt x="832" y="715"/>
                    <a:pt x="1245" y="715"/>
                  </a:cubicBezTo>
                  <a:cubicBezTo>
                    <a:pt x="1584" y="715"/>
                    <a:pt x="1882" y="598"/>
                    <a:pt x="2046" y="350"/>
                  </a:cubicBezTo>
                  <a:cubicBezTo>
                    <a:pt x="1717" y="119"/>
                    <a:pt x="1314" y="1"/>
                    <a:pt x="91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41"/>
            <p:cNvSpPr/>
            <p:nvPr/>
          </p:nvSpPr>
          <p:spPr>
            <a:xfrm>
              <a:off x="989800" y="2116175"/>
              <a:ext cx="42375" cy="30675"/>
            </a:xfrm>
            <a:custGeom>
              <a:avLst/>
              <a:gdLst/>
              <a:ahLst/>
              <a:cxnLst/>
              <a:rect l="l" t="t" r="r" b="b"/>
              <a:pathLst>
                <a:path w="1695" h="1227" extrusionOk="0">
                  <a:moveTo>
                    <a:pt x="0" y="0"/>
                  </a:moveTo>
                  <a:cubicBezTo>
                    <a:pt x="229" y="687"/>
                    <a:pt x="837" y="1227"/>
                    <a:pt x="1375" y="1227"/>
                  </a:cubicBezTo>
                  <a:cubicBezTo>
                    <a:pt x="1486" y="1227"/>
                    <a:pt x="1593" y="1204"/>
                    <a:pt x="1694" y="1155"/>
                  </a:cubicBezTo>
                  <a:cubicBezTo>
                    <a:pt x="1406" y="490"/>
                    <a:pt x="728" y="25"/>
                    <a:pt x="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41"/>
            <p:cNvSpPr/>
            <p:nvPr/>
          </p:nvSpPr>
          <p:spPr>
            <a:xfrm>
              <a:off x="929875" y="2054675"/>
              <a:ext cx="36725" cy="43425"/>
            </a:xfrm>
            <a:custGeom>
              <a:avLst/>
              <a:gdLst/>
              <a:ahLst/>
              <a:cxnLst/>
              <a:rect l="l" t="t" r="r" b="b"/>
              <a:pathLst>
                <a:path w="1469" h="1737" extrusionOk="0">
                  <a:moveTo>
                    <a:pt x="0" y="1"/>
                  </a:moveTo>
                  <a:lnTo>
                    <a:pt x="0" y="1"/>
                  </a:lnTo>
                  <a:cubicBezTo>
                    <a:pt x="47" y="895"/>
                    <a:pt x="653" y="1736"/>
                    <a:pt x="1310" y="1736"/>
                  </a:cubicBezTo>
                  <a:cubicBezTo>
                    <a:pt x="1363" y="1736"/>
                    <a:pt x="1416" y="1731"/>
                    <a:pt x="1468" y="1720"/>
                  </a:cubicBezTo>
                  <a:cubicBezTo>
                    <a:pt x="1356" y="942"/>
                    <a:pt x="766" y="239"/>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41"/>
            <p:cNvSpPr/>
            <p:nvPr/>
          </p:nvSpPr>
          <p:spPr>
            <a:xfrm>
              <a:off x="918000" y="2108625"/>
              <a:ext cx="26325" cy="38650"/>
            </a:xfrm>
            <a:custGeom>
              <a:avLst/>
              <a:gdLst/>
              <a:ahLst/>
              <a:cxnLst/>
              <a:rect l="l" t="t" r="r" b="b"/>
              <a:pathLst>
                <a:path w="1053" h="1546" extrusionOk="0">
                  <a:moveTo>
                    <a:pt x="74" y="1"/>
                  </a:moveTo>
                  <a:lnTo>
                    <a:pt x="74" y="1"/>
                  </a:lnTo>
                  <a:cubicBezTo>
                    <a:pt x="0" y="761"/>
                    <a:pt x="442" y="1546"/>
                    <a:pt x="1013" y="1546"/>
                  </a:cubicBezTo>
                  <a:cubicBezTo>
                    <a:pt x="1026" y="1546"/>
                    <a:pt x="1039" y="1545"/>
                    <a:pt x="1052" y="1544"/>
                  </a:cubicBezTo>
                  <a:cubicBezTo>
                    <a:pt x="1052" y="904"/>
                    <a:pt x="663" y="277"/>
                    <a:pt x="7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41"/>
            <p:cNvSpPr/>
            <p:nvPr/>
          </p:nvSpPr>
          <p:spPr>
            <a:xfrm>
              <a:off x="1016450" y="2056250"/>
              <a:ext cx="28575" cy="47400"/>
            </a:xfrm>
            <a:custGeom>
              <a:avLst/>
              <a:gdLst/>
              <a:ahLst/>
              <a:cxnLst/>
              <a:rect l="l" t="t" r="r" b="b"/>
              <a:pathLst>
                <a:path w="1143" h="1896" extrusionOk="0">
                  <a:moveTo>
                    <a:pt x="239" y="0"/>
                  </a:moveTo>
                  <a:lnTo>
                    <a:pt x="239" y="0"/>
                  </a:lnTo>
                  <a:cubicBezTo>
                    <a:pt x="1" y="841"/>
                    <a:pt x="365" y="1807"/>
                    <a:pt x="1017" y="1895"/>
                  </a:cubicBezTo>
                  <a:cubicBezTo>
                    <a:pt x="1143" y="1180"/>
                    <a:pt x="816" y="414"/>
                    <a:pt x="239"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41"/>
            <p:cNvSpPr/>
            <p:nvPr/>
          </p:nvSpPr>
          <p:spPr>
            <a:xfrm>
              <a:off x="1047525" y="2202450"/>
              <a:ext cx="25750" cy="51150"/>
            </a:xfrm>
            <a:custGeom>
              <a:avLst/>
              <a:gdLst/>
              <a:ahLst/>
              <a:cxnLst/>
              <a:rect l="l" t="t" r="r" b="b"/>
              <a:pathLst>
                <a:path w="1030" h="2046" extrusionOk="0">
                  <a:moveTo>
                    <a:pt x="690" y="0"/>
                  </a:moveTo>
                  <a:lnTo>
                    <a:pt x="690" y="0"/>
                  </a:lnTo>
                  <a:cubicBezTo>
                    <a:pt x="113" y="653"/>
                    <a:pt x="0" y="1682"/>
                    <a:pt x="552" y="2046"/>
                  </a:cubicBezTo>
                  <a:cubicBezTo>
                    <a:pt x="979" y="1456"/>
                    <a:pt x="1029" y="628"/>
                    <a:pt x="690"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41"/>
            <p:cNvSpPr/>
            <p:nvPr/>
          </p:nvSpPr>
          <p:spPr>
            <a:xfrm>
              <a:off x="1137875" y="2025175"/>
              <a:ext cx="86600" cy="105400"/>
            </a:xfrm>
            <a:custGeom>
              <a:avLst/>
              <a:gdLst/>
              <a:ahLst/>
              <a:cxnLst/>
              <a:rect l="l" t="t" r="r" b="b"/>
              <a:pathLst>
                <a:path w="3464" h="4216" extrusionOk="0">
                  <a:moveTo>
                    <a:pt x="803" y="1"/>
                  </a:moveTo>
                  <a:lnTo>
                    <a:pt x="364" y="290"/>
                  </a:lnTo>
                  <a:cubicBezTo>
                    <a:pt x="113" y="679"/>
                    <a:pt x="0" y="1130"/>
                    <a:pt x="88" y="1595"/>
                  </a:cubicBezTo>
                  <a:cubicBezTo>
                    <a:pt x="201" y="2310"/>
                    <a:pt x="565" y="3151"/>
                    <a:pt x="1067" y="3690"/>
                  </a:cubicBezTo>
                  <a:cubicBezTo>
                    <a:pt x="1371" y="4018"/>
                    <a:pt x="1867" y="4216"/>
                    <a:pt x="2325" y="4216"/>
                  </a:cubicBezTo>
                  <a:cubicBezTo>
                    <a:pt x="2886" y="4216"/>
                    <a:pt x="3391" y="3919"/>
                    <a:pt x="3426" y="3201"/>
                  </a:cubicBezTo>
                  <a:cubicBezTo>
                    <a:pt x="3464" y="2523"/>
                    <a:pt x="3049" y="1896"/>
                    <a:pt x="2660" y="1369"/>
                  </a:cubicBezTo>
                  <a:cubicBezTo>
                    <a:pt x="2196" y="729"/>
                    <a:pt x="1631" y="101"/>
                    <a:pt x="803" y="1"/>
                  </a:cubicBezTo>
                  <a:close/>
                </a:path>
              </a:pathLst>
            </a:custGeom>
            <a:solidFill>
              <a:srgbClr val="E740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41"/>
            <p:cNvSpPr/>
            <p:nvPr/>
          </p:nvSpPr>
          <p:spPr>
            <a:xfrm>
              <a:off x="1137550" y="2021525"/>
              <a:ext cx="38300" cy="32325"/>
            </a:xfrm>
            <a:custGeom>
              <a:avLst/>
              <a:gdLst/>
              <a:ahLst/>
              <a:cxnLst/>
              <a:rect l="l" t="t" r="r" b="b"/>
              <a:pathLst>
                <a:path w="1532" h="1293" extrusionOk="0">
                  <a:moveTo>
                    <a:pt x="802" y="1"/>
                  </a:moveTo>
                  <a:cubicBezTo>
                    <a:pt x="719" y="1"/>
                    <a:pt x="628" y="22"/>
                    <a:pt x="528" y="72"/>
                  </a:cubicBezTo>
                  <a:cubicBezTo>
                    <a:pt x="452" y="97"/>
                    <a:pt x="377" y="147"/>
                    <a:pt x="314" y="210"/>
                  </a:cubicBezTo>
                  <a:cubicBezTo>
                    <a:pt x="214" y="323"/>
                    <a:pt x="164" y="461"/>
                    <a:pt x="101" y="599"/>
                  </a:cubicBezTo>
                  <a:cubicBezTo>
                    <a:pt x="51" y="737"/>
                    <a:pt x="1" y="887"/>
                    <a:pt x="1" y="1038"/>
                  </a:cubicBezTo>
                  <a:cubicBezTo>
                    <a:pt x="1" y="1138"/>
                    <a:pt x="38" y="1264"/>
                    <a:pt x="139" y="1289"/>
                  </a:cubicBezTo>
                  <a:cubicBezTo>
                    <a:pt x="149" y="1292"/>
                    <a:pt x="160" y="1293"/>
                    <a:pt x="170" y="1293"/>
                  </a:cubicBezTo>
                  <a:cubicBezTo>
                    <a:pt x="257" y="1293"/>
                    <a:pt x="332" y="1203"/>
                    <a:pt x="377" y="1113"/>
                  </a:cubicBezTo>
                  <a:cubicBezTo>
                    <a:pt x="477" y="950"/>
                    <a:pt x="528" y="749"/>
                    <a:pt x="540" y="561"/>
                  </a:cubicBezTo>
                  <a:cubicBezTo>
                    <a:pt x="615" y="724"/>
                    <a:pt x="754" y="875"/>
                    <a:pt x="917" y="963"/>
                  </a:cubicBezTo>
                  <a:cubicBezTo>
                    <a:pt x="944" y="981"/>
                    <a:pt x="972" y="993"/>
                    <a:pt x="999" y="993"/>
                  </a:cubicBezTo>
                  <a:cubicBezTo>
                    <a:pt x="1009" y="993"/>
                    <a:pt x="1019" y="991"/>
                    <a:pt x="1030" y="988"/>
                  </a:cubicBezTo>
                  <a:cubicBezTo>
                    <a:pt x="1080" y="975"/>
                    <a:pt x="1105" y="912"/>
                    <a:pt x="1105" y="850"/>
                  </a:cubicBezTo>
                  <a:cubicBezTo>
                    <a:pt x="1092" y="800"/>
                    <a:pt x="1055" y="749"/>
                    <a:pt x="1030" y="712"/>
                  </a:cubicBezTo>
                  <a:cubicBezTo>
                    <a:pt x="967" y="624"/>
                    <a:pt x="904" y="536"/>
                    <a:pt x="841" y="448"/>
                  </a:cubicBezTo>
                  <a:lnTo>
                    <a:pt x="841" y="448"/>
                  </a:lnTo>
                  <a:cubicBezTo>
                    <a:pt x="967" y="498"/>
                    <a:pt x="1080" y="561"/>
                    <a:pt x="1205" y="611"/>
                  </a:cubicBezTo>
                  <a:cubicBezTo>
                    <a:pt x="1268" y="636"/>
                    <a:pt x="1331" y="661"/>
                    <a:pt x="1393" y="661"/>
                  </a:cubicBezTo>
                  <a:cubicBezTo>
                    <a:pt x="1456" y="649"/>
                    <a:pt x="1519" y="611"/>
                    <a:pt x="1519" y="536"/>
                  </a:cubicBezTo>
                  <a:cubicBezTo>
                    <a:pt x="1532" y="486"/>
                    <a:pt x="1494" y="436"/>
                    <a:pt x="1444" y="398"/>
                  </a:cubicBezTo>
                  <a:cubicBezTo>
                    <a:pt x="1271" y="225"/>
                    <a:pt x="1076" y="1"/>
                    <a:pt x="802"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41"/>
            <p:cNvSpPr/>
            <p:nvPr/>
          </p:nvSpPr>
          <p:spPr>
            <a:xfrm>
              <a:off x="951050" y="1576750"/>
              <a:ext cx="202950" cy="459725"/>
            </a:xfrm>
            <a:custGeom>
              <a:avLst/>
              <a:gdLst/>
              <a:ahLst/>
              <a:cxnLst/>
              <a:rect l="l" t="t" r="r" b="b"/>
              <a:pathLst>
                <a:path w="8118" h="18389" extrusionOk="0">
                  <a:moveTo>
                    <a:pt x="69" y="1"/>
                  </a:moveTo>
                  <a:cubicBezTo>
                    <a:pt x="33" y="1"/>
                    <a:pt x="0" y="26"/>
                    <a:pt x="7" y="81"/>
                  </a:cubicBezTo>
                  <a:cubicBezTo>
                    <a:pt x="195" y="3369"/>
                    <a:pt x="1211" y="6644"/>
                    <a:pt x="2529" y="9643"/>
                  </a:cubicBezTo>
                  <a:cubicBezTo>
                    <a:pt x="3922" y="12793"/>
                    <a:pt x="5766" y="15780"/>
                    <a:pt x="8038" y="18377"/>
                  </a:cubicBezTo>
                  <a:cubicBezTo>
                    <a:pt x="8046" y="18385"/>
                    <a:pt x="8055" y="18389"/>
                    <a:pt x="8063" y="18389"/>
                  </a:cubicBezTo>
                  <a:cubicBezTo>
                    <a:pt x="8093" y="18389"/>
                    <a:pt x="8117" y="18344"/>
                    <a:pt x="8088" y="18314"/>
                  </a:cubicBezTo>
                  <a:cubicBezTo>
                    <a:pt x="6005" y="15642"/>
                    <a:pt x="4160" y="12806"/>
                    <a:pt x="2780" y="9706"/>
                  </a:cubicBezTo>
                  <a:cubicBezTo>
                    <a:pt x="1412" y="6619"/>
                    <a:pt x="596" y="3419"/>
                    <a:pt x="157" y="81"/>
                  </a:cubicBezTo>
                  <a:cubicBezTo>
                    <a:pt x="151" y="29"/>
                    <a:pt x="108" y="1"/>
                    <a:pt x="6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41"/>
            <p:cNvSpPr/>
            <p:nvPr/>
          </p:nvSpPr>
          <p:spPr>
            <a:xfrm>
              <a:off x="1104300" y="1991625"/>
              <a:ext cx="25425" cy="52400"/>
            </a:xfrm>
            <a:custGeom>
              <a:avLst/>
              <a:gdLst/>
              <a:ahLst/>
              <a:cxnLst/>
              <a:rect l="l" t="t" r="r" b="b"/>
              <a:pathLst>
                <a:path w="1017" h="2096" extrusionOk="0">
                  <a:moveTo>
                    <a:pt x="678" y="0"/>
                  </a:moveTo>
                  <a:cubicBezTo>
                    <a:pt x="101" y="678"/>
                    <a:pt x="0" y="1719"/>
                    <a:pt x="553" y="2096"/>
                  </a:cubicBezTo>
                  <a:cubicBezTo>
                    <a:pt x="979" y="1494"/>
                    <a:pt x="1017" y="653"/>
                    <a:pt x="67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41"/>
            <p:cNvSpPr/>
            <p:nvPr/>
          </p:nvSpPr>
          <p:spPr>
            <a:xfrm>
              <a:off x="1062875" y="1946125"/>
              <a:ext cx="32350" cy="65900"/>
            </a:xfrm>
            <a:custGeom>
              <a:avLst/>
              <a:gdLst/>
              <a:ahLst/>
              <a:cxnLst/>
              <a:rect l="l" t="t" r="r" b="b"/>
              <a:pathLst>
                <a:path w="1294" h="2636" extrusionOk="0">
                  <a:moveTo>
                    <a:pt x="854" y="1"/>
                  </a:moveTo>
                  <a:cubicBezTo>
                    <a:pt x="126" y="841"/>
                    <a:pt x="1" y="2172"/>
                    <a:pt x="704" y="2636"/>
                  </a:cubicBezTo>
                  <a:cubicBezTo>
                    <a:pt x="1231" y="1883"/>
                    <a:pt x="1293" y="816"/>
                    <a:pt x="854"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41"/>
            <p:cNvSpPr/>
            <p:nvPr/>
          </p:nvSpPr>
          <p:spPr>
            <a:xfrm>
              <a:off x="1012375" y="1866750"/>
              <a:ext cx="42700" cy="87250"/>
            </a:xfrm>
            <a:custGeom>
              <a:avLst/>
              <a:gdLst/>
              <a:ahLst/>
              <a:cxnLst/>
              <a:rect l="l" t="t" r="r" b="b"/>
              <a:pathLst>
                <a:path w="1708" h="3490" extrusionOk="0">
                  <a:moveTo>
                    <a:pt x="1130" y="1"/>
                  </a:moveTo>
                  <a:cubicBezTo>
                    <a:pt x="176" y="1118"/>
                    <a:pt x="1" y="2875"/>
                    <a:pt x="929" y="3489"/>
                  </a:cubicBezTo>
                  <a:cubicBezTo>
                    <a:pt x="1632" y="2498"/>
                    <a:pt x="1707" y="1080"/>
                    <a:pt x="113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41"/>
            <p:cNvSpPr/>
            <p:nvPr/>
          </p:nvSpPr>
          <p:spPr>
            <a:xfrm>
              <a:off x="970350" y="1794300"/>
              <a:ext cx="49575" cy="94750"/>
            </a:xfrm>
            <a:custGeom>
              <a:avLst/>
              <a:gdLst/>
              <a:ahLst/>
              <a:cxnLst/>
              <a:rect l="l" t="t" r="r" b="b"/>
              <a:pathLst>
                <a:path w="1983" h="3790" extrusionOk="0">
                  <a:moveTo>
                    <a:pt x="1418" y="0"/>
                  </a:moveTo>
                  <a:lnTo>
                    <a:pt x="1418" y="0"/>
                  </a:lnTo>
                  <a:cubicBezTo>
                    <a:pt x="289" y="1155"/>
                    <a:pt x="0" y="3062"/>
                    <a:pt x="966" y="3790"/>
                  </a:cubicBezTo>
                  <a:cubicBezTo>
                    <a:pt x="1795" y="2748"/>
                    <a:pt x="1983" y="1217"/>
                    <a:pt x="141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41"/>
            <p:cNvSpPr/>
            <p:nvPr/>
          </p:nvSpPr>
          <p:spPr>
            <a:xfrm>
              <a:off x="925150" y="1693900"/>
              <a:ext cx="62775" cy="113600"/>
            </a:xfrm>
            <a:custGeom>
              <a:avLst/>
              <a:gdLst/>
              <a:ahLst/>
              <a:cxnLst/>
              <a:rect l="l" t="t" r="r" b="b"/>
              <a:pathLst>
                <a:path w="2511" h="4544" extrusionOk="0">
                  <a:moveTo>
                    <a:pt x="1908" y="0"/>
                  </a:moveTo>
                  <a:lnTo>
                    <a:pt x="1908" y="0"/>
                  </a:lnTo>
                  <a:cubicBezTo>
                    <a:pt x="478" y="1318"/>
                    <a:pt x="1" y="3602"/>
                    <a:pt x="1130" y="4543"/>
                  </a:cubicBezTo>
                  <a:cubicBezTo>
                    <a:pt x="2197" y="3351"/>
                    <a:pt x="2511" y="1506"/>
                    <a:pt x="1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41"/>
            <p:cNvSpPr/>
            <p:nvPr/>
          </p:nvSpPr>
          <p:spPr>
            <a:xfrm>
              <a:off x="959350" y="1620175"/>
              <a:ext cx="81925" cy="81275"/>
            </a:xfrm>
            <a:custGeom>
              <a:avLst/>
              <a:gdLst/>
              <a:ahLst/>
              <a:cxnLst/>
              <a:rect l="l" t="t" r="r" b="b"/>
              <a:pathLst>
                <a:path w="3277" h="3251" extrusionOk="0">
                  <a:moveTo>
                    <a:pt x="1" y="0"/>
                  </a:moveTo>
                  <a:lnTo>
                    <a:pt x="1" y="0"/>
                  </a:lnTo>
                  <a:cubicBezTo>
                    <a:pt x="26" y="1494"/>
                    <a:pt x="1344" y="3000"/>
                    <a:pt x="3276" y="3251"/>
                  </a:cubicBezTo>
                  <a:cubicBezTo>
                    <a:pt x="2887" y="1669"/>
                    <a:pt x="1569" y="352"/>
                    <a:pt x="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41"/>
            <p:cNvSpPr/>
            <p:nvPr/>
          </p:nvSpPr>
          <p:spPr>
            <a:xfrm>
              <a:off x="992300" y="1757575"/>
              <a:ext cx="83150" cy="61225"/>
            </a:xfrm>
            <a:custGeom>
              <a:avLst/>
              <a:gdLst/>
              <a:ahLst/>
              <a:cxnLst/>
              <a:rect l="l" t="t" r="r" b="b"/>
              <a:pathLst>
                <a:path w="3326" h="2449" extrusionOk="0">
                  <a:moveTo>
                    <a:pt x="0" y="1"/>
                  </a:moveTo>
                  <a:lnTo>
                    <a:pt x="0" y="1"/>
                  </a:lnTo>
                  <a:cubicBezTo>
                    <a:pt x="210" y="1298"/>
                    <a:pt x="1539" y="2449"/>
                    <a:pt x="3244" y="2449"/>
                  </a:cubicBezTo>
                  <a:cubicBezTo>
                    <a:pt x="3271" y="2449"/>
                    <a:pt x="3298" y="2448"/>
                    <a:pt x="3326" y="2448"/>
                  </a:cubicBezTo>
                  <a:cubicBezTo>
                    <a:pt x="2786" y="1105"/>
                    <a:pt x="1431" y="114"/>
                    <a:pt x="0"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41"/>
            <p:cNvSpPr/>
            <p:nvPr/>
          </p:nvSpPr>
          <p:spPr>
            <a:xfrm>
              <a:off x="1031825" y="1847200"/>
              <a:ext cx="86625" cy="39050"/>
            </a:xfrm>
            <a:custGeom>
              <a:avLst/>
              <a:gdLst/>
              <a:ahLst/>
              <a:cxnLst/>
              <a:rect l="l" t="t" r="r" b="b"/>
              <a:pathLst>
                <a:path w="3465" h="1562" extrusionOk="0">
                  <a:moveTo>
                    <a:pt x="589" y="1"/>
                  </a:moveTo>
                  <a:cubicBezTo>
                    <a:pt x="392" y="1"/>
                    <a:pt x="195" y="19"/>
                    <a:pt x="1" y="55"/>
                  </a:cubicBezTo>
                  <a:cubicBezTo>
                    <a:pt x="381" y="936"/>
                    <a:pt x="1393" y="1562"/>
                    <a:pt x="2558" y="1562"/>
                  </a:cubicBezTo>
                  <a:cubicBezTo>
                    <a:pt x="2853" y="1562"/>
                    <a:pt x="3157" y="1522"/>
                    <a:pt x="3464" y="1435"/>
                  </a:cubicBezTo>
                  <a:cubicBezTo>
                    <a:pt x="2794" y="543"/>
                    <a:pt x="1684" y="1"/>
                    <a:pt x="589"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41"/>
            <p:cNvSpPr/>
            <p:nvPr/>
          </p:nvSpPr>
          <p:spPr>
            <a:xfrm>
              <a:off x="1072300" y="1921650"/>
              <a:ext cx="69675" cy="31375"/>
            </a:xfrm>
            <a:custGeom>
              <a:avLst/>
              <a:gdLst/>
              <a:ahLst/>
              <a:cxnLst/>
              <a:rect l="l" t="t" r="r" b="b"/>
              <a:pathLst>
                <a:path w="2787" h="1255" extrusionOk="0">
                  <a:moveTo>
                    <a:pt x="457" y="0"/>
                  </a:moveTo>
                  <a:cubicBezTo>
                    <a:pt x="304" y="0"/>
                    <a:pt x="151" y="13"/>
                    <a:pt x="0" y="39"/>
                  </a:cubicBezTo>
                  <a:cubicBezTo>
                    <a:pt x="311" y="751"/>
                    <a:pt x="1128" y="1255"/>
                    <a:pt x="2065" y="1255"/>
                  </a:cubicBezTo>
                  <a:cubicBezTo>
                    <a:pt x="2300" y="1255"/>
                    <a:pt x="2542" y="1223"/>
                    <a:pt x="2786" y="1155"/>
                  </a:cubicBezTo>
                  <a:cubicBezTo>
                    <a:pt x="2251" y="427"/>
                    <a:pt x="1349" y="0"/>
                    <a:pt x="457"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41"/>
            <p:cNvSpPr/>
            <p:nvPr/>
          </p:nvSpPr>
          <p:spPr>
            <a:xfrm>
              <a:off x="1107750" y="1974025"/>
              <a:ext cx="68725" cy="24175"/>
            </a:xfrm>
            <a:custGeom>
              <a:avLst/>
              <a:gdLst/>
              <a:ahLst/>
              <a:cxnLst/>
              <a:rect l="l" t="t" r="r" b="b"/>
              <a:pathLst>
                <a:path w="2749" h="967" extrusionOk="0">
                  <a:moveTo>
                    <a:pt x="908" y="0"/>
                  </a:moveTo>
                  <a:cubicBezTo>
                    <a:pt x="599" y="0"/>
                    <a:pt x="290" y="54"/>
                    <a:pt x="0" y="165"/>
                  </a:cubicBezTo>
                  <a:cubicBezTo>
                    <a:pt x="339" y="661"/>
                    <a:pt x="967" y="966"/>
                    <a:pt x="1657" y="966"/>
                  </a:cubicBezTo>
                  <a:cubicBezTo>
                    <a:pt x="2015" y="966"/>
                    <a:pt x="2389" y="884"/>
                    <a:pt x="2749" y="704"/>
                  </a:cubicBezTo>
                  <a:cubicBezTo>
                    <a:pt x="2251" y="250"/>
                    <a:pt x="1577" y="0"/>
                    <a:pt x="908"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41"/>
            <p:cNvSpPr/>
            <p:nvPr/>
          </p:nvSpPr>
          <p:spPr>
            <a:xfrm>
              <a:off x="953075" y="2105825"/>
              <a:ext cx="35800" cy="43000"/>
            </a:xfrm>
            <a:custGeom>
              <a:avLst/>
              <a:gdLst/>
              <a:ahLst/>
              <a:cxnLst/>
              <a:rect l="l" t="t" r="r" b="b"/>
              <a:pathLst>
                <a:path w="1432" h="1720" extrusionOk="0">
                  <a:moveTo>
                    <a:pt x="1431" y="0"/>
                  </a:moveTo>
                  <a:cubicBezTo>
                    <a:pt x="603" y="289"/>
                    <a:pt x="1" y="1129"/>
                    <a:pt x="302" y="1719"/>
                  </a:cubicBezTo>
                  <a:cubicBezTo>
                    <a:pt x="967" y="1418"/>
                    <a:pt x="1419" y="728"/>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41"/>
            <p:cNvSpPr/>
            <p:nvPr/>
          </p:nvSpPr>
          <p:spPr>
            <a:xfrm>
              <a:off x="881550" y="2088550"/>
              <a:ext cx="42700" cy="31725"/>
            </a:xfrm>
            <a:custGeom>
              <a:avLst/>
              <a:gdLst/>
              <a:ahLst/>
              <a:cxnLst/>
              <a:rect l="l" t="t" r="r" b="b"/>
              <a:pathLst>
                <a:path w="1708" h="1269" extrusionOk="0">
                  <a:moveTo>
                    <a:pt x="1707" y="1"/>
                  </a:moveTo>
                  <a:lnTo>
                    <a:pt x="1707" y="1"/>
                  </a:lnTo>
                  <a:cubicBezTo>
                    <a:pt x="829" y="13"/>
                    <a:pt x="1" y="628"/>
                    <a:pt x="101" y="1268"/>
                  </a:cubicBezTo>
                  <a:cubicBezTo>
                    <a:pt x="816" y="1193"/>
                    <a:pt x="1469" y="678"/>
                    <a:pt x="1707"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41"/>
            <p:cNvSpPr/>
            <p:nvPr/>
          </p:nvSpPr>
          <p:spPr>
            <a:xfrm>
              <a:off x="878775" y="2022025"/>
              <a:ext cx="54575" cy="38950"/>
            </a:xfrm>
            <a:custGeom>
              <a:avLst/>
              <a:gdLst/>
              <a:ahLst/>
              <a:cxnLst/>
              <a:rect l="l" t="t" r="r" b="b"/>
              <a:pathLst>
                <a:path w="2183" h="1558" extrusionOk="0">
                  <a:moveTo>
                    <a:pt x="2128" y="1"/>
                  </a:moveTo>
                  <a:cubicBezTo>
                    <a:pt x="1043" y="1"/>
                    <a:pt x="1" y="743"/>
                    <a:pt x="112" y="1558"/>
                  </a:cubicBezTo>
                  <a:cubicBezTo>
                    <a:pt x="1015" y="1482"/>
                    <a:pt x="1856" y="842"/>
                    <a:pt x="2182" y="1"/>
                  </a:cubicBezTo>
                  <a:cubicBezTo>
                    <a:pt x="2164" y="1"/>
                    <a:pt x="2146" y="1"/>
                    <a:pt x="2128"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41"/>
            <p:cNvSpPr/>
            <p:nvPr/>
          </p:nvSpPr>
          <p:spPr>
            <a:xfrm>
              <a:off x="960925" y="2168250"/>
              <a:ext cx="35800" cy="43000"/>
            </a:xfrm>
            <a:custGeom>
              <a:avLst/>
              <a:gdLst/>
              <a:ahLst/>
              <a:cxnLst/>
              <a:rect l="l" t="t" r="r" b="b"/>
              <a:pathLst>
                <a:path w="1432" h="1720" extrusionOk="0">
                  <a:moveTo>
                    <a:pt x="1431" y="0"/>
                  </a:moveTo>
                  <a:lnTo>
                    <a:pt x="1431" y="0"/>
                  </a:lnTo>
                  <a:cubicBezTo>
                    <a:pt x="603" y="289"/>
                    <a:pt x="1" y="1130"/>
                    <a:pt x="314" y="1719"/>
                  </a:cubicBezTo>
                  <a:cubicBezTo>
                    <a:pt x="967" y="1418"/>
                    <a:pt x="1419" y="716"/>
                    <a:pt x="1431" y="0"/>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41"/>
            <p:cNvSpPr/>
            <p:nvPr/>
          </p:nvSpPr>
          <p:spPr>
            <a:xfrm>
              <a:off x="904100" y="1870400"/>
              <a:ext cx="35525" cy="290525"/>
            </a:xfrm>
            <a:custGeom>
              <a:avLst/>
              <a:gdLst/>
              <a:ahLst/>
              <a:cxnLst/>
              <a:rect l="l" t="t" r="r" b="b"/>
              <a:pathLst>
                <a:path w="1421" h="11621" extrusionOk="0">
                  <a:moveTo>
                    <a:pt x="1161" y="1"/>
                  </a:moveTo>
                  <a:cubicBezTo>
                    <a:pt x="1142" y="1"/>
                    <a:pt x="1126" y="13"/>
                    <a:pt x="1132" y="43"/>
                  </a:cubicBezTo>
                  <a:cubicBezTo>
                    <a:pt x="1245" y="1950"/>
                    <a:pt x="1245" y="3870"/>
                    <a:pt x="1081" y="5765"/>
                  </a:cubicBezTo>
                  <a:cubicBezTo>
                    <a:pt x="906" y="7735"/>
                    <a:pt x="504" y="9630"/>
                    <a:pt x="15" y="11550"/>
                  </a:cubicBezTo>
                  <a:cubicBezTo>
                    <a:pt x="0" y="11594"/>
                    <a:pt x="36" y="11621"/>
                    <a:pt x="74" y="11621"/>
                  </a:cubicBezTo>
                  <a:cubicBezTo>
                    <a:pt x="102" y="11621"/>
                    <a:pt x="130" y="11607"/>
                    <a:pt x="140" y="11575"/>
                  </a:cubicBezTo>
                  <a:cubicBezTo>
                    <a:pt x="805" y="9793"/>
                    <a:pt x="1094" y="7848"/>
                    <a:pt x="1257" y="5954"/>
                  </a:cubicBezTo>
                  <a:cubicBezTo>
                    <a:pt x="1420" y="3983"/>
                    <a:pt x="1408" y="2013"/>
                    <a:pt x="1207" y="43"/>
                  </a:cubicBezTo>
                  <a:cubicBezTo>
                    <a:pt x="1207" y="17"/>
                    <a:pt x="1182" y="1"/>
                    <a:pt x="1161" y="1"/>
                  </a:cubicBezTo>
                  <a:close/>
                </a:path>
              </a:pathLst>
            </a:custGeom>
            <a:solidFill>
              <a:srgbClr val="0B5E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41"/>
            <p:cNvSpPr/>
            <p:nvPr/>
          </p:nvSpPr>
          <p:spPr>
            <a:xfrm>
              <a:off x="841075" y="1636450"/>
              <a:ext cx="621200" cy="344275"/>
            </a:xfrm>
            <a:custGeom>
              <a:avLst/>
              <a:gdLst/>
              <a:ahLst/>
              <a:cxnLst/>
              <a:rect l="l" t="t" r="r" b="b"/>
              <a:pathLst>
                <a:path w="24848" h="13771" extrusionOk="0">
                  <a:moveTo>
                    <a:pt x="3356" y="0"/>
                  </a:moveTo>
                  <a:cubicBezTo>
                    <a:pt x="2100" y="0"/>
                    <a:pt x="931" y="50"/>
                    <a:pt x="1" y="153"/>
                  </a:cubicBezTo>
                  <a:cubicBezTo>
                    <a:pt x="1055" y="5787"/>
                    <a:pt x="4669" y="9928"/>
                    <a:pt x="9262" y="11999"/>
                  </a:cubicBezTo>
                  <a:cubicBezTo>
                    <a:pt x="12028" y="13242"/>
                    <a:pt x="15134" y="13771"/>
                    <a:pt x="18370" y="13771"/>
                  </a:cubicBezTo>
                  <a:cubicBezTo>
                    <a:pt x="20492" y="13771"/>
                    <a:pt x="22671" y="13543"/>
                    <a:pt x="24848" y="13141"/>
                  </a:cubicBezTo>
                  <a:cubicBezTo>
                    <a:pt x="22275" y="7732"/>
                    <a:pt x="17858" y="3566"/>
                    <a:pt x="12700" y="1144"/>
                  </a:cubicBezTo>
                  <a:cubicBezTo>
                    <a:pt x="11091" y="395"/>
                    <a:pt x="6877" y="0"/>
                    <a:pt x="3356"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41"/>
            <p:cNvSpPr/>
            <p:nvPr/>
          </p:nvSpPr>
          <p:spPr>
            <a:xfrm>
              <a:off x="838900" y="1637125"/>
              <a:ext cx="624625" cy="331300"/>
            </a:xfrm>
            <a:custGeom>
              <a:avLst/>
              <a:gdLst/>
              <a:ahLst/>
              <a:cxnLst/>
              <a:rect l="l" t="t" r="r" b="b"/>
              <a:pathLst>
                <a:path w="24985" h="13252" extrusionOk="0">
                  <a:moveTo>
                    <a:pt x="188" y="0"/>
                  </a:moveTo>
                  <a:lnTo>
                    <a:pt x="0" y="239"/>
                  </a:lnTo>
                  <a:cubicBezTo>
                    <a:pt x="9387" y="7680"/>
                    <a:pt x="24734" y="13201"/>
                    <a:pt x="24884" y="13252"/>
                  </a:cubicBezTo>
                  <a:lnTo>
                    <a:pt x="24985" y="12976"/>
                  </a:lnTo>
                  <a:cubicBezTo>
                    <a:pt x="24834" y="12913"/>
                    <a:pt x="9525" y="7416"/>
                    <a:pt x="18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41"/>
            <p:cNvSpPr/>
            <p:nvPr/>
          </p:nvSpPr>
          <p:spPr>
            <a:xfrm>
              <a:off x="1372225" y="1917275"/>
              <a:ext cx="68725" cy="16650"/>
            </a:xfrm>
            <a:custGeom>
              <a:avLst/>
              <a:gdLst/>
              <a:ahLst/>
              <a:cxnLst/>
              <a:rect l="l" t="t" r="r" b="b"/>
              <a:pathLst>
                <a:path w="2749" h="666" extrusionOk="0">
                  <a:moveTo>
                    <a:pt x="2598" y="0"/>
                  </a:moveTo>
                  <a:cubicBezTo>
                    <a:pt x="2460" y="25"/>
                    <a:pt x="2322" y="50"/>
                    <a:pt x="2196" y="75"/>
                  </a:cubicBezTo>
                  <a:cubicBezTo>
                    <a:pt x="1431" y="201"/>
                    <a:pt x="816" y="301"/>
                    <a:pt x="0" y="364"/>
                  </a:cubicBezTo>
                  <a:lnTo>
                    <a:pt x="25" y="665"/>
                  </a:lnTo>
                  <a:cubicBezTo>
                    <a:pt x="63" y="653"/>
                    <a:pt x="113" y="653"/>
                    <a:pt x="151" y="653"/>
                  </a:cubicBezTo>
                  <a:cubicBezTo>
                    <a:pt x="151" y="640"/>
                    <a:pt x="138" y="615"/>
                    <a:pt x="138" y="603"/>
                  </a:cubicBezTo>
                  <a:lnTo>
                    <a:pt x="427" y="515"/>
                  </a:lnTo>
                  <a:cubicBezTo>
                    <a:pt x="439" y="552"/>
                    <a:pt x="452" y="590"/>
                    <a:pt x="464" y="615"/>
                  </a:cubicBezTo>
                  <a:cubicBezTo>
                    <a:pt x="1092" y="552"/>
                    <a:pt x="1631" y="464"/>
                    <a:pt x="2246" y="364"/>
                  </a:cubicBezTo>
                  <a:cubicBezTo>
                    <a:pt x="2397" y="339"/>
                    <a:pt x="2573" y="314"/>
                    <a:pt x="2748" y="276"/>
                  </a:cubicBezTo>
                  <a:cubicBezTo>
                    <a:pt x="2698" y="188"/>
                    <a:pt x="2648" y="88"/>
                    <a:pt x="259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41"/>
            <p:cNvSpPr/>
            <p:nvPr/>
          </p:nvSpPr>
          <p:spPr>
            <a:xfrm>
              <a:off x="1312600" y="1888725"/>
              <a:ext cx="110775" cy="20100"/>
            </a:xfrm>
            <a:custGeom>
              <a:avLst/>
              <a:gdLst/>
              <a:ahLst/>
              <a:cxnLst/>
              <a:rect l="l" t="t" r="r" b="b"/>
              <a:pathLst>
                <a:path w="4431" h="804" extrusionOk="0">
                  <a:moveTo>
                    <a:pt x="4255" y="0"/>
                  </a:moveTo>
                  <a:cubicBezTo>
                    <a:pt x="2649" y="339"/>
                    <a:pt x="1419" y="490"/>
                    <a:pt x="1" y="502"/>
                  </a:cubicBezTo>
                  <a:lnTo>
                    <a:pt x="13" y="803"/>
                  </a:lnTo>
                  <a:lnTo>
                    <a:pt x="76" y="803"/>
                  </a:lnTo>
                  <a:lnTo>
                    <a:pt x="302" y="690"/>
                  </a:lnTo>
                  <a:cubicBezTo>
                    <a:pt x="315" y="728"/>
                    <a:pt x="340" y="766"/>
                    <a:pt x="352" y="803"/>
                  </a:cubicBezTo>
                  <a:cubicBezTo>
                    <a:pt x="1682" y="766"/>
                    <a:pt x="2875" y="603"/>
                    <a:pt x="4431" y="264"/>
                  </a:cubicBezTo>
                  <a:cubicBezTo>
                    <a:pt x="4368" y="176"/>
                    <a:pt x="4318" y="88"/>
                    <a:pt x="425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41"/>
            <p:cNvSpPr/>
            <p:nvPr/>
          </p:nvSpPr>
          <p:spPr>
            <a:xfrm>
              <a:off x="1262725" y="1885575"/>
              <a:ext cx="975" cy="1925"/>
            </a:xfrm>
            <a:custGeom>
              <a:avLst/>
              <a:gdLst/>
              <a:ahLst/>
              <a:cxnLst/>
              <a:rect l="l" t="t" r="r" b="b"/>
              <a:pathLst>
                <a:path w="39" h="77" extrusionOk="0">
                  <a:moveTo>
                    <a:pt x="1" y="1"/>
                  </a:moveTo>
                  <a:lnTo>
                    <a:pt x="1" y="76"/>
                  </a:lnTo>
                  <a:lnTo>
                    <a:pt x="38" y="76"/>
                  </a:lnTo>
                  <a:cubicBezTo>
                    <a:pt x="26" y="51"/>
                    <a:pt x="13" y="26"/>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41"/>
            <p:cNvSpPr/>
            <p:nvPr/>
          </p:nvSpPr>
          <p:spPr>
            <a:xfrm>
              <a:off x="1262425" y="1859550"/>
              <a:ext cx="140875" cy="27625"/>
            </a:xfrm>
            <a:custGeom>
              <a:avLst/>
              <a:gdLst/>
              <a:ahLst/>
              <a:cxnLst/>
              <a:rect l="l" t="t" r="r" b="b"/>
              <a:pathLst>
                <a:path w="5635" h="1105" extrusionOk="0">
                  <a:moveTo>
                    <a:pt x="5434" y="0"/>
                  </a:moveTo>
                  <a:cubicBezTo>
                    <a:pt x="3602" y="502"/>
                    <a:pt x="1782" y="778"/>
                    <a:pt x="0" y="816"/>
                  </a:cubicBezTo>
                  <a:lnTo>
                    <a:pt x="13" y="1017"/>
                  </a:lnTo>
                  <a:lnTo>
                    <a:pt x="276" y="891"/>
                  </a:lnTo>
                  <a:cubicBezTo>
                    <a:pt x="301" y="966"/>
                    <a:pt x="339" y="1029"/>
                    <a:pt x="376" y="1105"/>
                  </a:cubicBezTo>
                  <a:cubicBezTo>
                    <a:pt x="2096" y="1029"/>
                    <a:pt x="3865" y="741"/>
                    <a:pt x="5634" y="264"/>
                  </a:cubicBezTo>
                  <a:cubicBezTo>
                    <a:pt x="5572" y="176"/>
                    <a:pt x="5496" y="88"/>
                    <a:pt x="543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41"/>
            <p:cNvSpPr/>
            <p:nvPr/>
          </p:nvSpPr>
          <p:spPr>
            <a:xfrm>
              <a:off x="1199350" y="1822200"/>
              <a:ext cx="174150" cy="34225"/>
            </a:xfrm>
            <a:custGeom>
              <a:avLst/>
              <a:gdLst/>
              <a:ahLst/>
              <a:cxnLst/>
              <a:rect l="l" t="t" r="r" b="b"/>
              <a:pathLst>
                <a:path w="6966" h="1369" extrusionOk="0">
                  <a:moveTo>
                    <a:pt x="6752" y="1"/>
                  </a:moveTo>
                  <a:cubicBezTo>
                    <a:pt x="4542" y="705"/>
                    <a:pt x="2355" y="1069"/>
                    <a:pt x="215" y="1069"/>
                  </a:cubicBezTo>
                  <a:cubicBezTo>
                    <a:pt x="143" y="1069"/>
                    <a:pt x="72" y="1068"/>
                    <a:pt x="1" y="1068"/>
                  </a:cubicBezTo>
                  <a:lnTo>
                    <a:pt x="1" y="1206"/>
                  </a:lnTo>
                  <a:lnTo>
                    <a:pt x="201" y="1130"/>
                  </a:lnTo>
                  <a:cubicBezTo>
                    <a:pt x="227" y="1206"/>
                    <a:pt x="264" y="1281"/>
                    <a:pt x="302" y="1369"/>
                  </a:cubicBezTo>
                  <a:cubicBezTo>
                    <a:pt x="2485" y="1356"/>
                    <a:pt x="4719" y="980"/>
                    <a:pt x="6965" y="252"/>
                  </a:cubicBezTo>
                  <a:cubicBezTo>
                    <a:pt x="6890" y="164"/>
                    <a:pt x="6815" y="89"/>
                    <a:pt x="6752"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41"/>
            <p:cNvSpPr/>
            <p:nvPr/>
          </p:nvSpPr>
          <p:spPr>
            <a:xfrm>
              <a:off x="1148525" y="1788950"/>
              <a:ext cx="194225" cy="44900"/>
            </a:xfrm>
            <a:custGeom>
              <a:avLst/>
              <a:gdLst/>
              <a:ahLst/>
              <a:cxnLst/>
              <a:rect l="l" t="t" r="r" b="b"/>
              <a:pathLst>
                <a:path w="7769" h="1796" extrusionOk="0">
                  <a:moveTo>
                    <a:pt x="7518" y="1"/>
                  </a:moveTo>
                  <a:cubicBezTo>
                    <a:pt x="4757" y="716"/>
                    <a:pt x="2234" y="1231"/>
                    <a:pt x="1" y="1519"/>
                  </a:cubicBezTo>
                  <a:lnTo>
                    <a:pt x="26" y="1670"/>
                  </a:lnTo>
                  <a:lnTo>
                    <a:pt x="164" y="1632"/>
                  </a:lnTo>
                  <a:cubicBezTo>
                    <a:pt x="189" y="1682"/>
                    <a:pt x="202" y="1732"/>
                    <a:pt x="227" y="1795"/>
                  </a:cubicBezTo>
                  <a:cubicBezTo>
                    <a:pt x="2473" y="1494"/>
                    <a:pt x="4995" y="967"/>
                    <a:pt x="7769" y="252"/>
                  </a:cubicBezTo>
                  <a:cubicBezTo>
                    <a:pt x="7681" y="164"/>
                    <a:pt x="7605" y="76"/>
                    <a:pt x="7518"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41"/>
            <p:cNvSpPr/>
            <p:nvPr/>
          </p:nvSpPr>
          <p:spPr>
            <a:xfrm>
              <a:off x="1089550" y="1759475"/>
              <a:ext cx="221825" cy="42675"/>
            </a:xfrm>
            <a:custGeom>
              <a:avLst/>
              <a:gdLst/>
              <a:ahLst/>
              <a:cxnLst/>
              <a:rect l="l" t="t" r="r" b="b"/>
              <a:pathLst>
                <a:path w="8873" h="1707" extrusionOk="0">
                  <a:moveTo>
                    <a:pt x="8597" y="0"/>
                  </a:moveTo>
                  <a:cubicBezTo>
                    <a:pt x="5710" y="753"/>
                    <a:pt x="2824" y="1230"/>
                    <a:pt x="1" y="1406"/>
                  </a:cubicBezTo>
                  <a:lnTo>
                    <a:pt x="13" y="1707"/>
                  </a:lnTo>
                  <a:cubicBezTo>
                    <a:pt x="51" y="1707"/>
                    <a:pt x="76" y="1694"/>
                    <a:pt x="101" y="1694"/>
                  </a:cubicBezTo>
                  <a:cubicBezTo>
                    <a:pt x="101" y="1657"/>
                    <a:pt x="88" y="1631"/>
                    <a:pt x="76" y="1594"/>
                  </a:cubicBezTo>
                  <a:lnTo>
                    <a:pt x="365" y="1519"/>
                  </a:lnTo>
                  <a:cubicBezTo>
                    <a:pt x="377" y="1569"/>
                    <a:pt x="402" y="1619"/>
                    <a:pt x="415" y="1669"/>
                  </a:cubicBezTo>
                  <a:cubicBezTo>
                    <a:pt x="3188" y="1468"/>
                    <a:pt x="6037" y="991"/>
                    <a:pt x="8873" y="239"/>
                  </a:cubicBezTo>
                  <a:cubicBezTo>
                    <a:pt x="8785" y="163"/>
                    <a:pt x="8684" y="88"/>
                    <a:pt x="85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41"/>
            <p:cNvSpPr/>
            <p:nvPr/>
          </p:nvSpPr>
          <p:spPr>
            <a:xfrm>
              <a:off x="1036225" y="1722125"/>
              <a:ext cx="228400" cy="50850"/>
            </a:xfrm>
            <a:custGeom>
              <a:avLst/>
              <a:gdLst/>
              <a:ahLst/>
              <a:cxnLst/>
              <a:rect l="l" t="t" r="r" b="b"/>
              <a:pathLst>
                <a:path w="9136" h="2034" extrusionOk="0">
                  <a:moveTo>
                    <a:pt x="8810" y="1"/>
                  </a:moveTo>
                  <a:cubicBezTo>
                    <a:pt x="7040" y="390"/>
                    <a:pt x="5183" y="754"/>
                    <a:pt x="3363" y="1093"/>
                  </a:cubicBezTo>
                  <a:cubicBezTo>
                    <a:pt x="2259" y="1306"/>
                    <a:pt x="1105" y="1519"/>
                    <a:pt x="0" y="1745"/>
                  </a:cubicBezTo>
                  <a:lnTo>
                    <a:pt x="50" y="2034"/>
                  </a:lnTo>
                  <a:lnTo>
                    <a:pt x="63" y="2034"/>
                  </a:lnTo>
                  <a:cubicBezTo>
                    <a:pt x="63" y="2021"/>
                    <a:pt x="50" y="1996"/>
                    <a:pt x="50" y="1984"/>
                  </a:cubicBezTo>
                  <a:lnTo>
                    <a:pt x="339" y="1908"/>
                  </a:lnTo>
                  <a:cubicBezTo>
                    <a:pt x="339" y="1933"/>
                    <a:pt x="352" y="1958"/>
                    <a:pt x="364" y="1984"/>
                  </a:cubicBezTo>
                  <a:cubicBezTo>
                    <a:pt x="1368" y="1770"/>
                    <a:pt x="2410" y="1582"/>
                    <a:pt x="3426" y="1381"/>
                  </a:cubicBezTo>
                  <a:cubicBezTo>
                    <a:pt x="5321" y="1030"/>
                    <a:pt x="7279" y="653"/>
                    <a:pt x="9136" y="227"/>
                  </a:cubicBezTo>
                  <a:cubicBezTo>
                    <a:pt x="9023" y="151"/>
                    <a:pt x="8923" y="76"/>
                    <a:pt x="881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41"/>
            <p:cNvSpPr/>
            <p:nvPr/>
          </p:nvSpPr>
          <p:spPr>
            <a:xfrm>
              <a:off x="991050" y="1691400"/>
              <a:ext cx="225900" cy="52725"/>
            </a:xfrm>
            <a:custGeom>
              <a:avLst/>
              <a:gdLst/>
              <a:ahLst/>
              <a:cxnLst/>
              <a:rect l="l" t="t" r="r" b="b"/>
              <a:pathLst>
                <a:path w="9036" h="2109" extrusionOk="0">
                  <a:moveTo>
                    <a:pt x="8697" y="0"/>
                  </a:moveTo>
                  <a:cubicBezTo>
                    <a:pt x="5785" y="853"/>
                    <a:pt x="2874" y="1468"/>
                    <a:pt x="0" y="1820"/>
                  </a:cubicBezTo>
                  <a:cubicBezTo>
                    <a:pt x="13" y="1920"/>
                    <a:pt x="38" y="2020"/>
                    <a:pt x="50" y="2108"/>
                  </a:cubicBezTo>
                  <a:cubicBezTo>
                    <a:pt x="3025" y="1757"/>
                    <a:pt x="6036" y="1104"/>
                    <a:pt x="9035" y="201"/>
                  </a:cubicBezTo>
                  <a:cubicBezTo>
                    <a:pt x="8922" y="138"/>
                    <a:pt x="8810" y="63"/>
                    <a:pt x="86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1" name="Google Shape;2431;p41"/>
            <p:cNvSpPr/>
            <p:nvPr/>
          </p:nvSpPr>
          <p:spPr>
            <a:xfrm>
              <a:off x="934575" y="1659075"/>
              <a:ext cx="219625" cy="50225"/>
            </a:xfrm>
            <a:custGeom>
              <a:avLst/>
              <a:gdLst/>
              <a:ahLst/>
              <a:cxnLst/>
              <a:rect l="l" t="t" r="r" b="b"/>
              <a:pathLst>
                <a:path w="8785" h="2009" extrusionOk="0">
                  <a:moveTo>
                    <a:pt x="8295" y="1"/>
                  </a:moveTo>
                  <a:cubicBezTo>
                    <a:pt x="5522" y="779"/>
                    <a:pt x="2736" y="1368"/>
                    <a:pt x="0" y="1757"/>
                  </a:cubicBezTo>
                  <a:lnTo>
                    <a:pt x="13" y="1920"/>
                  </a:lnTo>
                  <a:lnTo>
                    <a:pt x="264" y="1858"/>
                  </a:lnTo>
                  <a:cubicBezTo>
                    <a:pt x="289" y="1908"/>
                    <a:pt x="302" y="1958"/>
                    <a:pt x="314" y="2008"/>
                  </a:cubicBezTo>
                  <a:cubicBezTo>
                    <a:pt x="3113" y="1607"/>
                    <a:pt x="5961" y="992"/>
                    <a:pt x="8785" y="176"/>
                  </a:cubicBezTo>
                  <a:cubicBezTo>
                    <a:pt x="8647" y="113"/>
                    <a:pt x="8483" y="51"/>
                    <a:pt x="829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2" name="Google Shape;2432;p41"/>
            <p:cNvSpPr/>
            <p:nvPr/>
          </p:nvSpPr>
          <p:spPr>
            <a:xfrm>
              <a:off x="906350" y="1643400"/>
              <a:ext cx="170375" cy="45825"/>
            </a:xfrm>
            <a:custGeom>
              <a:avLst/>
              <a:gdLst/>
              <a:ahLst/>
              <a:cxnLst/>
              <a:rect l="l" t="t" r="r" b="b"/>
              <a:pathLst>
                <a:path w="6815" h="1833" extrusionOk="0">
                  <a:moveTo>
                    <a:pt x="6074" y="0"/>
                  </a:moveTo>
                  <a:cubicBezTo>
                    <a:pt x="4041" y="602"/>
                    <a:pt x="2008" y="1117"/>
                    <a:pt x="0" y="1569"/>
                  </a:cubicBezTo>
                  <a:lnTo>
                    <a:pt x="38" y="1744"/>
                  </a:lnTo>
                  <a:lnTo>
                    <a:pt x="163" y="1719"/>
                  </a:lnTo>
                  <a:cubicBezTo>
                    <a:pt x="163" y="1757"/>
                    <a:pt x="176" y="1795"/>
                    <a:pt x="176" y="1832"/>
                  </a:cubicBezTo>
                  <a:cubicBezTo>
                    <a:pt x="2372" y="1343"/>
                    <a:pt x="4605" y="766"/>
                    <a:pt x="6814" y="100"/>
                  </a:cubicBezTo>
                  <a:cubicBezTo>
                    <a:pt x="6576" y="63"/>
                    <a:pt x="6325" y="38"/>
                    <a:pt x="607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41"/>
            <p:cNvSpPr/>
            <p:nvPr/>
          </p:nvSpPr>
          <p:spPr>
            <a:xfrm>
              <a:off x="871200" y="1637425"/>
              <a:ext cx="128025" cy="30450"/>
            </a:xfrm>
            <a:custGeom>
              <a:avLst/>
              <a:gdLst/>
              <a:ahLst/>
              <a:cxnLst/>
              <a:rect l="l" t="t" r="r" b="b"/>
              <a:pathLst>
                <a:path w="5121" h="1218" extrusionOk="0">
                  <a:moveTo>
                    <a:pt x="4217" y="1"/>
                  </a:moveTo>
                  <a:cubicBezTo>
                    <a:pt x="2799" y="402"/>
                    <a:pt x="1394" y="716"/>
                    <a:pt x="1" y="967"/>
                  </a:cubicBezTo>
                  <a:lnTo>
                    <a:pt x="1" y="1005"/>
                  </a:lnTo>
                  <a:lnTo>
                    <a:pt x="289" y="992"/>
                  </a:lnTo>
                  <a:cubicBezTo>
                    <a:pt x="289" y="1067"/>
                    <a:pt x="302" y="1143"/>
                    <a:pt x="302" y="1218"/>
                  </a:cubicBezTo>
                  <a:cubicBezTo>
                    <a:pt x="1895" y="917"/>
                    <a:pt x="3514" y="528"/>
                    <a:pt x="5121" y="51"/>
                  </a:cubicBezTo>
                  <a:cubicBezTo>
                    <a:pt x="4819" y="26"/>
                    <a:pt x="4518" y="13"/>
                    <a:pt x="421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41"/>
            <p:cNvSpPr/>
            <p:nvPr/>
          </p:nvSpPr>
          <p:spPr>
            <a:xfrm>
              <a:off x="1404225" y="1934200"/>
              <a:ext cx="46125" cy="11950"/>
            </a:xfrm>
            <a:custGeom>
              <a:avLst/>
              <a:gdLst/>
              <a:ahLst/>
              <a:cxnLst/>
              <a:rect l="l" t="t" r="r" b="b"/>
              <a:pathLst>
                <a:path w="1845" h="478" extrusionOk="0">
                  <a:moveTo>
                    <a:pt x="1694" y="1"/>
                  </a:moveTo>
                  <a:lnTo>
                    <a:pt x="0" y="202"/>
                  </a:lnTo>
                  <a:lnTo>
                    <a:pt x="13" y="352"/>
                  </a:lnTo>
                  <a:lnTo>
                    <a:pt x="151" y="302"/>
                  </a:lnTo>
                  <a:cubicBezTo>
                    <a:pt x="176" y="352"/>
                    <a:pt x="188" y="415"/>
                    <a:pt x="213" y="478"/>
                  </a:cubicBezTo>
                  <a:lnTo>
                    <a:pt x="1845" y="277"/>
                  </a:lnTo>
                  <a:cubicBezTo>
                    <a:pt x="1795" y="177"/>
                    <a:pt x="1744" y="89"/>
                    <a:pt x="1694"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41"/>
            <p:cNvSpPr/>
            <p:nvPr/>
          </p:nvSpPr>
          <p:spPr>
            <a:xfrm>
              <a:off x="1401075" y="1941725"/>
              <a:ext cx="20425" cy="31100"/>
            </a:xfrm>
            <a:custGeom>
              <a:avLst/>
              <a:gdLst/>
              <a:ahLst/>
              <a:cxnLst/>
              <a:rect l="l" t="t" r="r" b="b"/>
              <a:pathLst>
                <a:path w="817" h="1244" extrusionOk="0">
                  <a:moveTo>
                    <a:pt x="277" y="1"/>
                  </a:moveTo>
                  <a:lnTo>
                    <a:pt x="139" y="51"/>
                  </a:lnTo>
                  <a:lnTo>
                    <a:pt x="1" y="101"/>
                  </a:lnTo>
                  <a:cubicBezTo>
                    <a:pt x="114" y="440"/>
                    <a:pt x="314" y="867"/>
                    <a:pt x="503" y="1243"/>
                  </a:cubicBezTo>
                  <a:cubicBezTo>
                    <a:pt x="616" y="1231"/>
                    <a:pt x="716" y="1206"/>
                    <a:pt x="816" y="1193"/>
                  </a:cubicBezTo>
                  <a:cubicBezTo>
                    <a:pt x="653" y="879"/>
                    <a:pt x="465" y="503"/>
                    <a:pt x="339" y="177"/>
                  </a:cubicBezTo>
                  <a:cubicBezTo>
                    <a:pt x="314" y="114"/>
                    <a:pt x="302" y="51"/>
                    <a:pt x="27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41"/>
            <p:cNvSpPr/>
            <p:nvPr/>
          </p:nvSpPr>
          <p:spPr>
            <a:xfrm>
              <a:off x="1375675" y="1930125"/>
              <a:ext cx="23850" cy="45200"/>
            </a:xfrm>
            <a:custGeom>
              <a:avLst/>
              <a:gdLst/>
              <a:ahLst/>
              <a:cxnLst/>
              <a:rect l="l" t="t" r="r" b="b"/>
              <a:pathLst>
                <a:path w="954" h="1808" extrusionOk="0">
                  <a:moveTo>
                    <a:pt x="289" y="1"/>
                  </a:moveTo>
                  <a:lnTo>
                    <a:pt x="0" y="89"/>
                  </a:lnTo>
                  <a:cubicBezTo>
                    <a:pt x="0" y="101"/>
                    <a:pt x="13" y="126"/>
                    <a:pt x="13" y="139"/>
                  </a:cubicBezTo>
                  <a:cubicBezTo>
                    <a:pt x="201" y="703"/>
                    <a:pt x="414" y="1268"/>
                    <a:pt x="640" y="1808"/>
                  </a:cubicBezTo>
                  <a:cubicBezTo>
                    <a:pt x="741" y="1795"/>
                    <a:pt x="853" y="1783"/>
                    <a:pt x="954" y="1770"/>
                  </a:cubicBezTo>
                  <a:cubicBezTo>
                    <a:pt x="715" y="1230"/>
                    <a:pt x="515" y="678"/>
                    <a:pt x="326" y="101"/>
                  </a:cubicBezTo>
                  <a:cubicBezTo>
                    <a:pt x="314" y="76"/>
                    <a:pt x="301" y="38"/>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41"/>
            <p:cNvSpPr/>
            <p:nvPr/>
          </p:nvSpPr>
          <p:spPr>
            <a:xfrm>
              <a:off x="1313225" y="1905975"/>
              <a:ext cx="51475" cy="72800"/>
            </a:xfrm>
            <a:custGeom>
              <a:avLst/>
              <a:gdLst/>
              <a:ahLst/>
              <a:cxnLst/>
              <a:rect l="l" t="t" r="r" b="b"/>
              <a:pathLst>
                <a:path w="2059" h="2912" extrusionOk="0">
                  <a:moveTo>
                    <a:pt x="277" y="0"/>
                  </a:moveTo>
                  <a:lnTo>
                    <a:pt x="51" y="113"/>
                  </a:lnTo>
                  <a:lnTo>
                    <a:pt x="1" y="138"/>
                  </a:lnTo>
                  <a:cubicBezTo>
                    <a:pt x="490" y="1130"/>
                    <a:pt x="1068" y="2058"/>
                    <a:pt x="1708" y="2912"/>
                  </a:cubicBezTo>
                  <a:cubicBezTo>
                    <a:pt x="1821" y="2899"/>
                    <a:pt x="1946" y="2887"/>
                    <a:pt x="2059" y="2887"/>
                  </a:cubicBezTo>
                  <a:cubicBezTo>
                    <a:pt x="1406" y="2033"/>
                    <a:pt x="829" y="1105"/>
                    <a:pt x="327" y="113"/>
                  </a:cubicBezTo>
                  <a:cubicBezTo>
                    <a:pt x="315" y="76"/>
                    <a:pt x="290" y="38"/>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41"/>
            <p:cNvSpPr/>
            <p:nvPr/>
          </p:nvSpPr>
          <p:spPr>
            <a:xfrm>
              <a:off x="1262425" y="1881825"/>
              <a:ext cx="61825" cy="98850"/>
            </a:xfrm>
            <a:custGeom>
              <a:avLst/>
              <a:gdLst/>
              <a:ahLst/>
              <a:cxnLst/>
              <a:rect l="l" t="t" r="r" b="b"/>
              <a:pathLst>
                <a:path w="2473" h="3954" extrusionOk="0">
                  <a:moveTo>
                    <a:pt x="276" y="0"/>
                  </a:moveTo>
                  <a:lnTo>
                    <a:pt x="13" y="126"/>
                  </a:lnTo>
                  <a:lnTo>
                    <a:pt x="0" y="126"/>
                  </a:lnTo>
                  <a:cubicBezTo>
                    <a:pt x="0" y="138"/>
                    <a:pt x="13" y="138"/>
                    <a:pt x="13" y="151"/>
                  </a:cubicBezTo>
                  <a:cubicBezTo>
                    <a:pt x="25" y="176"/>
                    <a:pt x="38" y="201"/>
                    <a:pt x="50" y="226"/>
                  </a:cubicBezTo>
                  <a:cubicBezTo>
                    <a:pt x="653" y="1531"/>
                    <a:pt x="1355" y="2786"/>
                    <a:pt x="2121" y="3953"/>
                  </a:cubicBezTo>
                  <a:cubicBezTo>
                    <a:pt x="2246" y="3941"/>
                    <a:pt x="2359" y="3941"/>
                    <a:pt x="2472" y="3941"/>
                  </a:cubicBezTo>
                  <a:cubicBezTo>
                    <a:pt x="1694" y="2773"/>
                    <a:pt x="991" y="1519"/>
                    <a:pt x="376" y="214"/>
                  </a:cubicBezTo>
                  <a:cubicBezTo>
                    <a:pt x="339" y="138"/>
                    <a:pt x="301" y="75"/>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41"/>
            <p:cNvSpPr/>
            <p:nvPr/>
          </p:nvSpPr>
          <p:spPr>
            <a:xfrm>
              <a:off x="1197475" y="1850450"/>
              <a:ext cx="78775" cy="129900"/>
            </a:xfrm>
            <a:custGeom>
              <a:avLst/>
              <a:gdLst/>
              <a:ahLst/>
              <a:cxnLst/>
              <a:rect l="l" t="t" r="r" b="b"/>
              <a:pathLst>
                <a:path w="3151" h="5196" extrusionOk="0">
                  <a:moveTo>
                    <a:pt x="276" y="0"/>
                  </a:moveTo>
                  <a:lnTo>
                    <a:pt x="76" y="76"/>
                  </a:lnTo>
                  <a:lnTo>
                    <a:pt x="0" y="101"/>
                  </a:lnTo>
                  <a:cubicBezTo>
                    <a:pt x="716" y="1958"/>
                    <a:pt x="1644" y="3665"/>
                    <a:pt x="2774" y="5170"/>
                  </a:cubicBezTo>
                  <a:cubicBezTo>
                    <a:pt x="2899" y="5183"/>
                    <a:pt x="3025" y="5183"/>
                    <a:pt x="3150" y="5196"/>
                  </a:cubicBezTo>
                  <a:cubicBezTo>
                    <a:pt x="2033" y="3715"/>
                    <a:pt x="1105" y="2058"/>
                    <a:pt x="377" y="239"/>
                  </a:cubicBezTo>
                  <a:cubicBezTo>
                    <a:pt x="339" y="151"/>
                    <a:pt x="302" y="76"/>
                    <a:pt x="27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41"/>
            <p:cNvSpPr/>
            <p:nvPr/>
          </p:nvSpPr>
          <p:spPr>
            <a:xfrm>
              <a:off x="1145700" y="1829750"/>
              <a:ext cx="82225" cy="147150"/>
            </a:xfrm>
            <a:custGeom>
              <a:avLst/>
              <a:gdLst/>
              <a:ahLst/>
              <a:cxnLst/>
              <a:rect l="l" t="t" r="r" b="b"/>
              <a:pathLst>
                <a:path w="3289" h="5886" extrusionOk="0">
                  <a:moveTo>
                    <a:pt x="277" y="0"/>
                  </a:moveTo>
                  <a:lnTo>
                    <a:pt x="139" y="38"/>
                  </a:lnTo>
                  <a:lnTo>
                    <a:pt x="1" y="88"/>
                  </a:lnTo>
                  <a:cubicBezTo>
                    <a:pt x="691" y="2209"/>
                    <a:pt x="1670" y="4129"/>
                    <a:pt x="2887" y="5835"/>
                  </a:cubicBezTo>
                  <a:cubicBezTo>
                    <a:pt x="3013" y="5848"/>
                    <a:pt x="3151" y="5873"/>
                    <a:pt x="3289" y="5885"/>
                  </a:cubicBezTo>
                  <a:cubicBezTo>
                    <a:pt x="2046" y="4204"/>
                    <a:pt x="1055" y="2271"/>
                    <a:pt x="340" y="163"/>
                  </a:cubicBezTo>
                  <a:cubicBezTo>
                    <a:pt x="315" y="113"/>
                    <a:pt x="302" y="50"/>
                    <a:pt x="27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41"/>
            <p:cNvSpPr/>
            <p:nvPr/>
          </p:nvSpPr>
          <p:spPr>
            <a:xfrm>
              <a:off x="1091425" y="1797425"/>
              <a:ext cx="78775" cy="170375"/>
            </a:xfrm>
            <a:custGeom>
              <a:avLst/>
              <a:gdLst/>
              <a:ahLst/>
              <a:cxnLst/>
              <a:rect l="l" t="t" r="r" b="b"/>
              <a:pathLst>
                <a:path w="3151" h="6815" extrusionOk="0">
                  <a:moveTo>
                    <a:pt x="290" y="1"/>
                  </a:moveTo>
                  <a:lnTo>
                    <a:pt x="1" y="76"/>
                  </a:lnTo>
                  <a:cubicBezTo>
                    <a:pt x="13" y="113"/>
                    <a:pt x="26" y="139"/>
                    <a:pt x="26" y="176"/>
                  </a:cubicBezTo>
                  <a:cubicBezTo>
                    <a:pt x="628" y="2586"/>
                    <a:pt x="1532" y="4769"/>
                    <a:pt x="2749" y="6727"/>
                  </a:cubicBezTo>
                  <a:cubicBezTo>
                    <a:pt x="2875" y="6752"/>
                    <a:pt x="3013" y="6777"/>
                    <a:pt x="3151" y="6815"/>
                  </a:cubicBezTo>
                  <a:cubicBezTo>
                    <a:pt x="1896" y="4844"/>
                    <a:pt x="942" y="2611"/>
                    <a:pt x="340" y="151"/>
                  </a:cubicBezTo>
                  <a:cubicBezTo>
                    <a:pt x="327" y="101"/>
                    <a:pt x="302" y="51"/>
                    <a:pt x="290"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41"/>
            <p:cNvSpPr/>
            <p:nvPr/>
          </p:nvSpPr>
          <p:spPr>
            <a:xfrm>
              <a:off x="1037475" y="1769825"/>
              <a:ext cx="74075" cy="181675"/>
            </a:xfrm>
            <a:custGeom>
              <a:avLst/>
              <a:gdLst/>
              <a:ahLst/>
              <a:cxnLst/>
              <a:rect l="l" t="t" r="r" b="b"/>
              <a:pathLst>
                <a:path w="2963" h="7267" extrusionOk="0">
                  <a:moveTo>
                    <a:pt x="289" y="0"/>
                  </a:moveTo>
                  <a:lnTo>
                    <a:pt x="0" y="76"/>
                  </a:lnTo>
                  <a:cubicBezTo>
                    <a:pt x="0" y="88"/>
                    <a:pt x="13" y="113"/>
                    <a:pt x="13" y="126"/>
                  </a:cubicBezTo>
                  <a:cubicBezTo>
                    <a:pt x="666" y="2585"/>
                    <a:pt x="1519" y="4932"/>
                    <a:pt x="2560" y="7128"/>
                  </a:cubicBezTo>
                  <a:cubicBezTo>
                    <a:pt x="2698" y="7178"/>
                    <a:pt x="2824" y="7228"/>
                    <a:pt x="2962" y="7266"/>
                  </a:cubicBezTo>
                  <a:cubicBezTo>
                    <a:pt x="1870" y="5020"/>
                    <a:pt x="979" y="2598"/>
                    <a:pt x="314" y="76"/>
                  </a:cubicBezTo>
                  <a:cubicBezTo>
                    <a:pt x="302" y="50"/>
                    <a:pt x="289" y="25"/>
                    <a:pt x="289"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41"/>
            <p:cNvSpPr/>
            <p:nvPr/>
          </p:nvSpPr>
          <p:spPr>
            <a:xfrm>
              <a:off x="983525" y="1736575"/>
              <a:ext cx="82525" cy="196725"/>
            </a:xfrm>
            <a:custGeom>
              <a:avLst/>
              <a:gdLst/>
              <a:ahLst/>
              <a:cxnLst/>
              <a:rect l="l" t="t" r="r" b="b"/>
              <a:pathLst>
                <a:path w="3301" h="7869" extrusionOk="0">
                  <a:moveTo>
                    <a:pt x="301" y="0"/>
                  </a:moveTo>
                  <a:lnTo>
                    <a:pt x="0" y="50"/>
                  </a:lnTo>
                  <a:cubicBezTo>
                    <a:pt x="464" y="2899"/>
                    <a:pt x="1569" y="5346"/>
                    <a:pt x="2824" y="7642"/>
                  </a:cubicBezTo>
                  <a:cubicBezTo>
                    <a:pt x="2987" y="7718"/>
                    <a:pt x="3137" y="7793"/>
                    <a:pt x="3300" y="7868"/>
                  </a:cubicBezTo>
                  <a:cubicBezTo>
                    <a:pt x="2008" y="5572"/>
                    <a:pt x="866" y="3137"/>
                    <a:pt x="351" y="301"/>
                  </a:cubicBezTo>
                  <a:cubicBezTo>
                    <a:pt x="339" y="213"/>
                    <a:pt x="314" y="113"/>
                    <a:pt x="301" y="13"/>
                  </a:cubicBezTo>
                  <a:cubicBezTo>
                    <a:pt x="301" y="13"/>
                    <a:pt x="301" y="0"/>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41"/>
            <p:cNvSpPr/>
            <p:nvPr/>
          </p:nvSpPr>
          <p:spPr>
            <a:xfrm>
              <a:off x="933950" y="1705500"/>
              <a:ext cx="88500" cy="203950"/>
            </a:xfrm>
            <a:custGeom>
              <a:avLst/>
              <a:gdLst/>
              <a:ahLst/>
              <a:cxnLst/>
              <a:rect l="l" t="t" r="r" b="b"/>
              <a:pathLst>
                <a:path w="3540" h="8158" extrusionOk="0">
                  <a:moveTo>
                    <a:pt x="289" y="1"/>
                  </a:moveTo>
                  <a:lnTo>
                    <a:pt x="38" y="63"/>
                  </a:lnTo>
                  <a:lnTo>
                    <a:pt x="0" y="76"/>
                  </a:lnTo>
                  <a:cubicBezTo>
                    <a:pt x="716" y="2849"/>
                    <a:pt x="1732" y="5434"/>
                    <a:pt x="3012" y="7806"/>
                  </a:cubicBezTo>
                  <a:cubicBezTo>
                    <a:pt x="3188" y="7932"/>
                    <a:pt x="3363" y="8045"/>
                    <a:pt x="3539" y="8157"/>
                  </a:cubicBezTo>
                  <a:cubicBezTo>
                    <a:pt x="2171" y="5723"/>
                    <a:pt x="1092" y="3038"/>
                    <a:pt x="339" y="151"/>
                  </a:cubicBezTo>
                  <a:cubicBezTo>
                    <a:pt x="327" y="101"/>
                    <a:pt x="314" y="51"/>
                    <a:pt x="28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41"/>
            <p:cNvSpPr/>
            <p:nvPr/>
          </p:nvSpPr>
          <p:spPr>
            <a:xfrm>
              <a:off x="902900" y="1686375"/>
              <a:ext cx="62125" cy="179150"/>
            </a:xfrm>
            <a:custGeom>
              <a:avLst/>
              <a:gdLst/>
              <a:ahLst/>
              <a:cxnLst/>
              <a:rect l="l" t="t" r="r" b="b"/>
              <a:pathLst>
                <a:path w="2485" h="7166" extrusionOk="0">
                  <a:moveTo>
                    <a:pt x="301" y="0"/>
                  </a:moveTo>
                  <a:lnTo>
                    <a:pt x="176" y="25"/>
                  </a:lnTo>
                  <a:lnTo>
                    <a:pt x="0" y="63"/>
                  </a:lnTo>
                  <a:cubicBezTo>
                    <a:pt x="414" y="2385"/>
                    <a:pt x="1054" y="4581"/>
                    <a:pt x="1907" y="6626"/>
                  </a:cubicBezTo>
                  <a:cubicBezTo>
                    <a:pt x="2096" y="6814"/>
                    <a:pt x="2284" y="6990"/>
                    <a:pt x="2485" y="7166"/>
                  </a:cubicBezTo>
                  <a:cubicBezTo>
                    <a:pt x="1493" y="4995"/>
                    <a:pt x="766" y="2623"/>
                    <a:pt x="314" y="113"/>
                  </a:cubicBezTo>
                  <a:cubicBezTo>
                    <a:pt x="314" y="76"/>
                    <a:pt x="301" y="38"/>
                    <a:pt x="30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41"/>
            <p:cNvSpPr/>
            <p:nvPr/>
          </p:nvSpPr>
          <p:spPr>
            <a:xfrm>
              <a:off x="870900" y="1662200"/>
              <a:ext cx="53350" cy="160350"/>
            </a:xfrm>
            <a:custGeom>
              <a:avLst/>
              <a:gdLst/>
              <a:ahLst/>
              <a:cxnLst/>
              <a:rect l="l" t="t" r="r" b="b"/>
              <a:pathLst>
                <a:path w="2134" h="6414" extrusionOk="0">
                  <a:moveTo>
                    <a:pt x="301" y="1"/>
                  </a:moveTo>
                  <a:lnTo>
                    <a:pt x="13" y="14"/>
                  </a:lnTo>
                  <a:lnTo>
                    <a:pt x="0" y="14"/>
                  </a:lnTo>
                  <a:cubicBezTo>
                    <a:pt x="63" y="1946"/>
                    <a:pt x="615" y="3678"/>
                    <a:pt x="1280" y="5246"/>
                  </a:cubicBezTo>
                  <a:cubicBezTo>
                    <a:pt x="1556" y="5648"/>
                    <a:pt x="1832" y="6037"/>
                    <a:pt x="2133" y="6413"/>
                  </a:cubicBezTo>
                  <a:cubicBezTo>
                    <a:pt x="1267" y="4581"/>
                    <a:pt x="439" y="2548"/>
                    <a:pt x="314" y="227"/>
                  </a:cubicBezTo>
                  <a:cubicBezTo>
                    <a:pt x="314" y="152"/>
                    <a:pt x="301" y="76"/>
                    <a:pt x="3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41"/>
            <p:cNvSpPr/>
            <p:nvPr/>
          </p:nvSpPr>
          <p:spPr>
            <a:xfrm>
              <a:off x="782725" y="1488100"/>
              <a:ext cx="486625" cy="215550"/>
            </a:xfrm>
            <a:custGeom>
              <a:avLst/>
              <a:gdLst/>
              <a:ahLst/>
              <a:cxnLst/>
              <a:rect l="l" t="t" r="r" b="b"/>
              <a:pathLst>
                <a:path w="19465" h="8622" extrusionOk="0">
                  <a:moveTo>
                    <a:pt x="9996" y="0"/>
                  </a:moveTo>
                  <a:cubicBezTo>
                    <a:pt x="9284" y="0"/>
                    <a:pt x="8573" y="46"/>
                    <a:pt x="7869" y="138"/>
                  </a:cubicBezTo>
                  <a:cubicBezTo>
                    <a:pt x="6200" y="364"/>
                    <a:pt x="1946" y="2924"/>
                    <a:pt x="1" y="4593"/>
                  </a:cubicBezTo>
                  <a:cubicBezTo>
                    <a:pt x="2305" y="7326"/>
                    <a:pt x="5313" y="8622"/>
                    <a:pt x="8299" y="8622"/>
                  </a:cubicBezTo>
                  <a:cubicBezTo>
                    <a:pt x="8810" y="8622"/>
                    <a:pt x="9321" y="8584"/>
                    <a:pt x="9827" y="8509"/>
                  </a:cubicBezTo>
                  <a:cubicBezTo>
                    <a:pt x="13303" y="7994"/>
                    <a:pt x="16590" y="5848"/>
                    <a:pt x="19464" y="2987"/>
                  </a:cubicBezTo>
                  <a:cubicBezTo>
                    <a:pt x="16578" y="977"/>
                    <a:pt x="13269" y="0"/>
                    <a:pt x="9996"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41"/>
            <p:cNvSpPr/>
            <p:nvPr/>
          </p:nvSpPr>
          <p:spPr>
            <a:xfrm>
              <a:off x="782425" y="1559300"/>
              <a:ext cx="487850" cy="53050"/>
            </a:xfrm>
            <a:custGeom>
              <a:avLst/>
              <a:gdLst/>
              <a:ahLst/>
              <a:cxnLst/>
              <a:rect l="l" t="t" r="r" b="b"/>
              <a:pathLst>
                <a:path w="19514" h="2122" extrusionOk="0">
                  <a:moveTo>
                    <a:pt x="19451" y="1"/>
                  </a:moveTo>
                  <a:cubicBezTo>
                    <a:pt x="19357" y="22"/>
                    <a:pt x="11615" y="1847"/>
                    <a:pt x="4263" y="1847"/>
                  </a:cubicBezTo>
                  <a:cubicBezTo>
                    <a:pt x="2815" y="1847"/>
                    <a:pt x="1382" y="1777"/>
                    <a:pt x="25" y="1607"/>
                  </a:cubicBezTo>
                  <a:lnTo>
                    <a:pt x="0" y="1883"/>
                  </a:lnTo>
                  <a:cubicBezTo>
                    <a:pt x="1356" y="2046"/>
                    <a:pt x="2799" y="2122"/>
                    <a:pt x="4254" y="2122"/>
                  </a:cubicBezTo>
                  <a:cubicBezTo>
                    <a:pt x="11646" y="2122"/>
                    <a:pt x="19413" y="290"/>
                    <a:pt x="19514" y="265"/>
                  </a:cubicBezTo>
                  <a:lnTo>
                    <a:pt x="19451" y="1"/>
                  </a:ln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41"/>
            <p:cNvSpPr/>
            <p:nvPr/>
          </p:nvSpPr>
          <p:spPr>
            <a:xfrm>
              <a:off x="1201225" y="1541750"/>
              <a:ext cx="41125" cy="37350"/>
            </a:xfrm>
            <a:custGeom>
              <a:avLst/>
              <a:gdLst/>
              <a:ahLst/>
              <a:cxnLst/>
              <a:rect l="l" t="t" r="r" b="b"/>
              <a:pathLst>
                <a:path w="1645" h="1494" extrusionOk="0">
                  <a:moveTo>
                    <a:pt x="1406" y="0"/>
                  </a:moveTo>
                  <a:lnTo>
                    <a:pt x="1193" y="214"/>
                  </a:lnTo>
                  <a:cubicBezTo>
                    <a:pt x="779" y="603"/>
                    <a:pt x="465" y="904"/>
                    <a:pt x="1" y="1280"/>
                  </a:cubicBezTo>
                  <a:lnTo>
                    <a:pt x="177" y="1494"/>
                  </a:lnTo>
                  <a:cubicBezTo>
                    <a:pt x="189" y="1481"/>
                    <a:pt x="202" y="1468"/>
                    <a:pt x="227" y="1456"/>
                  </a:cubicBezTo>
                  <a:cubicBezTo>
                    <a:pt x="202" y="1431"/>
                    <a:pt x="189" y="1418"/>
                    <a:pt x="177" y="1406"/>
                  </a:cubicBezTo>
                  <a:lnTo>
                    <a:pt x="352" y="1205"/>
                  </a:lnTo>
                  <a:cubicBezTo>
                    <a:pt x="377" y="1230"/>
                    <a:pt x="415" y="1255"/>
                    <a:pt x="440" y="1280"/>
                  </a:cubicBezTo>
                  <a:cubicBezTo>
                    <a:pt x="779" y="979"/>
                    <a:pt x="1068" y="716"/>
                    <a:pt x="1381" y="402"/>
                  </a:cubicBezTo>
                  <a:lnTo>
                    <a:pt x="1645" y="151"/>
                  </a:lnTo>
                  <a:cubicBezTo>
                    <a:pt x="1570" y="101"/>
                    <a:pt x="1482" y="50"/>
                    <a:pt x="140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41"/>
            <p:cNvSpPr/>
            <p:nvPr/>
          </p:nvSpPr>
          <p:spPr>
            <a:xfrm>
              <a:off x="1157000" y="1530775"/>
              <a:ext cx="64350" cy="55850"/>
            </a:xfrm>
            <a:custGeom>
              <a:avLst/>
              <a:gdLst/>
              <a:ahLst/>
              <a:cxnLst/>
              <a:rect l="l" t="t" r="r" b="b"/>
              <a:pathLst>
                <a:path w="2574" h="2234" extrusionOk="0">
                  <a:moveTo>
                    <a:pt x="2322" y="0"/>
                  </a:moveTo>
                  <a:cubicBezTo>
                    <a:pt x="1506" y="866"/>
                    <a:pt x="829" y="1443"/>
                    <a:pt x="1" y="2020"/>
                  </a:cubicBezTo>
                  <a:lnTo>
                    <a:pt x="151" y="2234"/>
                  </a:lnTo>
                  <a:lnTo>
                    <a:pt x="289" y="2033"/>
                  </a:lnTo>
                  <a:cubicBezTo>
                    <a:pt x="314" y="2045"/>
                    <a:pt x="352" y="2071"/>
                    <a:pt x="377" y="2083"/>
                  </a:cubicBezTo>
                  <a:cubicBezTo>
                    <a:pt x="1143" y="1544"/>
                    <a:pt x="1795" y="954"/>
                    <a:pt x="2573" y="126"/>
                  </a:cubicBezTo>
                  <a:cubicBezTo>
                    <a:pt x="2485" y="75"/>
                    <a:pt x="2410" y="38"/>
                    <a:pt x="2322"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41"/>
            <p:cNvSpPr/>
            <p:nvPr/>
          </p:nvSpPr>
          <p:spPr>
            <a:xfrm>
              <a:off x="1119675" y="1520400"/>
              <a:ext cx="79075" cy="70625"/>
            </a:xfrm>
            <a:custGeom>
              <a:avLst/>
              <a:gdLst/>
              <a:ahLst/>
              <a:cxnLst/>
              <a:rect l="l" t="t" r="r" b="b"/>
              <a:pathLst>
                <a:path w="3163" h="2825" extrusionOk="0">
                  <a:moveTo>
                    <a:pt x="2899" y="1"/>
                  </a:moveTo>
                  <a:cubicBezTo>
                    <a:pt x="1996" y="1042"/>
                    <a:pt x="1029" y="1959"/>
                    <a:pt x="0" y="2699"/>
                  </a:cubicBezTo>
                  <a:lnTo>
                    <a:pt x="88" y="2824"/>
                  </a:lnTo>
                  <a:lnTo>
                    <a:pt x="226" y="2636"/>
                  </a:lnTo>
                  <a:cubicBezTo>
                    <a:pt x="276" y="2674"/>
                    <a:pt x="327" y="2711"/>
                    <a:pt x="377" y="2749"/>
                  </a:cubicBezTo>
                  <a:cubicBezTo>
                    <a:pt x="1368" y="2009"/>
                    <a:pt x="2297" y="1118"/>
                    <a:pt x="3163" y="101"/>
                  </a:cubicBezTo>
                  <a:cubicBezTo>
                    <a:pt x="3075" y="64"/>
                    <a:pt x="2987" y="39"/>
                    <a:pt x="289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41"/>
            <p:cNvSpPr/>
            <p:nvPr/>
          </p:nvSpPr>
          <p:spPr>
            <a:xfrm>
              <a:off x="1070725" y="1508500"/>
              <a:ext cx="96650" cy="87225"/>
            </a:xfrm>
            <a:custGeom>
              <a:avLst/>
              <a:gdLst/>
              <a:ahLst/>
              <a:cxnLst/>
              <a:rect l="l" t="t" r="r" b="b"/>
              <a:pathLst>
                <a:path w="3866" h="3489" extrusionOk="0">
                  <a:moveTo>
                    <a:pt x="3590" y="0"/>
                  </a:moveTo>
                  <a:cubicBezTo>
                    <a:pt x="2510" y="1380"/>
                    <a:pt x="1306" y="2510"/>
                    <a:pt x="1" y="3388"/>
                  </a:cubicBezTo>
                  <a:lnTo>
                    <a:pt x="63" y="3489"/>
                  </a:lnTo>
                  <a:lnTo>
                    <a:pt x="189" y="3351"/>
                  </a:lnTo>
                  <a:cubicBezTo>
                    <a:pt x="239" y="3388"/>
                    <a:pt x="289" y="3426"/>
                    <a:pt x="352" y="3476"/>
                  </a:cubicBezTo>
                  <a:cubicBezTo>
                    <a:pt x="1632" y="2585"/>
                    <a:pt x="2812" y="1456"/>
                    <a:pt x="3866" y="88"/>
                  </a:cubicBezTo>
                  <a:cubicBezTo>
                    <a:pt x="3765" y="63"/>
                    <a:pt x="3677" y="25"/>
                    <a:pt x="3590"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41"/>
            <p:cNvSpPr/>
            <p:nvPr/>
          </p:nvSpPr>
          <p:spPr>
            <a:xfrm>
              <a:off x="1032450" y="1499700"/>
              <a:ext cx="104500" cy="102300"/>
            </a:xfrm>
            <a:custGeom>
              <a:avLst/>
              <a:gdLst/>
              <a:ahLst/>
              <a:cxnLst/>
              <a:rect l="l" t="t" r="r" b="b"/>
              <a:pathLst>
                <a:path w="4180" h="4092" extrusionOk="0">
                  <a:moveTo>
                    <a:pt x="3878" y="1"/>
                  </a:moveTo>
                  <a:cubicBezTo>
                    <a:pt x="2523" y="1569"/>
                    <a:pt x="1218" y="2912"/>
                    <a:pt x="1" y="3991"/>
                  </a:cubicBezTo>
                  <a:lnTo>
                    <a:pt x="101" y="4092"/>
                  </a:lnTo>
                  <a:lnTo>
                    <a:pt x="189" y="3991"/>
                  </a:lnTo>
                  <a:cubicBezTo>
                    <a:pt x="227" y="4029"/>
                    <a:pt x="264" y="4054"/>
                    <a:pt x="302" y="4092"/>
                  </a:cubicBezTo>
                  <a:cubicBezTo>
                    <a:pt x="1507" y="3000"/>
                    <a:pt x="2812" y="1645"/>
                    <a:pt x="4179" y="76"/>
                  </a:cubicBezTo>
                  <a:cubicBezTo>
                    <a:pt x="4079" y="51"/>
                    <a:pt x="3979" y="26"/>
                    <a:pt x="387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41"/>
            <p:cNvSpPr/>
            <p:nvPr/>
          </p:nvSpPr>
          <p:spPr>
            <a:xfrm>
              <a:off x="985700" y="1493750"/>
              <a:ext cx="121750" cy="113900"/>
            </a:xfrm>
            <a:custGeom>
              <a:avLst/>
              <a:gdLst/>
              <a:ahLst/>
              <a:cxnLst/>
              <a:rect l="l" t="t" r="r" b="b"/>
              <a:pathLst>
                <a:path w="4870" h="4556" extrusionOk="0">
                  <a:moveTo>
                    <a:pt x="4556" y="0"/>
                  </a:moveTo>
                  <a:cubicBezTo>
                    <a:pt x="3138" y="1632"/>
                    <a:pt x="1607" y="3100"/>
                    <a:pt x="1" y="4342"/>
                  </a:cubicBezTo>
                  <a:lnTo>
                    <a:pt x="164" y="4556"/>
                  </a:lnTo>
                  <a:cubicBezTo>
                    <a:pt x="177" y="4556"/>
                    <a:pt x="189" y="4543"/>
                    <a:pt x="189" y="4543"/>
                  </a:cubicBezTo>
                  <a:cubicBezTo>
                    <a:pt x="164" y="4505"/>
                    <a:pt x="139" y="4480"/>
                    <a:pt x="114" y="4455"/>
                  </a:cubicBezTo>
                  <a:lnTo>
                    <a:pt x="315" y="4267"/>
                  </a:lnTo>
                  <a:cubicBezTo>
                    <a:pt x="340" y="4305"/>
                    <a:pt x="377" y="4330"/>
                    <a:pt x="402" y="4367"/>
                  </a:cubicBezTo>
                  <a:cubicBezTo>
                    <a:pt x="1971" y="3125"/>
                    <a:pt x="3477" y="1669"/>
                    <a:pt x="4870" y="50"/>
                  </a:cubicBezTo>
                  <a:cubicBezTo>
                    <a:pt x="4769" y="38"/>
                    <a:pt x="4669" y="13"/>
                    <a:pt x="4556"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41"/>
            <p:cNvSpPr/>
            <p:nvPr/>
          </p:nvSpPr>
          <p:spPr>
            <a:xfrm>
              <a:off x="943350" y="1489050"/>
              <a:ext cx="122700" cy="119550"/>
            </a:xfrm>
            <a:custGeom>
              <a:avLst/>
              <a:gdLst/>
              <a:ahLst/>
              <a:cxnLst/>
              <a:rect l="l" t="t" r="r" b="b"/>
              <a:pathLst>
                <a:path w="4908" h="4782" extrusionOk="0">
                  <a:moveTo>
                    <a:pt x="4569" y="0"/>
                  </a:moveTo>
                  <a:cubicBezTo>
                    <a:pt x="3665" y="954"/>
                    <a:pt x="2699" y="1933"/>
                    <a:pt x="1758" y="2874"/>
                  </a:cubicBezTo>
                  <a:cubicBezTo>
                    <a:pt x="1180" y="3451"/>
                    <a:pt x="578" y="4053"/>
                    <a:pt x="1" y="4643"/>
                  </a:cubicBezTo>
                  <a:lnTo>
                    <a:pt x="151" y="4781"/>
                  </a:lnTo>
                  <a:lnTo>
                    <a:pt x="315" y="4605"/>
                  </a:lnTo>
                  <a:cubicBezTo>
                    <a:pt x="340" y="4631"/>
                    <a:pt x="352" y="4643"/>
                    <a:pt x="377" y="4668"/>
                  </a:cubicBezTo>
                  <a:cubicBezTo>
                    <a:pt x="892" y="4129"/>
                    <a:pt x="1431" y="3589"/>
                    <a:pt x="1946" y="3062"/>
                  </a:cubicBezTo>
                  <a:cubicBezTo>
                    <a:pt x="2950" y="2071"/>
                    <a:pt x="3966" y="1042"/>
                    <a:pt x="4907" y="25"/>
                  </a:cubicBezTo>
                  <a:cubicBezTo>
                    <a:pt x="4794" y="13"/>
                    <a:pt x="4682" y="0"/>
                    <a:pt x="456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41"/>
            <p:cNvSpPr/>
            <p:nvPr/>
          </p:nvSpPr>
          <p:spPr>
            <a:xfrm>
              <a:off x="906025" y="1488400"/>
              <a:ext cx="120500" cy="120825"/>
            </a:xfrm>
            <a:custGeom>
              <a:avLst/>
              <a:gdLst/>
              <a:ahLst/>
              <a:cxnLst/>
              <a:rect l="l" t="t" r="r" b="b"/>
              <a:pathLst>
                <a:path w="4820" h="4833" extrusionOk="0">
                  <a:moveTo>
                    <a:pt x="4468" y="1"/>
                  </a:moveTo>
                  <a:cubicBezTo>
                    <a:pt x="3062" y="1720"/>
                    <a:pt x="1569" y="3289"/>
                    <a:pt x="1" y="4657"/>
                  </a:cubicBezTo>
                  <a:lnTo>
                    <a:pt x="13" y="4682"/>
                  </a:lnTo>
                  <a:lnTo>
                    <a:pt x="51" y="4644"/>
                  </a:lnTo>
                  <a:cubicBezTo>
                    <a:pt x="113" y="4707"/>
                    <a:pt x="164" y="4770"/>
                    <a:pt x="214" y="4832"/>
                  </a:cubicBezTo>
                  <a:cubicBezTo>
                    <a:pt x="1833" y="3414"/>
                    <a:pt x="3376" y="1783"/>
                    <a:pt x="481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41"/>
            <p:cNvSpPr/>
            <p:nvPr/>
          </p:nvSpPr>
          <p:spPr>
            <a:xfrm>
              <a:off x="860225" y="1491850"/>
              <a:ext cx="117050" cy="116425"/>
            </a:xfrm>
            <a:custGeom>
              <a:avLst/>
              <a:gdLst/>
              <a:ahLst/>
              <a:cxnLst/>
              <a:rect l="l" t="t" r="r" b="b"/>
              <a:pathLst>
                <a:path w="4682" h="4657" extrusionOk="0">
                  <a:moveTo>
                    <a:pt x="4681" y="1"/>
                  </a:moveTo>
                  <a:lnTo>
                    <a:pt x="4681" y="1"/>
                  </a:lnTo>
                  <a:cubicBezTo>
                    <a:pt x="4556" y="26"/>
                    <a:pt x="4405" y="64"/>
                    <a:pt x="4242" y="114"/>
                  </a:cubicBezTo>
                  <a:cubicBezTo>
                    <a:pt x="2899" y="1720"/>
                    <a:pt x="1481" y="3201"/>
                    <a:pt x="0" y="4544"/>
                  </a:cubicBezTo>
                  <a:lnTo>
                    <a:pt x="101" y="4657"/>
                  </a:lnTo>
                  <a:lnTo>
                    <a:pt x="251" y="4506"/>
                  </a:lnTo>
                  <a:cubicBezTo>
                    <a:pt x="289" y="4531"/>
                    <a:pt x="314" y="4569"/>
                    <a:pt x="352" y="4594"/>
                  </a:cubicBezTo>
                  <a:cubicBezTo>
                    <a:pt x="1858" y="3213"/>
                    <a:pt x="3313" y="1670"/>
                    <a:pt x="468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41"/>
            <p:cNvSpPr/>
            <p:nvPr/>
          </p:nvSpPr>
          <p:spPr>
            <a:xfrm>
              <a:off x="836075" y="1511325"/>
              <a:ext cx="89425" cy="95375"/>
            </a:xfrm>
            <a:custGeom>
              <a:avLst/>
              <a:gdLst/>
              <a:ahLst/>
              <a:cxnLst/>
              <a:rect l="l" t="t" r="r" b="b"/>
              <a:pathLst>
                <a:path w="3577" h="3815" extrusionOk="0">
                  <a:moveTo>
                    <a:pt x="3577" y="0"/>
                  </a:moveTo>
                  <a:cubicBezTo>
                    <a:pt x="3376" y="100"/>
                    <a:pt x="3175" y="201"/>
                    <a:pt x="2974" y="301"/>
                  </a:cubicBezTo>
                  <a:cubicBezTo>
                    <a:pt x="2008" y="1481"/>
                    <a:pt x="1017" y="2623"/>
                    <a:pt x="0" y="3702"/>
                  </a:cubicBezTo>
                  <a:lnTo>
                    <a:pt x="126" y="3815"/>
                  </a:lnTo>
                  <a:lnTo>
                    <a:pt x="213" y="3740"/>
                  </a:lnTo>
                  <a:cubicBezTo>
                    <a:pt x="226" y="3765"/>
                    <a:pt x="251" y="3777"/>
                    <a:pt x="276" y="3802"/>
                  </a:cubicBezTo>
                  <a:cubicBezTo>
                    <a:pt x="1393" y="2598"/>
                    <a:pt x="2497" y="1330"/>
                    <a:pt x="3577"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41"/>
            <p:cNvSpPr/>
            <p:nvPr/>
          </p:nvSpPr>
          <p:spPr>
            <a:xfrm>
              <a:off x="807525" y="1537350"/>
              <a:ext cx="69675" cy="68425"/>
            </a:xfrm>
            <a:custGeom>
              <a:avLst/>
              <a:gdLst/>
              <a:ahLst/>
              <a:cxnLst/>
              <a:rect l="l" t="t" r="r" b="b"/>
              <a:pathLst>
                <a:path w="2787" h="2737" extrusionOk="0">
                  <a:moveTo>
                    <a:pt x="2786" y="1"/>
                  </a:moveTo>
                  <a:lnTo>
                    <a:pt x="2786" y="1"/>
                  </a:lnTo>
                  <a:cubicBezTo>
                    <a:pt x="2560" y="139"/>
                    <a:pt x="2322" y="277"/>
                    <a:pt x="2096" y="427"/>
                  </a:cubicBezTo>
                  <a:cubicBezTo>
                    <a:pt x="1418" y="1230"/>
                    <a:pt x="715" y="1983"/>
                    <a:pt x="0" y="2673"/>
                  </a:cubicBezTo>
                  <a:lnTo>
                    <a:pt x="38" y="2711"/>
                  </a:lnTo>
                  <a:lnTo>
                    <a:pt x="239" y="2586"/>
                  </a:lnTo>
                  <a:cubicBezTo>
                    <a:pt x="276" y="2636"/>
                    <a:pt x="301" y="2686"/>
                    <a:pt x="339" y="2736"/>
                  </a:cubicBezTo>
                  <a:cubicBezTo>
                    <a:pt x="1192" y="1895"/>
                    <a:pt x="2008" y="979"/>
                    <a:pt x="278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41"/>
            <p:cNvSpPr/>
            <p:nvPr/>
          </p:nvSpPr>
          <p:spPr>
            <a:xfrm>
              <a:off x="1224775" y="1548950"/>
              <a:ext cx="29500" cy="22925"/>
            </a:xfrm>
            <a:custGeom>
              <a:avLst/>
              <a:gdLst/>
              <a:ahLst/>
              <a:cxnLst/>
              <a:rect l="l" t="t" r="r" b="b"/>
              <a:pathLst>
                <a:path w="1180" h="917" extrusionOk="0">
                  <a:moveTo>
                    <a:pt x="929" y="1"/>
                  </a:moveTo>
                  <a:lnTo>
                    <a:pt x="0" y="817"/>
                  </a:lnTo>
                  <a:lnTo>
                    <a:pt x="88" y="917"/>
                  </a:lnTo>
                  <a:lnTo>
                    <a:pt x="188" y="817"/>
                  </a:lnTo>
                  <a:cubicBezTo>
                    <a:pt x="226" y="842"/>
                    <a:pt x="264" y="879"/>
                    <a:pt x="301" y="917"/>
                  </a:cubicBezTo>
                  <a:lnTo>
                    <a:pt x="1180" y="151"/>
                  </a:lnTo>
                  <a:cubicBezTo>
                    <a:pt x="1092" y="89"/>
                    <a:pt x="1017" y="51"/>
                    <a:pt x="929"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41"/>
            <p:cNvSpPr/>
            <p:nvPr/>
          </p:nvSpPr>
          <p:spPr>
            <a:xfrm>
              <a:off x="1224775" y="1569350"/>
              <a:ext cx="23550" cy="18225"/>
            </a:xfrm>
            <a:custGeom>
              <a:avLst/>
              <a:gdLst/>
              <a:ahLst/>
              <a:cxnLst/>
              <a:rect l="l" t="t" r="r" b="b"/>
              <a:pathLst>
                <a:path w="942" h="729" extrusionOk="0">
                  <a:moveTo>
                    <a:pt x="188" y="1"/>
                  </a:moveTo>
                  <a:lnTo>
                    <a:pt x="88" y="101"/>
                  </a:lnTo>
                  <a:lnTo>
                    <a:pt x="0" y="201"/>
                  </a:lnTo>
                  <a:cubicBezTo>
                    <a:pt x="201" y="377"/>
                    <a:pt x="477" y="578"/>
                    <a:pt x="728" y="728"/>
                  </a:cubicBezTo>
                  <a:cubicBezTo>
                    <a:pt x="803" y="666"/>
                    <a:pt x="866" y="603"/>
                    <a:pt x="941" y="540"/>
                  </a:cubicBezTo>
                  <a:cubicBezTo>
                    <a:pt x="728" y="415"/>
                    <a:pt x="490" y="252"/>
                    <a:pt x="301" y="101"/>
                  </a:cubicBezTo>
                  <a:cubicBezTo>
                    <a:pt x="264" y="63"/>
                    <a:pt x="226" y="26"/>
                    <a:pt x="188"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41"/>
            <p:cNvSpPr/>
            <p:nvPr/>
          </p:nvSpPr>
          <p:spPr>
            <a:xfrm>
              <a:off x="1205625" y="1571850"/>
              <a:ext cx="30775" cy="26400"/>
            </a:xfrm>
            <a:custGeom>
              <a:avLst/>
              <a:gdLst/>
              <a:ahLst/>
              <a:cxnLst/>
              <a:rect l="l" t="t" r="r" b="b"/>
              <a:pathLst>
                <a:path w="1231" h="1056" extrusionOk="0">
                  <a:moveTo>
                    <a:pt x="176" y="1"/>
                  </a:moveTo>
                  <a:lnTo>
                    <a:pt x="1" y="202"/>
                  </a:lnTo>
                  <a:cubicBezTo>
                    <a:pt x="13" y="214"/>
                    <a:pt x="26" y="227"/>
                    <a:pt x="51" y="252"/>
                  </a:cubicBezTo>
                  <a:cubicBezTo>
                    <a:pt x="365" y="528"/>
                    <a:pt x="691" y="804"/>
                    <a:pt x="1017" y="1055"/>
                  </a:cubicBezTo>
                  <a:cubicBezTo>
                    <a:pt x="1092" y="992"/>
                    <a:pt x="1155" y="930"/>
                    <a:pt x="1230" y="867"/>
                  </a:cubicBezTo>
                  <a:cubicBezTo>
                    <a:pt x="892" y="628"/>
                    <a:pt x="578" y="352"/>
                    <a:pt x="264" y="64"/>
                  </a:cubicBezTo>
                  <a:cubicBezTo>
                    <a:pt x="239" y="51"/>
                    <a:pt x="214" y="26"/>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41"/>
            <p:cNvSpPr/>
            <p:nvPr/>
          </p:nvSpPr>
          <p:spPr>
            <a:xfrm>
              <a:off x="1160450" y="1581575"/>
              <a:ext cx="56500" cy="33300"/>
            </a:xfrm>
            <a:custGeom>
              <a:avLst/>
              <a:gdLst/>
              <a:ahLst/>
              <a:cxnLst/>
              <a:rect l="l" t="t" r="r" b="b"/>
              <a:pathLst>
                <a:path w="2260" h="1332" extrusionOk="0">
                  <a:moveTo>
                    <a:pt x="151" y="1"/>
                  </a:moveTo>
                  <a:lnTo>
                    <a:pt x="13" y="202"/>
                  </a:lnTo>
                  <a:lnTo>
                    <a:pt x="1" y="227"/>
                  </a:lnTo>
                  <a:cubicBezTo>
                    <a:pt x="653" y="666"/>
                    <a:pt x="1331" y="1030"/>
                    <a:pt x="2021" y="1331"/>
                  </a:cubicBezTo>
                  <a:cubicBezTo>
                    <a:pt x="2109" y="1268"/>
                    <a:pt x="2184" y="1193"/>
                    <a:pt x="2259" y="1130"/>
                  </a:cubicBezTo>
                  <a:cubicBezTo>
                    <a:pt x="1569" y="854"/>
                    <a:pt x="892" y="490"/>
                    <a:pt x="239" y="51"/>
                  </a:cubicBezTo>
                  <a:cubicBezTo>
                    <a:pt x="214" y="39"/>
                    <a:pt x="176" y="13"/>
                    <a:pt x="151"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41"/>
            <p:cNvSpPr/>
            <p:nvPr/>
          </p:nvSpPr>
          <p:spPr>
            <a:xfrm>
              <a:off x="1121250" y="1586300"/>
              <a:ext cx="72800" cy="45825"/>
            </a:xfrm>
            <a:custGeom>
              <a:avLst/>
              <a:gdLst/>
              <a:ahLst/>
              <a:cxnLst/>
              <a:rect l="l" t="t" r="r" b="b"/>
              <a:pathLst>
                <a:path w="2912" h="1833" extrusionOk="0">
                  <a:moveTo>
                    <a:pt x="163" y="0"/>
                  </a:moveTo>
                  <a:lnTo>
                    <a:pt x="25" y="188"/>
                  </a:lnTo>
                  <a:lnTo>
                    <a:pt x="0" y="226"/>
                  </a:lnTo>
                  <a:cubicBezTo>
                    <a:pt x="866" y="841"/>
                    <a:pt x="1757" y="1381"/>
                    <a:pt x="2660" y="1832"/>
                  </a:cubicBezTo>
                  <a:cubicBezTo>
                    <a:pt x="2748" y="1770"/>
                    <a:pt x="2824" y="1707"/>
                    <a:pt x="2911" y="1657"/>
                  </a:cubicBezTo>
                  <a:cubicBezTo>
                    <a:pt x="2033" y="1217"/>
                    <a:pt x="1155" y="703"/>
                    <a:pt x="314" y="113"/>
                  </a:cubicBezTo>
                  <a:cubicBezTo>
                    <a:pt x="264" y="75"/>
                    <a:pt x="213" y="38"/>
                    <a:pt x="163"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41"/>
            <p:cNvSpPr/>
            <p:nvPr/>
          </p:nvSpPr>
          <p:spPr>
            <a:xfrm>
              <a:off x="1071050" y="1592250"/>
              <a:ext cx="94750" cy="59000"/>
            </a:xfrm>
            <a:custGeom>
              <a:avLst/>
              <a:gdLst/>
              <a:ahLst/>
              <a:cxnLst/>
              <a:rect l="l" t="t" r="r" b="b"/>
              <a:pathLst>
                <a:path w="3790" h="2360" extrusionOk="0">
                  <a:moveTo>
                    <a:pt x="176" y="1"/>
                  </a:moveTo>
                  <a:lnTo>
                    <a:pt x="50" y="139"/>
                  </a:lnTo>
                  <a:lnTo>
                    <a:pt x="0" y="201"/>
                  </a:lnTo>
                  <a:cubicBezTo>
                    <a:pt x="1105" y="1117"/>
                    <a:pt x="2284" y="1833"/>
                    <a:pt x="3501" y="2360"/>
                  </a:cubicBezTo>
                  <a:cubicBezTo>
                    <a:pt x="3602" y="2297"/>
                    <a:pt x="3690" y="2247"/>
                    <a:pt x="3790" y="2184"/>
                  </a:cubicBezTo>
                  <a:cubicBezTo>
                    <a:pt x="2585" y="1682"/>
                    <a:pt x="1431" y="992"/>
                    <a:pt x="339" y="126"/>
                  </a:cubicBezTo>
                  <a:cubicBezTo>
                    <a:pt x="276" y="76"/>
                    <a:pt x="226" y="38"/>
                    <a:pt x="176"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41"/>
            <p:cNvSpPr/>
            <p:nvPr/>
          </p:nvSpPr>
          <p:spPr>
            <a:xfrm>
              <a:off x="1032450" y="1599475"/>
              <a:ext cx="103250" cy="68725"/>
            </a:xfrm>
            <a:custGeom>
              <a:avLst/>
              <a:gdLst/>
              <a:ahLst/>
              <a:cxnLst/>
              <a:rect l="l" t="t" r="r" b="b"/>
              <a:pathLst>
                <a:path w="4130" h="2749" extrusionOk="0">
                  <a:moveTo>
                    <a:pt x="189" y="0"/>
                  </a:moveTo>
                  <a:lnTo>
                    <a:pt x="101" y="101"/>
                  </a:lnTo>
                  <a:lnTo>
                    <a:pt x="1" y="201"/>
                  </a:lnTo>
                  <a:cubicBezTo>
                    <a:pt x="1193" y="1280"/>
                    <a:pt x="2485" y="2134"/>
                    <a:pt x="3828" y="2748"/>
                  </a:cubicBezTo>
                  <a:cubicBezTo>
                    <a:pt x="3928" y="2698"/>
                    <a:pt x="4029" y="2635"/>
                    <a:pt x="4129" y="2585"/>
                  </a:cubicBezTo>
                  <a:cubicBezTo>
                    <a:pt x="2787" y="2008"/>
                    <a:pt x="1507" y="1167"/>
                    <a:pt x="302" y="101"/>
                  </a:cubicBezTo>
                  <a:cubicBezTo>
                    <a:pt x="264" y="63"/>
                    <a:pt x="227" y="38"/>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41"/>
            <p:cNvSpPr/>
            <p:nvPr/>
          </p:nvSpPr>
          <p:spPr>
            <a:xfrm>
              <a:off x="988525" y="1600400"/>
              <a:ext cx="110150" cy="84100"/>
            </a:xfrm>
            <a:custGeom>
              <a:avLst/>
              <a:gdLst/>
              <a:ahLst/>
              <a:cxnLst/>
              <a:rect l="l" t="t" r="r" b="b"/>
              <a:pathLst>
                <a:path w="4406" h="3364" extrusionOk="0">
                  <a:moveTo>
                    <a:pt x="202" y="1"/>
                  </a:moveTo>
                  <a:lnTo>
                    <a:pt x="1" y="189"/>
                  </a:lnTo>
                  <a:cubicBezTo>
                    <a:pt x="26" y="214"/>
                    <a:pt x="51" y="239"/>
                    <a:pt x="76" y="277"/>
                  </a:cubicBezTo>
                  <a:cubicBezTo>
                    <a:pt x="1306" y="1569"/>
                    <a:pt x="2649" y="2598"/>
                    <a:pt x="4067" y="3364"/>
                  </a:cubicBezTo>
                  <a:cubicBezTo>
                    <a:pt x="4180" y="3326"/>
                    <a:pt x="4293" y="3289"/>
                    <a:pt x="4406" y="3238"/>
                  </a:cubicBezTo>
                  <a:cubicBezTo>
                    <a:pt x="2937" y="2486"/>
                    <a:pt x="1557" y="1431"/>
                    <a:pt x="289" y="101"/>
                  </a:cubicBezTo>
                  <a:cubicBezTo>
                    <a:pt x="264" y="64"/>
                    <a:pt x="227" y="39"/>
                    <a:pt x="202"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41"/>
            <p:cNvSpPr/>
            <p:nvPr/>
          </p:nvSpPr>
          <p:spPr>
            <a:xfrm>
              <a:off x="946500" y="1604175"/>
              <a:ext cx="111400" cy="92575"/>
            </a:xfrm>
            <a:custGeom>
              <a:avLst/>
              <a:gdLst/>
              <a:ahLst/>
              <a:cxnLst/>
              <a:rect l="l" t="t" r="r" b="b"/>
              <a:pathLst>
                <a:path w="4456" h="3703" extrusionOk="0">
                  <a:moveTo>
                    <a:pt x="189" y="0"/>
                  </a:moveTo>
                  <a:lnTo>
                    <a:pt x="25" y="176"/>
                  </a:lnTo>
                  <a:lnTo>
                    <a:pt x="0" y="201"/>
                  </a:lnTo>
                  <a:cubicBezTo>
                    <a:pt x="1293" y="1519"/>
                    <a:pt x="2673" y="2698"/>
                    <a:pt x="4104" y="3702"/>
                  </a:cubicBezTo>
                  <a:cubicBezTo>
                    <a:pt x="4217" y="3677"/>
                    <a:pt x="4342" y="3652"/>
                    <a:pt x="4455" y="3615"/>
                  </a:cubicBezTo>
                  <a:cubicBezTo>
                    <a:pt x="2987" y="2611"/>
                    <a:pt x="1569" y="1418"/>
                    <a:pt x="251" y="63"/>
                  </a:cubicBezTo>
                  <a:cubicBezTo>
                    <a:pt x="226" y="38"/>
                    <a:pt x="214" y="26"/>
                    <a:pt x="189"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41"/>
            <p:cNvSpPr/>
            <p:nvPr/>
          </p:nvSpPr>
          <p:spPr>
            <a:xfrm>
              <a:off x="901950" y="1604500"/>
              <a:ext cx="122375" cy="97900"/>
            </a:xfrm>
            <a:custGeom>
              <a:avLst/>
              <a:gdLst/>
              <a:ahLst/>
              <a:cxnLst/>
              <a:rect l="l" t="t" r="r" b="b"/>
              <a:pathLst>
                <a:path w="4895" h="3916" extrusionOk="0">
                  <a:moveTo>
                    <a:pt x="214" y="0"/>
                  </a:moveTo>
                  <a:lnTo>
                    <a:pt x="176" y="38"/>
                  </a:lnTo>
                  <a:lnTo>
                    <a:pt x="0" y="176"/>
                  </a:lnTo>
                  <a:cubicBezTo>
                    <a:pt x="1331" y="1820"/>
                    <a:pt x="2874" y="2949"/>
                    <a:pt x="4455" y="3915"/>
                  </a:cubicBezTo>
                  <a:cubicBezTo>
                    <a:pt x="4606" y="3903"/>
                    <a:pt x="4744" y="3890"/>
                    <a:pt x="4894" y="3865"/>
                  </a:cubicBezTo>
                  <a:cubicBezTo>
                    <a:pt x="3288" y="2911"/>
                    <a:pt x="1720" y="1807"/>
                    <a:pt x="377" y="188"/>
                  </a:cubicBezTo>
                  <a:cubicBezTo>
                    <a:pt x="327" y="126"/>
                    <a:pt x="276" y="63"/>
                    <a:pt x="214"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41"/>
            <p:cNvSpPr/>
            <p:nvPr/>
          </p:nvSpPr>
          <p:spPr>
            <a:xfrm>
              <a:off x="861800" y="1604500"/>
              <a:ext cx="128325" cy="98825"/>
            </a:xfrm>
            <a:custGeom>
              <a:avLst/>
              <a:gdLst/>
              <a:ahLst/>
              <a:cxnLst/>
              <a:rect l="l" t="t" r="r" b="b"/>
              <a:pathLst>
                <a:path w="5133" h="3953" extrusionOk="0">
                  <a:moveTo>
                    <a:pt x="188" y="0"/>
                  </a:moveTo>
                  <a:lnTo>
                    <a:pt x="38" y="151"/>
                  </a:lnTo>
                  <a:lnTo>
                    <a:pt x="0" y="188"/>
                  </a:lnTo>
                  <a:cubicBezTo>
                    <a:pt x="1431" y="1669"/>
                    <a:pt x="2974" y="2936"/>
                    <a:pt x="4593" y="3940"/>
                  </a:cubicBezTo>
                  <a:cubicBezTo>
                    <a:pt x="4769" y="3953"/>
                    <a:pt x="4957" y="3953"/>
                    <a:pt x="5133" y="3953"/>
                  </a:cubicBezTo>
                  <a:cubicBezTo>
                    <a:pt x="3426" y="2949"/>
                    <a:pt x="1795" y="1644"/>
                    <a:pt x="289" y="88"/>
                  </a:cubicBezTo>
                  <a:cubicBezTo>
                    <a:pt x="251" y="63"/>
                    <a:pt x="226" y="25"/>
                    <a:pt x="188" y="0"/>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41"/>
            <p:cNvSpPr/>
            <p:nvPr/>
          </p:nvSpPr>
          <p:spPr>
            <a:xfrm>
              <a:off x="836075" y="1604800"/>
              <a:ext cx="103850" cy="93825"/>
            </a:xfrm>
            <a:custGeom>
              <a:avLst/>
              <a:gdLst/>
              <a:ahLst/>
              <a:cxnLst/>
              <a:rect l="l" t="t" r="r" b="b"/>
              <a:pathLst>
                <a:path w="4154" h="3753" extrusionOk="0">
                  <a:moveTo>
                    <a:pt x="213" y="1"/>
                  </a:moveTo>
                  <a:lnTo>
                    <a:pt x="126" y="76"/>
                  </a:lnTo>
                  <a:lnTo>
                    <a:pt x="0" y="164"/>
                  </a:lnTo>
                  <a:cubicBezTo>
                    <a:pt x="1079" y="1481"/>
                    <a:pt x="2246" y="2636"/>
                    <a:pt x="3501" y="3590"/>
                  </a:cubicBezTo>
                  <a:cubicBezTo>
                    <a:pt x="3715" y="3652"/>
                    <a:pt x="3940" y="3702"/>
                    <a:pt x="4154" y="3753"/>
                  </a:cubicBezTo>
                  <a:cubicBezTo>
                    <a:pt x="2773" y="2749"/>
                    <a:pt x="1468" y="1506"/>
                    <a:pt x="276" y="63"/>
                  </a:cubicBezTo>
                  <a:cubicBezTo>
                    <a:pt x="251" y="38"/>
                    <a:pt x="226" y="26"/>
                    <a:pt x="213"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41"/>
            <p:cNvSpPr/>
            <p:nvPr/>
          </p:nvSpPr>
          <p:spPr>
            <a:xfrm>
              <a:off x="807825" y="1601975"/>
              <a:ext cx="93200" cy="85675"/>
            </a:xfrm>
            <a:custGeom>
              <a:avLst/>
              <a:gdLst/>
              <a:ahLst/>
              <a:cxnLst/>
              <a:rect l="l" t="t" r="r" b="b"/>
              <a:pathLst>
                <a:path w="3728" h="3427" extrusionOk="0">
                  <a:moveTo>
                    <a:pt x="227" y="1"/>
                  </a:moveTo>
                  <a:lnTo>
                    <a:pt x="26" y="126"/>
                  </a:lnTo>
                  <a:lnTo>
                    <a:pt x="1" y="139"/>
                  </a:lnTo>
                  <a:cubicBezTo>
                    <a:pt x="716" y="1318"/>
                    <a:pt x="1632" y="2184"/>
                    <a:pt x="2573" y="2912"/>
                  </a:cubicBezTo>
                  <a:cubicBezTo>
                    <a:pt x="2950" y="3113"/>
                    <a:pt x="3339" y="3276"/>
                    <a:pt x="3728" y="3426"/>
                  </a:cubicBezTo>
                  <a:cubicBezTo>
                    <a:pt x="2536" y="2586"/>
                    <a:pt x="1268" y="1607"/>
                    <a:pt x="327" y="151"/>
                  </a:cubicBezTo>
                  <a:cubicBezTo>
                    <a:pt x="289" y="101"/>
                    <a:pt x="264" y="51"/>
                    <a:pt x="227" y="1"/>
                  </a:cubicBezTo>
                  <a:close/>
                </a:path>
              </a:pathLst>
            </a:custGeom>
            <a:solidFill>
              <a:srgbClr val="0A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41"/>
            <p:cNvSpPr/>
            <p:nvPr/>
          </p:nvSpPr>
          <p:spPr>
            <a:xfrm>
              <a:off x="915125" y="1966825"/>
              <a:ext cx="16025" cy="16025"/>
            </a:xfrm>
            <a:custGeom>
              <a:avLst/>
              <a:gdLst/>
              <a:ahLst/>
              <a:cxnLst/>
              <a:rect l="l" t="t" r="r" b="b"/>
              <a:pathLst>
                <a:path w="641" h="641" extrusionOk="0">
                  <a:moveTo>
                    <a:pt x="314" y="1"/>
                  </a:moveTo>
                  <a:cubicBezTo>
                    <a:pt x="151" y="1"/>
                    <a:pt x="0" y="151"/>
                    <a:pt x="0" y="327"/>
                  </a:cubicBezTo>
                  <a:cubicBezTo>
                    <a:pt x="0" y="503"/>
                    <a:pt x="151" y="641"/>
                    <a:pt x="314" y="641"/>
                  </a:cubicBezTo>
                  <a:cubicBezTo>
                    <a:pt x="490" y="641"/>
                    <a:pt x="640" y="503"/>
                    <a:pt x="640" y="327"/>
                  </a:cubicBezTo>
                  <a:cubicBezTo>
                    <a:pt x="640" y="151"/>
                    <a:pt x="490"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41"/>
            <p:cNvSpPr/>
            <p:nvPr/>
          </p:nvSpPr>
          <p:spPr>
            <a:xfrm>
              <a:off x="1072925" y="1983150"/>
              <a:ext cx="16025" cy="16025"/>
            </a:xfrm>
            <a:custGeom>
              <a:avLst/>
              <a:gdLst/>
              <a:ahLst/>
              <a:cxnLst/>
              <a:rect l="l" t="t" r="r" b="b"/>
              <a:pathLst>
                <a:path w="641" h="641" extrusionOk="0">
                  <a:moveTo>
                    <a:pt x="327" y="0"/>
                  </a:moveTo>
                  <a:cubicBezTo>
                    <a:pt x="151" y="0"/>
                    <a:pt x="1" y="151"/>
                    <a:pt x="1" y="327"/>
                  </a:cubicBezTo>
                  <a:cubicBezTo>
                    <a:pt x="1" y="502"/>
                    <a:pt x="151" y="640"/>
                    <a:pt x="327" y="640"/>
                  </a:cubicBezTo>
                  <a:cubicBezTo>
                    <a:pt x="490" y="640"/>
                    <a:pt x="640" y="502"/>
                    <a:pt x="640" y="327"/>
                  </a:cubicBezTo>
                  <a:cubicBezTo>
                    <a:pt x="640" y="151"/>
                    <a:pt x="490"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41"/>
            <p:cNvSpPr/>
            <p:nvPr/>
          </p:nvSpPr>
          <p:spPr>
            <a:xfrm>
              <a:off x="1166425" y="2097025"/>
              <a:ext cx="16025" cy="15725"/>
            </a:xfrm>
            <a:custGeom>
              <a:avLst/>
              <a:gdLst/>
              <a:ahLst/>
              <a:cxnLst/>
              <a:rect l="l" t="t" r="r" b="b"/>
              <a:pathLst>
                <a:path w="641" h="629" extrusionOk="0">
                  <a:moveTo>
                    <a:pt x="314" y="1"/>
                  </a:moveTo>
                  <a:cubicBezTo>
                    <a:pt x="138" y="1"/>
                    <a:pt x="0" y="139"/>
                    <a:pt x="0" y="314"/>
                  </a:cubicBezTo>
                  <a:cubicBezTo>
                    <a:pt x="0" y="490"/>
                    <a:pt x="138" y="628"/>
                    <a:pt x="314" y="628"/>
                  </a:cubicBezTo>
                  <a:cubicBezTo>
                    <a:pt x="489" y="628"/>
                    <a:pt x="640" y="490"/>
                    <a:pt x="640" y="314"/>
                  </a:cubicBezTo>
                  <a:cubicBezTo>
                    <a:pt x="640" y="139"/>
                    <a:pt x="489"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41"/>
            <p:cNvSpPr/>
            <p:nvPr/>
          </p:nvSpPr>
          <p:spPr>
            <a:xfrm>
              <a:off x="1069800" y="2199625"/>
              <a:ext cx="16025" cy="15700"/>
            </a:xfrm>
            <a:custGeom>
              <a:avLst/>
              <a:gdLst/>
              <a:ahLst/>
              <a:cxnLst/>
              <a:rect l="l" t="t" r="r" b="b"/>
              <a:pathLst>
                <a:path w="641" h="628" extrusionOk="0">
                  <a:moveTo>
                    <a:pt x="314" y="0"/>
                  </a:moveTo>
                  <a:cubicBezTo>
                    <a:pt x="138" y="0"/>
                    <a:pt x="0" y="138"/>
                    <a:pt x="0" y="314"/>
                  </a:cubicBezTo>
                  <a:cubicBezTo>
                    <a:pt x="0" y="490"/>
                    <a:pt x="138" y="628"/>
                    <a:pt x="314" y="628"/>
                  </a:cubicBezTo>
                  <a:cubicBezTo>
                    <a:pt x="489" y="628"/>
                    <a:pt x="640" y="490"/>
                    <a:pt x="640" y="314"/>
                  </a:cubicBezTo>
                  <a:cubicBezTo>
                    <a:pt x="640" y="138"/>
                    <a:pt x="489"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41"/>
            <p:cNvSpPr/>
            <p:nvPr/>
          </p:nvSpPr>
          <p:spPr>
            <a:xfrm>
              <a:off x="1133775" y="2282125"/>
              <a:ext cx="9450" cy="9425"/>
            </a:xfrm>
            <a:custGeom>
              <a:avLst/>
              <a:gdLst/>
              <a:ahLst/>
              <a:cxnLst/>
              <a:rect l="l" t="t" r="r" b="b"/>
              <a:pathLst>
                <a:path w="378" h="377" extrusionOk="0">
                  <a:moveTo>
                    <a:pt x="189" y="0"/>
                  </a:moveTo>
                  <a:cubicBezTo>
                    <a:pt x="76" y="0"/>
                    <a:pt x="1" y="88"/>
                    <a:pt x="1" y="189"/>
                  </a:cubicBezTo>
                  <a:cubicBezTo>
                    <a:pt x="1" y="302"/>
                    <a:pt x="76" y="377"/>
                    <a:pt x="189" y="377"/>
                  </a:cubicBezTo>
                  <a:cubicBezTo>
                    <a:pt x="290" y="377"/>
                    <a:pt x="377" y="302"/>
                    <a:pt x="377" y="189"/>
                  </a:cubicBezTo>
                  <a:cubicBezTo>
                    <a:pt x="377" y="88"/>
                    <a:pt x="290"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41"/>
            <p:cNvSpPr/>
            <p:nvPr/>
          </p:nvSpPr>
          <p:spPr>
            <a:xfrm>
              <a:off x="1356225" y="1752575"/>
              <a:ext cx="7550" cy="7550"/>
            </a:xfrm>
            <a:custGeom>
              <a:avLst/>
              <a:gdLst/>
              <a:ahLst/>
              <a:cxnLst/>
              <a:rect l="l" t="t" r="r" b="b"/>
              <a:pathLst>
                <a:path w="302" h="302" extrusionOk="0">
                  <a:moveTo>
                    <a:pt x="151" y="0"/>
                  </a:moveTo>
                  <a:cubicBezTo>
                    <a:pt x="75" y="0"/>
                    <a:pt x="0" y="63"/>
                    <a:pt x="0" y="151"/>
                  </a:cubicBezTo>
                  <a:cubicBezTo>
                    <a:pt x="0" y="238"/>
                    <a:pt x="75" y="301"/>
                    <a:pt x="151" y="301"/>
                  </a:cubicBezTo>
                  <a:cubicBezTo>
                    <a:pt x="239" y="301"/>
                    <a:pt x="301" y="238"/>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41"/>
            <p:cNvSpPr/>
            <p:nvPr/>
          </p:nvSpPr>
          <p:spPr>
            <a:xfrm>
              <a:off x="1171125" y="1769825"/>
              <a:ext cx="7550" cy="7550"/>
            </a:xfrm>
            <a:custGeom>
              <a:avLst/>
              <a:gdLst/>
              <a:ahLst/>
              <a:cxnLst/>
              <a:rect l="l" t="t" r="r" b="b"/>
              <a:pathLst>
                <a:path w="302" h="302" extrusionOk="0">
                  <a:moveTo>
                    <a:pt x="151" y="0"/>
                  </a:moveTo>
                  <a:cubicBezTo>
                    <a:pt x="63" y="0"/>
                    <a:pt x="0" y="76"/>
                    <a:pt x="0" y="151"/>
                  </a:cubicBezTo>
                  <a:cubicBezTo>
                    <a:pt x="0" y="239"/>
                    <a:pt x="63" y="301"/>
                    <a:pt x="151" y="301"/>
                  </a:cubicBezTo>
                  <a:cubicBezTo>
                    <a:pt x="239" y="301"/>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41"/>
            <p:cNvSpPr/>
            <p:nvPr/>
          </p:nvSpPr>
          <p:spPr>
            <a:xfrm>
              <a:off x="978175" y="1625825"/>
              <a:ext cx="7550" cy="7550"/>
            </a:xfrm>
            <a:custGeom>
              <a:avLst/>
              <a:gdLst/>
              <a:ahLst/>
              <a:cxnLst/>
              <a:rect l="l" t="t" r="r" b="b"/>
              <a:pathLst>
                <a:path w="302" h="302" extrusionOk="0">
                  <a:moveTo>
                    <a:pt x="151" y="0"/>
                  </a:moveTo>
                  <a:cubicBezTo>
                    <a:pt x="63" y="0"/>
                    <a:pt x="1" y="76"/>
                    <a:pt x="1" y="151"/>
                  </a:cubicBezTo>
                  <a:cubicBezTo>
                    <a:pt x="1" y="239"/>
                    <a:pt x="63" y="302"/>
                    <a:pt x="151" y="302"/>
                  </a:cubicBezTo>
                  <a:cubicBezTo>
                    <a:pt x="239" y="302"/>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41"/>
            <p:cNvSpPr/>
            <p:nvPr/>
          </p:nvSpPr>
          <p:spPr>
            <a:xfrm>
              <a:off x="1062250" y="1548950"/>
              <a:ext cx="7575" cy="7875"/>
            </a:xfrm>
            <a:custGeom>
              <a:avLst/>
              <a:gdLst/>
              <a:ahLst/>
              <a:cxnLst/>
              <a:rect l="l" t="t" r="r" b="b"/>
              <a:pathLst>
                <a:path w="303" h="315" extrusionOk="0">
                  <a:moveTo>
                    <a:pt x="151" y="1"/>
                  </a:moveTo>
                  <a:cubicBezTo>
                    <a:pt x="64" y="1"/>
                    <a:pt x="1" y="76"/>
                    <a:pt x="1" y="151"/>
                  </a:cubicBezTo>
                  <a:cubicBezTo>
                    <a:pt x="1" y="239"/>
                    <a:pt x="64" y="315"/>
                    <a:pt x="151" y="315"/>
                  </a:cubicBezTo>
                  <a:cubicBezTo>
                    <a:pt x="239" y="315"/>
                    <a:pt x="302" y="239"/>
                    <a:pt x="302" y="151"/>
                  </a:cubicBezTo>
                  <a:cubicBezTo>
                    <a:pt x="302" y="76"/>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41"/>
            <p:cNvSpPr/>
            <p:nvPr/>
          </p:nvSpPr>
          <p:spPr>
            <a:xfrm>
              <a:off x="916075" y="1539550"/>
              <a:ext cx="7550" cy="7550"/>
            </a:xfrm>
            <a:custGeom>
              <a:avLst/>
              <a:gdLst/>
              <a:ahLst/>
              <a:cxnLst/>
              <a:rect l="l" t="t" r="r" b="b"/>
              <a:pathLst>
                <a:path w="302" h="302" extrusionOk="0">
                  <a:moveTo>
                    <a:pt x="151" y="0"/>
                  </a:moveTo>
                  <a:cubicBezTo>
                    <a:pt x="75" y="0"/>
                    <a:pt x="0" y="76"/>
                    <a:pt x="0" y="151"/>
                  </a:cubicBezTo>
                  <a:cubicBezTo>
                    <a:pt x="0" y="239"/>
                    <a:pt x="75" y="302"/>
                    <a:pt x="151" y="302"/>
                  </a:cubicBezTo>
                  <a:cubicBezTo>
                    <a:pt x="239" y="302"/>
                    <a:pt x="301" y="239"/>
                    <a:pt x="301" y="151"/>
                  </a:cubicBezTo>
                  <a:cubicBezTo>
                    <a:pt x="301"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41"/>
            <p:cNvSpPr/>
            <p:nvPr/>
          </p:nvSpPr>
          <p:spPr>
            <a:xfrm>
              <a:off x="907275" y="2415775"/>
              <a:ext cx="9450" cy="9750"/>
            </a:xfrm>
            <a:custGeom>
              <a:avLst/>
              <a:gdLst/>
              <a:ahLst/>
              <a:cxnLst/>
              <a:rect l="l" t="t" r="r" b="b"/>
              <a:pathLst>
                <a:path w="378" h="390" extrusionOk="0">
                  <a:moveTo>
                    <a:pt x="189" y="0"/>
                  </a:moveTo>
                  <a:cubicBezTo>
                    <a:pt x="89" y="0"/>
                    <a:pt x="1" y="88"/>
                    <a:pt x="1" y="188"/>
                  </a:cubicBezTo>
                  <a:cubicBezTo>
                    <a:pt x="1" y="301"/>
                    <a:pt x="89" y="389"/>
                    <a:pt x="189" y="389"/>
                  </a:cubicBezTo>
                  <a:cubicBezTo>
                    <a:pt x="302" y="389"/>
                    <a:pt x="377" y="301"/>
                    <a:pt x="377" y="188"/>
                  </a:cubicBezTo>
                  <a:cubicBezTo>
                    <a:pt x="377"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41"/>
            <p:cNvSpPr/>
            <p:nvPr/>
          </p:nvSpPr>
          <p:spPr>
            <a:xfrm>
              <a:off x="1000775" y="2104550"/>
              <a:ext cx="9750" cy="9750"/>
            </a:xfrm>
            <a:custGeom>
              <a:avLst/>
              <a:gdLst/>
              <a:ahLst/>
              <a:cxnLst/>
              <a:rect l="l" t="t" r="r" b="b"/>
              <a:pathLst>
                <a:path w="390" h="390" extrusionOk="0">
                  <a:moveTo>
                    <a:pt x="201" y="1"/>
                  </a:moveTo>
                  <a:cubicBezTo>
                    <a:pt x="88" y="1"/>
                    <a:pt x="0" y="89"/>
                    <a:pt x="0" y="189"/>
                  </a:cubicBezTo>
                  <a:cubicBezTo>
                    <a:pt x="0" y="302"/>
                    <a:pt x="88" y="390"/>
                    <a:pt x="201" y="390"/>
                  </a:cubicBezTo>
                  <a:cubicBezTo>
                    <a:pt x="301" y="390"/>
                    <a:pt x="389" y="302"/>
                    <a:pt x="389" y="189"/>
                  </a:cubicBezTo>
                  <a:cubicBezTo>
                    <a:pt x="389" y="89"/>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41"/>
            <p:cNvSpPr/>
            <p:nvPr/>
          </p:nvSpPr>
          <p:spPr>
            <a:xfrm>
              <a:off x="1014250" y="1832875"/>
              <a:ext cx="9750" cy="9750"/>
            </a:xfrm>
            <a:custGeom>
              <a:avLst/>
              <a:gdLst/>
              <a:ahLst/>
              <a:cxnLst/>
              <a:rect l="l" t="t" r="r" b="b"/>
              <a:pathLst>
                <a:path w="390" h="390" extrusionOk="0">
                  <a:moveTo>
                    <a:pt x="189" y="1"/>
                  </a:moveTo>
                  <a:cubicBezTo>
                    <a:pt x="89" y="1"/>
                    <a:pt x="1" y="88"/>
                    <a:pt x="1" y="189"/>
                  </a:cubicBezTo>
                  <a:cubicBezTo>
                    <a:pt x="1" y="302"/>
                    <a:pt x="89" y="390"/>
                    <a:pt x="189" y="390"/>
                  </a:cubicBezTo>
                  <a:cubicBezTo>
                    <a:pt x="302" y="390"/>
                    <a:pt x="390" y="302"/>
                    <a:pt x="390" y="189"/>
                  </a:cubicBezTo>
                  <a:cubicBezTo>
                    <a:pt x="390" y="88"/>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41"/>
            <p:cNvSpPr/>
            <p:nvPr/>
          </p:nvSpPr>
          <p:spPr>
            <a:xfrm>
              <a:off x="910425" y="2285250"/>
              <a:ext cx="9750" cy="9750"/>
            </a:xfrm>
            <a:custGeom>
              <a:avLst/>
              <a:gdLst/>
              <a:ahLst/>
              <a:cxnLst/>
              <a:rect l="l" t="t" r="r" b="b"/>
              <a:pathLst>
                <a:path w="390" h="390" extrusionOk="0">
                  <a:moveTo>
                    <a:pt x="188" y="1"/>
                  </a:moveTo>
                  <a:cubicBezTo>
                    <a:pt x="88" y="1"/>
                    <a:pt x="0" y="89"/>
                    <a:pt x="0" y="189"/>
                  </a:cubicBezTo>
                  <a:cubicBezTo>
                    <a:pt x="0" y="302"/>
                    <a:pt x="88" y="390"/>
                    <a:pt x="188" y="390"/>
                  </a:cubicBezTo>
                  <a:cubicBezTo>
                    <a:pt x="301" y="390"/>
                    <a:pt x="389" y="302"/>
                    <a:pt x="389" y="189"/>
                  </a:cubicBezTo>
                  <a:cubicBezTo>
                    <a:pt x="389" y="89"/>
                    <a:pt x="301" y="1"/>
                    <a:pt x="1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41"/>
            <p:cNvSpPr/>
            <p:nvPr/>
          </p:nvSpPr>
          <p:spPr>
            <a:xfrm>
              <a:off x="1488600" y="1673825"/>
              <a:ext cx="9750" cy="9750"/>
            </a:xfrm>
            <a:custGeom>
              <a:avLst/>
              <a:gdLst/>
              <a:ahLst/>
              <a:cxnLst/>
              <a:rect l="l" t="t" r="r" b="b"/>
              <a:pathLst>
                <a:path w="390" h="390" extrusionOk="0">
                  <a:moveTo>
                    <a:pt x="189" y="0"/>
                  </a:moveTo>
                  <a:cubicBezTo>
                    <a:pt x="89" y="0"/>
                    <a:pt x="1" y="88"/>
                    <a:pt x="1" y="189"/>
                  </a:cubicBezTo>
                  <a:cubicBezTo>
                    <a:pt x="1" y="301"/>
                    <a:pt x="89" y="389"/>
                    <a:pt x="189" y="389"/>
                  </a:cubicBezTo>
                  <a:cubicBezTo>
                    <a:pt x="302" y="389"/>
                    <a:pt x="390" y="301"/>
                    <a:pt x="390" y="189"/>
                  </a:cubicBezTo>
                  <a:cubicBezTo>
                    <a:pt x="390" y="88"/>
                    <a:pt x="302" y="0"/>
                    <a:pt x="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41"/>
            <p:cNvSpPr/>
            <p:nvPr/>
          </p:nvSpPr>
          <p:spPr>
            <a:xfrm>
              <a:off x="1291600" y="1943625"/>
              <a:ext cx="9750" cy="9750"/>
            </a:xfrm>
            <a:custGeom>
              <a:avLst/>
              <a:gdLst/>
              <a:ahLst/>
              <a:cxnLst/>
              <a:rect l="l" t="t" r="r" b="b"/>
              <a:pathLst>
                <a:path w="390" h="390" extrusionOk="0">
                  <a:moveTo>
                    <a:pt x="201" y="0"/>
                  </a:moveTo>
                  <a:cubicBezTo>
                    <a:pt x="88" y="0"/>
                    <a:pt x="0" y="88"/>
                    <a:pt x="0" y="189"/>
                  </a:cubicBezTo>
                  <a:cubicBezTo>
                    <a:pt x="0" y="301"/>
                    <a:pt x="88" y="389"/>
                    <a:pt x="201" y="389"/>
                  </a:cubicBezTo>
                  <a:cubicBezTo>
                    <a:pt x="301" y="389"/>
                    <a:pt x="389" y="301"/>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41"/>
            <p:cNvSpPr/>
            <p:nvPr/>
          </p:nvSpPr>
          <p:spPr>
            <a:xfrm>
              <a:off x="1824300" y="1623950"/>
              <a:ext cx="9425" cy="9750"/>
            </a:xfrm>
            <a:custGeom>
              <a:avLst/>
              <a:gdLst/>
              <a:ahLst/>
              <a:cxnLst/>
              <a:rect l="l" t="t" r="r" b="b"/>
              <a:pathLst>
                <a:path w="377" h="390" extrusionOk="0">
                  <a:moveTo>
                    <a:pt x="188" y="0"/>
                  </a:moveTo>
                  <a:cubicBezTo>
                    <a:pt x="75" y="0"/>
                    <a:pt x="0" y="88"/>
                    <a:pt x="0" y="201"/>
                  </a:cubicBezTo>
                  <a:cubicBezTo>
                    <a:pt x="0" y="301"/>
                    <a:pt x="75" y="389"/>
                    <a:pt x="188" y="389"/>
                  </a:cubicBezTo>
                  <a:cubicBezTo>
                    <a:pt x="289" y="389"/>
                    <a:pt x="376" y="301"/>
                    <a:pt x="376" y="201"/>
                  </a:cubicBezTo>
                  <a:cubicBezTo>
                    <a:pt x="376" y="88"/>
                    <a:pt x="289" y="0"/>
                    <a:pt x="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41"/>
            <p:cNvSpPr/>
            <p:nvPr/>
          </p:nvSpPr>
          <p:spPr>
            <a:xfrm>
              <a:off x="1232300" y="1612325"/>
              <a:ext cx="9750" cy="9750"/>
            </a:xfrm>
            <a:custGeom>
              <a:avLst/>
              <a:gdLst/>
              <a:ahLst/>
              <a:cxnLst/>
              <a:rect l="l" t="t" r="r" b="b"/>
              <a:pathLst>
                <a:path w="390" h="390" extrusionOk="0">
                  <a:moveTo>
                    <a:pt x="189" y="1"/>
                  </a:moveTo>
                  <a:cubicBezTo>
                    <a:pt x="88" y="1"/>
                    <a:pt x="0" y="89"/>
                    <a:pt x="0" y="189"/>
                  </a:cubicBezTo>
                  <a:cubicBezTo>
                    <a:pt x="0" y="302"/>
                    <a:pt x="88" y="390"/>
                    <a:pt x="189" y="390"/>
                  </a:cubicBezTo>
                  <a:cubicBezTo>
                    <a:pt x="301" y="390"/>
                    <a:pt x="389" y="302"/>
                    <a:pt x="389" y="189"/>
                  </a:cubicBezTo>
                  <a:cubicBezTo>
                    <a:pt x="389" y="89"/>
                    <a:pt x="301"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41"/>
            <p:cNvSpPr/>
            <p:nvPr/>
          </p:nvSpPr>
          <p:spPr>
            <a:xfrm>
              <a:off x="1724525" y="1776400"/>
              <a:ext cx="9425" cy="9750"/>
            </a:xfrm>
            <a:custGeom>
              <a:avLst/>
              <a:gdLst/>
              <a:ahLst/>
              <a:cxnLst/>
              <a:rect l="l" t="t" r="r" b="b"/>
              <a:pathLst>
                <a:path w="377" h="390" extrusionOk="0">
                  <a:moveTo>
                    <a:pt x="189" y="1"/>
                  </a:moveTo>
                  <a:cubicBezTo>
                    <a:pt x="88" y="1"/>
                    <a:pt x="0" y="89"/>
                    <a:pt x="0" y="189"/>
                  </a:cubicBezTo>
                  <a:cubicBezTo>
                    <a:pt x="0" y="302"/>
                    <a:pt x="88" y="390"/>
                    <a:pt x="189" y="390"/>
                  </a:cubicBezTo>
                  <a:cubicBezTo>
                    <a:pt x="302" y="390"/>
                    <a:pt x="377" y="302"/>
                    <a:pt x="377" y="189"/>
                  </a:cubicBezTo>
                  <a:cubicBezTo>
                    <a:pt x="377" y="89"/>
                    <a:pt x="302" y="1"/>
                    <a:pt x="1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41"/>
            <p:cNvSpPr/>
            <p:nvPr/>
          </p:nvSpPr>
          <p:spPr>
            <a:xfrm>
              <a:off x="1452850" y="1905975"/>
              <a:ext cx="9750" cy="9750"/>
            </a:xfrm>
            <a:custGeom>
              <a:avLst/>
              <a:gdLst/>
              <a:ahLst/>
              <a:cxnLst/>
              <a:rect l="l" t="t" r="r" b="b"/>
              <a:pathLst>
                <a:path w="390" h="390" extrusionOk="0">
                  <a:moveTo>
                    <a:pt x="201" y="0"/>
                  </a:moveTo>
                  <a:cubicBezTo>
                    <a:pt x="88" y="0"/>
                    <a:pt x="0" y="88"/>
                    <a:pt x="0" y="189"/>
                  </a:cubicBezTo>
                  <a:cubicBezTo>
                    <a:pt x="0" y="302"/>
                    <a:pt x="88" y="389"/>
                    <a:pt x="201" y="389"/>
                  </a:cubicBezTo>
                  <a:cubicBezTo>
                    <a:pt x="301" y="389"/>
                    <a:pt x="389" y="302"/>
                    <a:pt x="389" y="189"/>
                  </a:cubicBezTo>
                  <a:cubicBezTo>
                    <a:pt x="389" y="88"/>
                    <a:pt x="30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41"/>
            <p:cNvSpPr/>
            <p:nvPr/>
          </p:nvSpPr>
          <p:spPr>
            <a:xfrm>
              <a:off x="1572375" y="1829425"/>
              <a:ext cx="9750" cy="9750"/>
            </a:xfrm>
            <a:custGeom>
              <a:avLst/>
              <a:gdLst/>
              <a:ahLst/>
              <a:cxnLst/>
              <a:rect l="l" t="t" r="r" b="b"/>
              <a:pathLst>
                <a:path w="390" h="390" extrusionOk="0">
                  <a:moveTo>
                    <a:pt x="201" y="1"/>
                  </a:moveTo>
                  <a:cubicBezTo>
                    <a:pt x="88" y="1"/>
                    <a:pt x="0" y="88"/>
                    <a:pt x="0" y="189"/>
                  </a:cubicBezTo>
                  <a:cubicBezTo>
                    <a:pt x="0" y="302"/>
                    <a:pt x="88" y="390"/>
                    <a:pt x="201" y="390"/>
                  </a:cubicBezTo>
                  <a:cubicBezTo>
                    <a:pt x="301" y="390"/>
                    <a:pt x="389" y="302"/>
                    <a:pt x="389" y="189"/>
                  </a:cubicBezTo>
                  <a:cubicBezTo>
                    <a:pt x="389" y="88"/>
                    <a:pt x="301" y="1"/>
                    <a:pt x="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Rectangle 2"/>
          <p:cNvSpPr/>
          <p:nvPr/>
        </p:nvSpPr>
        <p:spPr>
          <a:xfrm>
            <a:off x="1328057" y="1949479"/>
            <a:ext cx="2928257" cy="1631216"/>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lvl="0" algn="ctr"/>
            <a:r>
              <a:rPr lang="en-US" sz="2000" smtClean="0">
                <a:latin typeface="Book Antiqua" panose="02040602050305030304" pitchFamily="18" charset="0"/>
              </a:rPr>
              <a:t>Mengembangkan dimensi moralitas dalam individu sehingga memiliki sikap spiritualitas  </a:t>
            </a:r>
            <a:endParaRPr lang="en-US" sz="2000" dirty="0">
              <a:latin typeface="Book Antiqua" panose="02040602050305030304" pitchFamily="18" charset="0"/>
            </a:endParaRPr>
          </a:p>
        </p:txBody>
      </p:sp>
      <p:sp>
        <p:nvSpPr>
          <p:cNvPr id="4" name="Rectangle 3"/>
          <p:cNvSpPr/>
          <p:nvPr/>
        </p:nvSpPr>
        <p:spPr>
          <a:xfrm>
            <a:off x="4832992" y="1949479"/>
            <a:ext cx="2993571" cy="1631216"/>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lvl="0" algn="ctr"/>
            <a:r>
              <a:rPr lang="en-US" sz="2000" dirty="0">
                <a:latin typeface="Book Antiqua" panose="02040602050305030304" pitchFamily="18" charset="0"/>
              </a:rPr>
              <a:t>Moral Guidance yang </a:t>
            </a:r>
            <a:r>
              <a:rPr lang="en-US" sz="2000" dirty="0" err="1">
                <a:latin typeface="Book Antiqua" panose="02040602050305030304" pitchFamily="18" charset="0"/>
              </a:rPr>
              <a:t>dapat</a:t>
            </a:r>
            <a:r>
              <a:rPr lang="en-US" sz="2000" dirty="0">
                <a:latin typeface="Book Antiqua" panose="02040602050305030304" pitchFamily="18" charset="0"/>
              </a:rPr>
              <a:t> </a:t>
            </a:r>
            <a:r>
              <a:rPr lang="en-US" sz="2000" dirty="0" err="1">
                <a:latin typeface="Book Antiqua" panose="02040602050305030304" pitchFamily="18" charset="0"/>
              </a:rPr>
              <a:t>diaktualisasikan</a:t>
            </a:r>
            <a:r>
              <a:rPr lang="en-US" sz="2000" dirty="0">
                <a:latin typeface="Book Antiqua" panose="02040602050305030304" pitchFamily="18" charset="0"/>
              </a:rPr>
              <a:t> </a:t>
            </a:r>
            <a:r>
              <a:rPr lang="en-US" sz="2000" dirty="0" err="1">
                <a:latin typeface="Book Antiqua" panose="02040602050305030304" pitchFamily="18" charset="0"/>
              </a:rPr>
              <a:t>kedalam</a:t>
            </a:r>
            <a:r>
              <a:rPr lang="en-US" sz="2000" dirty="0">
                <a:latin typeface="Book Antiqua" panose="02040602050305030304" pitchFamily="18" charset="0"/>
              </a:rPr>
              <a:t> </a:t>
            </a:r>
            <a:r>
              <a:rPr lang="en-US" sz="2000" dirty="0" err="1">
                <a:latin typeface="Book Antiqua" panose="02040602050305030304" pitchFamily="18" charset="0"/>
              </a:rPr>
              <a:t>tindakan</a:t>
            </a:r>
            <a:r>
              <a:rPr lang="en-US" sz="2000" dirty="0">
                <a:latin typeface="Book Antiqua" panose="02040602050305030304" pitchFamily="18" charset="0"/>
              </a:rPr>
              <a:t> </a:t>
            </a:r>
            <a:r>
              <a:rPr lang="en-US" sz="2000" dirty="0" err="1">
                <a:latin typeface="Book Antiqua" panose="02040602050305030304" pitchFamily="18" charset="0"/>
              </a:rPr>
              <a:t>konkrit</a:t>
            </a:r>
            <a:r>
              <a:rPr lang="en-US" sz="2000" dirty="0">
                <a:latin typeface="Book Antiqua" panose="02040602050305030304" pitchFamily="18" charset="0"/>
              </a:rPr>
              <a:t> yang </a:t>
            </a:r>
            <a:r>
              <a:rPr lang="en-US" sz="2000" dirty="0" err="1">
                <a:latin typeface="Book Antiqua" panose="02040602050305030304" pitchFamily="18" charset="0"/>
              </a:rPr>
              <a:t>melibatkan</a:t>
            </a:r>
            <a:r>
              <a:rPr lang="en-US" sz="2000" dirty="0">
                <a:latin typeface="Book Antiqua" panose="02040602050305030304" pitchFamily="18" charset="0"/>
              </a:rPr>
              <a:t> </a:t>
            </a:r>
            <a:r>
              <a:rPr lang="en-US" sz="2000" dirty="0" err="1">
                <a:latin typeface="Book Antiqua" panose="02040602050305030304" pitchFamily="18" charset="0"/>
              </a:rPr>
              <a:t>aspek</a:t>
            </a:r>
            <a:r>
              <a:rPr lang="en-US" sz="2000" dirty="0">
                <a:latin typeface="Book Antiqua" panose="02040602050305030304" pitchFamily="18" charset="0"/>
              </a:rPr>
              <a:t> </a:t>
            </a:r>
            <a:r>
              <a:rPr lang="en-US" sz="2000" dirty="0" err="1">
                <a:latin typeface="Book Antiqua" panose="02040602050305030304" pitchFamily="18" charset="0"/>
              </a:rPr>
              <a:t>kehidupan</a:t>
            </a:r>
            <a:r>
              <a:rPr lang="en-US" sz="2000" dirty="0">
                <a:latin typeface="Book Antiqua" panose="02040602050305030304" pitchFamily="18" charset="0"/>
              </a:rPr>
              <a:t>   </a:t>
            </a:r>
            <a:endParaRPr lang="en-US" sz="2000" dirty="0">
              <a:latin typeface="Book Antiqua" panose="0204060205030503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grpSp>
        <p:nvGrpSpPr>
          <p:cNvPr id="1218" name="Google Shape;1218;p38"/>
          <p:cNvGrpSpPr/>
          <p:nvPr/>
        </p:nvGrpSpPr>
        <p:grpSpPr>
          <a:xfrm>
            <a:off x="5776526" y="1524019"/>
            <a:ext cx="2961792" cy="3771811"/>
            <a:chOff x="4648100" y="3315575"/>
            <a:chExt cx="960000" cy="1222550"/>
          </a:xfrm>
        </p:grpSpPr>
        <p:sp>
          <p:nvSpPr>
            <p:cNvPr id="1219" name="Google Shape;1219;p38"/>
            <p:cNvSpPr/>
            <p:nvPr/>
          </p:nvSpPr>
          <p:spPr>
            <a:xfrm>
              <a:off x="4932750" y="3918350"/>
              <a:ext cx="331975" cy="401925"/>
            </a:xfrm>
            <a:custGeom>
              <a:avLst/>
              <a:gdLst/>
              <a:ahLst/>
              <a:cxnLst/>
              <a:rect l="l" t="t" r="r" b="b"/>
              <a:pathLst>
                <a:path w="13279" h="16077" extrusionOk="0">
                  <a:moveTo>
                    <a:pt x="42" y="0"/>
                  </a:moveTo>
                  <a:cubicBezTo>
                    <a:pt x="14" y="0"/>
                    <a:pt x="0" y="48"/>
                    <a:pt x="21" y="69"/>
                  </a:cubicBezTo>
                  <a:cubicBezTo>
                    <a:pt x="1351" y="1085"/>
                    <a:pt x="2606" y="2127"/>
                    <a:pt x="3761" y="3319"/>
                  </a:cubicBezTo>
                  <a:cubicBezTo>
                    <a:pt x="5041" y="4637"/>
                    <a:pt x="6220" y="6042"/>
                    <a:pt x="7337" y="7498"/>
                  </a:cubicBezTo>
                  <a:cubicBezTo>
                    <a:pt x="9433" y="10233"/>
                    <a:pt x="11315" y="13145"/>
                    <a:pt x="13160" y="16056"/>
                  </a:cubicBezTo>
                  <a:cubicBezTo>
                    <a:pt x="13171" y="16070"/>
                    <a:pt x="13185" y="16077"/>
                    <a:pt x="13201" y="16077"/>
                  </a:cubicBezTo>
                  <a:cubicBezTo>
                    <a:pt x="13238" y="16077"/>
                    <a:pt x="13278" y="16038"/>
                    <a:pt x="13260" y="15993"/>
                  </a:cubicBezTo>
                  <a:cubicBezTo>
                    <a:pt x="10424" y="11288"/>
                    <a:pt x="7312" y="6544"/>
                    <a:pt x="3359" y="2692"/>
                  </a:cubicBezTo>
                  <a:cubicBezTo>
                    <a:pt x="2355" y="1713"/>
                    <a:pt x="1276" y="734"/>
                    <a:pt x="59" y="6"/>
                  </a:cubicBezTo>
                  <a:cubicBezTo>
                    <a:pt x="53" y="2"/>
                    <a:pt x="47" y="0"/>
                    <a:pt x="4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8"/>
            <p:cNvSpPr/>
            <p:nvPr/>
          </p:nvSpPr>
          <p:spPr>
            <a:xfrm>
              <a:off x="4911000" y="4013850"/>
              <a:ext cx="215550" cy="100750"/>
            </a:xfrm>
            <a:custGeom>
              <a:avLst/>
              <a:gdLst/>
              <a:ahLst/>
              <a:cxnLst/>
              <a:rect l="l" t="t" r="r" b="b"/>
              <a:pathLst>
                <a:path w="8622" h="4030" extrusionOk="0">
                  <a:moveTo>
                    <a:pt x="1506" y="1"/>
                  </a:moveTo>
                  <a:cubicBezTo>
                    <a:pt x="1067" y="1"/>
                    <a:pt x="663" y="93"/>
                    <a:pt x="314" y="302"/>
                  </a:cubicBezTo>
                  <a:cubicBezTo>
                    <a:pt x="151" y="415"/>
                    <a:pt x="0" y="591"/>
                    <a:pt x="113" y="842"/>
                  </a:cubicBezTo>
                  <a:cubicBezTo>
                    <a:pt x="163" y="955"/>
                    <a:pt x="251" y="1068"/>
                    <a:pt x="352" y="1155"/>
                  </a:cubicBezTo>
                  <a:cubicBezTo>
                    <a:pt x="1205" y="1959"/>
                    <a:pt x="2284" y="2009"/>
                    <a:pt x="3238" y="2097"/>
                  </a:cubicBezTo>
                  <a:cubicBezTo>
                    <a:pt x="5108" y="2272"/>
                    <a:pt x="7329" y="3025"/>
                    <a:pt x="8621" y="4029"/>
                  </a:cubicBezTo>
                  <a:lnTo>
                    <a:pt x="8207" y="3628"/>
                  </a:lnTo>
                  <a:cubicBezTo>
                    <a:pt x="6565" y="2141"/>
                    <a:pt x="3623" y="1"/>
                    <a:pt x="1506"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8"/>
            <p:cNvSpPr/>
            <p:nvPr/>
          </p:nvSpPr>
          <p:spPr>
            <a:xfrm>
              <a:off x="4941425" y="4036450"/>
              <a:ext cx="186850" cy="79550"/>
            </a:xfrm>
            <a:custGeom>
              <a:avLst/>
              <a:gdLst/>
              <a:ahLst/>
              <a:cxnLst/>
              <a:rect l="l" t="t" r="r" b="b"/>
              <a:pathLst>
                <a:path w="7474" h="3182" extrusionOk="0">
                  <a:moveTo>
                    <a:pt x="26" y="0"/>
                  </a:moveTo>
                  <a:cubicBezTo>
                    <a:pt x="0" y="0"/>
                    <a:pt x="0" y="38"/>
                    <a:pt x="26" y="38"/>
                  </a:cubicBezTo>
                  <a:cubicBezTo>
                    <a:pt x="1356" y="164"/>
                    <a:pt x="2636" y="452"/>
                    <a:pt x="3853" y="992"/>
                  </a:cubicBezTo>
                  <a:cubicBezTo>
                    <a:pt x="5133" y="1557"/>
                    <a:pt x="6225" y="2385"/>
                    <a:pt x="7379" y="3175"/>
                  </a:cubicBezTo>
                  <a:cubicBezTo>
                    <a:pt x="7387" y="3179"/>
                    <a:pt x="7395" y="3181"/>
                    <a:pt x="7403" y="3181"/>
                  </a:cubicBezTo>
                  <a:cubicBezTo>
                    <a:pt x="7443" y="3181"/>
                    <a:pt x="7474" y="3132"/>
                    <a:pt x="7442" y="3100"/>
                  </a:cubicBezTo>
                  <a:cubicBezTo>
                    <a:pt x="5447" y="1255"/>
                    <a:pt x="2749" y="38"/>
                    <a:pt x="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8"/>
            <p:cNvSpPr/>
            <p:nvPr/>
          </p:nvSpPr>
          <p:spPr>
            <a:xfrm>
              <a:off x="4961825" y="4094500"/>
              <a:ext cx="235300" cy="123300"/>
            </a:xfrm>
            <a:custGeom>
              <a:avLst/>
              <a:gdLst/>
              <a:ahLst/>
              <a:cxnLst/>
              <a:rect l="l" t="t" r="r" b="b"/>
              <a:pathLst>
                <a:path w="9412" h="4932" extrusionOk="0">
                  <a:moveTo>
                    <a:pt x="1447" y="1"/>
                  </a:moveTo>
                  <a:cubicBezTo>
                    <a:pt x="1067" y="1"/>
                    <a:pt x="711" y="67"/>
                    <a:pt x="389" y="213"/>
                  </a:cubicBezTo>
                  <a:cubicBezTo>
                    <a:pt x="176" y="301"/>
                    <a:pt x="0" y="489"/>
                    <a:pt x="101" y="765"/>
                  </a:cubicBezTo>
                  <a:cubicBezTo>
                    <a:pt x="138" y="891"/>
                    <a:pt x="239" y="1004"/>
                    <a:pt x="339" y="1117"/>
                  </a:cubicBezTo>
                  <a:cubicBezTo>
                    <a:pt x="1230" y="2033"/>
                    <a:pt x="2447" y="2196"/>
                    <a:pt x="3501" y="2372"/>
                  </a:cubicBezTo>
                  <a:cubicBezTo>
                    <a:pt x="5609" y="2736"/>
                    <a:pt x="8056" y="3740"/>
                    <a:pt x="9412" y="4932"/>
                  </a:cubicBezTo>
                  <a:lnTo>
                    <a:pt x="9173" y="4568"/>
                  </a:lnTo>
                  <a:cubicBezTo>
                    <a:pt x="7380" y="2764"/>
                    <a:pt x="3903" y="1"/>
                    <a:pt x="1447"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8"/>
            <p:cNvSpPr/>
            <p:nvPr/>
          </p:nvSpPr>
          <p:spPr>
            <a:xfrm>
              <a:off x="4995375" y="4117700"/>
              <a:ext cx="203200" cy="101300"/>
            </a:xfrm>
            <a:custGeom>
              <a:avLst/>
              <a:gdLst/>
              <a:ahLst/>
              <a:cxnLst/>
              <a:rect l="l" t="t" r="r" b="b"/>
              <a:pathLst>
                <a:path w="8128" h="4052" extrusionOk="0">
                  <a:moveTo>
                    <a:pt x="39" y="1"/>
                  </a:moveTo>
                  <a:cubicBezTo>
                    <a:pt x="13" y="1"/>
                    <a:pt x="1" y="38"/>
                    <a:pt x="26" y="38"/>
                  </a:cubicBezTo>
                  <a:cubicBezTo>
                    <a:pt x="1469" y="277"/>
                    <a:pt x="2862" y="691"/>
                    <a:pt x="4180" y="1356"/>
                  </a:cubicBezTo>
                  <a:cubicBezTo>
                    <a:pt x="5598" y="2084"/>
                    <a:pt x="6790" y="3075"/>
                    <a:pt x="8045" y="4041"/>
                  </a:cubicBezTo>
                  <a:cubicBezTo>
                    <a:pt x="8052" y="4049"/>
                    <a:pt x="8060" y="4052"/>
                    <a:pt x="8067" y="4052"/>
                  </a:cubicBezTo>
                  <a:cubicBezTo>
                    <a:pt x="8099" y="4052"/>
                    <a:pt x="8128" y="3997"/>
                    <a:pt x="8107" y="3966"/>
                  </a:cubicBezTo>
                  <a:cubicBezTo>
                    <a:pt x="5987" y="1808"/>
                    <a:pt x="3050" y="302"/>
                    <a:pt x="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38"/>
            <p:cNvSpPr/>
            <p:nvPr/>
          </p:nvSpPr>
          <p:spPr>
            <a:xfrm>
              <a:off x="4999150" y="4192775"/>
              <a:ext cx="284875" cy="149275"/>
            </a:xfrm>
            <a:custGeom>
              <a:avLst/>
              <a:gdLst/>
              <a:ahLst/>
              <a:cxnLst/>
              <a:rect l="l" t="t" r="r" b="b"/>
              <a:pathLst>
                <a:path w="11395" h="5971" extrusionOk="0">
                  <a:moveTo>
                    <a:pt x="1763" y="0"/>
                  </a:moveTo>
                  <a:cubicBezTo>
                    <a:pt x="1300" y="0"/>
                    <a:pt x="868" y="81"/>
                    <a:pt x="477" y="260"/>
                  </a:cubicBezTo>
                  <a:cubicBezTo>
                    <a:pt x="226" y="373"/>
                    <a:pt x="0" y="587"/>
                    <a:pt x="126" y="925"/>
                  </a:cubicBezTo>
                  <a:cubicBezTo>
                    <a:pt x="176" y="1076"/>
                    <a:pt x="289" y="1214"/>
                    <a:pt x="415" y="1352"/>
                  </a:cubicBezTo>
                  <a:cubicBezTo>
                    <a:pt x="1494" y="2469"/>
                    <a:pt x="2962" y="2657"/>
                    <a:pt x="4255" y="2883"/>
                  </a:cubicBezTo>
                  <a:cubicBezTo>
                    <a:pt x="6802" y="3310"/>
                    <a:pt x="9751" y="4527"/>
                    <a:pt x="11395" y="5970"/>
                  </a:cubicBezTo>
                  <a:lnTo>
                    <a:pt x="11119" y="5531"/>
                  </a:lnTo>
                  <a:cubicBezTo>
                    <a:pt x="8947" y="3348"/>
                    <a:pt x="4736" y="0"/>
                    <a:pt x="1763"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38"/>
            <p:cNvSpPr/>
            <p:nvPr/>
          </p:nvSpPr>
          <p:spPr>
            <a:xfrm>
              <a:off x="5040250" y="4220925"/>
              <a:ext cx="245425" cy="122075"/>
            </a:xfrm>
            <a:custGeom>
              <a:avLst/>
              <a:gdLst/>
              <a:ahLst/>
              <a:cxnLst/>
              <a:rect l="l" t="t" r="r" b="b"/>
              <a:pathLst>
                <a:path w="9817" h="4883" extrusionOk="0">
                  <a:moveTo>
                    <a:pt x="25" y="0"/>
                  </a:moveTo>
                  <a:cubicBezTo>
                    <a:pt x="0" y="0"/>
                    <a:pt x="0" y="38"/>
                    <a:pt x="25" y="38"/>
                  </a:cubicBezTo>
                  <a:cubicBezTo>
                    <a:pt x="1745" y="314"/>
                    <a:pt x="3401" y="803"/>
                    <a:pt x="4957" y="1581"/>
                  </a:cubicBezTo>
                  <a:cubicBezTo>
                    <a:pt x="6714" y="2460"/>
                    <a:pt x="8195" y="3677"/>
                    <a:pt x="9713" y="4869"/>
                  </a:cubicBezTo>
                  <a:cubicBezTo>
                    <a:pt x="9725" y="4878"/>
                    <a:pt x="9738" y="4882"/>
                    <a:pt x="9751" y="4882"/>
                  </a:cubicBezTo>
                  <a:cubicBezTo>
                    <a:pt x="9788" y="4882"/>
                    <a:pt x="9817" y="4844"/>
                    <a:pt x="9788" y="4806"/>
                  </a:cubicBezTo>
                  <a:cubicBezTo>
                    <a:pt x="7191" y="2209"/>
                    <a:pt x="3690" y="377"/>
                    <a:pt x="2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38"/>
            <p:cNvSpPr/>
            <p:nvPr/>
          </p:nvSpPr>
          <p:spPr>
            <a:xfrm>
              <a:off x="5034275" y="3909575"/>
              <a:ext cx="100100" cy="217875"/>
            </a:xfrm>
            <a:custGeom>
              <a:avLst/>
              <a:gdLst/>
              <a:ahLst/>
              <a:cxnLst/>
              <a:rect l="l" t="t" r="r" b="b"/>
              <a:pathLst>
                <a:path w="4004" h="8715" extrusionOk="0">
                  <a:moveTo>
                    <a:pt x="2215" y="0"/>
                  </a:moveTo>
                  <a:cubicBezTo>
                    <a:pt x="2080" y="0"/>
                    <a:pt x="1960" y="57"/>
                    <a:pt x="1871" y="131"/>
                  </a:cubicBezTo>
                  <a:cubicBezTo>
                    <a:pt x="1" y="1537"/>
                    <a:pt x="2247" y="6079"/>
                    <a:pt x="3766" y="8401"/>
                  </a:cubicBezTo>
                  <a:lnTo>
                    <a:pt x="4004" y="8715"/>
                  </a:lnTo>
                  <a:cubicBezTo>
                    <a:pt x="3151" y="6908"/>
                    <a:pt x="2686" y="4774"/>
                    <a:pt x="3013" y="3105"/>
                  </a:cubicBezTo>
                  <a:cubicBezTo>
                    <a:pt x="3176" y="2277"/>
                    <a:pt x="3414" y="1336"/>
                    <a:pt x="2774" y="382"/>
                  </a:cubicBezTo>
                  <a:cubicBezTo>
                    <a:pt x="2699" y="269"/>
                    <a:pt x="2611" y="169"/>
                    <a:pt x="2511" y="94"/>
                  </a:cubicBezTo>
                  <a:cubicBezTo>
                    <a:pt x="2408" y="27"/>
                    <a:pt x="2308" y="0"/>
                    <a:pt x="2215"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38"/>
            <p:cNvSpPr/>
            <p:nvPr/>
          </p:nvSpPr>
          <p:spPr>
            <a:xfrm>
              <a:off x="5075075" y="3939800"/>
              <a:ext cx="60675" cy="188850"/>
            </a:xfrm>
            <a:custGeom>
              <a:avLst/>
              <a:gdLst/>
              <a:ahLst/>
              <a:cxnLst/>
              <a:rect l="l" t="t" r="r" b="b"/>
              <a:pathLst>
                <a:path w="2427" h="7554" extrusionOk="0">
                  <a:moveTo>
                    <a:pt x="724" y="0"/>
                  </a:moveTo>
                  <a:cubicBezTo>
                    <a:pt x="716" y="0"/>
                    <a:pt x="708" y="4"/>
                    <a:pt x="703" y="14"/>
                  </a:cubicBezTo>
                  <a:cubicBezTo>
                    <a:pt x="0" y="2524"/>
                    <a:pt x="954" y="5423"/>
                    <a:pt x="2322" y="7531"/>
                  </a:cubicBezTo>
                  <a:cubicBezTo>
                    <a:pt x="2334" y="7547"/>
                    <a:pt x="2350" y="7554"/>
                    <a:pt x="2365" y="7554"/>
                  </a:cubicBezTo>
                  <a:cubicBezTo>
                    <a:pt x="2398" y="7554"/>
                    <a:pt x="2427" y="7523"/>
                    <a:pt x="2410" y="7481"/>
                  </a:cubicBezTo>
                  <a:cubicBezTo>
                    <a:pt x="1832" y="6213"/>
                    <a:pt x="1205" y="5008"/>
                    <a:pt x="866" y="3653"/>
                  </a:cubicBezTo>
                  <a:cubicBezTo>
                    <a:pt x="565" y="2448"/>
                    <a:pt x="502" y="1244"/>
                    <a:pt x="741" y="27"/>
                  </a:cubicBezTo>
                  <a:cubicBezTo>
                    <a:pt x="748" y="11"/>
                    <a:pt x="737" y="0"/>
                    <a:pt x="72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38"/>
            <p:cNvSpPr/>
            <p:nvPr/>
          </p:nvSpPr>
          <p:spPr>
            <a:xfrm>
              <a:off x="4971550" y="3852875"/>
              <a:ext cx="89425" cy="182025"/>
            </a:xfrm>
            <a:custGeom>
              <a:avLst/>
              <a:gdLst/>
              <a:ahLst/>
              <a:cxnLst/>
              <a:rect l="l" t="t" r="r" b="b"/>
              <a:pathLst>
                <a:path w="3577" h="7281" extrusionOk="0">
                  <a:moveTo>
                    <a:pt x="1723" y="0"/>
                  </a:moveTo>
                  <a:cubicBezTo>
                    <a:pt x="1604" y="0"/>
                    <a:pt x="1502" y="56"/>
                    <a:pt x="1431" y="128"/>
                  </a:cubicBezTo>
                  <a:cubicBezTo>
                    <a:pt x="0" y="1408"/>
                    <a:pt x="2033" y="5147"/>
                    <a:pt x="3376" y="7030"/>
                  </a:cubicBezTo>
                  <a:lnTo>
                    <a:pt x="3577" y="7281"/>
                  </a:lnTo>
                  <a:cubicBezTo>
                    <a:pt x="2962" y="5863"/>
                    <a:pt x="2447" y="4219"/>
                    <a:pt x="2497" y="2600"/>
                  </a:cubicBezTo>
                  <a:cubicBezTo>
                    <a:pt x="2522" y="1847"/>
                    <a:pt x="2736" y="1069"/>
                    <a:pt x="2171" y="304"/>
                  </a:cubicBezTo>
                  <a:cubicBezTo>
                    <a:pt x="2108" y="216"/>
                    <a:pt x="2033" y="128"/>
                    <a:pt x="1945" y="65"/>
                  </a:cubicBezTo>
                  <a:cubicBezTo>
                    <a:pt x="1867" y="19"/>
                    <a:pt x="1792" y="0"/>
                    <a:pt x="1723"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38"/>
            <p:cNvSpPr/>
            <p:nvPr/>
          </p:nvSpPr>
          <p:spPr>
            <a:xfrm>
              <a:off x="5006675" y="3878450"/>
              <a:ext cx="55675" cy="157675"/>
            </a:xfrm>
            <a:custGeom>
              <a:avLst/>
              <a:gdLst/>
              <a:ahLst/>
              <a:cxnLst/>
              <a:rect l="l" t="t" r="r" b="b"/>
              <a:pathLst>
                <a:path w="2227" h="6307" extrusionOk="0">
                  <a:moveTo>
                    <a:pt x="472" y="0"/>
                  </a:moveTo>
                  <a:cubicBezTo>
                    <a:pt x="465" y="0"/>
                    <a:pt x="458" y="3"/>
                    <a:pt x="452" y="8"/>
                  </a:cubicBezTo>
                  <a:cubicBezTo>
                    <a:pt x="1" y="2142"/>
                    <a:pt x="879" y="4564"/>
                    <a:pt x="2134" y="6283"/>
                  </a:cubicBezTo>
                  <a:cubicBezTo>
                    <a:pt x="2142" y="6299"/>
                    <a:pt x="2155" y="6306"/>
                    <a:pt x="2169" y="6306"/>
                  </a:cubicBezTo>
                  <a:cubicBezTo>
                    <a:pt x="2197" y="6306"/>
                    <a:pt x="2226" y="6275"/>
                    <a:pt x="2209" y="6233"/>
                  </a:cubicBezTo>
                  <a:cubicBezTo>
                    <a:pt x="1695" y="5166"/>
                    <a:pt x="1105" y="4162"/>
                    <a:pt x="754" y="3008"/>
                  </a:cubicBezTo>
                  <a:cubicBezTo>
                    <a:pt x="465" y="2029"/>
                    <a:pt x="377" y="1025"/>
                    <a:pt x="490" y="21"/>
                  </a:cubicBezTo>
                  <a:cubicBezTo>
                    <a:pt x="490" y="6"/>
                    <a:pt x="481" y="0"/>
                    <a:pt x="47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38"/>
            <p:cNvSpPr/>
            <p:nvPr/>
          </p:nvSpPr>
          <p:spPr>
            <a:xfrm>
              <a:off x="4891225" y="3953200"/>
              <a:ext cx="150925" cy="62250"/>
            </a:xfrm>
            <a:custGeom>
              <a:avLst/>
              <a:gdLst/>
              <a:ahLst/>
              <a:cxnLst/>
              <a:rect l="l" t="t" r="r" b="b"/>
              <a:pathLst>
                <a:path w="6037" h="2490" extrusionOk="0">
                  <a:moveTo>
                    <a:pt x="1092" y="0"/>
                  </a:moveTo>
                  <a:cubicBezTo>
                    <a:pt x="731" y="0"/>
                    <a:pt x="417" y="88"/>
                    <a:pt x="176" y="294"/>
                  </a:cubicBezTo>
                  <a:cubicBezTo>
                    <a:pt x="76" y="382"/>
                    <a:pt x="1" y="520"/>
                    <a:pt x="88" y="695"/>
                  </a:cubicBezTo>
                  <a:cubicBezTo>
                    <a:pt x="126" y="771"/>
                    <a:pt x="201" y="833"/>
                    <a:pt x="264" y="896"/>
                  </a:cubicBezTo>
                  <a:cubicBezTo>
                    <a:pt x="879" y="1385"/>
                    <a:pt x="1544" y="1272"/>
                    <a:pt x="2172" y="1310"/>
                  </a:cubicBezTo>
                  <a:cubicBezTo>
                    <a:pt x="3539" y="1398"/>
                    <a:pt x="4882" y="1912"/>
                    <a:pt x="6037" y="2490"/>
                  </a:cubicBezTo>
                  <a:lnTo>
                    <a:pt x="5836" y="2314"/>
                  </a:lnTo>
                  <a:cubicBezTo>
                    <a:pt x="4654" y="1373"/>
                    <a:pt x="2514" y="0"/>
                    <a:pt x="1092"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38"/>
            <p:cNvSpPr/>
            <p:nvPr/>
          </p:nvSpPr>
          <p:spPr>
            <a:xfrm>
              <a:off x="4913500" y="3969750"/>
              <a:ext cx="130375" cy="47100"/>
            </a:xfrm>
            <a:custGeom>
              <a:avLst/>
              <a:gdLst/>
              <a:ahLst/>
              <a:cxnLst/>
              <a:rect l="l" t="t" r="r" b="b"/>
              <a:pathLst>
                <a:path w="5215" h="1884" extrusionOk="0">
                  <a:moveTo>
                    <a:pt x="597" y="0"/>
                  </a:moveTo>
                  <a:cubicBezTo>
                    <a:pt x="405" y="0"/>
                    <a:pt x="214" y="11"/>
                    <a:pt x="26" y="33"/>
                  </a:cubicBezTo>
                  <a:cubicBezTo>
                    <a:pt x="1" y="33"/>
                    <a:pt x="1" y="71"/>
                    <a:pt x="26" y="71"/>
                  </a:cubicBezTo>
                  <a:cubicBezTo>
                    <a:pt x="879" y="71"/>
                    <a:pt x="1707" y="221"/>
                    <a:pt x="2510" y="523"/>
                  </a:cubicBezTo>
                  <a:cubicBezTo>
                    <a:pt x="3452" y="861"/>
                    <a:pt x="4242" y="1414"/>
                    <a:pt x="5121" y="1878"/>
                  </a:cubicBezTo>
                  <a:cubicBezTo>
                    <a:pt x="5129" y="1882"/>
                    <a:pt x="5137" y="1884"/>
                    <a:pt x="5144" y="1884"/>
                  </a:cubicBezTo>
                  <a:cubicBezTo>
                    <a:pt x="5184" y="1884"/>
                    <a:pt x="5215" y="1834"/>
                    <a:pt x="5183" y="1803"/>
                  </a:cubicBezTo>
                  <a:cubicBezTo>
                    <a:pt x="3959" y="781"/>
                    <a:pt x="2233" y="0"/>
                    <a:pt x="597"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38"/>
            <p:cNvSpPr/>
            <p:nvPr/>
          </p:nvSpPr>
          <p:spPr>
            <a:xfrm>
              <a:off x="4840100" y="3879700"/>
              <a:ext cx="149975" cy="84625"/>
            </a:xfrm>
            <a:custGeom>
              <a:avLst/>
              <a:gdLst/>
              <a:ahLst/>
              <a:cxnLst/>
              <a:rect l="l" t="t" r="r" b="b"/>
              <a:pathLst>
                <a:path w="5999" h="3385" extrusionOk="0">
                  <a:moveTo>
                    <a:pt x="821" y="0"/>
                  </a:moveTo>
                  <a:cubicBezTo>
                    <a:pt x="617" y="0"/>
                    <a:pt x="425" y="34"/>
                    <a:pt x="251" y="109"/>
                  </a:cubicBezTo>
                  <a:cubicBezTo>
                    <a:pt x="126" y="159"/>
                    <a:pt x="0" y="260"/>
                    <a:pt x="63" y="435"/>
                  </a:cubicBezTo>
                  <a:cubicBezTo>
                    <a:pt x="88" y="511"/>
                    <a:pt x="151" y="586"/>
                    <a:pt x="201" y="649"/>
                  </a:cubicBezTo>
                  <a:cubicBezTo>
                    <a:pt x="741" y="1226"/>
                    <a:pt x="1481" y="1289"/>
                    <a:pt x="2146" y="1464"/>
                  </a:cubicBezTo>
                  <a:cubicBezTo>
                    <a:pt x="3577" y="1841"/>
                    <a:pt x="4894" y="2606"/>
                    <a:pt x="5999" y="3384"/>
                  </a:cubicBezTo>
                  <a:lnTo>
                    <a:pt x="5823" y="3183"/>
                  </a:lnTo>
                  <a:cubicBezTo>
                    <a:pt x="4659" y="1964"/>
                    <a:pt x="2368" y="0"/>
                    <a:pt x="82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38"/>
            <p:cNvSpPr/>
            <p:nvPr/>
          </p:nvSpPr>
          <p:spPr>
            <a:xfrm>
              <a:off x="4862675" y="3895275"/>
              <a:ext cx="128800" cy="70250"/>
            </a:xfrm>
            <a:custGeom>
              <a:avLst/>
              <a:gdLst/>
              <a:ahLst/>
              <a:cxnLst/>
              <a:rect l="l" t="t" r="r" b="b"/>
              <a:pathLst>
                <a:path w="5152" h="2810" extrusionOk="0">
                  <a:moveTo>
                    <a:pt x="26" y="1"/>
                  </a:moveTo>
                  <a:cubicBezTo>
                    <a:pt x="13" y="1"/>
                    <a:pt x="1" y="38"/>
                    <a:pt x="26" y="38"/>
                  </a:cubicBezTo>
                  <a:cubicBezTo>
                    <a:pt x="954" y="239"/>
                    <a:pt x="1833" y="565"/>
                    <a:pt x="2661" y="1042"/>
                  </a:cubicBezTo>
                  <a:cubicBezTo>
                    <a:pt x="3527" y="1544"/>
                    <a:pt x="4267" y="2209"/>
                    <a:pt x="5070" y="2799"/>
                  </a:cubicBezTo>
                  <a:cubicBezTo>
                    <a:pt x="5078" y="2806"/>
                    <a:pt x="5085" y="2809"/>
                    <a:pt x="5093" y="2809"/>
                  </a:cubicBezTo>
                  <a:cubicBezTo>
                    <a:pt x="5124" y="2809"/>
                    <a:pt x="5151" y="2754"/>
                    <a:pt x="5121" y="2724"/>
                  </a:cubicBezTo>
                  <a:cubicBezTo>
                    <a:pt x="3853" y="1331"/>
                    <a:pt x="1921" y="201"/>
                    <a:pt x="2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38"/>
            <p:cNvSpPr/>
            <p:nvPr/>
          </p:nvSpPr>
          <p:spPr>
            <a:xfrm>
              <a:off x="5124950" y="4001500"/>
              <a:ext cx="103550" cy="240450"/>
            </a:xfrm>
            <a:custGeom>
              <a:avLst/>
              <a:gdLst/>
              <a:ahLst/>
              <a:cxnLst/>
              <a:rect l="l" t="t" r="r" b="b"/>
              <a:pathLst>
                <a:path w="4142" h="9618" extrusionOk="0">
                  <a:moveTo>
                    <a:pt x="2831" y="0"/>
                  </a:moveTo>
                  <a:cubicBezTo>
                    <a:pt x="2705" y="0"/>
                    <a:pt x="2585" y="34"/>
                    <a:pt x="2485" y="81"/>
                  </a:cubicBezTo>
                  <a:cubicBezTo>
                    <a:pt x="1" y="1260"/>
                    <a:pt x="1908" y="6506"/>
                    <a:pt x="3339" y="9241"/>
                  </a:cubicBezTo>
                  <a:lnTo>
                    <a:pt x="3552" y="9618"/>
                  </a:lnTo>
                  <a:cubicBezTo>
                    <a:pt x="2849" y="7547"/>
                    <a:pt x="2661" y="5176"/>
                    <a:pt x="3351" y="3469"/>
                  </a:cubicBezTo>
                  <a:cubicBezTo>
                    <a:pt x="3690" y="2603"/>
                    <a:pt x="4142" y="1637"/>
                    <a:pt x="3539" y="508"/>
                  </a:cubicBezTo>
                  <a:cubicBezTo>
                    <a:pt x="3477" y="382"/>
                    <a:pt x="3389" y="244"/>
                    <a:pt x="3263" y="156"/>
                  </a:cubicBezTo>
                  <a:cubicBezTo>
                    <a:pt x="3123" y="43"/>
                    <a:pt x="2973" y="0"/>
                    <a:pt x="2831"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38"/>
            <p:cNvSpPr/>
            <p:nvPr/>
          </p:nvSpPr>
          <p:spPr>
            <a:xfrm>
              <a:off x="5164475" y="4034600"/>
              <a:ext cx="50750" cy="208575"/>
            </a:xfrm>
            <a:custGeom>
              <a:avLst/>
              <a:gdLst/>
              <a:ahLst/>
              <a:cxnLst/>
              <a:rect l="l" t="t" r="r" b="b"/>
              <a:pathLst>
                <a:path w="2030" h="8343" extrusionOk="0">
                  <a:moveTo>
                    <a:pt x="1307" y="1"/>
                  </a:moveTo>
                  <a:cubicBezTo>
                    <a:pt x="1302" y="1"/>
                    <a:pt x="1297" y="4"/>
                    <a:pt x="1293" y="12"/>
                  </a:cubicBezTo>
                  <a:cubicBezTo>
                    <a:pt x="1" y="2584"/>
                    <a:pt x="691" y="5859"/>
                    <a:pt x="1933" y="8319"/>
                  </a:cubicBezTo>
                  <a:cubicBezTo>
                    <a:pt x="1942" y="8336"/>
                    <a:pt x="1956" y="8343"/>
                    <a:pt x="1970" y="8343"/>
                  </a:cubicBezTo>
                  <a:cubicBezTo>
                    <a:pt x="1999" y="8343"/>
                    <a:pt x="2029" y="8315"/>
                    <a:pt x="2021" y="8281"/>
                  </a:cubicBezTo>
                  <a:cubicBezTo>
                    <a:pt x="1532" y="6813"/>
                    <a:pt x="980" y="5395"/>
                    <a:pt x="804" y="3839"/>
                  </a:cubicBezTo>
                  <a:cubicBezTo>
                    <a:pt x="666" y="2534"/>
                    <a:pt x="829" y="1242"/>
                    <a:pt x="1331" y="24"/>
                  </a:cubicBezTo>
                  <a:cubicBezTo>
                    <a:pt x="1331" y="16"/>
                    <a:pt x="1319" y="1"/>
                    <a:pt x="1307"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38"/>
            <p:cNvSpPr/>
            <p:nvPr/>
          </p:nvSpPr>
          <p:spPr>
            <a:xfrm>
              <a:off x="5206825" y="4083300"/>
              <a:ext cx="126150" cy="260625"/>
            </a:xfrm>
            <a:custGeom>
              <a:avLst/>
              <a:gdLst/>
              <a:ahLst/>
              <a:cxnLst/>
              <a:rect l="l" t="t" r="r" b="b"/>
              <a:pathLst>
                <a:path w="5046" h="10425" extrusionOk="0">
                  <a:moveTo>
                    <a:pt x="3586" y="1"/>
                  </a:moveTo>
                  <a:cubicBezTo>
                    <a:pt x="3504" y="1"/>
                    <a:pt x="3424" y="9"/>
                    <a:pt x="3351" y="21"/>
                  </a:cubicBezTo>
                  <a:cubicBezTo>
                    <a:pt x="1" y="724"/>
                    <a:pt x="1168" y="6735"/>
                    <a:pt x="2322" y="9973"/>
                  </a:cubicBezTo>
                  <a:lnTo>
                    <a:pt x="2511" y="10424"/>
                  </a:lnTo>
                  <a:cubicBezTo>
                    <a:pt x="2109" y="8053"/>
                    <a:pt x="2410" y="5493"/>
                    <a:pt x="3653" y="3824"/>
                  </a:cubicBezTo>
                  <a:cubicBezTo>
                    <a:pt x="4267" y="2983"/>
                    <a:pt x="5045" y="2054"/>
                    <a:pt x="4556" y="724"/>
                  </a:cubicBezTo>
                  <a:cubicBezTo>
                    <a:pt x="4506" y="573"/>
                    <a:pt x="4431" y="410"/>
                    <a:pt x="4305" y="285"/>
                  </a:cubicBezTo>
                  <a:cubicBezTo>
                    <a:pt x="4099" y="69"/>
                    <a:pt x="3830" y="1"/>
                    <a:pt x="3586" y="1"/>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38"/>
            <p:cNvSpPr/>
            <p:nvPr/>
          </p:nvSpPr>
          <p:spPr>
            <a:xfrm>
              <a:off x="5242275" y="4119500"/>
              <a:ext cx="54250" cy="225425"/>
            </a:xfrm>
            <a:custGeom>
              <a:avLst/>
              <a:gdLst/>
              <a:ahLst/>
              <a:cxnLst/>
              <a:rect l="l" t="t" r="r" b="b"/>
              <a:pathLst>
                <a:path w="2170" h="9017" extrusionOk="0">
                  <a:moveTo>
                    <a:pt x="2142" y="0"/>
                  </a:moveTo>
                  <a:cubicBezTo>
                    <a:pt x="2139" y="0"/>
                    <a:pt x="2137" y="2"/>
                    <a:pt x="2134" y="4"/>
                  </a:cubicBezTo>
                  <a:cubicBezTo>
                    <a:pt x="1" y="2401"/>
                    <a:pt x="101" y="6090"/>
                    <a:pt x="1042" y="8989"/>
                  </a:cubicBezTo>
                  <a:cubicBezTo>
                    <a:pt x="1052" y="9008"/>
                    <a:pt x="1069" y="9016"/>
                    <a:pt x="1085" y="9016"/>
                  </a:cubicBezTo>
                  <a:cubicBezTo>
                    <a:pt x="1112" y="9016"/>
                    <a:pt x="1138" y="8995"/>
                    <a:pt x="1130" y="8964"/>
                  </a:cubicBezTo>
                  <a:cubicBezTo>
                    <a:pt x="842" y="7345"/>
                    <a:pt x="503" y="5751"/>
                    <a:pt x="628" y="4095"/>
                  </a:cubicBezTo>
                  <a:cubicBezTo>
                    <a:pt x="741" y="2602"/>
                    <a:pt x="1243" y="1221"/>
                    <a:pt x="2159" y="29"/>
                  </a:cubicBezTo>
                  <a:cubicBezTo>
                    <a:pt x="2169" y="19"/>
                    <a:pt x="2155" y="0"/>
                    <a:pt x="2142"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38"/>
            <p:cNvSpPr/>
            <p:nvPr/>
          </p:nvSpPr>
          <p:spPr>
            <a:xfrm>
              <a:off x="5302825" y="3727725"/>
              <a:ext cx="232050" cy="508900"/>
            </a:xfrm>
            <a:custGeom>
              <a:avLst/>
              <a:gdLst/>
              <a:ahLst/>
              <a:cxnLst/>
              <a:rect l="l" t="t" r="r" b="b"/>
              <a:pathLst>
                <a:path w="9282" h="20356" extrusionOk="0">
                  <a:moveTo>
                    <a:pt x="9073" y="0"/>
                  </a:moveTo>
                  <a:cubicBezTo>
                    <a:pt x="9039" y="0"/>
                    <a:pt x="9003" y="15"/>
                    <a:pt x="8973" y="52"/>
                  </a:cubicBezTo>
                  <a:cubicBezTo>
                    <a:pt x="4983" y="4569"/>
                    <a:pt x="2046" y="10329"/>
                    <a:pt x="616" y="16189"/>
                  </a:cubicBezTo>
                  <a:cubicBezTo>
                    <a:pt x="289" y="17532"/>
                    <a:pt x="63" y="18900"/>
                    <a:pt x="1" y="20280"/>
                  </a:cubicBezTo>
                  <a:cubicBezTo>
                    <a:pt x="1" y="20331"/>
                    <a:pt x="42" y="20356"/>
                    <a:pt x="82" y="20356"/>
                  </a:cubicBezTo>
                  <a:cubicBezTo>
                    <a:pt x="123" y="20356"/>
                    <a:pt x="164" y="20331"/>
                    <a:pt x="164" y="20280"/>
                  </a:cubicBezTo>
                  <a:cubicBezTo>
                    <a:pt x="314" y="17708"/>
                    <a:pt x="1030" y="15160"/>
                    <a:pt x="1908" y="12751"/>
                  </a:cubicBezTo>
                  <a:cubicBezTo>
                    <a:pt x="2962" y="9852"/>
                    <a:pt x="4355" y="7054"/>
                    <a:pt x="6037" y="4456"/>
                  </a:cubicBezTo>
                  <a:cubicBezTo>
                    <a:pt x="6978" y="2976"/>
                    <a:pt x="8032" y="1570"/>
                    <a:pt x="9187" y="265"/>
                  </a:cubicBezTo>
                  <a:cubicBezTo>
                    <a:pt x="9282" y="151"/>
                    <a:pt x="9182" y="0"/>
                    <a:pt x="9073"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38"/>
            <p:cNvSpPr/>
            <p:nvPr/>
          </p:nvSpPr>
          <p:spPr>
            <a:xfrm>
              <a:off x="5302825" y="3847275"/>
              <a:ext cx="82850" cy="197350"/>
            </a:xfrm>
            <a:custGeom>
              <a:avLst/>
              <a:gdLst/>
              <a:ahLst/>
              <a:cxnLst/>
              <a:rect l="l" t="t" r="r" b="b"/>
              <a:pathLst>
                <a:path w="3314" h="7894" extrusionOk="0">
                  <a:moveTo>
                    <a:pt x="768" y="1"/>
                  </a:moveTo>
                  <a:cubicBezTo>
                    <a:pt x="673" y="1"/>
                    <a:pt x="580" y="29"/>
                    <a:pt x="503" y="101"/>
                  </a:cubicBezTo>
                  <a:cubicBezTo>
                    <a:pt x="415" y="176"/>
                    <a:pt x="365" y="289"/>
                    <a:pt x="327" y="402"/>
                  </a:cubicBezTo>
                  <a:cubicBezTo>
                    <a:pt x="1" y="1331"/>
                    <a:pt x="515" y="2209"/>
                    <a:pt x="917" y="2987"/>
                  </a:cubicBezTo>
                  <a:cubicBezTo>
                    <a:pt x="1720" y="4543"/>
                    <a:pt x="2147" y="6551"/>
                    <a:pt x="1845" y="7894"/>
                  </a:cubicBezTo>
                  <a:lnTo>
                    <a:pt x="2009" y="7429"/>
                  </a:lnTo>
                  <a:cubicBezTo>
                    <a:pt x="2699" y="5284"/>
                    <a:pt x="3314" y="1331"/>
                    <a:pt x="1118" y="101"/>
                  </a:cubicBezTo>
                  <a:cubicBezTo>
                    <a:pt x="1013" y="45"/>
                    <a:pt x="888" y="1"/>
                    <a:pt x="768"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38"/>
            <p:cNvSpPr/>
            <p:nvPr/>
          </p:nvSpPr>
          <p:spPr>
            <a:xfrm>
              <a:off x="5327200" y="3872525"/>
              <a:ext cx="43725" cy="173550"/>
            </a:xfrm>
            <a:custGeom>
              <a:avLst/>
              <a:gdLst/>
              <a:ahLst/>
              <a:cxnLst/>
              <a:rect l="l" t="t" r="r" b="b"/>
              <a:pathLst>
                <a:path w="1749" h="6942" extrusionOk="0">
                  <a:moveTo>
                    <a:pt x="33" y="1"/>
                  </a:moveTo>
                  <a:cubicBezTo>
                    <a:pt x="16" y="1"/>
                    <a:pt x="1" y="20"/>
                    <a:pt x="17" y="45"/>
                  </a:cubicBezTo>
                  <a:cubicBezTo>
                    <a:pt x="532" y="1111"/>
                    <a:pt x="933" y="2216"/>
                    <a:pt x="1046" y="3395"/>
                  </a:cubicBezTo>
                  <a:cubicBezTo>
                    <a:pt x="1159" y="4587"/>
                    <a:pt x="921" y="5704"/>
                    <a:pt x="808" y="6884"/>
                  </a:cubicBezTo>
                  <a:cubicBezTo>
                    <a:pt x="801" y="6923"/>
                    <a:pt x="829" y="6942"/>
                    <a:pt x="860" y="6942"/>
                  </a:cubicBezTo>
                  <a:cubicBezTo>
                    <a:pt x="889" y="6942"/>
                    <a:pt x="921" y="6926"/>
                    <a:pt x="933" y="6896"/>
                  </a:cubicBezTo>
                  <a:cubicBezTo>
                    <a:pt x="1749" y="4663"/>
                    <a:pt x="1347" y="1977"/>
                    <a:pt x="55" y="20"/>
                  </a:cubicBezTo>
                  <a:cubicBezTo>
                    <a:pt x="50" y="6"/>
                    <a:pt x="41" y="1"/>
                    <a:pt x="33"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38"/>
            <p:cNvSpPr/>
            <p:nvPr/>
          </p:nvSpPr>
          <p:spPr>
            <a:xfrm>
              <a:off x="5226900" y="3990275"/>
              <a:ext cx="92275" cy="174500"/>
            </a:xfrm>
            <a:custGeom>
              <a:avLst/>
              <a:gdLst/>
              <a:ahLst/>
              <a:cxnLst/>
              <a:rect l="l" t="t" r="r" b="b"/>
              <a:pathLst>
                <a:path w="3691" h="6980" extrusionOk="0">
                  <a:moveTo>
                    <a:pt x="638" y="1"/>
                  </a:moveTo>
                  <a:cubicBezTo>
                    <a:pt x="463" y="1"/>
                    <a:pt x="281" y="52"/>
                    <a:pt x="177" y="204"/>
                  </a:cubicBezTo>
                  <a:cubicBezTo>
                    <a:pt x="114" y="304"/>
                    <a:pt x="89" y="417"/>
                    <a:pt x="76" y="530"/>
                  </a:cubicBezTo>
                  <a:cubicBezTo>
                    <a:pt x="1" y="1484"/>
                    <a:pt x="729" y="2149"/>
                    <a:pt x="1331" y="2738"/>
                  </a:cubicBezTo>
                  <a:cubicBezTo>
                    <a:pt x="2523" y="3931"/>
                    <a:pt x="3452" y="5650"/>
                    <a:pt x="3502" y="6980"/>
                  </a:cubicBezTo>
                  <a:lnTo>
                    <a:pt x="3552" y="6516"/>
                  </a:lnTo>
                  <a:cubicBezTo>
                    <a:pt x="3690" y="4320"/>
                    <a:pt x="3301" y="492"/>
                    <a:pt x="804" y="15"/>
                  </a:cubicBezTo>
                  <a:cubicBezTo>
                    <a:pt x="752" y="6"/>
                    <a:pt x="695" y="1"/>
                    <a:pt x="638"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38"/>
            <p:cNvSpPr/>
            <p:nvPr/>
          </p:nvSpPr>
          <p:spPr>
            <a:xfrm>
              <a:off x="5249025" y="4012400"/>
              <a:ext cx="72975" cy="154150"/>
            </a:xfrm>
            <a:custGeom>
              <a:avLst/>
              <a:gdLst/>
              <a:ahLst/>
              <a:cxnLst/>
              <a:rect l="l" t="t" r="r" b="b"/>
              <a:pathLst>
                <a:path w="2919" h="6166" extrusionOk="0">
                  <a:moveTo>
                    <a:pt x="38" y="0"/>
                  </a:moveTo>
                  <a:cubicBezTo>
                    <a:pt x="18" y="0"/>
                    <a:pt x="0" y="27"/>
                    <a:pt x="19" y="46"/>
                  </a:cubicBezTo>
                  <a:cubicBezTo>
                    <a:pt x="810" y="862"/>
                    <a:pt x="1488" y="1753"/>
                    <a:pt x="1914" y="2820"/>
                  </a:cubicBezTo>
                  <a:cubicBezTo>
                    <a:pt x="2328" y="3886"/>
                    <a:pt x="2379" y="4991"/>
                    <a:pt x="2554" y="6120"/>
                  </a:cubicBezTo>
                  <a:cubicBezTo>
                    <a:pt x="2560" y="6152"/>
                    <a:pt x="2582" y="6166"/>
                    <a:pt x="2607" y="6166"/>
                  </a:cubicBezTo>
                  <a:cubicBezTo>
                    <a:pt x="2642" y="6166"/>
                    <a:pt x="2680" y="6139"/>
                    <a:pt x="2680" y="6095"/>
                  </a:cubicBezTo>
                  <a:cubicBezTo>
                    <a:pt x="2918" y="3811"/>
                    <a:pt x="1839" y="1427"/>
                    <a:pt x="57" y="9"/>
                  </a:cubicBezTo>
                  <a:cubicBezTo>
                    <a:pt x="51" y="3"/>
                    <a:pt x="45" y="0"/>
                    <a:pt x="38"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38"/>
            <p:cNvSpPr/>
            <p:nvPr/>
          </p:nvSpPr>
          <p:spPr>
            <a:xfrm>
              <a:off x="5363700" y="3745775"/>
              <a:ext cx="72175" cy="179025"/>
            </a:xfrm>
            <a:custGeom>
              <a:avLst/>
              <a:gdLst/>
              <a:ahLst/>
              <a:cxnLst/>
              <a:rect l="l" t="t" r="r" b="b"/>
              <a:pathLst>
                <a:path w="2887" h="7161" extrusionOk="0">
                  <a:moveTo>
                    <a:pt x="669" y="0"/>
                  </a:moveTo>
                  <a:cubicBezTo>
                    <a:pt x="584" y="0"/>
                    <a:pt x="501" y="27"/>
                    <a:pt x="427" y="95"/>
                  </a:cubicBezTo>
                  <a:cubicBezTo>
                    <a:pt x="352" y="158"/>
                    <a:pt x="314" y="258"/>
                    <a:pt x="276" y="346"/>
                  </a:cubicBezTo>
                  <a:cubicBezTo>
                    <a:pt x="0" y="1162"/>
                    <a:pt x="439" y="1927"/>
                    <a:pt x="791" y="2605"/>
                  </a:cubicBezTo>
                  <a:cubicBezTo>
                    <a:pt x="1494" y="3960"/>
                    <a:pt x="1719" y="5642"/>
                    <a:pt x="1406" y="7160"/>
                  </a:cubicBezTo>
                  <a:lnTo>
                    <a:pt x="1456" y="6997"/>
                  </a:lnTo>
                  <a:cubicBezTo>
                    <a:pt x="2121" y="5014"/>
                    <a:pt x="2886" y="1162"/>
                    <a:pt x="966" y="95"/>
                  </a:cubicBezTo>
                  <a:cubicBezTo>
                    <a:pt x="877" y="40"/>
                    <a:pt x="772" y="0"/>
                    <a:pt x="669"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38"/>
            <p:cNvSpPr/>
            <p:nvPr/>
          </p:nvSpPr>
          <p:spPr>
            <a:xfrm>
              <a:off x="5384575" y="3767650"/>
              <a:ext cx="34050" cy="158725"/>
            </a:xfrm>
            <a:custGeom>
              <a:avLst/>
              <a:gdLst/>
              <a:ahLst/>
              <a:cxnLst/>
              <a:rect l="l" t="t" r="r" b="b"/>
              <a:pathLst>
                <a:path w="1362" h="6349" extrusionOk="0">
                  <a:moveTo>
                    <a:pt x="44" y="1"/>
                  </a:moveTo>
                  <a:cubicBezTo>
                    <a:pt x="21" y="1"/>
                    <a:pt x="0" y="21"/>
                    <a:pt x="19" y="48"/>
                  </a:cubicBezTo>
                  <a:cubicBezTo>
                    <a:pt x="483" y="1027"/>
                    <a:pt x="759" y="2044"/>
                    <a:pt x="797" y="3148"/>
                  </a:cubicBezTo>
                  <a:cubicBezTo>
                    <a:pt x="834" y="4215"/>
                    <a:pt x="596" y="5231"/>
                    <a:pt x="495" y="6285"/>
                  </a:cubicBezTo>
                  <a:cubicBezTo>
                    <a:pt x="489" y="6326"/>
                    <a:pt x="522" y="6348"/>
                    <a:pt x="559" y="6348"/>
                  </a:cubicBezTo>
                  <a:cubicBezTo>
                    <a:pt x="589" y="6348"/>
                    <a:pt x="622" y="6332"/>
                    <a:pt x="633" y="6298"/>
                  </a:cubicBezTo>
                  <a:cubicBezTo>
                    <a:pt x="1361" y="4340"/>
                    <a:pt x="1223" y="1780"/>
                    <a:pt x="69" y="11"/>
                  </a:cubicBezTo>
                  <a:cubicBezTo>
                    <a:pt x="62" y="4"/>
                    <a:pt x="53" y="1"/>
                    <a:pt x="44"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38"/>
            <p:cNvSpPr/>
            <p:nvPr/>
          </p:nvSpPr>
          <p:spPr>
            <a:xfrm>
              <a:off x="5431775" y="3673500"/>
              <a:ext cx="59950" cy="154350"/>
            </a:xfrm>
            <a:custGeom>
              <a:avLst/>
              <a:gdLst/>
              <a:ahLst/>
              <a:cxnLst/>
              <a:rect l="l" t="t" r="r" b="b"/>
              <a:pathLst>
                <a:path w="2398" h="6174" extrusionOk="0">
                  <a:moveTo>
                    <a:pt x="590" y="1"/>
                  </a:moveTo>
                  <a:cubicBezTo>
                    <a:pt x="529" y="1"/>
                    <a:pt x="469" y="18"/>
                    <a:pt x="414" y="62"/>
                  </a:cubicBezTo>
                  <a:cubicBezTo>
                    <a:pt x="352" y="112"/>
                    <a:pt x="301" y="188"/>
                    <a:pt x="276" y="263"/>
                  </a:cubicBezTo>
                  <a:cubicBezTo>
                    <a:pt x="0" y="941"/>
                    <a:pt x="327" y="1606"/>
                    <a:pt x="590" y="2208"/>
                  </a:cubicBezTo>
                  <a:cubicBezTo>
                    <a:pt x="1105" y="3388"/>
                    <a:pt x="1368" y="4831"/>
                    <a:pt x="854" y="6174"/>
                  </a:cubicBezTo>
                  <a:lnTo>
                    <a:pt x="941" y="5948"/>
                  </a:lnTo>
                  <a:cubicBezTo>
                    <a:pt x="1581" y="4316"/>
                    <a:pt x="2397" y="1104"/>
                    <a:pt x="866" y="87"/>
                  </a:cubicBezTo>
                  <a:cubicBezTo>
                    <a:pt x="782" y="42"/>
                    <a:pt x="685" y="1"/>
                    <a:pt x="590"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38"/>
            <p:cNvSpPr/>
            <p:nvPr/>
          </p:nvSpPr>
          <p:spPr>
            <a:xfrm>
              <a:off x="5449450" y="3692125"/>
              <a:ext cx="25325" cy="136325"/>
            </a:xfrm>
            <a:custGeom>
              <a:avLst/>
              <a:gdLst/>
              <a:ahLst/>
              <a:cxnLst/>
              <a:rect l="l" t="t" r="r" b="b"/>
              <a:pathLst>
                <a:path w="1013" h="5453" extrusionOk="0">
                  <a:moveTo>
                    <a:pt x="35" y="1"/>
                  </a:moveTo>
                  <a:cubicBezTo>
                    <a:pt x="18" y="1"/>
                    <a:pt x="1" y="17"/>
                    <a:pt x="9" y="33"/>
                  </a:cubicBezTo>
                  <a:cubicBezTo>
                    <a:pt x="335" y="886"/>
                    <a:pt x="523" y="1764"/>
                    <a:pt x="523" y="2680"/>
                  </a:cubicBezTo>
                  <a:cubicBezTo>
                    <a:pt x="511" y="3609"/>
                    <a:pt x="260" y="4475"/>
                    <a:pt x="147" y="5391"/>
                  </a:cubicBezTo>
                  <a:cubicBezTo>
                    <a:pt x="139" y="5428"/>
                    <a:pt x="176" y="5452"/>
                    <a:pt x="213" y="5452"/>
                  </a:cubicBezTo>
                  <a:cubicBezTo>
                    <a:pt x="238" y="5452"/>
                    <a:pt x="262" y="5441"/>
                    <a:pt x="272" y="5416"/>
                  </a:cubicBezTo>
                  <a:cubicBezTo>
                    <a:pt x="1013" y="3797"/>
                    <a:pt x="950" y="1563"/>
                    <a:pt x="59" y="20"/>
                  </a:cubicBezTo>
                  <a:cubicBezTo>
                    <a:pt x="54" y="6"/>
                    <a:pt x="44" y="1"/>
                    <a:pt x="35"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38"/>
            <p:cNvSpPr/>
            <p:nvPr/>
          </p:nvSpPr>
          <p:spPr>
            <a:xfrm>
              <a:off x="5484800" y="3685475"/>
              <a:ext cx="123300" cy="105675"/>
            </a:xfrm>
            <a:custGeom>
              <a:avLst/>
              <a:gdLst/>
              <a:ahLst/>
              <a:cxnLst/>
              <a:rect l="l" t="t" r="r" b="b"/>
              <a:pathLst>
                <a:path w="4932" h="4227" extrusionOk="0">
                  <a:moveTo>
                    <a:pt x="4253" y="0"/>
                  </a:moveTo>
                  <a:cubicBezTo>
                    <a:pt x="2569" y="0"/>
                    <a:pt x="902" y="2472"/>
                    <a:pt x="156" y="3951"/>
                  </a:cubicBezTo>
                  <a:lnTo>
                    <a:pt x="156" y="3951"/>
                  </a:lnTo>
                  <a:cubicBezTo>
                    <a:pt x="852" y="2828"/>
                    <a:pt x="2025" y="2097"/>
                    <a:pt x="3187" y="1679"/>
                  </a:cubicBezTo>
                  <a:cubicBezTo>
                    <a:pt x="3815" y="1440"/>
                    <a:pt x="4543" y="1215"/>
                    <a:pt x="4869" y="562"/>
                  </a:cubicBezTo>
                  <a:cubicBezTo>
                    <a:pt x="4907" y="487"/>
                    <a:pt x="4932" y="399"/>
                    <a:pt x="4932" y="324"/>
                  </a:cubicBezTo>
                  <a:cubicBezTo>
                    <a:pt x="4919" y="148"/>
                    <a:pt x="4744" y="60"/>
                    <a:pt x="4593" y="35"/>
                  </a:cubicBezTo>
                  <a:cubicBezTo>
                    <a:pt x="4480" y="12"/>
                    <a:pt x="4366" y="0"/>
                    <a:pt x="4253" y="0"/>
                  </a:cubicBezTo>
                  <a:close/>
                  <a:moveTo>
                    <a:pt x="156" y="3951"/>
                  </a:moveTo>
                  <a:cubicBezTo>
                    <a:pt x="101" y="4040"/>
                    <a:pt x="49" y="4132"/>
                    <a:pt x="0" y="4226"/>
                  </a:cubicBezTo>
                  <a:lnTo>
                    <a:pt x="126" y="4013"/>
                  </a:lnTo>
                  <a:cubicBezTo>
                    <a:pt x="136" y="3993"/>
                    <a:pt x="146" y="3972"/>
                    <a:pt x="156" y="395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38"/>
            <p:cNvSpPr/>
            <p:nvPr/>
          </p:nvSpPr>
          <p:spPr>
            <a:xfrm>
              <a:off x="5482525" y="3699200"/>
              <a:ext cx="107375" cy="91900"/>
            </a:xfrm>
            <a:custGeom>
              <a:avLst/>
              <a:gdLst/>
              <a:ahLst/>
              <a:cxnLst/>
              <a:rect l="l" t="t" r="r" b="b"/>
              <a:pathLst>
                <a:path w="4295" h="3676" extrusionOk="0">
                  <a:moveTo>
                    <a:pt x="4245" y="0"/>
                  </a:moveTo>
                  <a:cubicBezTo>
                    <a:pt x="2488" y="440"/>
                    <a:pt x="744" y="1908"/>
                    <a:pt x="28" y="3577"/>
                  </a:cubicBezTo>
                  <a:cubicBezTo>
                    <a:pt x="1" y="3623"/>
                    <a:pt x="41" y="3676"/>
                    <a:pt x="84" y="3676"/>
                  </a:cubicBezTo>
                  <a:cubicBezTo>
                    <a:pt x="99" y="3676"/>
                    <a:pt x="115" y="3669"/>
                    <a:pt x="129" y="3652"/>
                  </a:cubicBezTo>
                  <a:cubicBezTo>
                    <a:pt x="731" y="2962"/>
                    <a:pt x="1195" y="2197"/>
                    <a:pt x="1873" y="1569"/>
                  </a:cubicBezTo>
                  <a:cubicBezTo>
                    <a:pt x="2576" y="917"/>
                    <a:pt x="3379" y="427"/>
                    <a:pt x="4257" y="63"/>
                  </a:cubicBezTo>
                  <a:cubicBezTo>
                    <a:pt x="4295" y="51"/>
                    <a:pt x="4282" y="0"/>
                    <a:pt x="4245"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38"/>
            <p:cNvSpPr/>
            <p:nvPr/>
          </p:nvSpPr>
          <p:spPr>
            <a:xfrm>
              <a:off x="5336075" y="3969675"/>
              <a:ext cx="186375" cy="115425"/>
            </a:xfrm>
            <a:custGeom>
              <a:avLst/>
              <a:gdLst/>
              <a:ahLst/>
              <a:cxnLst/>
              <a:rect l="l" t="t" r="r" b="b"/>
              <a:pathLst>
                <a:path w="7455" h="4617" extrusionOk="0">
                  <a:moveTo>
                    <a:pt x="6104" y="1"/>
                  </a:moveTo>
                  <a:cubicBezTo>
                    <a:pt x="3961" y="1"/>
                    <a:pt x="1419" y="2641"/>
                    <a:pt x="189" y="4328"/>
                  </a:cubicBezTo>
                  <a:lnTo>
                    <a:pt x="1" y="4617"/>
                  </a:lnTo>
                  <a:cubicBezTo>
                    <a:pt x="1281" y="3362"/>
                    <a:pt x="3075" y="2320"/>
                    <a:pt x="4820" y="2057"/>
                  </a:cubicBezTo>
                  <a:cubicBezTo>
                    <a:pt x="5686" y="1931"/>
                    <a:pt x="6702" y="1818"/>
                    <a:pt x="7279" y="1015"/>
                  </a:cubicBezTo>
                  <a:cubicBezTo>
                    <a:pt x="7342" y="915"/>
                    <a:pt x="7405" y="814"/>
                    <a:pt x="7417" y="701"/>
                  </a:cubicBezTo>
                  <a:cubicBezTo>
                    <a:pt x="7455" y="463"/>
                    <a:pt x="7254" y="287"/>
                    <a:pt x="7053" y="199"/>
                  </a:cubicBezTo>
                  <a:cubicBezTo>
                    <a:pt x="6750" y="63"/>
                    <a:pt x="6432" y="1"/>
                    <a:pt x="6104" y="1"/>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38"/>
            <p:cNvSpPr/>
            <p:nvPr/>
          </p:nvSpPr>
          <p:spPr>
            <a:xfrm>
              <a:off x="5329475" y="3992525"/>
              <a:ext cx="164125" cy="96425"/>
            </a:xfrm>
            <a:custGeom>
              <a:avLst/>
              <a:gdLst/>
              <a:ahLst/>
              <a:cxnLst/>
              <a:rect l="l" t="t" r="r" b="b"/>
              <a:pathLst>
                <a:path w="6565" h="3857" extrusionOk="0">
                  <a:moveTo>
                    <a:pt x="6527" y="1"/>
                  </a:moveTo>
                  <a:cubicBezTo>
                    <a:pt x="5284" y="76"/>
                    <a:pt x="4080" y="490"/>
                    <a:pt x="3013" y="1130"/>
                  </a:cubicBezTo>
                  <a:cubicBezTo>
                    <a:pt x="1896" y="1795"/>
                    <a:pt x="779" y="2686"/>
                    <a:pt x="39" y="3753"/>
                  </a:cubicBezTo>
                  <a:cubicBezTo>
                    <a:pt x="0" y="3801"/>
                    <a:pt x="51" y="3857"/>
                    <a:pt x="99" y="3857"/>
                  </a:cubicBezTo>
                  <a:cubicBezTo>
                    <a:pt x="114" y="3857"/>
                    <a:pt x="128" y="3852"/>
                    <a:pt x="139" y="3841"/>
                  </a:cubicBezTo>
                  <a:cubicBezTo>
                    <a:pt x="1118" y="2962"/>
                    <a:pt x="1997" y="2034"/>
                    <a:pt x="3139" y="1331"/>
                  </a:cubicBezTo>
                  <a:cubicBezTo>
                    <a:pt x="4180" y="691"/>
                    <a:pt x="5322" y="264"/>
                    <a:pt x="6527" y="63"/>
                  </a:cubicBezTo>
                  <a:cubicBezTo>
                    <a:pt x="6564" y="51"/>
                    <a:pt x="6552" y="1"/>
                    <a:pt x="6527"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38"/>
            <p:cNvSpPr/>
            <p:nvPr/>
          </p:nvSpPr>
          <p:spPr>
            <a:xfrm>
              <a:off x="5308800" y="4058175"/>
              <a:ext cx="192325" cy="147075"/>
            </a:xfrm>
            <a:custGeom>
              <a:avLst/>
              <a:gdLst/>
              <a:ahLst/>
              <a:cxnLst/>
              <a:rect l="l" t="t" r="r" b="b"/>
              <a:pathLst>
                <a:path w="7693" h="5883" extrusionOk="0">
                  <a:moveTo>
                    <a:pt x="6526" y="0"/>
                  </a:moveTo>
                  <a:cubicBezTo>
                    <a:pt x="4036" y="0"/>
                    <a:pt x="1367" y="3458"/>
                    <a:pt x="163" y="5544"/>
                  </a:cubicBezTo>
                  <a:lnTo>
                    <a:pt x="0" y="5883"/>
                  </a:lnTo>
                  <a:cubicBezTo>
                    <a:pt x="1243" y="4352"/>
                    <a:pt x="3087" y="2971"/>
                    <a:pt x="4982" y="2419"/>
                  </a:cubicBezTo>
                  <a:cubicBezTo>
                    <a:pt x="5936" y="2143"/>
                    <a:pt x="7053" y="1867"/>
                    <a:pt x="7580" y="926"/>
                  </a:cubicBezTo>
                  <a:cubicBezTo>
                    <a:pt x="7642" y="813"/>
                    <a:pt x="7693" y="688"/>
                    <a:pt x="7693" y="575"/>
                  </a:cubicBezTo>
                  <a:cubicBezTo>
                    <a:pt x="7693" y="311"/>
                    <a:pt x="7454" y="160"/>
                    <a:pt x="7228" y="98"/>
                  </a:cubicBezTo>
                  <a:cubicBezTo>
                    <a:pt x="6997" y="31"/>
                    <a:pt x="6762" y="0"/>
                    <a:pt x="6526" y="0"/>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38"/>
            <p:cNvSpPr/>
            <p:nvPr/>
          </p:nvSpPr>
          <p:spPr>
            <a:xfrm>
              <a:off x="5301800" y="4082825"/>
              <a:ext cx="169100" cy="127225"/>
            </a:xfrm>
            <a:custGeom>
              <a:avLst/>
              <a:gdLst/>
              <a:ahLst/>
              <a:cxnLst/>
              <a:rect l="l" t="t" r="r" b="b"/>
              <a:pathLst>
                <a:path w="6764" h="5089" extrusionOk="0">
                  <a:moveTo>
                    <a:pt x="6729" y="1"/>
                  </a:moveTo>
                  <a:cubicBezTo>
                    <a:pt x="6726" y="1"/>
                    <a:pt x="6722" y="1"/>
                    <a:pt x="6718" y="3"/>
                  </a:cubicBezTo>
                  <a:cubicBezTo>
                    <a:pt x="5325" y="266"/>
                    <a:pt x="4045" y="919"/>
                    <a:pt x="2941" y="1772"/>
                  </a:cubicBezTo>
                  <a:cubicBezTo>
                    <a:pt x="1824" y="2651"/>
                    <a:pt x="719" y="3742"/>
                    <a:pt x="29" y="4985"/>
                  </a:cubicBezTo>
                  <a:cubicBezTo>
                    <a:pt x="0" y="5033"/>
                    <a:pt x="46" y="5089"/>
                    <a:pt x="97" y="5089"/>
                  </a:cubicBezTo>
                  <a:cubicBezTo>
                    <a:pt x="112" y="5089"/>
                    <a:pt x="128" y="5084"/>
                    <a:pt x="142" y="5072"/>
                  </a:cubicBezTo>
                  <a:cubicBezTo>
                    <a:pt x="1071" y="4006"/>
                    <a:pt x="1912" y="2901"/>
                    <a:pt x="3016" y="2011"/>
                  </a:cubicBezTo>
                  <a:cubicBezTo>
                    <a:pt x="4133" y="1120"/>
                    <a:pt x="5375" y="467"/>
                    <a:pt x="6730" y="53"/>
                  </a:cubicBezTo>
                  <a:cubicBezTo>
                    <a:pt x="6764" y="42"/>
                    <a:pt x="6758" y="1"/>
                    <a:pt x="6729"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8"/>
            <p:cNvSpPr/>
            <p:nvPr/>
          </p:nvSpPr>
          <p:spPr>
            <a:xfrm>
              <a:off x="5372175" y="3879275"/>
              <a:ext cx="161900" cy="101350"/>
            </a:xfrm>
            <a:custGeom>
              <a:avLst/>
              <a:gdLst/>
              <a:ahLst/>
              <a:cxnLst/>
              <a:rect l="l" t="t" r="r" b="b"/>
              <a:pathLst>
                <a:path w="6476" h="4054" extrusionOk="0">
                  <a:moveTo>
                    <a:pt x="5307" y="0"/>
                  </a:moveTo>
                  <a:cubicBezTo>
                    <a:pt x="3468" y="0"/>
                    <a:pt x="1327" y="2281"/>
                    <a:pt x="242" y="3755"/>
                  </a:cubicBezTo>
                  <a:lnTo>
                    <a:pt x="242" y="3755"/>
                  </a:lnTo>
                  <a:cubicBezTo>
                    <a:pt x="1272" y="2578"/>
                    <a:pt x="2763" y="2004"/>
                    <a:pt x="4179" y="1795"/>
                  </a:cubicBezTo>
                  <a:cubicBezTo>
                    <a:pt x="4944" y="1670"/>
                    <a:pt x="5823" y="1582"/>
                    <a:pt x="6325" y="879"/>
                  </a:cubicBezTo>
                  <a:cubicBezTo>
                    <a:pt x="6387" y="791"/>
                    <a:pt x="6438" y="703"/>
                    <a:pt x="6450" y="603"/>
                  </a:cubicBezTo>
                  <a:cubicBezTo>
                    <a:pt x="6475" y="390"/>
                    <a:pt x="6300" y="251"/>
                    <a:pt x="6136" y="176"/>
                  </a:cubicBezTo>
                  <a:cubicBezTo>
                    <a:pt x="5871" y="55"/>
                    <a:pt x="5593" y="0"/>
                    <a:pt x="5307" y="0"/>
                  </a:cubicBezTo>
                  <a:close/>
                  <a:moveTo>
                    <a:pt x="242" y="3755"/>
                  </a:moveTo>
                  <a:lnTo>
                    <a:pt x="242" y="3755"/>
                  </a:lnTo>
                  <a:cubicBezTo>
                    <a:pt x="158" y="3850"/>
                    <a:pt x="77" y="3950"/>
                    <a:pt x="0" y="4054"/>
                  </a:cubicBezTo>
                  <a:lnTo>
                    <a:pt x="188" y="3828"/>
                  </a:lnTo>
                  <a:cubicBezTo>
                    <a:pt x="206" y="3804"/>
                    <a:pt x="224" y="3779"/>
                    <a:pt x="242" y="3755"/>
                  </a:cubicBez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8"/>
            <p:cNvSpPr/>
            <p:nvPr/>
          </p:nvSpPr>
          <p:spPr>
            <a:xfrm>
              <a:off x="5369950" y="3896525"/>
              <a:ext cx="141225" cy="85775"/>
            </a:xfrm>
            <a:custGeom>
              <a:avLst/>
              <a:gdLst/>
              <a:ahLst/>
              <a:cxnLst/>
              <a:rect l="l" t="t" r="r" b="b"/>
              <a:pathLst>
                <a:path w="5649" h="3431" extrusionOk="0">
                  <a:moveTo>
                    <a:pt x="5611" y="1"/>
                  </a:moveTo>
                  <a:cubicBezTo>
                    <a:pt x="3465" y="114"/>
                    <a:pt x="1193" y="1519"/>
                    <a:pt x="39" y="3326"/>
                  </a:cubicBezTo>
                  <a:cubicBezTo>
                    <a:pt x="0" y="3375"/>
                    <a:pt x="51" y="3430"/>
                    <a:pt x="99" y="3430"/>
                  </a:cubicBezTo>
                  <a:cubicBezTo>
                    <a:pt x="114" y="3430"/>
                    <a:pt x="128" y="3425"/>
                    <a:pt x="139" y="3414"/>
                  </a:cubicBezTo>
                  <a:cubicBezTo>
                    <a:pt x="980" y="2649"/>
                    <a:pt x="1708" y="1808"/>
                    <a:pt x="2687" y="1193"/>
                  </a:cubicBezTo>
                  <a:cubicBezTo>
                    <a:pt x="3590" y="616"/>
                    <a:pt x="4569" y="252"/>
                    <a:pt x="5611" y="63"/>
                  </a:cubicBezTo>
                  <a:cubicBezTo>
                    <a:pt x="5648" y="51"/>
                    <a:pt x="5636" y="1"/>
                    <a:pt x="5611"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8"/>
            <p:cNvSpPr/>
            <p:nvPr/>
          </p:nvSpPr>
          <p:spPr>
            <a:xfrm>
              <a:off x="5430525" y="3776650"/>
              <a:ext cx="132100" cy="91675"/>
            </a:xfrm>
            <a:custGeom>
              <a:avLst/>
              <a:gdLst/>
              <a:ahLst/>
              <a:cxnLst/>
              <a:rect l="l" t="t" r="r" b="b"/>
              <a:pathLst>
                <a:path w="5284" h="3667" extrusionOk="0">
                  <a:moveTo>
                    <a:pt x="4405" y="1"/>
                  </a:moveTo>
                  <a:cubicBezTo>
                    <a:pt x="2798" y="1"/>
                    <a:pt x="999" y="2157"/>
                    <a:pt x="138" y="3466"/>
                  </a:cubicBezTo>
                  <a:lnTo>
                    <a:pt x="45" y="3602"/>
                  </a:lnTo>
                  <a:lnTo>
                    <a:pt x="45" y="3602"/>
                  </a:lnTo>
                  <a:cubicBezTo>
                    <a:pt x="852" y="2451"/>
                    <a:pt x="2157" y="1829"/>
                    <a:pt x="3401" y="1558"/>
                  </a:cubicBezTo>
                  <a:cubicBezTo>
                    <a:pt x="4041" y="1420"/>
                    <a:pt x="4794" y="1282"/>
                    <a:pt x="5183" y="667"/>
                  </a:cubicBezTo>
                  <a:cubicBezTo>
                    <a:pt x="5220" y="604"/>
                    <a:pt x="5258" y="529"/>
                    <a:pt x="5271" y="441"/>
                  </a:cubicBezTo>
                  <a:cubicBezTo>
                    <a:pt x="5283" y="266"/>
                    <a:pt x="5133" y="153"/>
                    <a:pt x="4982" y="102"/>
                  </a:cubicBezTo>
                  <a:cubicBezTo>
                    <a:pt x="4794" y="33"/>
                    <a:pt x="4601" y="1"/>
                    <a:pt x="4405" y="1"/>
                  </a:cubicBezTo>
                  <a:close/>
                  <a:moveTo>
                    <a:pt x="45" y="3602"/>
                  </a:moveTo>
                  <a:cubicBezTo>
                    <a:pt x="30" y="3623"/>
                    <a:pt x="15" y="3645"/>
                    <a:pt x="0" y="3666"/>
                  </a:cubicBezTo>
                  <a:lnTo>
                    <a:pt x="45" y="3602"/>
                  </a:lnTo>
                  <a:close/>
                </a:path>
              </a:pathLst>
            </a:custGeom>
            <a:solidFill>
              <a:srgbClr val="2E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8"/>
            <p:cNvSpPr/>
            <p:nvPr/>
          </p:nvSpPr>
          <p:spPr>
            <a:xfrm>
              <a:off x="5428250" y="3790800"/>
              <a:ext cx="115550" cy="77350"/>
            </a:xfrm>
            <a:custGeom>
              <a:avLst/>
              <a:gdLst/>
              <a:ahLst/>
              <a:cxnLst/>
              <a:rect l="l" t="t" r="r" b="b"/>
              <a:pathLst>
                <a:path w="4622" h="3094" extrusionOk="0">
                  <a:moveTo>
                    <a:pt x="4584" y="1"/>
                  </a:moveTo>
                  <a:cubicBezTo>
                    <a:pt x="2802" y="189"/>
                    <a:pt x="919" y="1444"/>
                    <a:pt x="28" y="2987"/>
                  </a:cubicBezTo>
                  <a:cubicBezTo>
                    <a:pt x="0" y="3044"/>
                    <a:pt x="42" y="3093"/>
                    <a:pt x="92" y="3093"/>
                  </a:cubicBezTo>
                  <a:cubicBezTo>
                    <a:pt x="108" y="3093"/>
                    <a:pt x="126" y="3088"/>
                    <a:pt x="141" y="3075"/>
                  </a:cubicBezTo>
                  <a:cubicBezTo>
                    <a:pt x="832" y="2435"/>
                    <a:pt x="1409" y="1707"/>
                    <a:pt x="2199" y="1155"/>
                  </a:cubicBezTo>
                  <a:cubicBezTo>
                    <a:pt x="2927" y="628"/>
                    <a:pt x="3730" y="289"/>
                    <a:pt x="4596" y="51"/>
                  </a:cubicBezTo>
                  <a:cubicBezTo>
                    <a:pt x="4621" y="51"/>
                    <a:pt x="4609" y="1"/>
                    <a:pt x="4584" y="1"/>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8"/>
            <p:cNvSpPr/>
            <p:nvPr/>
          </p:nvSpPr>
          <p:spPr>
            <a:xfrm>
              <a:off x="4649350" y="4169675"/>
              <a:ext cx="707475" cy="354675"/>
            </a:xfrm>
            <a:custGeom>
              <a:avLst/>
              <a:gdLst/>
              <a:ahLst/>
              <a:cxnLst/>
              <a:rect l="l" t="t" r="r" b="b"/>
              <a:pathLst>
                <a:path w="28299" h="14187" extrusionOk="0">
                  <a:moveTo>
                    <a:pt x="11196" y="1"/>
                  </a:moveTo>
                  <a:cubicBezTo>
                    <a:pt x="7583" y="1"/>
                    <a:pt x="3774" y="806"/>
                    <a:pt x="0" y="2138"/>
                  </a:cubicBezTo>
                  <a:cubicBezTo>
                    <a:pt x="3288" y="7898"/>
                    <a:pt x="8471" y="11939"/>
                    <a:pt x="14319" y="13846"/>
                  </a:cubicBezTo>
                  <a:cubicBezTo>
                    <a:pt x="15053" y="14084"/>
                    <a:pt x="16240" y="14186"/>
                    <a:pt x="17647" y="14186"/>
                  </a:cubicBezTo>
                  <a:cubicBezTo>
                    <a:pt x="20997" y="14186"/>
                    <a:pt x="25594" y="13605"/>
                    <a:pt x="28298" y="12880"/>
                  </a:cubicBezTo>
                  <a:cubicBezTo>
                    <a:pt x="26667" y="6593"/>
                    <a:pt x="22363" y="2439"/>
                    <a:pt x="17167" y="845"/>
                  </a:cubicBezTo>
                  <a:cubicBezTo>
                    <a:pt x="15270" y="265"/>
                    <a:pt x="13265" y="1"/>
                    <a:pt x="11196" y="1"/>
                  </a:cubicBezTo>
                  <a:close/>
                </a:path>
              </a:pathLst>
            </a:custGeom>
            <a:solidFill>
              <a:srgbClr val="2EA0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8"/>
            <p:cNvSpPr/>
            <p:nvPr/>
          </p:nvSpPr>
          <p:spPr>
            <a:xfrm>
              <a:off x="4648100" y="4217775"/>
              <a:ext cx="711550" cy="278300"/>
            </a:xfrm>
            <a:custGeom>
              <a:avLst/>
              <a:gdLst/>
              <a:ahLst/>
              <a:cxnLst/>
              <a:rect l="l" t="t" r="r" b="b"/>
              <a:pathLst>
                <a:path w="28462" h="11132" extrusionOk="0">
                  <a:moveTo>
                    <a:pt x="88" y="1"/>
                  </a:moveTo>
                  <a:lnTo>
                    <a:pt x="0" y="415"/>
                  </a:lnTo>
                  <a:cubicBezTo>
                    <a:pt x="176" y="452"/>
                    <a:pt x="17380" y="4192"/>
                    <a:pt x="28235" y="11131"/>
                  </a:cubicBezTo>
                  <a:lnTo>
                    <a:pt x="28461" y="10780"/>
                  </a:lnTo>
                  <a:cubicBezTo>
                    <a:pt x="17544" y="3803"/>
                    <a:pt x="264" y="38"/>
                    <a:pt x="88"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8"/>
            <p:cNvSpPr/>
            <p:nvPr/>
          </p:nvSpPr>
          <p:spPr>
            <a:xfrm>
              <a:off x="4675400" y="4242875"/>
              <a:ext cx="76550" cy="31400"/>
            </a:xfrm>
            <a:custGeom>
              <a:avLst/>
              <a:gdLst/>
              <a:ahLst/>
              <a:cxnLst/>
              <a:rect l="l" t="t" r="r" b="b"/>
              <a:pathLst>
                <a:path w="3062" h="1256" extrusionOk="0">
                  <a:moveTo>
                    <a:pt x="2962" y="1"/>
                  </a:moveTo>
                  <a:cubicBezTo>
                    <a:pt x="2936" y="1"/>
                    <a:pt x="2899" y="13"/>
                    <a:pt x="2861" y="26"/>
                  </a:cubicBezTo>
                  <a:cubicBezTo>
                    <a:pt x="2886" y="51"/>
                    <a:pt x="2899" y="88"/>
                    <a:pt x="2911" y="114"/>
                  </a:cubicBezTo>
                  <a:lnTo>
                    <a:pt x="2522" y="277"/>
                  </a:lnTo>
                  <a:cubicBezTo>
                    <a:pt x="2497" y="226"/>
                    <a:pt x="2472" y="176"/>
                    <a:pt x="2447" y="126"/>
                  </a:cubicBezTo>
                  <a:cubicBezTo>
                    <a:pt x="1782" y="302"/>
                    <a:pt x="1205" y="490"/>
                    <a:pt x="552" y="703"/>
                  </a:cubicBezTo>
                  <a:cubicBezTo>
                    <a:pt x="376" y="766"/>
                    <a:pt x="201" y="829"/>
                    <a:pt x="0" y="892"/>
                  </a:cubicBezTo>
                  <a:cubicBezTo>
                    <a:pt x="88" y="1017"/>
                    <a:pt x="176" y="1130"/>
                    <a:pt x="251" y="1255"/>
                  </a:cubicBezTo>
                  <a:cubicBezTo>
                    <a:pt x="402" y="1205"/>
                    <a:pt x="552" y="1155"/>
                    <a:pt x="690" y="1105"/>
                  </a:cubicBezTo>
                  <a:cubicBezTo>
                    <a:pt x="1518" y="829"/>
                    <a:pt x="2171" y="615"/>
                    <a:pt x="3062" y="402"/>
                  </a:cubicBezTo>
                  <a:lnTo>
                    <a:pt x="2962" y="1"/>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8"/>
            <p:cNvSpPr/>
            <p:nvPr/>
          </p:nvSpPr>
          <p:spPr>
            <a:xfrm>
              <a:off x="4697350" y="4262025"/>
              <a:ext cx="121750" cy="42050"/>
            </a:xfrm>
            <a:custGeom>
              <a:avLst/>
              <a:gdLst/>
              <a:ahLst/>
              <a:cxnLst/>
              <a:rect l="l" t="t" r="r" b="b"/>
              <a:pathLst>
                <a:path w="4870" h="1682" extrusionOk="0">
                  <a:moveTo>
                    <a:pt x="4807" y="0"/>
                  </a:moveTo>
                  <a:lnTo>
                    <a:pt x="4468" y="201"/>
                  </a:lnTo>
                  <a:cubicBezTo>
                    <a:pt x="4443" y="151"/>
                    <a:pt x="4405" y="100"/>
                    <a:pt x="4380" y="50"/>
                  </a:cubicBezTo>
                  <a:cubicBezTo>
                    <a:pt x="2937" y="314"/>
                    <a:pt x="1657" y="690"/>
                    <a:pt x="0" y="1330"/>
                  </a:cubicBezTo>
                  <a:cubicBezTo>
                    <a:pt x="88" y="1456"/>
                    <a:pt x="176" y="1569"/>
                    <a:pt x="264" y="1682"/>
                  </a:cubicBezTo>
                  <a:cubicBezTo>
                    <a:pt x="1996" y="1017"/>
                    <a:pt x="3313" y="640"/>
                    <a:pt x="4869" y="389"/>
                  </a:cubicBezTo>
                  <a:lnTo>
                    <a:pt x="4807"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8"/>
            <p:cNvSpPr/>
            <p:nvPr/>
          </p:nvSpPr>
          <p:spPr>
            <a:xfrm>
              <a:off x="4721825" y="4279575"/>
              <a:ext cx="154050" cy="54300"/>
            </a:xfrm>
            <a:custGeom>
              <a:avLst/>
              <a:gdLst/>
              <a:ahLst/>
              <a:cxnLst/>
              <a:rect l="l" t="t" r="r" b="b"/>
              <a:pathLst>
                <a:path w="6162" h="2172" extrusionOk="0">
                  <a:moveTo>
                    <a:pt x="5647" y="1"/>
                  </a:moveTo>
                  <a:cubicBezTo>
                    <a:pt x="3777" y="377"/>
                    <a:pt x="1883" y="992"/>
                    <a:pt x="0" y="1845"/>
                  </a:cubicBezTo>
                  <a:cubicBezTo>
                    <a:pt x="88" y="1958"/>
                    <a:pt x="188" y="2059"/>
                    <a:pt x="289" y="2172"/>
                  </a:cubicBezTo>
                  <a:cubicBezTo>
                    <a:pt x="2247" y="1306"/>
                    <a:pt x="4217" y="678"/>
                    <a:pt x="6162" y="327"/>
                  </a:cubicBezTo>
                  <a:lnTo>
                    <a:pt x="6112" y="89"/>
                  </a:lnTo>
                  <a:lnTo>
                    <a:pt x="5798" y="264"/>
                  </a:lnTo>
                  <a:cubicBezTo>
                    <a:pt x="5748" y="176"/>
                    <a:pt x="5697" y="89"/>
                    <a:pt x="5647"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8"/>
            <p:cNvSpPr/>
            <p:nvPr/>
          </p:nvSpPr>
          <p:spPr>
            <a:xfrm>
              <a:off x="4757575" y="4304050"/>
              <a:ext cx="189825" cy="67475"/>
            </a:xfrm>
            <a:custGeom>
              <a:avLst/>
              <a:gdLst/>
              <a:ahLst/>
              <a:cxnLst/>
              <a:rect l="l" t="t" r="r" b="b"/>
              <a:pathLst>
                <a:path w="7593" h="2699" extrusionOk="0">
                  <a:moveTo>
                    <a:pt x="7166" y="1"/>
                  </a:moveTo>
                  <a:cubicBezTo>
                    <a:pt x="4782" y="377"/>
                    <a:pt x="2385" y="1180"/>
                    <a:pt x="1" y="2385"/>
                  </a:cubicBezTo>
                  <a:cubicBezTo>
                    <a:pt x="101" y="2498"/>
                    <a:pt x="214" y="2598"/>
                    <a:pt x="315" y="2699"/>
                  </a:cubicBezTo>
                  <a:cubicBezTo>
                    <a:pt x="2736" y="1494"/>
                    <a:pt x="5184" y="703"/>
                    <a:pt x="7593" y="365"/>
                  </a:cubicBezTo>
                  <a:lnTo>
                    <a:pt x="7568" y="176"/>
                  </a:lnTo>
                  <a:lnTo>
                    <a:pt x="7317" y="289"/>
                  </a:lnTo>
                  <a:cubicBezTo>
                    <a:pt x="7267" y="189"/>
                    <a:pt x="7216" y="101"/>
                    <a:pt x="716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8"/>
            <p:cNvSpPr/>
            <p:nvPr/>
          </p:nvSpPr>
          <p:spPr>
            <a:xfrm>
              <a:off x="4793650" y="4321000"/>
              <a:ext cx="211475" cy="83475"/>
            </a:xfrm>
            <a:custGeom>
              <a:avLst/>
              <a:gdLst/>
              <a:ahLst/>
              <a:cxnLst/>
              <a:rect l="l" t="t" r="r" b="b"/>
              <a:pathLst>
                <a:path w="8459" h="3339" extrusionOk="0">
                  <a:moveTo>
                    <a:pt x="8108" y="0"/>
                  </a:moveTo>
                  <a:cubicBezTo>
                    <a:pt x="5686" y="728"/>
                    <a:pt x="2962" y="1745"/>
                    <a:pt x="1" y="3037"/>
                  </a:cubicBezTo>
                  <a:cubicBezTo>
                    <a:pt x="126" y="3137"/>
                    <a:pt x="239" y="3238"/>
                    <a:pt x="365" y="3338"/>
                  </a:cubicBezTo>
                  <a:cubicBezTo>
                    <a:pt x="3326" y="2058"/>
                    <a:pt x="6049" y="1054"/>
                    <a:pt x="8459" y="339"/>
                  </a:cubicBezTo>
                  <a:lnTo>
                    <a:pt x="8396" y="138"/>
                  </a:lnTo>
                  <a:lnTo>
                    <a:pt x="8208" y="226"/>
                  </a:lnTo>
                  <a:cubicBezTo>
                    <a:pt x="8170" y="151"/>
                    <a:pt x="8145" y="76"/>
                    <a:pt x="810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38"/>
            <p:cNvSpPr/>
            <p:nvPr/>
          </p:nvSpPr>
          <p:spPr>
            <a:xfrm>
              <a:off x="4830375" y="4346725"/>
              <a:ext cx="241900" cy="85975"/>
            </a:xfrm>
            <a:custGeom>
              <a:avLst/>
              <a:gdLst/>
              <a:ahLst/>
              <a:cxnLst/>
              <a:rect l="l" t="t" r="r" b="b"/>
              <a:pathLst>
                <a:path w="9676" h="3439" extrusionOk="0">
                  <a:moveTo>
                    <a:pt x="9550" y="0"/>
                  </a:moveTo>
                  <a:cubicBezTo>
                    <a:pt x="9562" y="63"/>
                    <a:pt x="9587" y="113"/>
                    <a:pt x="9600" y="163"/>
                  </a:cubicBezTo>
                  <a:lnTo>
                    <a:pt x="9198" y="301"/>
                  </a:lnTo>
                  <a:cubicBezTo>
                    <a:pt x="9173" y="226"/>
                    <a:pt x="9161" y="163"/>
                    <a:pt x="9136" y="101"/>
                  </a:cubicBezTo>
                  <a:cubicBezTo>
                    <a:pt x="6111" y="803"/>
                    <a:pt x="3037" y="1820"/>
                    <a:pt x="0" y="3150"/>
                  </a:cubicBezTo>
                  <a:cubicBezTo>
                    <a:pt x="138" y="3250"/>
                    <a:pt x="276" y="3351"/>
                    <a:pt x="402" y="3439"/>
                  </a:cubicBezTo>
                  <a:cubicBezTo>
                    <a:pt x="3489" y="2108"/>
                    <a:pt x="6613" y="1079"/>
                    <a:pt x="9675" y="414"/>
                  </a:cubicBezTo>
                  <a:lnTo>
                    <a:pt x="9587"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38"/>
            <p:cNvSpPr/>
            <p:nvPr/>
          </p:nvSpPr>
          <p:spPr>
            <a:xfrm>
              <a:off x="4884650" y="4374025"/>
              <a:ext cx="248800" cy="93500"/>
            </a:xfrm>
            <a:custGeom>
              <a:avLst/>
              <a:gdLst/>
              <a:ahLst/>
              <a:cxnLst/>
              <a:rect l="l" t="t" r="r" b="b"/>
              <a:pathLst>
                <a:path w="9952" h="3740" extrusionOk="0">
                  <a:moveTo>
                    <a:pt x="9851" y="0"/>
                  </a:moveTo>
                  <a:lnTo>
                    <a:pt x="9487" y="125"/>
                  </a:lnTo>
                  <a:cubicBezTo>
                    <a:pt x="9475" y="88"/>
                    <a:pt x="9462" y="50"/>
                    <a:pt x="9449" y="13"/>
                  </a:cubicBezTo>
                  <a:cubicBezTo>
                    <a:pt x="8370" y="414"/>
                    <a:pt x="7253" y="803"/>
                    <a:pt x="6174" y="1192"/>
                  </a:cubicBezTo>
                  <a:cubicBezTo>
                    <a:pt x="4116" y="1933"/>
                    <a:pt x="1995" y="2685"/>
                    <a:pt x="0" y="3476"/>
                  </a:cubicBezTo>
                  <a:cubicBezTo>
                    <a:pt x="163" y="3564"/>
                    <a:pt x="314" y="3652"/>
                    <a:pt x="477" y="3740"/>
                  </a:cubicBezTo>
                  <a:cubicBezTo>
                    <a:pt x="2372" y="2999"/>
                    <a:pt x="4367" y="2284"/>
                    <a:pt x="6325" y="1594"/>
                  </a:cubicBezTo>
                  <a:cubicBezTo>
                    <a:pt x="7517" y="1167"/>
                    <a:pt x="8759" y="715"/>
                    <a:pt x="9951" y="276"/>
                  </a:cubicBezTo>
                  <a:lnTo>
                    <a:pt x="9851" y="0"/>
                  </a:ln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8"/>
            <p:cNvSpPr/>
            <p:nvPr/>
          </p:nvSpPr>
          <p:spPr>
            <a:xfrm>
              <a:off x="4938925" y="4396925"/>
              <a:ext cx="246600" cy="97900"/>
            </a:xfrm>
            <a:custGeom>
              <a:avLst/>
              <a:gdLst/>
              <a:ahLst/>
              <a:cxnLst/>
              <a:rect l="l" t="t" r="r" b="b"/>
              <a:pathLst>
                <a:path w="9864" h="3916" extrusionOk="0">
                  <a:moveTo>
                    <a:pt x="9688" y="0"/>
                  </a:moveTo>
                  <a:cubicBezTo>
                    <a:pt x="6463" y="904"/>
                    <a:pt x="3213" y="2146"/>
                    <a:pt x="0" y="3689"/>
                  </a:cubicBezTo>
                  <a:cubicBezTo>
                    <a:pt x="176" y="3765"/>
                    <a:pt x="339" y="3840"/>
                    <a:pt x="515" y="3915"/>
                  </a:cubicBezTo>
                  <a:cubicBezTo>
                    <a:pt x="3614" y="2447"/>
                    <a:pt x="6751" y="1268"/>
                    <a:pt x="9863" y="389"/>
                  </a:cubicBezTo>
                  <a:lnTo>
                    <a:pt x="9851" y="351"/>
                  </a:lnTo>
                  <a:lnTo>
                    <a:pt x="9776" y="364"/>
                  </a:lnTo>
                  <a:cubicBezTo>
                    <a:pt x="9751" y="238"/>
                    <a:pt x="9713" y="126"/>
                    <a:pt x="968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8"/>
            <p:cNvSpPr/>
            <p:nvPr/>
          </p:nvSpPr>
          <p:spPr>
            <a:xfrm>
              <a:off x="5010450" y="4428600"/>
              <a:ext cx="239700" cy="91950"/>
            </a:xfrm>
            <a:custGeom>
              <a:avLst/>
              <a:gdLst/>
              <a:ahLst/>
              <a:cxnLst/>
              <a:rect l="l" t="t" r="r" b="b"/>
              <a:pathLst>
                <a:path w="9588" h="3678" extrusionOk="0">
                  <a:moveTo>
                    <a:pt x="9136" y="1"/>
                  </a:moveTo>
                  <a:cubicBezTo>
                    <a:pt x="6099" y="929"/>
                    <a:pt x="3037" y="2121"/>
                    <a:pt x="0" y="3527"/>
                  </a:cubicBezTo>
                  <a:cubicBezTo>
                    <a:pt x="201" y="3589"/>
                    <a:pt x="439" y="3640"/>
                    <a:pt x="690" y="3677"/>
                  </a:cubicBezTo>
                  <a:cubicBezTo>
                    <a:pt x="3652" y="2335"/>
                    <a:pt x="6626" y="1193"/>
                    <a:pt x="9588" y="302"/>
                  </a:cubicBezTo>
                  <a:lnTo>
                    <a:pt x="9525" y="88"/>
                  </a:lnTo>
                  <a:lnTo>
                    <a:pt x="9199" y="201"/>
                  </a:lnTo>
                  <a:cubicBezTo>
                    <a:pt x="9186" y="126"/>
                    <a:pt x="9161" y="63"/>
                    <a:pt x="9136"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38"/>
            <p:cNvSpPr/>
            <p:nvPr/>
          </p:nvSpPr>
          <p:spPr>
            <a:xfrm>
              <a:off x="5096100" y="4446475"/>
              <a:ext cx="186675" cy="77825"/>
            </a:xfrm>
            <a:custGeom>
              <a:avLst/>
              <a:gdLst/>
              <a:ahLst/>
              <a:cxnLst/>
              <a:rect l="l" t="t" r="r" b="b"/>
              <a:pathLst>
                <a:path w="7467" h="3113" extrusionOk="0">
                  <a:moveTo>
                    <a:pt x="7165" y="1"/>
                  </a:moveTo>
                  <a:cubicBezTo>
                    <a:pt x="4781" y="929"/>
                    <a:pt x="2372" y="1983"/>
                    <a:pt x="0" y="3113"/>
                  </a:cubicBezTo>
                  <a:cubicBezTo>
                    <a:pt x="326" y="3113"/>
                    <a:pt x="678" y="3100"/>
                    <a:pt x="1029" y="3088"/>
                  </a:cubicBezTo>
                  <a:cubicBezTo>
                    <a:pt x="3175" y="2096"/>
                    <a:pt x="5321" y="1168"/>
                    <a:pt x="7467" y="327"/>
                  </a:cubicBezTo>
                  <a:lnTo>
                    <a:pt x="7379" y="89"/>
                  </a:lnTo>
                  <a:lnTo>
                    <a:pt x="7191" y="139"/>
                  </a:lnTo>
                  <a:cubicBezTo>
                    <a:pt x="7191" y="89"/>
                    <a:pt x="7178" y="38"/>
                    <a:pt x="7165"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38"/>
            <p:cNvSpPr/>
            <p:nvPr/>
          </p:nvSpPr>
          <p:spPr>
            <a:xfrm>
              <a:off x="5180800" y="4465625"/>
              <a:ext cx="142125" cy="54300"/>
            </a:xfrm>
            <a:custGeom>
              <a:avLst/>
              <a:gdLst/>
              <a:ahLst/>
              <a:cxnLst/>
              <a:rect l="l" t="t" r="r" b="b"/>
              <a:pathLst>
                <a:path w="5685" h="2172" extrusionOk="0">
                  <a:moveTo>
                    <a:pt x="5258" y="0"/>
                  </a:moveTo>
                  <a:cubicBezTo>
                    <a:pt x="3501" y="603"/>
                    <a:pt x="1745" y="1330"/>
                    <a:pt x="0" y="2171"/>
                  </a:cubicBezTo>
                  <a:cubicBezTo>
                    <a:pt x="414" y="2146"/>
                    <a:pt x="841" y="2096"/>
                    <a:pt x="1268" y="2046"/>
                  </a:cubicBezTo>
                  <a:cubicBezTo>
                    <a:pt x="2736" y="1381"/>
                    <a:pt x="4217" y="791"/>
                    <a:pt x="5685" y="289"/>
                  </a:cubicBezTo>
                  <a:lnTo>
                    <a:pt x="5660" y="226"/>
                  </a:lnTo>
                  <a:lnTo>
                    <a:pt x="5283" y="276"/>
                  </a:lnTo>
                  <a:cubicBezTo>
                    <a:pt x="5283" y="176"/>
                    <a:pt x="5271" y="88"/>
                    <a:pt x="5258"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38"/>
            <p:cNvSpPr/>
            <p:nvPr/>
          </p:nvSpPr>
          <p:spPr>
            <a:xfrm>
              <a:off x="4663775" y="4235025"/>
              <a:ext cx="52100" cy="21675"/>
            </a:xfrm>
            <a:custGeom>
              <a:avLst/>
              <a:gdLst/>
              <a:ahLst/>
              <a:cxnLst/>
              <a:rect l="l" t="t" r="r" b="b"/>
              <a:pathLst>
                <a:path w="2084" h="867" extrusionOk="0">
                  <a:moveTo>
                    <a:pt x="1732" y="1"/>
                  </a:moveTo>
                  <a:lnTo>
                    <a:pt x="1" y="490"/>
                  </a:lnTo>
                  <a:cubicBezTo>
                    <a:pt x="89" y="616"/>
                    <a:pt x="164" y="741"/>
                    <a:pt x="239" y="867"/>
                  </a:cubicBezTo>
                  <a:lnTo>
                    <a:pt x="2084" y="340"/>
                  </a:lnTo>
                  <a:lnTo>
                    <a:pt x="2034" y="139"/>
                  </a:lnTo>
                  <a:lnTo>
                    <a:pt x="1833" y="227"/>
                  </a:lnTo>
                  <a:cubicBezTo>
                    <a:pt x="1808" y="151"/>
                    <a:pt x="1770" y="76"/>
                    <a:pt x="1732"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8"/>
            <p:cNvSpPr/>
            <p:nvPr/>
          </p:nvSpPr>
          <p:spPr>
            <a:xfrm>
              <a:off x="4692325" y="4205550"/>
              <a:ext cx="27000" cy="35150"/>
            </a:xfrm>
            <a:custGeom>
              <a:avLst/>
              <a:gdLst/>
              <a:ahLst/>
              <a:cxnLst/>
              <a:rect l="l" t="t" r="r" b="b"/>
              <a:pathLst>
                <a:path w="1080" h="1406" extrusionOk="0">
                  <a:moveTo>
                    <a:pt x="415" y="0"/>
                  </a:moveTo>
                  <a:cubicBezTo>
                    <a:pt x="277" y="50"/>
                    <a:pt x="139" y="88"/>
                    <a:pt x="1" y="126"/>
                  </a:cubicBezTo>
                  <a:cubicBezTo>
                    <a:pt x="201" y="452"/>
                    <a:pt x="427" y="841"/>
                    <a:pt x="590" y="1180"/>
                  </a:cubicBezTo>
                  <a:cubicBezTo>
                    <a:pt x="628" y="1255"/>
                    <a:pt x="666" y="1330"/>
                    <a:pt x="691" y="1406"/>
                  </a:cubicBezTo>
                  <a:lnTo>
                    <a:pt x="892" y="1318"/>
                  </a:lnTo>
                  <a:lnTo>
                    <a:pt x="1080" y="1243"/>
                  </a:lnTo>
                  <a:cubicBezTo>
                    <a:pt x="929" y="854"/>
                    <a:pt x="666" y="389"/>
                    <a:pt x="41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8"/>
            <p:cNvSpPr/>
            <p:nvPr/>
          </p:nvSpPr>
          <p:spPr>
            <a:xfrm>
              <a:off x="4716175" y="4198950"/>
              <a:ext cx="32025" cy="50850"/>
            </a:xfrm>
            <a:custGeom>
              <a:avLst/>
              <a:gdLst/>
              <a:ahLst/>
              <a:cxnLst/>
              <a:rect l="l" t="t" r="r" b="b"/>
              <a:pathLst>
                <a:path w="1281" h="2034" extrusionOk="0">
                  <a:moveTo>
                    <a:pt x="414" y="1"/>
                  </a:moveTo>
                  <a:cubicBezTo>
                    <a:pt x="276" y="38"/>
                    <a:pt x="138" y="76"/>
                    <a:pt x="0" y="114"/>
                  </a:cubicBezTo>
                  <a:cubicBezTo>
                    <a:pt x="302" y="678"/>
                    <a:pt x="578" y="1268"/>
                    <a:pt x="816" y="1883"/>
                  </a:cubicBezTo>
                  <a:cubicBezTo>
                    <a:pt x="841" y="1933"/>
                    <a:pt x="866" y="1983"/>
                    <a:pt x="879" y="2034"/>
                  </a:cubicBezTo>
                  <a:lnTo>
                    <a:pt x="1280" y="1871"/>
                  </a:lnTo>
                  <a:cubicBezTo>
                    <a:pt x="1268" y="1845"/>
                    <a:pt x="1255" y="1808"/>
                    <a:pt x="1230" y="1783"/>
                  </a:cubicBezTo>
                  <a:cubicBezTo>
                    <a:pt x="992" y="1168"/>
                    <a:pt x="716" y="565"/>
                    <a:pt x="414"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8"/>
            <p:cNvSpPr/>
            <p:nvPr/>
          </p:nvSpPr>
          <p:spPr>
            <a:xfrm>
              <a:off x="4754125" y="4189225"/>
              <a:ext cx="64025" cy="77825"/>
            </a:xfrm>
            <a:custGeom>
              <a:avLst/>
              <a:gdLst/>
              <a:ahLst/>
              <a:cxnLst/>
              <a:rect l="l" t="t" r="r" b="b"/>
              <a:pathLst>
                <a:path w="2561" h="3113" extrusionOk="0">
                  <a:moveTo>
                    <a:pt x="465" y="1"/>
                  </a:moveTo>
                  <a:cubicBezTo>
                    <a:pt x="315" y="38"/>
                    <a:pt x="151" y="63"/>
                    <a:pt x="1" y="101"/>
                  </a:cubicBezTo>
                  <a:cubicBezTo>
                    <a:pt x="779" y="954"/>
                    <a:pt x="1482" y="1921"/>
                    <a:pt x="2109" y="2962"/>
                  </a:cubicBezTo>
                  <a:cubicBezTo>
                    <a:pt x="2134" y="3012"/>
                    <a:pt x="2172" y="3063"/>
                    <a:pt x="2197" y="3113"/>
                  </a:cubicBezTo>
                  <a:lnTo>
                    <a:pt x="2536" y="2912"/>
                  </a:lnTo>
                  <a:lnTo>
                    <a:pt x="2561" y="2900"/>
                  </a:lnTo>
                  <a:cubicBezTo>
                    <a:pt x="1946" y="1845"/>
                    <a:pt x="1243" y="867"/>
                    <a:pt x="465"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8"/>
            <p:cNvSpPr/>
            <p:nvPr/>
          </p:nvSpPr>
          <p:spPr>
            <a:xfrm>
              <a:off x="4798050" y="4180450"/>
              <a:ext cx="77825" cy="105750"/>
            </a:xfrm>
            <a:custGeom>
              <a:avLst/>
              <a:gdLst/>
              <a:ahLst/>
              <a:cxnLst/>
              <a:rect l="l" t="t" r="r" b="b"/>
              <a:pathLst>
                <a:path w="3113" h="4230" extrusionOk="0">
                  <a:moveTo>
                    <a:pt x="465" y="0"/>
                  </a:moveTo>
                  <a:cubicBezTo>
                    <a:pt x="314" y="25"/>
                    <a:pt x="151" y="51"/>
                    <a:pt x="1" y="88"/>
                  </a:cubicBezTo>
                  <a:cubicBezTo>
                    <a:pt x="942" y="1280"/>
                    <a:pt x="1820" y="2585"/>
                    <a:pt x="2598" y="3966"/>
                  </a:cubicBezTo>
                  <a:cubicBezTo>
                    <a:pt x="2648" y="4054"/>
                    <a:pt x="2699" y="4141"/>
                    <a:pt x="2749" y="4229"/>
                  </a:cubicBezTo>
                  <a:lnTo>
                    <a:pt x="3063" y="4054"/>
                  </a:lnTo>
                  <a:lnTo>
                    <a:pt x="3113" y="4016"/>
                  </a:lnTo>
                  <a:cubicBezTo>
                    <a:pt x="2322" y="2585"/>
                    <a:pt x="1431" y="1243"/>
                    <a:pt x="46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8"/>
            <p:cNvSpPr/>
            <p:nvPr/>
          </p:nvSpPr>
          <p:spPr>
            <a:xfrm>
              <a:off x="4850450" y="4172925"/>
              <a:ext cx="99475" cy="138375"/>
            </a:xfrm>
            <a:custGeom>
              <a:avLst/>
              <a:gdLst/>
              <a:ahLst/>
              <a:cxnLst/>
              <a:rect l="l" t="t" r="r" b="b"/>
              <a:pathLst>
                <a:path w="3979" h="5535" extrusionOk="0">
                  <a:moveTo>
                    <a:pt x="515" y="0"/>
                  </a:moveTo>
                  <a:cubicBezTo>
                    <a:pt x="339" y="25"/>
                    <a:pt x="176" y="38"/>
                    <a:pt x="0" y="63"/>
                  </a:cubicBezTo>
                  <a:cubicBezTo>
                    <a:pt x="1343" y="1556"/>
                    <a:pt x="2510" y="3301"/>
                    <a:pt x="3451" y="5246"/>
                  </a:cubicBezTo>
                  <a:cubicBezTo>
                    <a:pt x="3501" y="5346"/>
                    <a:pt x="3552" y="5434"/>
                    <a:pt x="3602" y="5534"/>
                  </a:cubicBezTo>
                  <a:lnTo>
                    <a:pt x="3853" y="5421"/>
                  </a:lnTo>
                  <a:lnTo>
                    <a:pt x="3978" y="5359"/>
                  </a:lnTo>
                  <a:cubicBezTo>
                    <a:pt x="3037" y="3351"/>
                    <a:pt x="1870" y="1556"/>
                    <a:pt x="515"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8"/>
            <p:cNvSpPr/>
            <p:nvPr/>
          </p:nvSpPr>
          <p:spPr>
            <a:xfrm>
              <a:off x="4903775" y="4169775"/>
              <a:ext cx="104800" cy="156575"/>
            </a:xfrm>
            <a:custGeom>
              <a:avLst/>
              <a:gdLst/>
              <a:ahLst/>
              <a:cxnLst/>
              <a:rect l="l" t="t" r="r" b="b"/>
              <a:pathLst>
                <a:path w="4192" h="6263" extrusionOk="0">
                  <a:moveTo>
                    <a:pt x="540" y="1"/>
                  </a:moveTo>
                  <a:cubicBezTo>
                    <a:pt x="365" y="1"/>
                    <a:pt x="176" y="13"/>
                    <a:pt x="1" y="13"/>
                  </a:cubicBezTo>
                  <a:cubicBezTo>
                    <a:pt x="1494" y="1732"/>
                    <a:pt x="2736" y="3765"/>
                    <a:pt x="3703" y="6049"/>
                  </a:cubicBezTo>
                  <a:cubicBezTo>
                    <a:pt x="3740" y="6125"/>
                    <a:pt x="3765" y="6200"/>
                    <a:pt x="3803" y="6263"/>
                  </a:cubicBezTo>
                  <a:lnTo>
                    <a:pt x="3991" y="6187"/>
                  </a:lnTo>
                  <a:lnTo>
                    <a:pt x="4192" y="6112"/>
                  </a:lnTo>
                  <a:cubicBezTo>
                    <a:pt x="3238" y="3803"/>
                    <a:pt x="2008" y="1745"/>
                    <a:pt x="540"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8"/>
            <p:cNvSpPr/>
            <p:nvPr/>
          </p:nvSpPr>
          <p:spPr>
            <a:xfrm>
              <a:off x="4967475" y="4171025"/>
              <a:ext cx="102925" cy="183250"/>
            </a:xfrm>
            <a:custGeom>
              <a:avLst/>
              <a:gdLst/>
              <a:ahLst/>
              <a:cxnLst/>
              <a:rect l="l" t="t" r="r" b="b"/>
              <a:pathLst>
                <a:path w="4117" h="7330" extrusionOk="0">
                  <a:moveTo>
                    <a:pt x="0" y="1"/>
                  </a:moveTo>
                  <a:lnTo>
                    <a:pt x="0" y="1"/>
                  </a:lnTo>
                  <a:cubicBezTo>
                    <a:pt x="1544" y="2034"/>
                    <a:pt x="2773" y="4431"/>
                    <a:pt x="3652" y="7129"/>
                  </a:cubicBezTo>
                  <a:cubicBezTo>
                    <a:pt x="3677" y="7191"/>
                    <a:pt x="3689" y="7254"/>
                    <a:pt x="3714" y="7329"/>
                  </a:cubicBezTo>
                  <a:lnTo>
                    <a:pt x="4116" y="7191"/>
                  </a:lnTo>
                  <a:cubicBezTo>
                    <a:pt x="4103" y="7141"/>
                    <a:pt x="4078" y="7091"/>
                    <a:pt x="4066" y="7028"/>
                  </a:cubicBezTo>
                  <a:cubicBezTo>
                    <a:pt x="3213" y="4406"/>
                    <a:pt x="2033" y="2059"/>
                    <a:pt x="565" y="39"/>
                  </a:cubicBezTo>
                  <a:cubicBezTo>
                    <a:pt x="376" y="26"/>
                    <a:pt x="188" y="13"/>
                    <a:pt x="0"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8"/>
            <p:cNvSpPr/>
            <p:nvPr/>
          </p:nvSpPr>
          <p:spPr>
            <a:xfrm>
              <a:off x="5033025" y="4179500"/>
              <a:ext cx="98850" cy="197675"/>
            </a:xfrm>
            <a:custGeom>
              <a:avLst/>
              <a:gdLst/>
              <a:ahLst/>
              <a:cxnLst/>
              <a:rect l="l" t="t" r="r" b="b"/>
              <a:pathLst>
                <a:path w="3954" h="7907" extrusionOk="0">
                  <a:moveTo>
                    <a:pt x="1" y="1"/>
                  </a:moveTo>
                  <a:cubicBezTo>
                    <a:pt x="1381" y="2398"/>
                    <a:pt x="2561" y="5008"/>
                    <a:pt x="3514" y="7794"/>
                  </a:cubicBezTo>
                  <a:cubicBezTo>
                    <a:pt x="3527" y="7831"/>
                    <a:pt x="3540" y="7869"/>
                    <a:pt x="3552" y="7906"/>
                  </a:cubicBezTo>
                  <a:lnTo>
                    <a:pt x="3916" y="7781"/>
                  </a:lnTo>
                  <a:lnTo>
                    <a:pt x="3954" y="7768"/>
                  </a:lnTo>
                  <a:cubicBezTo>
                    <a:pt x="3025" y="5045"/>
                    <a:pt x="1883" y="2473"/>
                    <a:pt x="553" y="114"/>
                  </a:cubicBezTo>
                  <a:cubicBezTo>
                    <a:pt x="377" y="76"/>
                    <a:pt x="189" y="38"/>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38"/>
            <p:cNvSpPr/>
            <p:nvPr/>
          </p:nvSpPr>
          <p:spPr>
            <a:xfrm>
              <a:off x="5084475" y="4192675"/>
              <a:ext cx="109200" cy="213350"/>
            </a:xfrm>
            <a:custGeom>
              <a:avLst/>
              <a:gdLst/>
              <a:ahLst/>
              <a:cxnLst/>
              <a:rect l="l" t="t" r="r" b="b"/>
              <a:pathLst>
                <a:path w="4368" h="8534" extrusionOk="0">
                  <a:moveTo>
                    <a:pt x="1" y="1"/>
                  </a:moveTo>
                  <a:lnTo>
                    <a:pt x="1" y="1"/>
                  </a:lnTo>
                  <a:cubicBezTo>
                    <a:pt x="1594" y="2410"/>
                    <a:pt x="3063" y="5008"/>
                    <a:pt x="3866" y="8170"/>
                  </a:cubicBezTo>
                  <a:cubicBezTo>
                    <a:pt x="3891" y="8296"/>
                    <a:pt x="3929" y="8408"/>
                    <a:pt x="3954" y="8534"/>
                  </a:cubicBezTo>
                  <a:lnTo>
                    <a:pt x="4029" y="8521"/>
                  </a:lnTo>
                  <a:lnTo>
                    <a:pt x="4368" y="8434"/>
                  </a:lnTo>
                  <a:cubicBezTo>
                    <a:pt x="3627" y="5259"/>
                    <a:pt x="2222" y="2636"/>
                    <a:pt x="653" y="227"/>
                  </a:cubicBezTo>
                  <a:cubicBezTo>
                    <a:pt x="427" y="151"/>
                    <a:pt x="214" y="76"/>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38"/>
            <p:cNvSpPr/>
            <p:nvPr/>
          </p:nvSpPr>
          <p:spPr>
            <a:xfrm>
              <a:off x="5133725" y="4212450"/>
              <a:ext cx="116750" cy="221200"/>
            </a:xfrm>
            <a:custGeom>
              <a:avLst/>
              <a:gdLst/>
              <a:ahLst/>
              <a:cxnLst/>
              <a:rect l="l" t="t" r="r" b="b"/>
              <a:pathLst>
                <a:path w="4670" h="8848" extrusionOk="0">
                  <a:moveTo>
                    <a:pt x="1" y="0"/>
                  </a:moveTo>
                  <a:lnTo>
                    <a:pt x="1" y="0"/>
                  </a:lnTo>
                  <a:cubicBezTo>
                    <a:pt x="1720" y="2560"/>
                    <a:pt x="3126" y="5459"/>
                    <a:pt x="4205" y="8647"/>
                  </a:cubicBezTo>
                  <a:cubicBezTo>
                    <a:pt x="4230" y="8709"/>
                    <a:pt x="4255" y="8772"/>
                    <a:pt x="4268" y="8847"/>
                  </a:cubicBezTo>
                  <a:lnTo>
                    <a:pt x="4594" y="8734"/>
                  </a:lnTo>
                  <a:lnTo>
                    <a:pt x="4669" y="8709"/>
                  </a:lnTo>
                  <a:cubicBezTo>
                    <a:pt x="3665" y="5672"/>
                    <a:pt x="2348" y="2874"/>
                    <a:pt x="754" y="389"/>
                  </a:cubicBezTo>
                  <a:cubicBezTo>
                    <a:pt x="515" y="251"/>
                    <a:pt x="252" y="126"/>
                    <a:pt x="1"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8"/>
            <p:cNvSpPr/>
            <p:nvPr/>
          </p:nvSpPr>
          <p:spPr>
            <a:xfrm>
              <a:off x="5200550" y="4252600"/>
              <a:ext cx="85675" cy="197350"/>
            </a:xfrm>
            <a:custGeom>
              <a:avLst/>
              <a:gdLst/>
              <a:ahLst/>
              <a:cxnLst/>
              <a:rect l="l" t="t" r="r" b="b"/>
              <a:pathLst>
                <a:path w="3427" h="7894" extrusionOk="0">
                  <a:moveTo>
                    <a:pt x="1" y="1"/>
                  </a:moveTo>
                  <a:lnTo>
                    <a:pt x="1" y="1"/>
                  </a:lnTo>
                  <a:cubicBezTo>
                    <a:pt x="1268" y="2335"/>
                    <a:pt x="2272" y="4932"/>
                    <a:pt x="2987" y="7756"/>
                  </a:cubicBezTo>
                  <a:cubicBezTo>
                    <a:pt x="3000" y="7793"/>
                    <a:pt x="3013" y="7844"/>
                    <a:pt x="3013" y="7894"/>
                  </a:cubicBezTo>
                  <a:lnTo>
                    <a:pt x="3201" y="7844"/>
                  </a:lnTo>
                  <a:lnTo>
                    <a:pt x="3427" y="7793"/>
                  </a:lnTo>
                  <a:cubicBezTo>
                    <a:pt x="2787" y="5221"/>
                    <a:pt x="1921" y="2837"/>
                    <a:pt x="816" y="653"/>
                  </a:cubicBezTo>
                  <a:cubicBezTo>
                    <a:pt x="553" y="427"/>
                    <a:pt x="277" y="214"/>
                    <a:pt x="1" y="1"/>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8"/>
            <p:cNvSpPr/>
            <p:nvPr/>
          </p:nvSpPr>
          <p:spPr>
            <a:xfrm>
              <a:off x="5247625" y="4294025"/>
              <a:ext cx="75925" cy="178525"/>
            </a:xfrm>
            <a:custGeom>
              <a:avLst/>
              <a:gdLst/>
              <a:ahLst/>
              <a:cxnLst/>
              <a:rect l="l" t="t" r="r" b="b"/>
              <a:pathLst>
                <a:path w="3037" h="7141" extrusionOk="0">
                  <a:moveTo>
                    <a:pt x="0" y="0"/>
                  </a:moveTo>
                  <a:lnTo>
                    <a:pt x="0" y="0"/>
                  </a:lnTo>
                  <a:cubicBezTo>
                    <a:pt x="1117" y="1958"/>
                    <a:pt x="2234" y="4179"/>
                    <a:pt x="2585" y="6864"/>
                  </a:cubicBezTo>
                  <a:cubicBezTo>
                    <a:pt x="2598" y="6952"/>
                    <a:pt x="2610" y="7040"/>
                    <a:pt x="2610" y="7140"/>
                  </a:cubicBezTo>
                  <a:lnTo>
                    <a:pt x="2987" y="7090"/>
                  </a:lnTo>
                  <a:lnTo>
                    <a:pt x="3037" y="7090"/>
                  </a:lnTo>
                  <a:cubicBezTo>
                    <a:pt x="2811" y="4957"/>
                    <a:pt x="2108" y="3112"/>
                    <a:pt x="1268" y="1468"/>
                  </a:cubicBezTo>
                  <a:cubicBezTo>
                    <a:pt x="879" y="941"/>
                    <a:pt x="452" y="452"/>
                    <a:pt x="0" y="0"/>
                  </a:cubicBezTo>
                  <a:close/>
                </a:path>
              </a:pathLst>
            </a:custGeom>
            <a:solidFill>
              <a:srgbClr val="087C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38"/>
            <p:cNvSpPr/>
            <p:nvPr/>
          </p:nvSpPr>
          <p:spPr>
            <a:xfrm>
              <a:off x="5255450" y="3887125"/>
              <a:ext cx="321275" cy="651000"/>
            </a:xfrm>
            <a:custGeom>
              <a:avLst/>
              <a:gdLst/>
              <a:ahLst/>
              <a:cxnLst/>
              <a:rect l="l" t="t" r="r" b="b"/>
              <a:pathLst>
                <a:path w="12851" h="26040" extrusionOk="0">
                  <a:moveTo>
                    <a:pt x="10354" y="0"/>
                  </a:moveTo>
                  <a:cubicBezTo>
                    <a:pt x="6162" y="3326"/>
                    <a:pt x="2787" y="7354"/>
                    <a:pt x="1394" y="11947"/>
                  </a:cubicBezTo>
                  <a:cubicBezTo>
                    <a:pt x="1" y="16540"/>
                    <a:pt x="716" y="21747"/>
                    <a:pt x="4104" y="26039"/>
                  </a:cubicBezTo>
                  <a:cubicBezTo>
                    <a:pt x="6602" y="23730"/>
                    <a:pt x="10718" y="18485"/>
                    <a:pt x="11358" y="16276"/>
                  </a:cubicBezTo>
                  <a:cubicBezTo>
                    <a:pt x="12851" y="11056"/>
                    <a:pt x="12625" y="5258"/>
                    <a:pt x="10354" y="0"/>
                  </a:cubicBezTo>
                  <a:close/>
                </a:path>
              </a:pathLst>
            </a:custGeom>
            <a:solidFill>
              <a:srgbClr val="095E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8"/>
            <p:cNvSpPr/>
            <p:nvPr/>
          </p:nvSpPr>
          <p:spPr>
            <a:xfrm>
              <a:off x="5354600" y="3885875"/>
              <a:ext cx="163150" cy="652250"/>
            </a:xfrm>
            <a:custGeom>
              <a:avLst/>
              <a:gdLst/>
              <a:ahLst/>
              <a:cxnLst/>
              <a:rect l="l" t="t" r="r" b="b"/>
              <a:pathLst>
                <a:path w="6526" h="26090" extrusionOk="0">
                  <a:moveTo>
                    <a:pt x="6250" y="0"/>
                  </a:moveTo>
                  <a:cubicBezTo>
                    <a:pt x="6199" y="151"/>
                    <a:pt x="527" y="14657"/>
                    <a:pt x="0" y="26076"/>
                  </a:cubicBezTo>
                  <a:lnTo>
                    <a:pt x="289" y="26089"/>
                  </a:lnTo>
                  <a:cubicBezTo>
                    <a:pt x="816" y="14720"/>
                    <a:pt x="6463" y="251"/>
                    <a:pt x="6526" y="113"/>
                  </a:cubicBezTo>
                  <a:lnTo>
                    <a:pt x="6250" y="0"/>
                  </a:ln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38"/>
            <p:cNvSpPr/>
            <p:nvPr/>
          </p:nvSpPr>
          <p:spPr>
            <a:xfrm>
              <a:off x="5480400" y="3928225"/>
              <a:ext cx="52100" cy="48325"/>
            </a:xfrm>
            <a:custGeom>
              <a:avLst/>
              <a:gdLst/>
              <a:ahLst/>
              <a:cxnLst/>
              <a:rect l="l" t="t" r="r" b="b"/>
              <a:pathLst>
                <a:path w="2084" h="1933" extrusionOk="0">
                  <a:moveTo>
                    <a:pt x="1996" y="0"/>
                  </a:moveTo>
                  <a:cubicBezTo>
                    <a:pt x="1858" y="113"/>
                    <a:pt x="1732" y="213"/>
                    <a:pt x="1607" y="314"/>
                  </a:cubicBezTo>
                  <a:cubicBezTo>
                    <a:pt x="1155" y="690"/>
                    <a:pt x="753" y="1017"/>
                    <a:pt x="302" y="1431"/>
                  </a:cubicBezTo>
                  <a:cubicBezTo>
                    <a:pt x="327" y="1468"/>
                    <a:pt x="339" y="1493"/>
                    <a:pt x="364" y="1531"/>
                  </a:cubicBezTo>
                  <a:lnTo>
                    <a:pt x="113" y="1669"/>
                  </a:lnTo>
                  <a:cubicBezTo>
                    <a:pt x="113" y="1657"/>
                    <a:pt x="101" y="1644"/>
                    <a:pt x="88" y="1631"/>
                  </a:cubicBezTo>
                  <a:cubicBezTo>
                    <a:pt x="63" y="1669"/>
                    <a:pt x="38" y="1694"/>
                    <a:pt x="0" y="1719"/>
                  </a:cubicBezTo>
                  <a:lnTo>
                    <a:pt x="201" y="1933"/>
                  </a:lnTo>
                  <a:cubicBezTo>
                    <a:pt x="766" y="1381"/>
                    <a:pt x="1218" y="1004"/>
                    <a:pt x="1795" y="527"/>
                  </a:cubicBezTo>
                  <a:cubicBezTo>
                    <a:pt x="1883" y="452"/>
                    <a:pt x="1983" y="364"/>
                    <a:pt x="2084" y="289"/>
                  </a:cubicBezTo>
                  <a:cubicBezTo>
                    <a:pt x="2058" y="188"/>
                    <a:pt x="2021" y="88"/>
                    <a:pt x="199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38"/>
            <p:cNvSpPr/>
            <p:nvPr/>
          </p:nvSpPr>
          <p:spPr>
            <a:xfrm>
              <a:off x="5460625" y="3958950"/>
              <a:ext cx="81275" cy="75950"/>
            </a:xfrm>
            <a:custGeom>
              <a:avLst/>
              <a:gdLst/>
              <a:ahLst/>
              <a:cxnLst/>
              <a:rect l="l" t="t" r="r" b="b"/>
              <a:pathLst>
                <a:path w="3251" h="3038" extrusionOk="0">
                  <a:moveTo>
                    <a:pt x="3176" y="1"/>
                  </a:moveTo>
                  <a:cubicBezTo>
                    <a:pt x="1946" y="904"/>
                    <a:pt x="1093" y="1670"/>
                    <a:pt x="227" y="2599"/>
                  </a:cubicBezTo>
                  <a:cubicBezTo>
                    <a:pt x="239" y="2636"/>
                    <a:pt x="252" y="2674"/>
                    <a:pt x="264" y="2711"/>
                  </a:cubicBezTo>
                  <a:lnTo>
                    <a:pt x="51" y="2799"/>
                  </a:lnTo>
                  <a:cubicBezTo>
                    <a:pt x="38" y="2812"/>
                    <a:pt x="26" y="2824"/>
                    <a:pt x="1" y="2849"/>
                  </a:cubicBezTo>
                  <a:lnTo>
                    <a:pt x="214" y="3038"/>
                  </a:lnTo>
                  <a:cubicBezTo>
                    <a:pt x="1118" y="2021"/>
                    <a:pt x="1996" y="1231"/>
                    <a:pt x="3251" y="302"/>
                  </a:cubicBezTo>
                  <a:cubicBezTo>
                    <a:pt x="3226" y="202"/>
                    <a:pt x="3201" y="101"/>
                    <a:pt x="317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8"/>
            <p:cNvSpPr/>
            <p:nvPr/>
          </p:nvSpPr>
          <p:spPr>
            <a:xfrm>
              <a:off x="5446525" y="3991900"/>
              <a:ext cx="103550" cy="92250"/>
            </a:xfrm>
            <a:custGeom>
              <a:avLst/>
              <a:gdLst/>
              <a:ahLst/>
              <a:cxnLst/>
              <a:rect l="l" t="t" r="r" b="b"/>
              <a:pathLst>
                <a:path w="4142" h="3690" extrusionOk="0">
                  <a:moveTo>
                    <a:pt x="4078" y="1"/>
                  </a:moveTo>
                  <a:cubicBezTo>
                    <a:pt x="2610" y="967"/>
                    <a:pt x="1305" y="2059"/>
                    <a:pt x="163" y="3251"/>
                  </a:cubicBezTo>
                  <a:cubicBezTo>
                    <a:pt x="188" y="3313"/>
                    <a:pt x="226" y="3389"/>
                    <a:pt x="251" y="3451"/>
                  </a:cubicBezTo>
                  <a:lnTo>
                    <a:pt x="0" y="3564"/>
                  </a:lnTo>
                  <a:lnTo>
                    <a:pt x="138" y="3690"/>
                  </a:lnTo>
                  <a:cubicBezTo>
                    <a:pt x="1293" y="2448"/>
                    <a:pt x="2635" y="1306"/>
                    <a:pt x="4141" y="302"/>
                  </a:cubicBezTo>
                  <a:cubicBezTo>
                    <a:pt x="4116" y="201"/>
                    <a:pt x="4091" y="101"/>
                    <a:pt x="4078"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8"/>
            <p:cNvSpPr/>
            <p:nvPr/>
          </p:nvSpPr>
          <p:spPr>
            <a:xfrm>
              <a:off x="5444625" y="4078800"/>
              <a:ext cx="1600" cy="1900"/>
            </a:xfrm>
            <a:custGeom>
              <a:avLst/>
              <a:gdLst/>
              <a:ahLst/>
              <a:cxnLst/>
              <a:rect l="l" t="t" r="r" b="b"/>
              <a:pathLst>
                <a:path w="64" h="76" extrusionOk="0">
                  <a:moveTo>
                    <a:pt x="26" y="1"/>
                  </a:moveTo>
                  <a:cubicBezTo>
                    <a:pt x="13" y="13"/>
                    <a:pt x="13" y="13"/>
                    <a:pt x="1" y="26"/>
                  </a:cubicBezTo>
                  <a:lnTo>
                    <a:pt x="64" y="76"/>
                  </a:lnTo>
                  <a:cubicBezTo>
                    <a:pt x="51" y="51"/>
                    <a:pt x="38" y="26"/>
                    <a:pt x="2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38"/>
            <p:cNvSpPr/>
            <p:nvPr/>
          </p:nvSpPr>
          <p:spPr>
            <a:xfrm>
              <a:off x="5430200" y="4036775"/>
              <a:ext cx="127700" cy="112325"/>
            </a:xfrm>
            <a:custGeom>
              <a:avLst/>
              <a:gdLst/>
              <a:ahLst/>
              <a:cxnLst/>
              <a:rect l="l" t="t" r="r" b="b"/>
              <a:pathLst>
                <a:path w="5108" h="4493" extrusionOk="0">
                  <a:moveTo>
                    <a:pt x="5058" y="0"/>
                  </a:moveTo>
                  <a:cubicBezTo>
                    <a:pt x="3125" y="1167"/>
                    <a:pt x="1456" y="2535"/>
                    <a:pt x="76" y="4103"/>
                  </a:cubicBezTo>
                  <a:cubicBezTo>
                    <a:pt x="114" y="4179"/>
                    <a:pt x="151" y="4242"/>
                    <a:pt x="189" y="4317"/>
                  </a:cubicBezTo>
                  <a:lnTo>
                    <a:pt x="1" y="4417"/>
                  </a:lnTo>
                  <a:lnTo>
                    <a:pt x="101" y="4493"/>
                  </a:lnTo>
                  <a:cubicBezTo>
                    <a:pt x="1469" y="2899"/>
                    <a:pt x="3150" y="1493"/>
                    <a:pt x="5108" y="314"/>
                  </a:cubicBezTo>
                  <a:cubicBezTo>
                    <a:pt x="5083" y="213"/>
                    <a:pt x="5070" y="113"/>
                    <a:pt x="505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38"/>
            <p:cNvSpPr/>
            <p:nvPr/>
          </p:nvSpPr>
          <p:spPr>
            <a:xfrm>
              <a:off x="5414200" y="4079750"/>
              <a:ext cx="147800" cy="119850"/>
            </a:xfrm>
            <a:custGeom>
              <a:avLst/>
              <a:gdLst/>
              <a:ahLst/>
              <a:cxnLst/>
              <a:rect l="l" t="t" r="r" b="b"/>
              <a:pathLst>
                <a:path w="5912" h="4794" extrusionOk="0">
                  <a:moveTo>
                    <a:pt x="5886" y="0"/>
                  </a:moveTo>
                  <a:cubicBezTo>
                    <a:pt x="3627" y="1544"/>
                    <a:pt x="1670" y="3037"/>
                    <a:pt x="38" y="4455"/>
                  </a:cubicBezTo>
                  <a:cubicBezTo>
                    <a:pt x="63" y="4505"/>
                    <a:pt x="101" y="4555"/>
                    <a:pt x="126" y="4606"/>
                  </a:cubicBezTo>
                  <a:lnTo>
                    <a:pt x="1" y="4681"/>
                  </a:lnTo>
                  <a:lnTo>
                    <a:pt x="101" y="4794"/>
                  </a:lnTo>
                  <a:cubicBezTo>
                    <a:pt x="1707" y="3363"/>
                    <a:pt x="3665" y="1870"/>
                    <a:pt x="5911" y="339"/>
                  </a:cubicBezTo>
                  <a:cubicBezTo>
                    <a:pt x="5899" y="226"/>
                    <a:pt x="5899" y="113"/>
                    <a:pt x="588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38"/>
            <p:cNvSpPr/>
            <p:nvPr/>
          </p:nvSpPr>
          <p:spPr>
            <a:xfrm>
              <a:off x="5397900" y="4121150"/>
              <a:ext cx="165350" cy="141200"/>
            </a:xfrm>
            <a:custGeom>
              <a:avLst/>
              <a:gdLst/>
              <a:ahLst/>
              <a:cxnLst/>
              <a:rect l="l" t="t" r="r" b="b"/>
              <a:pathLst>
                <a:path w="6614" h="5648" extrusionOk="0">
                  <a:moveTo>
                    <a:pt x="6601" y="1"/>
                  </a:moveTo>
                  <a:cubicBezTo>
                    <a:pt x="4279" y="1569"/>
                    <a:pt x="2158" y="3314"/>
                    <a:pt x="264" y="5183"/>
                  </a:cubicBezTo>
                  <a:cubicBezTo>
                    <a:pt x="289" y="5234"/>
                    <a:pt x="314" y="5271"/>
                    <a:pt x="351" y="5309"/>
                  </a:cubicBezTo>
                  <a:lnTo>
                    <a:pt x="113" y="5472"/>
                  </a:lnTo>
                  <a:cubicBezTo>
                    <a:pt x="88" y="5447"/>
                    <a:pt x="75" y="5422"/>
                    <a:pt x="50" y="5397"/>
                  </a:cubicBezTo>
                  <a:cubicBezTo>
                    <a:pt x="38" y="5409"/>
                    <a:pt x="13" y="5434"/>
                    <a:pt x="0" y="5447"/>
                  </a:cubicBezTo>
                  <a:lnTo>
                    <a:pt x="201" y="5648"/>
                  </a:lnTo>
                  <a:cubicBezTo>
                    <a:pt x="2108" y="3728"/>
                    <a:pt x="4254" y="1946"/>
                    <a:pt x="6613" y="339"/>
                  </a:cubicBezTo>
                  <a:cubicBezTo>
                    <a:pt x="6613" y="227"/>
                    <a:pt x="6613" y="114"/>
                    <a:pt x="660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38"/>
            <p:cNvSpPr/>
            <p:nvPr/>
          </p:nvSpPr>
          <p:spPr>
            <a:xfrm>
              <a:off x="5385650" y="4178250"/>
              <a:ext cx="175075" cy="140575"/>
            </a:xfrm>
            <a:custGeom>
              <a:avLst/>
              <a:gdLst/>
              <a:ahLst/>
              <a:cxnLst/>
              <a:rect l="l" t="t" r="r" b="b"/>
              <a:pathLst>
                <a:path w="7003" h="5623" extrusionOk="0">
                  <a:moveTo>
                    <a:pt x="7003" y="1"/>
                  </a:moveTo>
                  <a:lnTo>
                    <a:pt x="7003" y="1"/>
                  </a:lnTo>
                  <a:cubicBezTo>
                    <a:pt x="5535" y="1067"/>
                    <a:pt x="4041" y="2247"/>
                    <a:pt x="2586" y="3389"/>
                  </a:cubicBezTo>
                  <a:cubicBezTo>
                    <a:pt x="1808" y="3991"/>
                    <a:pt x="1017" y="4619"/>
                    <a:pt x="239" y="5221"/>
                  </a:cubicBezTo>
                  <a:cubicBezTo>
                    <a:pt x="252" y="5233"/>
                    <a:pt x="264" y="5258"/>
                    <a:pt x="277" y="5284"/>
                  </a:cubicBezTo>
                  <a:lnTo>
                    <a:pt x="38" y="5434"/>
                  </a:lnTo>
                  <a:cubicBezTo>
                    <a:pt x="38" y="5422"/>
                    <a:pt x="26" y="5409"/>
                    <a:pt x="13" y="5397"/>
                  </a:cubicBezTo>
                  <a:lnTo>
                    <a:pt x="1" y="5397"/>
                  </a:lnTo>
                  <a:lnTo>
                    <a:pt x="176" y="5622"/>
                  </a:lnTo>
                  <a:cubicBezTo>
                    <a:pt x="1030" y="4970"/>
                    <a:pt x="1908" y="4280"/>
                    <a:pt x="2761" y="3615"/>
                  </a:cubicBezTo>
                  <a:cubicBezTo>
                    <a:pt x="4154" y="2523"/>
                    <a:pt x="5572" y="1406"/>
                    <a:pt x="6965" y="377"/>
                  </a:cubicBezTo>
                  <a:cubicBezTo>
                    <a:pt x="6978" y="252"/>
                    <a:pt x="6990" y="126"/>
                    <a:pt x="7003"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38"/>
            <p:cNvSpPr/>
            <p:nvPr/>
          </p:nvSpPr>
          <p:spPr>
            <a:xfrm>
              <a:off x="5378125" y="4232200"/>
              <a:ext cx="175400" cy="137125"/>
            </a:xfrm>
            <a:custGeom>
              <a:avLst/>
              <a:gdLst/>
              <a:ahLst/>
              <a:cxnLst/>
              <a:rect l="l" t="t" r="r" b="b"/>
              <a:pathLst>
                <a:path w="7016" h="5485" extrusionOk="0">
                  <a:moveTo>
                    <a:pt x="7015" y="1"/>
                  </a:moveTo>
                  <a:lnTo>
                    <a:pt x="7015" y="1"/>
                  </a:lnTo>
                  <a:cubicBezTo>
                    <a:pt x="4480" y="1595"/>
                    <a:pt x="2121" y="3351"/>
                    <a:pt x="0" y="5271"/>
                  </a:cubicBezTo>
                  <a:cubicBezTo>
                    <a:pt x="63" y="5347"/>
                    <a:pt x="113" y="5422"/>
                    <a:pt x="176" y="5485"/>
                  </a:cubicBezTo>
                  <a:cubicBezTo>
                    <a:pt x="2234" y="3640"/>
                    <a:pt x="4506" y="1933"/>
                    <a:pt x="6953" y="377"/>
                  </a:cubicBezTo>
                  <a:cubicBezTo>
                    <a:pt x="6978" y="252"/>
                    <a:pt x="7003" y="126"/>
                    <a:pt x="701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38"/>
            <p:cNvSpPr/>
            <p:nvPr/>
          </p:nvSpPr>
          <p:spPr>
            <a:xfrm>
              <a:off x="5369025" y="4298100"/>
              <a:ext cx="169125" cy="133350"/>
            </a:xfrm>
            <a:custGeom>
              <a:avLst/>
              <a:gdLst/>
              <a:ahLst/>
              <a:cxnLst/>
              <a:rect l="l" t="t" r="r" b="b"/>
              <a:pathLst>
                <a:path w="6765" h="5334" extrusionOk="0">
                  <a:moveTo>
                    <a:pt x="6764" y="0"/>
                  </a:moveTo>
                  <a:lnTo>
                    <a:pt x="6764" y="0"/>
                  </a:lnTo>
                  <a:cubicBezTo>
                    <a:pt x="4393" y="1531"/>
                    <a:pt x="2171" y="3188"/>
                    <a:pt x="113" y="4944"/>
                  </a:cubicBezTo>
                  <a:cubicBezTo>
                    <a:pt x="139" y="4995"/>
                    <a:pt x="176" y="5032"/>
                    <a:pt x="201" y="5070"/>
                  </a:cubicBezTo>
                  <a:lnTo>
                    <a:pt x="1" y="5221"/>
                  </a:lnTo>
                  <a:lnTo>
                    <a:pt x="101" y="5333"/>
                  </a:lnTo>
                  <a:cubicBezTo>
                    <a:pt x="2096" y="3602"/>
                    <a:pt x="4267" y="1970"/>
                    <a:pt x="6576" y="464"/>
                  </a:cubicBezTo>
                  <a:cubicBezTo>
                    <a:pt x="6651" y="301"/>
                    <a:pt x="6714" y="151"/>
                    <a:pt x="676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38"/>
            <p:cNvSpPr/>
            <p:nvPr/>
          </p:nvSpPr>
          <p:spPr>
            <a:xfrm>
              <a:off x="5365900" y="4364925"/>
              <a:ext cx="135850" cy="99775"/>
            </a:xfrm>
            <a:custGeom>
              <a:avLst/>
              <a:gdLst/>
              <a:ahLst/>
              <a:cxnLst/>
              <a:rect l="l" t="t" r="r" b="b"/>
              <a:pathLst>
                <a:path w="5434" h="3991" extrusionOk="0">
                  <a:moveTo>
                    <a:pt x="5434" y="0"/>
                  </a:moveTo>
                  <a:lnTo>
                    <a:pt x="5434" y="0"/>
                  </a:lnTo>
                  <a:cubicBezTo>
                    <a:pt x="3576" y="1180"/>
                    <a:pt x="1757" y="2409"/>
                    <a:pt x="25" y="3689"/>
                  </a:cubicBezTo>
                  <a:cubicBezTo>
                    <a:pt x="50" y="3715"/>
                    <a:pt x="75" y="3740"/>
                    <a:pt x="88" y="3765"/>
                  </a:cubicBezTo>
                  <a:lnTo>
                    <a:pt x="0" y="3840"/>
                  </a:lnTo>
                  <a:lnTo>
                    <a:pt x="100" y="3991"/>
                  </a:lnTo>
                  <a:cubicBezTo>
                    <a:pt x="1682" y="2811"/>
                    <a:pt x="3338" y="1682"/>
                    <a:pt x="5045" y="590"/>
                  </a:cubicBezTo>
                  <a:cubicBezTo>
                    <a:pt x="5183" y="389"/>
                    <a:pt x="5308" y="201"/>
                    <a:pt x="543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38"/>
            <p:cNvSpPr/>
            <p:nvPr/>
          </p:nvSpPr>
          <p:spPr>
            <a:xfrm>
              <a:off x="5361175" y="4425150"/>
              <a:ext cx="97275" cy="77825"/>
            </a:xfrm>
            <a:custGeom>
              <a:avLst/>
              <a:gdLst/>
              <a:ahLst/>
              <a:cxnLst/>
              <a:rect l="l" t="t" r="r" b="b"/>
              <a:pathLst>
                <a:path w="3891" h="3113" extrusionOk="0">
                  <a:moveTo>
                    <a:pt x="3891" y="0"/>
                  </a:moveTo>
                  <a:lnTo>
                    <a:pt x="3891" y="0"/>
                  </a:lnTo>
                  <a:cubicBezTo>
                    <a:pt x="2536" y="854"/>
                    <a:pt x="1243" y="1770"/>
                    <a:pt x="26" y="2736"/>
                  </a:cubicBezTo>
                  <a:cubicBezTo>
                    <a:pt x="76" y="2786"/>
                    <a:pt x="126" y="2836"/>
                    <a:pt x="177" y="2887"/>
                  </a:cubicBezTo>
                  <a:lnTo>
                    <a:pt x="1" y="3087"/>
                  </a:lnTo>
                  <a:lnTo>
                    <a:pt x="13" y="3113"/>
                  </a:lnTo>
                  <a:cubicBezTo>
                    <a:pt x="1067" y="2259"/>
                    <a:pt x="2184" y="1456"/>
                    <a:pt x="3351" y="691"/>
                  </a:cubicBezTo>
                  <a:cubicBezTo>
                    <a:pt x="3540" y="465"/>
                    <a:pt x="3715" y="226"/>
                    <a:pt x="389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38"/>
            <p:cNvSpPr/>
            <p:nvPr/>
          </p:nvSpPr>
          <p:spPr>
            <a:xfrm>
              <a:off x="5493875" y="3910950"/>
              <a:ext cx="32675" cy="34550"/>
            </a:xfrm>
            <a:custGeom>
              <a:avLst/>
              <a:gdLst/>
              <a:ahLst/>
              <a:cxnLst/>
              <a:rect l="l" t="t" r="r" b="b"/>
              <a:pathLst>
                <a:path w="1307" h="1382" extrusionOk="0">
                  <a:moveTo>
                    <a:pt x="1206" y="1"/>
                  </a:moveTo>
                  <a:lnTo>
                    <a:pt x="39" y="1042"/>
                  </a:lnTo>
                  <a:cubicBezTo>
                    <a:pt x="64" y="1093"/>
                    <a:pt x="89" y="1143"/>
                    <a:pt x="114" y="1193"/>
                  </a:cubicBezTo>
                  <a:lnTo>
                    <a:pt x="1" y="1268"/>
                  </a:lnTo>
                  <a:lnTo>
                    <a:pt x="89" y="1381"/>
                  </a:lnTo>
                  <a:lnTo>
                    <a:pt x="1306" y="277"/>
                  </a:lnTo>
                  <a:cubicBezTo>
                    <a:pt x="1268" y="189"/>
                    <a:pt x="1231" y="89"/>
                    <a:pt x="1206"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38"/>
            <p:cNvSpPr/>
            <p:nvPr/>
          </p:nvSpPr>
          <p:spPr>
            <a:xfrm>
              <a:off x="5478200" y="3912225"/>
              <a:ext cx="18850" cy="32325"/>
            </a:xfrm>
            <a:custGeom>
              <a:avLst/>
              <a:gdLst/>
              <a:ahLst/>
              <a:cxnLst/>
              <a:rect l="l" t="t" r="r" b="b"/>
              <a:pathLst>
                <a:path w="754" h="1293" extrusionOk="0">
                  <a:moveTo>
                    <a:pt x="226" y="0"/>
                  </a:moveTo>
                  <a:cubicBezTo>
                    <a:pt x="151" y="75"/>
                    <a:pt x="76" y="138"/>
                    <a:pt x="1" y="201"/>
                  </a:cubicBezTo>
                  <a:cubicBezTo>
                    <a:pt x="139" y="577"/>
                    <a:pt x="327" y="991"/>
                    <a:pt x="503" y="1293"/>
                  </a:cubicBezTo>
                  <a:lnTo>
                    <a:pt x="628" y="1217"/>
                  </a:lnTo>
                  <a:lnTo>
                    <a:pt x="753" y="1142"/>
                  </a:lnTo>
                  <a:cubicBezTo>
                    <a:pt x="716" y="1104"/>
                    <a:pt x="691" y="1042"/>
                    <a:pt x="666" y="991"/>
                  </a:cubicBezTo>
                  <a:cubicBezTo>
                    <a:pt x="503" y="703"/>
                    <a:pt x="352" y="326"/>
                    <a:pt x="2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38"/>
            <p:cNvSpPr/>
            <p:nvPr/>
          </p:nvSpPr>
          <p:spPr>
            <a:xfrm>
              <a:off x="5462525" y="3926325"/>
              <a:ext cx="27000" cy="43650"/>
            </a:xfrm>
            <a:custGeom>
              <a:avLst/>
              <a:gdLst/>
              <a:ahLst/>
              <a:cxnLst/>
              <a:rect l="l" t="t" r="r" b="b"/>
              <a:pathLst>
                <a:path w="1080" h="1746" extrusionOk="0">
                  <a:moveTo>
                    <a:pt x="213" y="1"/>
                  </a:moveTo>
                  <a:cubicBezTo>
                    <a:pt x="138" y="76"/>
                    <a:pt x="63" y="139"/>
                    <a:pt x="0" y="202"/>
                  </a:cubicBezTo>
                  <a:cubicBezTo>
                    <a:pt x="239" y="716"/>
                    <a:pt x="515" y="1218"/>
                    <a:pt x="803" y="1707"/>
                  </a:cubicBezTo>
                  <a:cubicBezTo>
                    <a:pt x="816" y="1720"/>
                    <a:pt x="828" y="1733"/>
                    <a:pt x="828" y="1745"/>
                  </a:cubicBezTo>
                  <a:lnTo>
                    <a:pt x="1079" y="1607"/>
                  </a:lnTo>
                  <a:cubicBezTo>
                    <a:pt x="1054" y="1569"/>
                    <a:pt x="1042" y="1544"/>
                    <a:pt x="1017" y="1507"/>
                  </a:cubicBezTo>
                  <a:cubicBezTo>
                    <a:pt x="728" y="1017"/>
                    <a:pt x="464" y="515"/>
                    <a:pt x="213"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38"/>
            <p:cNvSpPr/>
            <p:nvPr/>
          </p:nvSpPr>
          <p:spPr>
            <a:xfrm>
              <a:off x="5437425" y="3949225"/>
              <a:ext cx="29825" cy="80025"/>
            </a:xfrm>
            <a:custGeom>
              <a:avLst/>
              <a:gdLst/>
              <a:ahLst/>
              <a:cxnLst/>
              <a:rect l="l" t="t" r="r" b="b"/>
              <a:pathLst>
                <a:path w="1193" h="3201" extrusionOk="0">
                  <a:moveTo>
                    <a:pt x="239" y="1"/>
                  </a:moveTo>
                  <a:cubicBezTo>
                    <a:pt x="163" y="89"/>
                    <a:pt x="75" y="164"/>
                    <a:pt x="0" y="239"/>
                  </a:cubicBezTo>
                  <a:cubicBezTo>
                    <a:pt x="214" y="1243"/>
                    <a:pt x="527" y="2235"/>
                    <a:pt x="929" y="3201"/>
                  </a:cubicBezTo>
                  <a:lnTo>
                    <a:pt x="979" y="3188"/>
                  </a:lnTo>
                  <a:lnTo>
                    <a:pt x="1192" y="3100"/>
                  </a:lnTo>
                  <a:cubicBezTo>
                    <a:pt x="1180" y="3063"/>
                    <a:pt x="1167" y="3025"/>
                    <a:pt x="1155" y="2988"/>
                  </a:cubicBezTo>
                  <a:cubicBezTo>
                    <a:pt x="753" y="2009"/>
                    <a:pt x="452" y="1005"/>
                    <a:pt x="2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38"/>
            <p:cNvSpPr/>
            <p:nvPr/>
          </p:nvSpPr>
          <p:spPr>
            <a:xfrm>
              <a:off x="5411075" y="3976850"/>
              <a:ext cx="41750" cy="104175"/>
            </a:xfrm>
            <a:custGeom>
              <a:avLst/>
              <a:gdLst/>
              <a:ahLst/>
              <a:cxnLst/>
              <a:rect l="l" t="t" r="r" b="b"/>
              <a:pathLst>
                <a:path w="1670" h="4167" extrusionOk="0">
                  <a:moveTo>
                    <a:pt x="226" y="0"/>
                  </a:moveTo>
                  <a:cubicBezTo>
                    <a:pt x="151" y="88"/>
                    <a:pt x="75" y="163"/>
                    <a:pt x="0" y="251"/>
                  </a:cubicBezTo>
                  <a:cubicBezTo>
                    <a:pt x="351" y="1531"/>
                    <a:pt x="803" y="2824"/>
                    <a:pt x="1368" y="4079"/>
                  </a:cubicBezTo>
                  <a:cubicBezTo>
                    <a:pt x="1380" y="4104"/>
                    <a:pt x="1393" y="4129"/>
                    <a:pt x="1406" y="4154"/>
                  </a:cubicBezTo>
                  <a:cubicBezTo>
                    <a:pt x="1406" y="4166"/>
                    <a:pt x="1406" y="4166"/>
                    <a:pt x="1406" y="4166"/>
                  </a:cubicBezTo>
                  <a:lnTo>
                    <a:pt x="1418" y="4166"/>
                  </a:lnTo>
                  <a:lnTo>
                    <a:pt x="1669" y="4053"/>
                  </a:lnTo>
                  <a:cubicBezTo>
                    <a:pt x="1644" y="3991"/>
                    <a:pt x="1606" y="3915"/>
                    <a:pt x="1581" y="3853"/>
                  </a:cubicBezTo>
                  <a:cubicBezTo>
                    <a:pt x="1029" y="2585"/>
                    <a:pt x="565" y="1293"/>
                    <a:pt x="226"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38"/>
            <p:cNvSpPr/>
            <p:nvPr/>
          </p:nvSpPr>
          <p:spPr>
            <a:xfrm>
              <a:off x="5380625" y="4011350"/>
              <a:ext cx="54300" cy="136800"/>
            </a:xfrm>
            <a:custGeom>
              <a:avLst/>
              <a:gdLst/>
              <a:ahLst/>
              <a:cxnLst/>
              <a:rect l="l" t="t" r="r" b="b"/>
              <a:pathLst>
                <a:path w="2172" h="5472" extrusionOk="0">
                  <a:moveTo>
                    <a:pt x="239" y="1"/>
                  </a:moveTo>
                  <a:cubicBezTo>
                    <a:pt x="151" y="101"/>
                    <a:pt x="76" y="189"/>
                    <a:pt x="1" y="289"/>
                  </a:cubicBezTo>
                  <a:cubicBezTo>
                    <a:pt x="390" y="2046"/>
                    <a:pt x="1030" y="3790"/>
                    <a:pt x="1921" y="5472"/>
                  </a:cubicBezTo>
                  <a:lnTo>
                    <a:pt x="1984" y="5434"/>
                  </a:lnTo>
                  <a:lnTo>
                    <a:pt x="2172" y="5334"/>
                  </a:lnTo>
                  <a:cubicBezTo>
                    <a:pt x="2134" y="5259"/>
                    <a:pt x="2097" y="5196"/>
                    <a:pt x="2059" y="5120"/>
                  </a:cubicBezTo>
                  <a:cubicBezTo>
                    <a:pt x="1206" y="3451"/>
                    <a:pt x="591" y="1732"/>
                    <a:pt x="239"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38"/>
            <p:cNvSpPr/>
            <p:nvPr/>
          </p:nvSpPr>
          <p:spPr>
            <a:xfrm>
              <a:off x="5353025" y="4048375"/>
              <a:ext cx="64350" cy="150300"/>
            </a:xfrm>
            <a:custGeom>
              <a:avLst/>
              <a:gdLst/>
              <a:ahLst/>
              <a:cxnLst/>
              <a:rect l="l" t="t" r="r" b="b"/>
              <a:pathLst>
                <a:path w="2574" h="6012" extrusionOk="0">
                  <a:moveTo>
                    <a:pt x="214" y="0"/>
                  </a:moveTo>
                  <a:cubicBezTo>
                    <a:pt x="151" y="113"/>
                    <a:pt x="76" y="214"/>
                    <a:pt x="1" y="327"/>
                  </a:cubicBezTo>
                  <a:cubicBezTo>
                    <a:pt x="465" y="2259"/>
                    <a:pt x="1243" y="4179"/>
                    <a:pt x="2322" y="6011"/>
                  </a:cubicBezTo>
                  <a:lnTo>
                    <a:pt x="2448" y="5936"/>
                  </a:lnTo>
                  <a:lnTo>
                    <a:pt x="2573" y="5861"/>
                  </a:lnTo>
                  <a:cubicBezTo>
                    <a:pt x="2548" y="5810"/>
                    <a:pt x="2510" y="5760"/>
                    <a:pt x="2485" y="5710"/>
                  </a:cubicBezTo>
                  <a:cubicBezTo>
                    <a:pt x="1419" y="3878"/>
                    <a:pt x="653" y="1958"/>
                    <a:pt x="214"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38"/>
            <p:cNvSpPr/>
            <p:nvPr/>
          </p:nvSpPr>
          <p:spPr>
            <a:xfrm>
              <a:off x="5324175" y="4095750"/>
              <a:ext cx="82525" cy="162200"/>
            </a:xfrm>
            <a:custGeom>
              <a:avLst/>
              <a:gdLst/>
              <a:ahLst/>
              <a:cxnLst/>
              <a:rect l="l" t="t" r="r" b="b"/>
              <a:pathLst>
                <a:path w="3301" h="6488" extrusionOk="0">
                  <a:moveTo>
                    <a:pt x="188" y="0"/>
                  </a:moveTo>
                  <a:cubicBezTo>
                    <a:pt x="126" y="113"/>
                    <a:pt x="63" y="226"/>
                    <a:pt x="0" y="352"/>
                  </a:cubicBezTo>
                  <a:cubicBezTo>
                    <a:pt x="640" y="2435"/>
                    <a:pt x="1657" y="4468"/>
                    <a:pt x="2999" y="6413"/>
                  </a:cubicBezTo>
                  <a:cubicBezTo>
                    <a:pt x="3024" y="6438"/>
                    <a:pt x="3037" y="6463"/>
                    <a:pt x="3062" y="6488"/>
                  </a:cubicBezTo>
                  <a:lnTo>
                    <a:pt x="3300" y="6325"/>
                  </a:lnTo>
                  <a:cubicBezTo>
                    <a:pt x="3263" y="6287"/>
                    <a:pt x="3238" y="6250"/>
                    <a:pt x="3213" y="6199"/>
                  </a:cubicBezTo>
                  <a:cubicBezTo>
                    <a:pt x="1832" y="4229"/>
                    <a:pt x="816" y="2134"/>
                    <a:pt x="188"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38"/>
            <p:cNvSpPr/>
            <p:nvPr/>
          </p:nvSpPr>
          <p:spPr>
            <a:xfrm>
              <a:off x="5300000" y="4148125"/>
              <a:ext cx="92575" cy="166000"/>
            </a:xfrm>
            <a:custGeom>
              <a:avLst/>
              <a:gdLst/>
              <a:ahLst/>
              <a:cxnLst/>
              <a:rect l="l" t="t" r="r" b="b"/>
              <a:pathLst>
                <a:path w="3703" h="6640" extrusionOk="0">
                  <a:moveTo>
                    <a:pt x="151" y="1"/>
                  </a:moveTo>
                  <a:cubicBezTo>
                    <a:pt x="101" y="126"/>
                    <a:pt x="51" y="252"/>
                    <a:pt x="1" y="377"/>
                  </a:cubicBezTo>
                  <a:cubicBezTo>
                    <a:pt x="929" y="2498"/>
                    <a:pt x="2084" y="4581"/>
                    <a:pt x="3439" y="6602"/>
                  </a:cubicBezTo>
                  <a:cubicBezTo>
                    <a:pt x="3452" y="6614"/>
                    <a:pt x="3464" y="6627"/>
                    <a:pt x="3464" y="6639"/>
                  </a:cubicBezTo>
                  <a:lnTo>
                    <a:pt x="3703" y="6489"/>
                  </a:lnTo>
                  <a:cubicBezTo>
                    <a:pt x="3690" y="6463"/>
                    <a:pt x="3678" y="6438"/>
                    <a:pt x="3665" y="6426"/>
                  </a:cubicBezTo>
                  <a:cubicBezTo>
                    <a:pt x="2272" y="4355"/>
                    <a:pt x="1093" y="2197"/>
                    <a:pt x="15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8"/>
            <p:cNvSpPr/>
            <p:nvPr/>
          </p:nvSpPr>
          <p:spPr>
            <a:xfrm>
              <a:off x="5285275" y="4192375"/>
              <a:ext cx="97575" cy="181975"/>
            </a:xfrm>
            <a:custGeom>
              <a:avLst/>
              <a:gdLst/>
              <a:ahLst/>
              <a:cxnLst/>
              <a:rect l="l" t="t" r="r" b="b"/>
              <a:pathLst>
                <a:path w="3903" h="7279" extrusionOk="0">
                  <a:moveTo>
                    <a:pt x="125" y="0"/>
                  </a:moveTo>
                  <a:cubicBezTo>
                    <a:pt x="75" y="163"/>
                    <a:pt x="38" y="314"/>
                    <a:pt x="0" y="477"/>
                  </a:cubicBezTo>
                  <a:cubicBezTo>
                    <a:pt x="853" y="2824"/>
                    <a:pt x="1920" y="5158"/>
                    <a:pt x="3677" y="7279"/>
                  </a:cubicBezTo>
                  <a:lnTo>
                    <a:pt x="3903" y="7090"/>
                  </a:lnTo>
                  <a:cubicBezTo>
                    <a:pt x="3903" y="7090"/>
                    <a:pt x="3903" y="7090"/>
                    <a:pt x="3890" y="7078"/>
                  </a:cubicBezTo>
                  <a:cubicBezTo>
                    <a:pt x="3827" y="7015"/>
                    <a:pt x="3777" y="6940"/>
                    <a:pt x="3714" y="6864"/>
                  </a:cubicBezTo>
                  <a:cubicBezTo>
                    <a:pt x="1995" y="4719"/>
                    <a:pt x="966" y="2359"/>
                    <a:pt x="125"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8"/>
            <p:cNvSpPr/>
            <p:nvPr/>
          </p:nvSpPr>
          <p:spPr>
            <a:xfrm>
              <a:off x="5276175" y="4238475"/>
              <a:ext cx="97900" cy="190475"/>
            </a:xfrm>
            <a:custGeom>
              <a:avLst/>
              <a:gdLst/>
              <a:ahLst/>
              <a:cxnLst/>
              <a:rect l="l" t="t" r="r" b="b"/>
              <a:pathLst>
                <a:path w="3916" h="7619" extrusionOk="0">
                  <a:moveTo>
                    <a:pt x="75" y="1"/>
                  </a:moveTo>
                  <a:cubicBezTo>
                    <a:pt x="50" y="202"/>
                    <a:pt x="25" y="402"/>
                    <a:pt x="0" y="616"/>
                  </a:cubicBezTo>
                  <a:cubicBezTo>
                    <a:pt x="891" y="3013"/>
                    <a:pt x="2133" y="5372"/>
                    <a:pt x="3677" y="7618"/>
                  </a:cubicBezTo>
                  <a:lnTo>
                    <a:pt x="3715" y="7606"/>
                  </a:lnTo>
                  <a:lnTo>
                    <a:pt x="3915" y="7455"/>
                  </a:lnTo>
                  <a:cubicBezTo>
                    <a:pt x="3890" y="7417"/>
                    <a:pt x="3853" y="7380"/>
                    <a:pt x="3827" y="7329"/>
                  </a:cubicBezTo>
                  <a:cubicBezTo>
                    <a:pt x="2221" y="4983"/>
                    <a:pt x="966" y="2523"/>
                    <a:pt x="75"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38"/>
            <p:cNvSpPr/>
            <p:nvPr/>
          </p:nvSpPr>
          <p:spPr>
            <a:xfrm>
              <a:off x="5273650" y="4307500"/>
              <a:ext cx="94450" cy="156250"/>
            </a:xfrm>
            <a:custGeom>
              <a:avLst/>
              <a:gdLst/>
              <a:ahLst/>
              <a:cxnLst/>
              <a:rect l="l" t="t" r="r" b="b"/>
              <a:pathLst>
                <a:path w="3778" h="6250" extrusionOk="0">
                  <a:moveTo>
                    <a:pt x="1" y="1"/>
                  </a:moveTo>
                  <a:cubicBezTo>
                    <a:pt x="1" y="252"/>
                    <a:pt x="13" y="503"/>
                    <a:pt x="38" y="754"/>
                  </a:cubicBezTo>
                  <a:cubicBezTo>
                    <a:pt x="967" y="2661"/>
                    <a:pt x="2147" y="4493"/>
                    <a:pt x="3565" y="6250"/>
                  </a:cubicBezTo>
                  <a:lnTo>
                    <a:pt x="3690" y="6137"/>
                  </a:lnTo>
                  <a:lnTo>
                    <a:pt x="3778" y="6062"/>
                  </a:lnTo>
                  <a:cubicBezTo>
                    <a:pt x="3765" y="6037"/>
                    <a:pt x="3740" y="6012"/>
                    <a:pt x="3715" y="5986"/>
                  </a:cubicBezTo>
                  <a:cubicBezTo>
                    <a:pt x="2184" y="4079"/>
                    <a:pt x="942" y="2084"/>
                    <a:pt x="1" y="1"/>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8"/>
            <p:cNvSpPr/>
            <p:nvPr/>
          </p:nvSpPr>
          <p:spPr>
            <a:xfrm>
              <a:off x="5279300" y="4363975"/>
              <a:ext cx="86300" cy="138700"/>
            </a:xfrm>
            <a:custGeom>
              <a:avLst/>
              <a:gdLst/>
              <a:ahLst/>
              <a:cxnLst/>
              <a:rect l="l" t="t" r="r" b="b"/>
              <a:pathLst>
                <a:path w="3452" h="5548" extrusionOk="0">
                  <a:moveTo>
                    <a:pt x="1" y="0"/>
                  </a:moveTo>
                  <a:cubicBezTo>
                    <a:pt x="76" y="440"/>
                    <a:pt x="176" y="891"/>
                    <a:pt x="289" y="1331"/>
                  </a:cubicBezTo>
                  <a:cubicBezTo>
                    <a:pt x="1004" y="2811"/>
                    <a:pt x="1908" y="4292"/>
                    <a:pt x="3263" y="5547"/>
                  </a:cubicBezTo>
                  <a:lnTo>
                    <a:pt x="3276" y="5534"/>
                  </a:lnTo>
                  <a:lnTo>
                    <a:pt x="3452" y="5334"/>
                  </a:lnTo>
                  <a:cubicBezTo>
                    <a:pt x="3401" y="5283"/>
                    <a:pt x="3351" y="5233"/>
                    <a:pt x="3301" y="5183"/>
                  </a:cubicBezTo>
                  <a:cubicBezTo>
                    <a:pt x="1707" y="3640"/>
                    <a:pt x="766" y="1770"/>
                    <a:pt x="1" y="0"/>
                  </a:cubicBezTo>
                  <a:close/>
                </a:path>
              </a:pathLst>
            </a:custGeom>
            <a:solidFill>
              <a:srgbClr val="0543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38"/>
            <p:cNvSpPr/>
            <p:nvPr/>
          </p:nvSpPr>
          <p:spPr>
            <a:xfrm>
              <a:off x="5091700" y="3731525"/>
              <a:ext cx="12575" cy="12550"/>
            </a:xfrm>
            <a:custGeom>
              <a:avLst/>
              <a:gdLst/>
              <a:ahLst/>
              <a:cxnLst/>
              <a:rect l="l" t="t" r="r" b="b"/>
              <a:pathLst>
                <a:path w="503" h="502" extrusionOk="0">
                  <a:moveTo>
                    <a:pt x="251" y="0"/>
                  </a:moveTo>
                  <a:cubicBezTo>
                    <a:pt x="113" y="0"/>
                    <a:pt x="0" y="113"/>
                    <a:pt x="0" y="251"/>
                  </a:cubicBezTo>
                  <a:cubicBezTo>
                    <a:pt x="0" y="389"/>
                    <a:pt x="113" y="502"/>
                    <a:pt x="251" y="502"/>
                  </a:cubicBezTo>
                  <a:cubicBezTo>
                    <a:pt x="389" y="502"/>
                    <a:pt x="502" y="389"/>
                    <a:pt x="502" y="251"/>
                  </a:cubicBezTo>
                  <a:cubicBezTo>
                    <a:pt x="502"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8"/>
            <p:cNvSpPr/>
            <p:nvPr/>
          </p:nvSpPr>
          <p:spPr>
            <a:xfrm>
              <a:off x="5408875" y="4112050"/>
              <a:ext cx="12575" cy="12575"/>
            </a:xfrm>
            <a:custGeom>
              <a:avLst/>
              <a:gdLst/>
              <a:ahLst/>
              <a:cxnLst/>
              <a:rect l="l" t="t" r="r" b="b"/>
              <a:pathLst>
                <a:path w="503" h="503" extrusionOk="0">
                  <a:moveTo>
                    <a:pt x="251" y="1"/>
                  </a:moveTo>
                  <a:cubicBezTo>
                    <a:pt x="113" y="1"/>
                    <a:pt x="0" y="114"/>
                    <a:pt x="0" y="252"/>
                  </a:cubicBezTo>
                  <a:cubicBezTo>
                    <a:pt x="0" y="390"/>
                    <a:pt x="113" y="503"/>
                    <a:pt x="251" y="503"/>
                  </a:cubicBezTo>
                  <a:cubicBezTo>
                    <a:pt x="389" y="503"/>
                    <a:pt x="502" y="390"/>
                    <a:pt x="502" y="252"/>
                  </a:cubicBezTo>
                  <a:cubicBezTo>
                    <a:pt x="502" y="114"/>
                    <a:pt x="389" y="1"/>
                    <a:pt x="2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38"/>
            <p:cNvSpPr/>
            <p:nvPr/>
          </p:nvSpPr>
          <p:spPr>
            <a:xfrm>
              <a:off x="5284325" y="4099200"/>
              <a:ext cx="12575" cy="12575"/>
            </a:xfrm>
            <a:custGeom>
              <a:avLst/>
              <a:gdLst/>
              <a:ahLst/>
              <a:cxnLst/>
              <a:rect l="l" t="t" r="r" b="b"/>
              <a:pathLst>
                <a:path w="503" h="503" extrusionOk="0">
                  <a:moveTo>
                    <a:pt x="251" y="0"/>
                  </a:moveTo>
                  <a:cubicBezTo>
                    <a:pt x="113" y="0"/>
                    <a:pt x="0" y="113"/>
                    <a:pt x="0" y="251"/>
                  </a:cubicBezTo>
                  <a:cubicBezTo>
                    <a:pt x="0" y="389"/>
                    <a:pt x="113" y="502"/>
                    <a:pt x="251" y="502"/>
                  </a:cubicBezTo>
                  <a:cubicBezTo>
                    <a:pt x="389" y="502"/>
                    <a:pt x="502" y="389"/>
                    <a:pt x="502" y="251"/>
                  </a:cubicBezTo>
                  <a:cubicBezTo>
                    <a:pt x="502"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38"/>
            <p:cNvSpPr/>
            <p:nvPr/>
          </p:nvSpPr>
          <p:spPr>
            <a:xfrm>
              <a:off x="5210600" y="4009475"/>
              <a:ext cx="12250" cy="12575"/>
            </a:xfrm>
            <a:custGeom>
              <a:avLst/>
              <a:gdLst/>
              <a:ahLst/>
              <a:cxnLst/>
              <a:rect l="l" t="t" r="r" b="b"/>
              <a:pathLst>
                <a:path w="490" h="503" extrusionOk="0">
                  <a:moveTo>
                    <a:pt x="251" y="0"/>
                  </a:moveTo>
                  <a:cubicBezTo>
                    <a:pt x="101" y="0"/>
                    <a:pt x="0" y="113"/>
                    <a:pt x="0" y="251"/>
                  </a:cubicBezTo>
                  <a:cubicBezTo>
                    <a:pt x="0" y="389"/>
                    <a:pt x="101" y="502"/>
                    <a:pt x="251" y="502"/>
                  </a:cubicBezTo>
                  <a:cubicBezTo>
                    <a:pt x="389" y="502"/>
                    <a:pt x="490" y="389"/>
                    <a:pt x="490" y="251"/>
                  </a:cubicBezTo>
                  <a:cubicBezTo>
                    <a:pt x="490" y="113"/>
                    <a:pt x="389"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38"/>
            <p:cNvSpPr/>
            <p:nvPr/>
          </p:nvSpPr>
          <p:spPr>
            <a:xfrm>
              <a:off x="5286825" y="3928225"/>
              <a:ext cx="12575" cy="12575"/>
            </a:xfrm>
            <a:custGeom>
              <a:avLst/>
              <a:gdLst/>
              <a:ahLst/>
              <a:cxnLst/>
              <a:rect l="l" t="t" r="r" b="b"/>
              <a:pathLst>
                <a:path w="503" h="503" extrusionOk="0">
                  <a:moveTo>
                    <a:pt x="252" y="0"/>
                  </a:moveTo>
                  <a:cubicBezTo>
                    <a:pt x="114" y="0"/>
                    <a:pt x="1" y="113"/>
                    <a:pt x="1" y="251"/>
                  </a:cubicBezTo>
                  <a:cubicBezTo>
                    <a:pt x="1" y="389"/>
                    <a:pt x="114" y="502"/>
                    <a:pt x="252" y="502"/>
                  </a:cubicBezTo>
                  <a:cubicBezTo>
                    <a:pt x="390" y="502"/>
                    <a:pt x="503" y="389"/>
                    <a:pt x="503" y="251"/>
                  </a:cubicBezTo>
                  <a:cubicBezTo>
                    <a:pt x="503" y="113"/>
                    <a:pt x="390" y="0"/>
                    <a:pt x="2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38"/>
            <p:cNvSpPr/>
            <p:nvPr/>
          </p:nvSpPr>
          <p:spPr>
            <a:xfrm>
              <a:off x="4953975" y="3698250"/>
              <a:ext cx="7875" cy="7575"/>
            </a:xfrm>
            <a:custGeom>
              <a:avLst/>
              <a:gdLst/>
              <a:ahLst/>
              <a:cxnLst/>
              <a:rect l="l" t="t" r="r" b="b"/>
              <a:pathLst>
                <a:path w="315" h="303" extrusionOk="0">
                  <a:moveTo>
                    <a:pt x="151" y="1"/>
                  </a:moveTo>
                  <a:cubicBezTo>
                    <a:pt x="76" y="1"/>
                    <a:pt x="0" y="64"/>
                    <a:pt x="0" y="151"/>
                  </a:cubicBezTo>
                  <a:cubicBezTo>
                    <a:pt x="0" y="239"/>
                    <a:pt x="76" y="302"/>
                    <a:pt x="151" y="302"/>
                  </a:cubicBezTo>
                  <a:cubicBezTo>
                    <a:pt x="239" y="302"/>
                    <a:pt x="314" y="239"/>
                    <a:pt x="314" y="151"/>
                  </a:cubicBezTo>
                  <a:cubicBezTo>
                    <a:pt x="314" y="64"/>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38"/>
            <p:cNvSpPr/>
            <p:nvPr/>
          </p:nvSpPr>
          <p:spPr>
            <a:xfrm>
              <a:off x="5241350" y="3867975"/>
              <a:ext cx="7550" cy="7875"/>
            </a:xfrm>
            <a:custGeom>
              <a:avLst/>
              <a:gdLst/>
              <a:ahLst/>
              <a:cxnLst/>
              <a:rect l="l" t="t" r="r" b="b"/>
              <a:pathLst>
                <a:path w="302" h="315" extrusionOk="0">
                  <a:moveTo>
                    <a:pt x="151" y="1"/>
                  </a:moveTo>
                  <a:cubicBezTo>
                    <a:pt x="63" y="1"/>
                    <a:pt x="0" y="76"/>
                    <a:pt x="0" y="151"/>
                  </a:cubicBezTo>
                  <a:cubicBezTo>
                    <a:pt x="0" y="239"/>
                    <a:pt x="63" y="314"/>
                    <a:pt x="151" y="314"/>
                  </a:cubicBezTo>
                  <a:cubicBezTo>
                    <a:pt x="239" y="314"/>
                    <a:pt x="301" y="239"/>
                    <a:pt x="301" y="151"/>
                  </a:cubicBezTo>
                  <a:cubicBezTo>
                    <a:pt x="301" y="76"/>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38"/>
            <p:cNvSpPr/>
            <p:nvPr/>
          </p:nvSpPr>
          <p:spPr>
            <a:xfrm>
              <a:off x="5049975" y="3571200"/>
              <a:ext cx="7550" cy="7875"/>
            </a:xfrm>
            <a:custGeom>
              <a:avLst/>
              <a:gdLst/>
              <a:ahLst/>
              <a:cxnLst/>
              <a:rect l="l" t="t" r="r" b="b"/>
              <a:pathLst>
                <a:path w="302" h="315" extrusionOk="0">
                  <a:moveTo>
                    <a:pt x="151" y="1"/>
                  </a:moveTo>
                  <a:cubicBezTo>
                    <a:pt x="63" y="1"/>
                    <a:pt x="0" y="76"/>
                    <a:pt x="0" y="151"/>
                  </a:cubicBezTo>
                  <a:cubicBezTo>
                    <a:pt x="0" y="239"/>
                    <a:pt x="63" y="314"/>
                    <a:pt x="151" y="314"/>
                  </a:cubicBezTo>
                  <a:cubicBezTo>
                    <a:pt x="226" y="314"/>
                    <a:pt x="302" y="239"/>
                    <a:pt x="302" y="151"/>
                  </a:cubicBezTo>
                  <a:cubicBezTo>
                    <a:pt x="302" y="76"/>
                    <a:pt x="226"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38"/>
            <p:cNvSpPr/>
            <p:nvPr/>
          </p:nvSpPr>
          <p:spPr>
            <a:xfrm>
              <a:off x="5066900" y="4287750"/>
              <a:ext cx="6300" cy="5975"/>
            </a:xfrm>
            <a:custGeom>
              <a:avLst/>
              <a:gdLst/>
              <a:ahLst/>
              <a:cxnLst/>
              <a:rect l="l" t="t" r="r" b="b"/>
              <a:pathLst>
                <a:path w="252" h="239" extrusionOk="0">
                  <a:moveTo>
                    <a:pt x="126" y="0"/>
                  </a:moveTo>
                  <a:cubicBezTo>
                    <a:pt x="64" y="0"/>
                    <a:pt x="1" y="63"/>
                    <a:pt x="1" y="126"/>
                  </a:cubicBezTo>
                  <a:cubicBezTo>
                    <a:pt x="1" y="188"/>
                    <a:pt x="64" y="239"/>
                    <a:pt x="126" y="239"/>
                  </a:cubicBezTo>
                  <a:cubicBezTo>
                    <a:pt x="189" y="239"/>
                    <a:pt x="252" y="188"/>
                    <a:pt x="252" y="126"/>
                  </a:cubicBezTo>
                  <a:cubicBezTo>
                    <a:pt x="252" y="63"/>
                    <a:pt x="189"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38"/>
            <p:cNvSpPr/>
            <p:nvPr/>
          </p:nvSpPr>
          <p:spPr>
            <a:xfrm>
              <a:off x="5213425" y="4274250"/>
              <a:ext cx="5975" cy="5975"/>
            </a:xfrm>
            <a:custGeom>
              <a:avLst/>
              <a:gdLst/>
              <a:ahLst/>
              <a:cxnLst/>
              <a:rect l="l" t="t" r="r" b="b"/>
              <a:pathLst>
                <a:path w="239" h="239" extrusionOk="0">
                  <a:moveTo>
                    <a:pt x="113" y="0"/>
                  </a:moveTo>
                  <a:cubicBezTo>
                    <a:pt x="51" y="0"/>
                    <a:pt x="0" y="51"/>
                    <a:pt x="0" y="113"/>
                  </a:cubicBezTo>
                  <a:cubicBezTo>
                    <a:pt x="0" y="176"/>
                    <a:pt x="51" y="239"/>
                    <a:pt x="113" y="239"/>
                  </a:cubicBezTo>
                  <a:cubicBezTo>
                    <a:pt x="176" y="239"/>
                    <a:pt x="239" y="176"/>
                    <a:pt x="239" y="113"/>
                  </a:cubicBezTo>
                  <a:cubicBezTo>
                    <a:pt x="239" y="51"/>
                    <a:pt x="176" y="0"/>
                    <a:pt x="1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38"/>
            <p:cNvSpPr/>
            <p:nvPr/>
          </p:nvSpPr>
          <p:spPr>
            <a:xfrm>
              <a:off x="5365575" y="4387825"/>
              <a:ext cx="5975" cy="5975"/>
            </a:xfrm>
            <a:custGeom>
              <a:avLst/>
              <a:gdLst/>
              <a:ahLst/>
              <a:cxnLst/>
              <a:rect l="l" t="t" r="r" b="b"/>
              <a:pathLst>
                <a:path w="239" h="239" extrusionOk="0">
                  <a:moveTo>
                    <a:pt x="126" y="0"/>
                  </a:moveTo>
                  <a:cubicBezTo>
                    <a:pt x="51" y="0"/>
                    <a:pt x="1" y="50"/>
                    <a:pt x="1" y="126"/>
                  </a:cubicBezTo>
                  <a:cubicBezTo>
                    <a:pt x="1" y="188"/>
                    <a:pt x="51" y="239"/>
                    <a:pt x="126" y="239"/>
                  </a:cubicBezTo>
                  <a:cubicBezTo>
                    <a:pt x="189" y="239"/>
                    <a:pt x="239" y="188"/>
                    <a:pt x="239" y="126"/>
                  </a:cubicBezTo>
                  <a:cubicBezTo>
                    <a:pt x="239" y="50"/>
                    <a:pt x="189"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38"/>
            <p:cNvSpPr/>
            <p:nvPr/>
          </p:nvSpPr>
          <p:spPr>
            <a:xfrm>
              <a:off x="5299075" y="4448375"/>
              <a:ext cx="6300" cy="5975"/>
            </a:xfrm>
            <a:custGeom>
              <a:avLst/>
              <a:gdLst/>
              <a:ahLst/>
              <a:cxnLst/>
              <a:rect l="l" t="t" r="r" b="b"/>
              <a:pathLst>
                <a:path w="252" h="239" extrusionOk="0">
                  <a:moveTo>
                    <a:pt x="126" y="0"/>
                  </a:moveTo>
                  <a:cubicBezTo>
                    <a:pt x="63" y="0"/>
                    <a:pt x="0" y="63"/>
                    <a:pt x="0" y="126"/>
                  </a:cubicBezTo>
                  <a:cubicBezTo>
                    <a:pt x="0" y="188"/>
                    <a:pt x="63" y="239"/>
                    <a:pt x="126" y="239"/>
                  </a:cubicBezTo>
                  <a:cubicBezTo>
                    <a:pt x="188" y="239"/>
                    <a:pt x="251" y="188"/>
                    <a:pt x="251" y="126"/>
                  </a:cubicBezTo>
                  <a:cubicBezTo>
                    <a:pt x="251" y="63"/>
                    <a:pt x="188"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38"/>
            <p:cNvSpPr/>
            <p:nvPr/>
          </p:nvSpPr>
          <p:spPr>
            <a:xfrm>
              <a:off x="5414525" y="4455900"/>
              <a:ext cx="5975" cy="5975"/>
            </a:xfrm>
            <a:custGeom>
              <a:avLst/>
              <a:gdLst/>
              <a:ahLst/>
              <a:cxnLst/>
              <a:rect l="l" t="t" r="r" b="b"/>
              <a:pathLst>
                <a:path w="239" h="239" extrusionOk="0">
                  <a:moveTo>
                    <a:pt x="126" y="0"/>
                  </a:moveTo>
                  <a:cubicBezTo>
                    <a:pt x="63" y="0"/>
                    <a:pt x="0" y="63"/>
                    <a:pt x="0" y="126"/>
                  </a:cubicBezTo>
                  <a:cubicBezTo>
                    <a:pt x="0" y="188"/>
                    <a:pt x="63" y="239"/>
                    <a:pt x="126" y="239"/>
                  </a:cubicBezTo>
                  <a:cubicBezTo>
                    <a:pt x="188" y="239"/>
                    <a:pt x="239" y="188"/>
                    <a:pt x="239" y="126"/>
                  </a:cubicBezTo>
                  <a:cubicBezTo>
                    <a:pt x="239" y="63"/>
                    <a:pt x="188" y="0"/>
                    <a:pt x="1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38"/>
            <p:cNvSpPr/>
            <p:nvPr/>
          </p:nvSpPr>
          <p:spPr>
            <a:xfrm>
              <a:off x="5420175" y="3762575"/>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8" y="302"/>
                    <a:pt x="301" y="239"/>
                    <a:pt x="301" y="151"/>
                  </a:cubicBezTo>
                  <a:cubicBezTo>
                    <a:pt x="301" y="63"/>
                    <a:pt x="238"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8"/>
            <p:cNvSpPr/>
            <p:nvPr/>
          </p:nvSpPr>
          <p:spPr>
            <a:xfrm>
              <a:off x="5346125" y="4008225"/>
              <a:ext cx="7550" cy="7550"/>
            </a:xfrm>
            <a:custGeom>
              <a:avLst/>
              <a:gdLst/>
              <a:ahLst/>
              <a:cxnLst/>
              <a:rect l="l" t="t" r="r" b="b"/>
              <a:pathLst>
                <a:path w="302" h="302" extrusionOk="0">
                  <a:moveTo>
                    <a:pt x="151" y="0"/>
                  </a:moveTo>
                  <a:cubicBezTo>
                    <a:pt x="63" y="0"/>
                    <a:pt x="0" y="63"/>
                    <a:pt x="0" y="151"/>
                  </a:cubicBezTo>
                  <a:cubicBezTo>
                    <a:pt x="0" y="239"/>
                    <a:pt x="63" y="301"/>
                    <a:pt x="151" y="301"/>
                  </a:cubicBezTo>
                  <a:cubicBezTo>
                    <a:pt x="239" y="301"/>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8"/>
            <p:cNvSpPr/>
            <p:nvPr/>
          </p:nvSpPr>
          <p:spPr>
            <a:xfrm>
              <a:off x="5335450" y="4222800"/>
              <a:ext cx="7875" cy="7550"/>
            </a:xfrm>
            <a:custGeom>
              <a:avLst/>
              <a:gdLst/>
              <a:ahLst/>
              <a:cxnLst/>
              <a:rect l="l" t="t" r="r" b="b"/>
              <a:pathLst>
                <a:path w="315" h="302" extrusionOk="0">
                  <a:moveTo>
                    <a:pt x="151" y="0"/>
                  </a:moveTo>
                  <a:cubicBezTo>
                    <a:pt x="76" y="0"/>
                    <a:pt x="1" y="63"/>
                    <a:pt x="1" y="151"/>
                  </a:cubicBezTo>
                  <a:cubicBezTo>
                    <a:pt x="1" y="239"/>
                    <a:pt x="76" y="302"/>
                    <a:pt x="151" y="302"/>
                  </a:cubicBezTo>
                  <a:cubicBezTo>
                    <a:pt x="239" y="302"/>
                    <a:pt x="315" y="239"/>
                    <a:pt x="315" y="151"/>
                  </a:cubicBezTo>
                  <a:cubicBezTo>
                    <a:pt x="315"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38"/>
            <p:cNvSpPr/>
            <p:nvPr/>
          </p:nvSpPr>
          <p:spPr>
            <a:xfrm>
              <a:off x="5417650" y="3865475"/>
              <a:ext cx="7550" cy="7550"/>
            </a:xfrm>
            <a:custGeom>
              <a:avLst/>
              <a:gdLst/>
              <a:ahLst/>
              <a:cxnLst/>
              <a:rect l="l" t="t" r="r" b="b"/>
              <a:pathLst>
                <a:path w="302" h="302" extrusionOk="0">
                  <a:moveTo>
                    <a:pt x="151" y="0"/>
                  </a:moveTo>
                  <a:cubicBezTo>
                    <a:pt x="63" y="0"/>
                    <a:pt x="1" y="76"/>
                    <a:pt x="1" y="151"/>
                  </a:cubicBezTo>
                  <a:cubicBezTo>
                    <a:pt x="1" y="239"/>
                    <a:pt x="63" y="302"/>
                    <a:pt x="151" y="302"/>
                  </a:cubicBezTo>
                  <a:cubicBezTo>
                    <a:pt x="239" y="302"/>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8"/>
            <p:cNvSpPr/>
            <p:nvPr/>
          </p:nvSpPr>
          <p:spPr>
            <a:xfrm>
              <a:off x="4960875" y="4348300"/>
              <a:ext cx="7550" cy="7850"/>
            </a:xfrm>
            <a:custGeom>
              <a:avLst/>
              <a:gdLst/>
              <a:ahLst/>
              <a:cxnLst/>
              <a:rect l="l" t="t" r="r" b="b"/>
              <a:pathLst>
                <a:path w="302" h="314" extrusionOk="0">
                  <a:moveTo>
                    <a:pt x="151" y="0"/>
                  </a:moveTo>
                  <a:cubicBezTo>
                    <a:pt x="76" y="0"/>
                    <a:pt x="0" y="75"/>
                    <a:pt x="0" y="151"/>
                  </a:cubicBezTo>
                  <a:cubicBezTo>
                    <a:pt x="0" y="238"/>
                    <a:pt x="76" y="314"/>
                    <a:pt x="151" y="314"/>
                  </a:cubicBezTo>
                  <a:cubicBezTo>
                    <a:pt x="239" y="314"/>
                    <a:pt x="302" y="238"/>
                    <a:pt x="302" y="151"/>
                  </a:cubicBezTo>
                  <a:cubicBezTo>
                    <a:pt x="302" y="75"/>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38"/>
            <p:cNvSpPr/>
            <p:nvPr/>
          </p:nvSpPr>
          <p:spPr>
            <a:xfrm>
              <a:off x="5116475" y="4135275"/>
              <a:ext cx="7550" cy="7875"/>
            </a:xfrm>
            <a:custGeom>
              <a:avLst/>
              <a:gdLst/>
              <a:ahLst/>
              <a:cxnLst/>
              <a:rect l="l" t="t" r="r" b="b"/>
              <a:pathLst>
                <a:path w="302" h="315" extrusionOk="0">
                  <a:moveTo>
                    <a:pt x="151" y="0"/>
                  </a:moveTo>
                  <a:cubicBezTo>
                    <a:pt x="63" y="0"/>
                    <a:pt x="1" y="76"/>
                    <a:pt x="1" y="151"/>
                  </a:cubicBezTo>
                  <a:cubicBezTo>
                    <a:pt x="1" y="239"/>
                    <a:pt x="63" y="314"/>
                    <a:pt x="151" y="314"/>
                  </a:cubicBezTo>
                  <a:cubicBezTo>
                    <a:pt x="239" y="314"/>
                    <a:pt x="302" y="239"/>
                    <a:pt x="302" y="151"/>
                  </a:cubicBezTo>
                  <a:cubicBezTo>
                    <a:pt x="302" y="76"/>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8"/>
            <p:cNvSpPr/>
            <p:nvPr/>
          </p:nvSpPr>
          <p:spPr>
            <a:xfrm>
              <a:off x="4696100" y="4387825"/>
              <a:ext cx="7550" cy="7550"/>
            </a:xfrm>
            <a:custGeom>
              <a:avLst/>
              <a:gdLst/>
              <a:ahLst/>
              <a:cxnLst/>
              <a:rect l="l" t="t" r="r" b="b"/>
              <a:pathLst>
                <a:path w="302" h="302" extrusionOk="0">
                  <a:moveTo>
                    <a:pt x="151" y="0"/>
                  </a:moveTo>
                  <a:cubicBezTo>
                    <a:pt x="63" y="0"/>
                    <a:pt x="0" y="63"/>
                    <a:pt x="0" y="151"/>
                  </a:cubicBezTo>
                  <a:cubicBezTo>
                    <a:pt x="0" y="226"/>
                    <a:pt x="63" y="301"/>
                    <a:pt x="151" y="301"/>
                  </a:cubicBezTo>
                  <a:cubicBezTo>
                    <a:pt x="239" y="301"/>
                    <a:pt x="301" y="226"/>
                    <a:pt x="301" y="151"/>
                  </a:cubicBezTo>
                  <a:cubicBezTo>
                    <a:pt x="301"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8"/>
            <p:cNvSpPr/>
            <p:nvPr/>
          </p:nvSpPr>
          <p:spPr>
            <a:xfrm>
              <a:off x="5242900" y="3710175"/>
              <a:ext cx="7875" cy="7550"/>
            </a:xfrm>
            <a:custGeom>
              <a:avLst/>
              <a:gdLst/>
              <a:ahLst/>
              <a:cxnLst/>
              <a:rect l="l" t="t" r="r" b="b"/>
              <a:pathLst>
                <a:path w="315" h="302" extrusionOk="0">
                  <a:moveTo>
                    <a:pt x="151" y="1"/>
                  </a:moveTo>
                  <a:cubicBezTo>
                    <a:pt x="76" y="1"/>
                    <a:pt x="1" y="63"/>
                    <a:pt x="1" y="151"/>
                  </a:cubicBezTo>
                  <a:cubicBezTo>
                    <a:pt x="1" y="239"/>
                    <a:pt x="76" y="302"/>
                    <a:pt x="151" y="302"/>
                  </a:cubicBezTo>
                  <a:cubicBezTo>
                    <a:pt x="239" y="302"/>
                    <a:pt x="315" y="239"/>
                    <a:pt x="315" y="151"/>
                  </a:cubicBezTo>
                  <a:cubicBezTo>
                    <a:pt x="315" y="63"/>
                    <a:pt x="239" y="1"/>
                    <a:pt x="1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8"/>
            <p:cNvSpPr/>
            <p:nvPr/>
          </p:nvSpPr>
          <p:spPr>
            <a:xfrm>
              <a:off x="5163225" y="4396925"/>
              <a:ext cx="7875" cy="7550"/>
            </a:xfrm>
            <a:custGeom>
              <a:avLst/>
              <a:gdLst/>
              <a:ahLst/>
              <a:cxnLst/>
              <a:rect l="l" t="t" r="r" b="b"/>
              <a:pathLst>
                <a:path w="315" h="302" extrusionOk="0">
                  <a:moveTo>
                    <a:pt x="151" y="0"/>
                  </a:moveTo>
                  <a:cubicBezTo>
                    <a:pt x="76" y="0"/>
                    <a:pt x="0" y="63"/>
                    <a:pt x="0" y="151"/>
                  </a:cubicBezTo>
                  <a:cubicBezTo>
                    <a:pt x="0" y="238"/>
                    <a:pt x="76" y="301"/>
                    <a:pt x="151" y="301"/>
                  </a:cubicBezTo>
                  <a:cubicBezTo>
                    <a:pt x="239" y="301"/>
                    <a:pt x="314" y="238"/>
                    <a:pt x="314" y="151"/>
                  </a:cubicBezTo>
                  <a:cubicBezTo>
                    <a:pt x="314"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38"/>
            <p:cNvSpPr/>
            <p:nvPr/>
          </p:nvSpPr>
          <p:spPr>
            <a:xfrm>
              <a:off x="4774850" y="4267350"/>
              <a:ext cx="7550" cy="7550"/>
            </a:xfrm>
            <a:custGeom>
              <a:avLst/>
              <a:gdLst/>
              <a:ahLst/>
              <a:cxnLst/>
              <a:rect l="l" t="t" r="r" b="b"/>
              <a:pathLst>
                <a:path w="302" h="302" extrusionOk="0">
                  <a:moveTo>
                    <a:pt x="151" y="0"/>
                  </a:moveTo>
                  <a:cubicBezTo>
                    <a:pt x="63" y="0"/>
                    <a:pt x="0" y="63"/>
                    <a:pt x="0" y="151"/>
                  </a:cubicBezTo>
                  <a:cubicBezTo>
                    <a:pt x="0" y="239"/>
                    <a:pt x="63" y="302"/>
                    <a:pt x="151" y="302"/>
                  </a:cubicBezTo>
                  <a:cubicBezTo>
                    <a:pt x="238" y="302"/>
                    <a:pt x="301" y="239"/>
                    <a:pt x="301" y="151"/>
                  </a:cubicBezTo>
                  <a:cubicBezTo>
                    <a:pt x="301" y="63"/>
                    <a:pt x="238"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8"/>
            <p:cNvSpPr/>
            <p:nvPr/>
          </p:nvSpPr>
          <p:spPr>
            <a:xfrm>
              <a:off x="4989100" y="4165075"/>
              <a:ext cx="7575" cy="7550"/>
            </a:xfrm>
            <a:custGeom>
              <a:avLst/>
              <a:gdLst/>
              <a:ahLst/>
              <a:cxnLst/>
              <a:rect l="l" t="t" r="r" b="b"/>
              <a:pathLst>
                <a:path w="303" h="302" extrusionOk="0">
                  <a:moveTo>
                    <a:pt x="151" y="0"/>
                  </a:moveTo>
                  <a:cubicBezTo>
                    <a:pt x="64" y="0"/>
                    <a:pt x="1" y="63"/>
                    <a:pt x="1" y="151"/>
                  </a:cubicBezTo>
                  <a:cubicBezTo>
                    <a:pt x="1" y="239"/>
                    <a:pt x="64" y="302"/>
                    <a:pt x="151" y="302"/>
                  </a:cubicBezTo>
                  <a:cubicBezTo>
                    <a:pt x="239" y="302"/>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8"/>
            <p:cNvSpPr/>
            <p:nvPr/>
          </p:nvSpPr>
          <p:spPr>
            <a:xfrm>
              <a:off x="4894675" y="4225625"/>
              <a:ext cx="7550" cy="7550"/>
            </a:xfrm>
            <a:custGeom>
              <a:avLst/>
              <a:gdLst/>
              <a:ahLst/>
              <a:cxnLst/>
              <a:rect l="l" t="t" r="r" b="b"/>
              <a:pathLst>
                <a:path w="302" h="302" extrusionOk="0">
                  <a:moveTo>
                    <a:pt x="151" y="0"/>
                  </a:moveTo>
                  <a:cubicBezTo>
                    <a:pt x="76" y="0"/>
                    <a:pt x="1" y="63"/>
                    <a:pt x="1" y="151"/>
                  </a:cubicBezTo>
                  <a:cubicBezTo>
                    <a:pt x="1" y="239"/>
                    <a:pt x="76" y="302"/>
                    <a:pt x="151" y="302"/>
                  </a:cubicBezTo>
                  <a:cubicBezTo>
                    <a:pt x="239" y="302"/>
                    <a:pt x="302" y="239"/>
                    <a:pt x="302" y="151"/>
                  </a:cubicBezTo>
                  <a:cubicBezTo>
                    <a:pt x="302" y="63"/>
                    <a:pt x="239" y="0"/>
                    <a:pt x="1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8"/>
            <p:cNvSpPr/>
            <p:nvPr/>
          </p:nvSpPr>
          <p:spPr>
            <a:xfrm>
              <a:off x="5256075" y="3818425"/>
              <a:ext cx="139325" cy="672625"/>
            </a:xfrm>
            <a:custGeom>
              <a:avLst/>
              <a:gdLst/>
              <a:ahLst/>
              <a:cxnLst/>
              <a:rect l="l" t="t" r="r" b="b"/>
              <a:pathLst>
                <a:path w="5573" h="26905" extrusionOk="0">
                  <a:moveTo>
                    <a:pt x="1" y="0"/>
                  </a:moveTo>
                  <a:cubicBezTo>
                    <a:pt x="277" y="2209"/>
                    <a:pt x="754" y="4405"/>
                    <a:pt x="1293" y="6513"/>
                  </a:cubicBezTo>
                  <a:cubicBezTo>
                    <a:pt x="2962" y="13001"/>
                    <a:pt x="3515" y="19902"/>
                    <a:pt x="1181" y="26905"/>
                  </a:cubicBezTo>
                  <a:lnTo>
                    <a:pt x="4167" y="26905"/>
                  </a:lnTo>
                  <a:cubicBezTo>
                    <a:pt x="5573" y="18033"/>
                    <a:pt x="4305" y="11181"/>
                    <a:pt x="2912" y="6864"/>
                  </a:cubicBezTo>
                  <a:cubicBezTo>
                    <a:pt x="2197" y="4681"/>
                    <a:pt x="1557" y="2347"/>
                    <a:pt x="1168" y="0"/>
                  </a:cubicBezTo>
                  <a:close/>
                </a:path>
              </a:pathLst>
            </a:custGeom>
            <a:solidFill>
              <a:srgbClr val="5ACC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38"/>
            <p:cNvSpPr/>
            <p:nvPr/>
          </p:nvSpPr>
          <p:spPr>
            <a:xfrm>
              <a:off x="5418275" y="3516350"/>
              <a:ext cx="117350" cy="151200"/>
            </a:xfrm>
            <a:custGeom>
              <a:avLst/>
              <a:gdLst/>
              <a:ahLst/>
              <a:cxnLst/>
              <a:rect l="l" t="t" r="r" b="b"/>
              <a:pathLst>
                <a:path w="4694" h="6048" extrusionOk="0">
                  <a:moveTo>
                    <a:pt x="3186" y="0"/>
                  </a:moveTo>
                  <a:cubicBezTo>
                    <a:pt x="2538" y="0"/>
                    <a:pt x="1891" y="286"/>
                    <a:pt x="1394" y="714"/>
                  </a:cubicBezTo>
                  <a:cubicBezTo>
                    <a:pt x="766" y="1266"/>
                    <a:pt x="352" y="2006"/>
                    <a:pt x="1" y="2759"/>
                  </a:cubicBezTo>
                  <a:lnTo>
                    <a:pt x="478" y="6047"/>
                  </a:lnTo>
                  <a:cubicBezTo>
                    <a:pt x="2272" y="5056"/>
                    <a:pt x="4029" y="3663"/>
                    <a:pt x="4556" y="1680"/>
                  </a:cubicBezTo>
                  <a:cubicBezTo>
                    <a:pt x="4644" y="1379"/>
                    <a:pt x="4694" y="1053"/>
                    <a:pt x="4581" y="764"/>
                  </a:cubicBezTo>
                  <a:cubicBezTo>
                    <a:pt x="4443" y="400"/>
                    <a:pt x="4067" y="162"/>
                    <a:pt x="3690" y="61"/>
                  </a:cubicBezTo>
                  <a:cubicBezTo>
                    <a:pt x="3524" y="20"/>
                    <a:pt x="3355" y="0"/>
                    <a:pt x="3186"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8"/>
            <p:cNvSpPr/>
            <p:nvPr/>
          </p:nvSpPr>
          <p:spPr>
            <a:xfrm>
              <a:off x="5339850" y="3391550"/>
              <a:ext cx="135250" cy="176550"/>
            </a:xfrm>
            <a:custGeom>
              <a:avLst/>
              <a:gdLst/>
              <a:ahLst/>
              <a:cxnLst/>
              <a:rect l="l" t="t" r="r" b="b"/>
              <a:pathLst>
                <a:path w="5410" h="7062" extrusionOk="0">
                  <a:moveTo>
                    <a:pt x="3634" y="1"/>
                  </a:moveTo>
                  <a:cubicBezTo>
                    <a:pt x="3193" y="1"/>
                    <a:pt x="2758" y="175"/>
                    <a:pt x="2397" y="448"/>
                  </a:cubicBezTo>
                  <a:cubicBezTo>
                    <a:pt x="1946" y="799"/>
                    <a:pt x="1607" y="1276"/>
                    <a:pt x="1306" y="1765"/>
                  </a:cubicBezTo>
                  <a:cubicBezTo>
                    <a:pt x="615" y="2845"/>
                    <a:pt x="1" y="4062"/>
                    <a:pt x="88" y="5342"/>
                  </a:cubicBezTo>
                  <a:lnTo>
                    <a:pt x="3238" y="7061"/>
                  </a:lnTo>
                  <a:cubicBezTo>
                    <a:pt x="3891" y="6107"/>
                    <a:pt x="4443" y="5078"/>
                    <a:pt x="4882" y="4012"/>
                  </a:cubicBezTo>
                  <a:cubicBezTo>
                    <a:pt x="5171" y="3296"/>
                    <a:pt x="5409" y="2531"/>
                    <a:pt x="5334" y="1765"/>
                  </a:cubicBezTo>
                  <a:cubicBezTo>
                    <a:pt x="5246" y="1000"/>
                    <a:pt x="4757" y="235"/>
                    <a:pt x="4016" y="46"/>
                  </a:cubicBezTo>
                  <a:cubicBezTo>
                    <a:pt x="3890" y="15"/>
                    <a:pt x="3762" y="1"/>
                    <a:pt x="3634"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8"/>
            <p:cNvSpPr/>
            <p:nvPr/>
          </p:nvSpPr>
          <p:spPr>
            <a:xfrm>
              <a:off x="5234750" y="3315575"/>
              <a:ext cx="140575" cy="181625"/>
            </a:xfrm>
            <a:custGeom>
              <a:avLst/>
              <a:gdLst/>
              <a:ahLst/>
              <a:cxnLst/>
              <a:rect l="l" t="t" r="r" b="b"/>
              <a:pathLst>
                <a:path w="5623" h="7265" extrusionOk="0">
                  <a:moveTo>
                    <a:pt x="2724" y="0"/>
                  </a:moveTo>
                  <a:cubicBezTo>
                    <a:pt x="2561" y="0"/>
                    <a:pt x="2400" y="31"/>
                    <a:pt x="2247" y="99"/>
                  </a:cubicBezTo>
                  <a:cubicBezTo>
                    <a:pt x="1946" y="224"/>
                    <a:pt x="1720" y="475"/>
                    <a:pt x="1519" y="739"/>
                  </a:cubicBezTo>
                  <a:cubicBezTo>
                    <a:pt x="264" y="2408"/>
                    <a:pt x="1" y="4779"/>
                    <a:pt x="854" y="6687"/>
                  </a:cubicBezTo>
                  <a:lnTo>
                    <a:pt x="4932" y="7264"/>
                  </a:lnTo>
                  <a:cubicBezTo>
                    <a:pt x="5623" y="5382"/>
                    <a:pt x="5484" y="3198"/>
                    <a:pt x="4543" y="1416"/>
                  </a:cubicBezTo>
                  <a:cubicBezTo>
                    <a:pt x="4305" y="990"/>
                    <a:pt x="4029" y="576"/>
                    <a:pt x="3627" y="299"/>
                  </a:cubicBezTo>
                  <a:cubicBezTo>
                    <a:pt x="3362" y="117"/>
                    <a:pt x="3041" y="0"/>
                    <a:pt x="2724"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8"/>
            <p:cNvSpPr/>
            <p:nvPr/>
          </p:nvSpPr>
          <p:spPr>
            <a:xfrm>
              <a:off x="5113025" y="3330975"/>
              <a:ext cx="136175" cy="200100"/>
            </a:xfrm>
            <a:custGeom>
              <a:avLst/>
              <a:gdLst/>
              <a:ahLst/>
              <a:cxnLst/>
              <a:rect l="l" t="t" r="r" b="b"/>
              <a:pathLst>
                <a:path w="5447" h="8004" extrusionOk="0">
                  <a:moveTo>
                    <a:pt x="2000" y="1"/>
                  </a:moveTo>
                  <a:cubicBezTo>
                    <a:pt x="1907" y="1"/>
                    <a:pt x="1813" y="12"/>
                    <a:pt x="1720" y="35"/>
                  </a:cubicBezTo>
                  <a:cubicBezTo>
                    <a:pt x="1256" y="160"/>
                    <a:pt x="917" y="574"/>
                    <a:pt x="691" y="989"/>
                  </a:cubicBezTo>
                  <a:cubicBezTo>
                    <a:pt x="101" y="2080"/>
                    <a:pt x="1" y="3398"/>
                    <a:pt x="239" y="4615"/>
                  </a:cubicBezTo>
                  <a:cubicBezTo>
                    <a:pt x="490" y="5820"/>
                    <a:pt x="1055" y="6949"/>
                    <a:pt x="1720" y="8003"/>
                  </a:cubicBezTo>
                  <a:lnTo>
                    <a:pt x="5447" y="5895"/>
                  </a:lnTo>
                  <a:cubicBezTo>
                    <a:pt x="5146" y="3963"/>
                    <a:pt x="4732" y="1867"/>
                    <a:pt x="3263" y="574"/>
                  </a:cubicBezTo>
                  <a:cubicBezTo>
                    <a:pt x="2909" y="262"/>
                    <a:pt x="2459" y="1"/>
                    <a:pt x="200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8"/>
            <p:cNvSpPr/>
            <p:nvPr/>
          </p:nvSpPr>
          <p:spPr>
            <a:xfrm>
              <a:off x="5023625" y="3440700"/>
              <a:ext cx="126125" cy="157825"/>
            </a:xfrm>
            <a:custGeom>
              <a:avLst/>
              <a:gdLst/>
              <a:ahLst/>
              <a:cxnLst/>
              <a:rect l="l" t="t" r="r" b="b"/>
              <a:pathLst>
                <a:path w="5045" h="6313" extrusionOk="0">
                  <a:moveTo>
                    <a:pt x="1260" y="1"/>
                  </a:moveTo>
                  <a:cubicBezTo>
                    <a:pt x="1183" y="1"/>
                    <a:pt x="1106" y="9"/>
                    <a:pt x="1029" y="25"/>
                  </a:cubicBezTo>
                  <a:cubicBezTo>
                    <a:pt x="339" y="176"/>
                    <a:pt x="0" y="1004"/>
                    <a:pt x="101" y="1707"/>
                  </a:cubicBezTo>
                  <a:cubicBezTo>
                    <a:pt x="226" y="2723"/>
                    <a:pt x="954" y="3539"/>
                    <a:pt x="1644" y="4292"/>
                  </a:cubicBezTo>
                  <a:cubicBezTo>
                    <a:pt x="2259" y="4970"/>
                    <a:pt x="2874" y="5635"/>
                    <a:pt x="3501" y="6312"/>
                  </a:cubicBezTo>
                  <a:lnTo>
                    <a:pt x="5045" y="3363"/>
                  </a:lnTo>
                  <a:cubicBezTo>
                    <a:pt x="4468" y="2046"/>
                    <a:pt x="3451" y="954"/>
                    <a:pt x="2184" y="289"/>
                  </a:cubicBezTo>
                  <a:cubicBezTo>
                    <a:pt x="1900" y="137"/>
                    <a:pt x="1583" y="1"/>
                    <a:pt x="1260" y="1"/>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8"/>
            <p:cNvSpPr/>
            <p:nvPr/>
          </p:nvSpPr>
          <p:spPr>
            <a:xfrm>
              <a:off x="4935475" y="3529300"/>
              <a:ext cx="169100" cy="167425"/>
            </a:xfrm>
            <a:custGeom>
              <a:avLst/>
              <a:gdLst/>
              <a:ahLst/>
              <a:cxnLst/>
              <a:rect l="l" t="t" r="r" b="b"/>
              <a:pathLst>
                <a:path w="6764" h="6697" extrusionOk="0">
                  <a:moveTo>
                    <a:pt x="2805" y="0"/>
                  </a:moveTo>
                  <a:cubicBezTo>
                    <a:pt x="2658" y="0"/>
                    <a:pt x="2513" y="18"/>
                    <a:pt x="2372" y="58"/>
                  </a:cubicBezTo>
                  <a:cubicBezTo>
                    <a:pt x="0" y="723"/>
                    <a:pt x="2472" y="4262"/>
                    <a:pt x="3689" y="5140"/>
                  </a:cubicBezTo>
                  <a:cubicBezTo>
                    <a:pt x="4493" y="5730"/>
                    <a:pt x="5358" y="6244"/>
                    <a:pt x="6249" y="6696"/>
                  </a:cubicBezTo>
                  <a:lnTo>
                    <a:pt x="6764" y="2467"/>
                  </a:lnTo>
                  <a:cubicBezTo>
                    <a:pt x="5856" y="1650"/>
                    <a:pt x="4208" y="0"/>
                    <a:pt x="2805" y="0"/>
                  </a:cubicBezTo>
                  <a:close/>
                </a:path>
              </a:pathLst>
            </a:custGeom>
            <a:solidFill>
              <a:srgbClr val="D33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38"/>
            <p:cNvSpPr/>
            <p:nvPr/>
          </p:nvSpPr>
          <p:spPr>
            <a:xfrm>
              <a:off x="5061275" y="3452300"/>
              <a:ext cx="376475" cy="307875"/>
            </a:xfrm>
            <a:custGeom>
              <a:avLst/>
              <a:gdLst/>
              <a:ahLst/>
              <a:cxnLst/>
              <a:rect l="l" t="t" r="r" b="b"/>
              <a:pathLst>
                <a:path w="15059" h="12315" extrusionOk="0">
                  <a:moveTo>
                    <a:pt x="8940" y="1"/>
                  </a:moveTo>
                  <a:cubicBezTo>
                    <a:pt x="6373" y="1"/>
                    <a:pt x="3490" y="1089"/>
                    <a:pt x="2096" y="2812"/>
                  </a:cubicBezTo>
                  <a:cubicBezTo>
                    <a:pt x="565" y="4719"/>
                    <a:pt x="0" y="7643"/>
                    <a:pt x="1468" y="9600"/>
                  </a:cubicBezTo>
                  <a:cubicBezTo>
                    <a:pt x="2209" y="10592"/>
                    <a:pt x="3363" y="11194"/>
                    <a:pt x="4518" y="11621"/>
                  </a:cubicBezTo>
                  <a:cubicBezTo>
                    <a:pt x="5700" y="12057"/>
                    <a:pt x="7001" y="12314"/>
                    <a:pt x="8273" y="12314"/>
                  </a:cubicBezTo>
                  <a:cubicBezTo>
                    <a:pt x="10077" y="12314"/>
                    <a:pt x="11822" y="11795"/>
                    <a:pt x="13089" y="10529"/>
                  </a:cubicBezTo>
                  <a:cubicBezTo>
                    <a:pt x="14532" y="9098"/>
                    <a:pt x="15059" y="6902"/>
                    <a:pt x="14745" y="4907"/>
                  </a:cubicBezTo>
                  <a:cubicBezTo>
                    <a:pt x="14456" y="3125"/>
                    <a:pt x="13452" y="1381"/>
                    <a:pt x="11834" y="590"/>
                  </a:cubicBezTo>
                  <a:cubicBezTo>
                    <a:pt x="11008" y="187"/>
                    <a:pt x="10001" y="1"/>
                    <a:pt x="8940"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8"/>
            <p:cNvSpPr/>
            <p:nvPr/>
          </p:nvSpPr>
          <p:spPr>
            <a:xfrm>
              <a:off x="5316325" y="3495725"/>
              <a:ext cx="59775" cy="39675"/>
            </a:xfrm>
            <a:custGeom>
              <a:avLst/>
              <a:gdLst/>
              <a:ahLst/>
              <a:cxnLst/>
              <a:rect l="l" t="t" r="r" b="b"/>
              <a:pathLst>
                <a:path w="2391" h="1587" extrusionOk="0">
                  <a:moveTo>
                    <a:pt x="177" y="1"/>
                  </a:moveTo>
                  <a:cubicBezTo>
                    <a:pt x="71" y="1"/>
                    <a:pt x="0" y="189"/>
                    <a:pt x="113" y="234"/>
                  </a:cubicBezTo>
                  <a:cubicBezTo>
                    <a:pt x="502" y="409"/>
                    <a:pt x="866" y="610"/>
                    <a:pt x="1218" y="849"/>
                  </a:cubicBezTo>
                  <a:cubicBezTo>
                    <a:pt x="1556" y="1075"/>
                    <a:pt x="1858" y="1401"/>
                    <a:pt x="2234" y="1576"/>
                  </a:cubicBezTo>
                  <a:cubicBezTo>
                    <a:pt x="2248" y="1583"/>
                    <a:pt x="2262" y="1586"/>
                    <a:pt x="2275" y="1586"/>
                  </a:cubicBezTo>
                  <a:cubicBezTo>
                    <a:pt x="2337" y="1586"/>
                    <a:pt x="2390" y="1523"/>
                    <a:pt x="2360" y="1451"/>
                  </a:cubicBezTo>
                  <a:cubicBezTo>
                    <a:pt x="2171" y="1075"/>
                    <a:pt x="1757" y="824"/>
                    <a:pt x="1418" y="598"/>
                  </a:cubicBezTo>
                  <a:cubicBezTo>
                    <a:pt x="1042" y="347"/>
                    <a:pt x="640" y="158"/>
                    <a:pt x="214" y="8"/>
                  </a:cubicBezTo>
                  <a:cubicBezTo>
                    <a:pt x="201" y="3"/>
                    <a:pt x="189" y="1"/>
                    <a:pt x="177"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8"/>
            <p:cNvSpPr/>
            <p:nvPr/>
          </p:nvSpPr>
          <p:spPr>
            <a:xfrm>
              <a:off x="5306250" y="3530950"/>
              <a:ext cx="43600" cy="32950"/>
            </a:xfrm>
            <a:custGeom>
              <a:avLst/>
              <a:gdLst/>
              <a:ahLst/>
              <a:cxnLst/>
              <a:rect l="l" t="t" r="r" b="b"/>
              <a:pathLst>
                <a:path w="1744" h="1318" extrusionOk="0">
                  <a:moveTo>
                    <a:pt x="170" y="0"/>
                  </a:moveTo>
                  <a:cubicBezTo>
                    <a:pt x="44" y="0"/>
                    <a:pt x="1" y="195"/>
                    <a:pt x="140" y="230"/>
                  </a:cubicBezTo>
                  <a:cubicBezTo>
                    <a:pt x="466" y="331"/>
                    <a:pt x="767" y="481"/>
                    <a:pt x="1031" y="695"/>
                  </a:cubicBezTo>
                  <a:cubicBezTo>
                    <a:pt x="1257" y="883"/>
                    <a:pt x="1395" y="1146"/>
                    <a:pt x="1633" y="1309"/>
                  </a:cubicBezTo>
                  <a:cubicBezTo>
                    <a:pt x="1641" y="1315"/>
                    <a:pt x="1651" y="1317"/>
                    <a:pt x="1662" y="1317"/>
                  </a:cubicBezTo>
                  <a:cubicBezTo>
                    <a:pt x="1700" y="1317"/>
                    <a:pt x="1743" y="1286"/>
                    <a:pt x="1734" y="1247"/>
                  </a:cubicBezTo>
                  <a:cubicBezTo>
                    <a:pt x="1721" y="920"/>
                    <a:pt x="1420" y="657"/>
                    <a:pt x="1181" y="469"/>
                  </a:cubicBezTo>
                  <a:cubicBezTo>
                    <a:pt x="880" y="243"/>
                    <a:pt x="554" y="92"/>
                    <a:pt x="203" y="4"/>
                  </a:cubicBezTo>
                  <a:cubicBezTo>
                    <a:pt x="191" y="1"/>
                    <a:pt x="180" y="0"/>
                    <a:pt x="17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8"/>
            <p:cNvSpPr/>
            <p:nvPr/>
          </p:nvSpPr>
          <p:spPr>
            <a:xfrm>
              <a:off x="5233750" y="3483700"/>
              <a:ext cx="40800" cy="12725"/>
            </a:xfrm>
            <a:custGeom>
              <a:avLst/>
              <a:gdLst/>
              <a:ahLst/>
              <a:cxnLst/>
              <a:rect l="l" t="t" r="r" b="b"/>
              <a:pathLst>
                <a:path w="1632" h="509" extrusionOk="0">
                  <a:moveTo>
                    <a:pt x="882" y="0"/>
                  </a:moveTo>
                  <a:cubicBezTo>
                    <a:pt x="571" y="0"/>
                    <a:pt x="266" y="99"/>
                    <a:pt x="66" y="351"/>
                  </a:cubicBezTo>
                  <a:cubicBezTo>
                    <a:pt x="1" y="416"/>
                    <a:pt x="57" y="509"/>
                    <a:pt x="139" y="509"/>
                  </a:cubicBezTo>
                  <a:cubicBezTo>
                    <a:pt x="151" y="509"/>
                    <a:pt x="165" y="507"/>
                    <a:pt x="179" y="501"/>
                  </a:cubicBezTo>
                  <a:cubicBezTo>
                    <a:pt x="445" y="372"/>
                    <a:pt x="695" y="280"/>
                    <a:pt x="956" y="280"/>
                  </a:cubicBezTo>
                  <a:cubicBezTo>
                    <a:pt x="1102" y="280"/>
                    <a:pt x="1251" y="309"/>
                    <a:pt x="1408" y="376"/>
                  </a:cubicBezTo>
                  <a:cubicBezTo>
                    <a:pt x="1424" y="383"/>
                    <a:pt x="1438" y="386"/>
                    <a:pt x="1452" y="386"/>
                  </a:cubicBezTo>
                  <a:cubicBezTo>
                    <a:pt x="1566" y="386"/>
                    <a:pt x="1632" y="181"/>
                    <a:pt x="1509" y="125"/>
                  </a:cubicBezTo>
                  <a:cubicBezTo>
                    <a:pt x="1319" y="48"/>
                    <a:pt x="1099" y="0"/>
                    <a:pt x="88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8"/>
            <p:cNvSpPr/>
            <p:nvPr/>
          </p:nvSpPr>
          <p:spPr>
            <a:xfrm>
              <a:off x="5249350" y="3512200"/>
              <a:ext cx="46925" cy="17475"/>
            </a:xfrm>
            <a:custGeom>
              <a:avLst/>
              <a:gdLst/>
              <a:ahLst/>
              <a:cxnLst/>
              <a:rect l="l" t="t" r="r" b="b"/>
              <a:pathLst>
                <a:path w="1877" h="699" extrusionOk="0">
                  <a:moveTo>
                    <a:pt x="1639" y="1"/>
                  </a:moveTo>
                  <a:cubicBezTo>
                    <a:pt x="1097" y="1"/>
                    <a:pt x="416" y="134"/>
                    <a:pt x="44" y="554"/>
                  </a:cubicBezTo>
                  <a:cubicBezTo>
                    <a:pt x="0" y="597"/>
                    <a:pt x="33" y="699"/>
                    <a:pt x="92" y="699"/>
                  </a:cubicBezTo>
                  <a:cubicBezTo>
                    <a:pt x="101" y="699"/>
                    <a:pt x="110" y="696"/>
                    <a:pt x="119" y="692"/>
                  </a:cubicBezTo>
                  <a:cubicBezTo>
                    <a:pt x="370" y="604"/>
                    <a:pt x="609" y="453"/>
                    <a:pt x="860" y="378"/>
                  </a:cubicBezTo>
                  <a:cubicBezTo>
                    <a:pt x="1136" y="277"/>
                    <a:pt x="1424" y="240"/>
                    <a:pt x="1713" y="240"/>
                  </a:cubicBezTo>
                  <a:cubicBezTo>
                    <a:pt x="1876" y="240"/>
                    <a:pt x="1876" y="1"/>
                    <a:pt x="1713" y="1"/>
                  </a:cubicBezTo>
                  <a:cubicBezTo>
                    <a:pt x="1689" y="1"/>
                    <a:pt x="1664" y="1"/>
                    <a:pt x="1639"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8"/>
            <p:cNvSpPr/>
            <p:nvPr/>
          </p:nvSpPr>
          <p:spPr>
            <a:xfrm>
              <a:off x="5262550" y="3545350"/>
              <a:ext cx="49550" cy="15900"/>
            </a:xfrm>
            <a:custGeom>
              <a:avLst/>
              <a:gdLst/>
              <a:ahLst/>
              <a:cxnLst/>
              <a:rect l="l" t="t" r="r" b="b"/>
              <a:pathLst>
                <a:path w="1982" h="636" extrusionOk="0">
                  <a:moveTo>
                    <a:pt x="880" y="0"/>
                  </a:moveTo>
                  <a:cubicBezTo>
                    <a:pt x="587" y="0"/>
                    <a:pt x="241" y="78"/>
                    <a:pt x="56" y="307"/>
                  </a:cubicBezTo>
                  <a:cubicBezTo>
                    <a:pt x="0" y="373"/>
                    <a:pt x="33" y="489"/>
                    <a:pt x="119" y="489"/>
                  </a:cubicBezTo>
                  <a:cubicBezTo>
                    <a:pt x="131" y="489"/>
                    <a:pt x="143" y="487"/>
                    <a:pt x="156" y="482"/>
                  </a:cubicBezTo>
                  <a:cubicBezTo>
                    <a:pt x="432" y="395"/>
                    <a:pt x="645" y="269"/>
                    <a:pt x="947" y="269"/>
                  </a:cubicBezTo>
                  <a:cubicBezTo>
                    <a:pt x="1248" y="282"/>
                    <a:pt x="1549" y="407"/>
                    <a:pt x="1775" y="608"/>
                  </a:cubicBezTo>
                  <a:cubicBezTo>
                    <a:pt x="1795" y="628"/>
                    <a:pt x="1817" y="636"/>
                    <a:pt x="1838" y="636"/>
                  </a:cubicBezTo>
                  <a:cubicBezTo>
                    <a:pt x="1913" y="636"/>
                    <a:pt x="1981" y="535"/>
                    <a:pt x="1913" y="457"/>
                  </a:cubicBezTo>
                  <a:cubicBezTo>
                    <a:pt x="1674" y="194"/>
                    <a:pt x="1361" y="43"/>
                    <a:pt x="1009" y="6"/>
                  </a:cubicBezTo>
                  <a:cubicBezTo>
                    <a:pt x="968" y="2"/>
                    <a:pt x="925" y="0"/>
                    <a:pt x="880"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38"/>
            <p:cNvSpPr/>
            <p:nvPr/>
          </p:nvSpPr>
          <p:spPr>
            <a:xfrm>
              <a:off x="5188750" y="3522375"/>
              <a:ext cx="42250" cy="30825"/>
            </a:xfrm>
            <a:custGeom>
              <a:avLst/>
              <a:gdLst/>
              <a:ahLst/>
              <a:cxnLst/>
              <a:rect l="l" t="t" r="r" b="b"/>
              <a:pathLst>
                <a:path w="1690" h="1233" extrusionOk="0">
                  <a:moveTo>
                    <a:pt x="1554" y="1"/>
                  </a:moveTo>
                  <a:cubicBezTo>
                    <a:pt x="1542" y="1"/>
                    <a:pt x="1529" y="3"/>
                    <a:pt x="1514" y="9"/>
                  </a:cubicBezTo>
                  <a:cubicBezTo>
                    <a:pt x="962" y="184"/>
                    <a:pt x="234" y="561"/>
                    <a:pt x="21" y="1150"/>
                  </a:cubicBezTo>
                  <a:cubicBezTo>
                    <a:pt x="1" y="1191"/>
                    <a:pt x="47" y="1232"/>
                    <a:pt x="92" y="1232"/>
                  </a:cubicBezTo>
                  <a:cubicBezTo>
                    <a:pt x="102" y="1232"/>
                    <a:pt x="112" y="1230"/>
                    <a:pt x="121" y="1226"/>
                  </a:cubicBezTo>
                  <a:cubicBezTo>
                    <a:pt x="347" y="1075"/>
                    <a:pt x="523" y="862"/>
                    <a:pt x="724" y="699"/>
                  </a:cubicBezTo>
                  <a:cubicBezTo>
                    <a:pt x="975" y="498"/>
                    <a:pt x="1263" y="335"/>
                    <a:pt x="1577" y="222"/>
                  </a:cubicBezTo>
                  <a:cubicBezTo>
                    <a:pt x="1690" y="177"/>
                    <a:pt x="1661" y="1"/>
                    <a:pt x="155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8"/>
            <p:cNvSpPr/>
            <p:nvPr/>
          </p:nvSpPr>
          <p:spPr>
            <a:xfrm>
              <a:off x="5206725" y="3558600"/>
              <a:ext cx="25675" cy="17125"/>
            </a:xfrm>
            <a:custGeom>
              <a:avLst/>
              <a:gdLst/>
              <a:ahLst/>
              <a:cxnLst/>
              <a:rect l="l" t="t" r="r" b="b"/>
              <a:pathLst>
                <a:path w="1027" h="685" extrusionOk="0">
                  <a:moveTo>
                    <a:pt x="892" y="0"/>
                  </a:moveTo>
                  <a:cubicBezTo>
                    <a:pt x="885" y="0"/>
                    <a:pt x="878" y="1"/>
                    <a:pt x="871" y="3"/>
                  </a:cubicBezTo>
                  <a:cubicBezTo>
                    <a:pt x="544" y="65"/>
                    <a:pt x="130" y="266"/>
                    <a:pt x="17" y="605"/>
                  </a:cubicBezTo>
                  <a:cubicBezTo>
                    <a:pt x="0" y="657"/>
                    <a:pt x="37" y="685"/>
                    <a:pt x="77" y="685"/>
                  </a:cubicBezTo>
                  <a:cubicBezTo>
                    <a:pt x="96" y="685"/>
                    <a:pt x="115" y="679"/>
                    <a:pt x="130" y="668"/>
                  </a:cubicBezTo>
                  <a:cubicBezTo>
                    <a:pt x="256" y="567"/>
                    <a:pt x="344" y="442"/>
                    <a:pt x="482" y="354"/>
                  </a:cubicBezTo>
                  <a:cubicBezTo>
                    <a:pt x="607" y="266"/>
                    <a:pt x="758" y="203"/>
                    <a:pt x="921" y="178"/>
                  </a:cubicBezTo>
                  <a:cubicBezTo>
                    <a:pt x="1026" y="155"/>
                    <a:pt x="990" y="0"/>
                    <a:pt x="89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38"/>
            <p:cNvSpPr/>
            <p:nvPr/>
          </p:nvSpPr>
          <p:spPr>
            <a:xfrm>
              <a:off x="5259850" y="3589575"/>
              <a:ext cx="37900" cy="14725"/>
            </a:xfrm>
            <a:custGeom>
              <a:avLst/>
              <a:gdLst/>
              <a:ahLst/>
              <a:cxnLst/>
              <a:rect l="l" t="t" r="r" b="b"/>
              <a:pathLst>
                <a:path w="1516" h="589" extrusionOk="0">
                  <a:moveTo>
                    <a:pt x="403" y="0"/>
                  </a:moveTo>
                  <a:cubicBezTo>
                    <a:pt x="310" y="0"/>
                    <a:pt x="220" y="7"/>
                    <a:pt x="139" y="19"/>
                  </a:cubicBezTo>
                  <a:cubicBezTo>
                    <a:pt x="4" y="31"/>
                    <a:pt x="1" y="245"/>
                    <a:pt x="128" y="245"/>
                  </a:cubicBezTo>
                  <a:cubicBezTo>
                    <a:pt x="131" y="245"/>
                    <a:pt x="135" y="245"/>
                    <a:pt x="139" y="244"/>
                  </a:cubicBezTo>
                  <a:cubicBezTo>
                    <a:pt x="211" y="237"/>
                    <a:pt x="283" y="233"/>
                    <a:pt x="354" y="233"/>
                  </a:cubicBezTo>
                  <a:cubicBezTo>
                    <a:pt x="519" y="233"/>
                    <a:pt x="680" y="255"/>
                    <a:pt x="829" y="307"/>
                  </a:cubicBezTo>
                  <a:cubicBezTo>
                    <a:pt x="1042" y="382"/>
                    <a:pt x="1205" y="520"/>
                    <a:pt x="1406" y="583"/>
                  </a:cubicBezTo>
                  <a:cubicBezTo>
                    <a:pt x="1415" y="587"/>
                    <a:pt x="1423" y="588"/>
                    <a:pt x="1431" y="588"/>
                  </a:cubicBezTo>
                  <a:cubicBezTo>
                    <a:pt x="1481" y="588"/>
                    <a:pt x="1516" y="526"/>
                    <a:pt x="1494" y="483"/>
                  </a:cubicBezTo>
                  <a:cubicBezTo>
                    <a:pt x="1300" y="125"/>
                    <a:pt x="814" y="0"/>
                    <a:pt x="40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38"/>
            <p:cNvSpPr/>
            <p:nvPr/>
          </p:nvSpPr>
          <p:spPr>
            <a:xfrm>
              <a:off x="5299475" y="3569675"/>
              <a:ext cx="35450" cy="26825"/>
            </a:xfrm>
            <a:custGeom>
              <a:avLst/>
              <a:gdLst/>
              <a:ahLst/>
              <a:cxnLst/>
              <a:rect l="l" t="t" r="r" b="b"/>
              <a:pathLst>
                <a:path w="1418" h="1073" extrusionOk="0">
                  <a:moveTo>
                    <a:pt x="141" y="1"/>
                  </a:moveTo>
                  <a:cubicBezTo>
                    <a:pt x="35" y="1"/>
                    <a:pt x="0" y="193"/>
                    <a:pt x="122" y="237"/>
                  </a:cubicBezTo>
                  <a:cubicBezTo>
                    <a:pt x="348" y="325"/>
                    <a:pt x="574" y="451"/>
                    <a:pt x="762" y="601"/>
                  </a:cubicBezTo>
                  <a:cubicBezTo>
                    <a:pt x="925" y="739"/>
                    <a:pt x="1063" y="915"/>
                    <a:pt x="1226" y="1053"/>
                  </a:cubicBezTo>
                  <a:cubicBezTo>
                    <a:pt x="1243" y="1066"/>
                    <a:pt x="1266" y="1073"/>
                    <a:pt x="1288" y="1073"/>
                  </a:cubicBezTo>
                  <a:cubicBezTo>
                    <a:pt x="1351" y="1073"/>
                    <a:pt x="1417" y="1026"/>
                    <a:pt x="1390" y="953"/>
                  </a:cubicBezTo>
                  <a:cubicBezTo>
                    <a:pt x="1189" y="488"/>
                    <a:pt x="637" y="175"/>
                    <a:pt x="185" y="11"/>
                  </a:cubicBezTo>
                  <a:cubicBezTo>
                    <a:pt x="169" y="4"/>
                    <a:pt x="154" y="1"/>
                    <a:pt x="141"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38"/>
            <p:cNvSpPr/>
            <p:nvPr/>
          </p:nvSpPr>
          <p:spPr>
            <a:xfrm>
              <a:off x="5360800" y="3601575"/>
              <a:ext cx="17025" cy="29350"/>
            </a:xfrm>
            <a:custGeom>
              <a:avLst/>
              <a:gdLst/>
              <a:ahLst/>
              <a:cxnLst/>
              <a:rect l="l" t="t" r="r" b="b"/>
              <a:pathLst>
                <a:path w="681" h="1174" extrusionOk="0">
                  <a:moveTo>
                    <a:pt x="205" y="0"/>
                  </a:moveTo>
                  <a:cubicBezTo>
                    <a:pt x="84" y="0"/>
                    <a:pt x="1" y="178"/>
                    <a:pt x="141" y="254"/>
                  </a:cubicBezTo>
                  <a:cubicBezTo>
                    <a:pt x="292" y="342"/>
                    <a:pt x="380" y="492"/>
                    <a:pt x="392" y="680"/>
                  </a:cubicBezTo>
                  <a:cubicBezTo>
                    <a:pt x="392" y="831"/>
                    <a:pt x="317" y="969"/>
                    <a:pt x="304" y="1107"/>
                  </a:cubicBezTo>
                  <a:cubicBezTo>
                    <a:pt x="304" y="1149"/>
                    <a:pt x="339" y="1173"/>
                    <a:pt x="372" y="1173"/>
                  </a:cubicBezTo>
                  <a:cubicBezTo>
                    <a:pt x="379" y="1173"/>
                    <a:pt x="386" y="1172"/>
                    <a:pt x="392" y="1170"/>
                  </a:cubicBezTo>
                  <a:cubicBezTo>
                    <a:pt x="631" y="1120"/>
                    <a:pt x="681" y="806"/>
                    <a:pt x="656" y="605"/>
                  </a:cubicBezTo>
                  <a:cubicBezTo>
                    <a:pt x="631" y="354"/>
                    <a:pt x="493" y="141"/>
                    <a:pt x="267" y="15"/>
                  </a:cubicBezTo>
                  <a:cubicBezTo>
                    <a:pt x="246" y="5"/>
                    <a:pt x="225" y="0"/>
                    <a:pt x="20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38"/>
            <p:cNvSpPr/>
            <p:nvPr/>
          </p:nvSpPr>
          <p:spPr>
            <a:xfrm>
              <a:off x="5379650" y="3557725"/>
              <a:ext cx="23275" cy="53775"/>
            </a:xfrm>
            <a:custGeom>
              <a:avLst/>
              <a:gdLst/>
              <a:ahLst/>
              <a:cxnLst/>
              <a:rect l="l" t="t" r="r" b="b"/>
              <a:pathLst>
                <a:path w="931" h="2151" extrusionOk="0">
                  <a:moveTo>
                    <a:pt x="140" y="1"/>
                  </a:moveTo>
                  <a:cubicBezTo>
                    <a:pt x="68" y="1"/>
                    <a:pt x="0" y="73"/>
                    <a:pt x="52" y="151"/>
                  </a:cubicBezTo>
                  <a:cubicBezTo>
                    <a:pt x="228" y="439"/>
                    <a:pt x="354" y="740"/>
                    <a:pt x="429" y="1067"/>
                  </a:cubicBezTo>
                  <a:cubicBezTo>
                    <a:pt x="492" y="1405"/>
                    <a:pt x="429" y="1719"/>
                    <a:pt x="467" y="2058"/>
                  </a:cubicBezTo>
                  <a:cubicBezTo>
                    <a:pt x="475" y="2107"/>
                    <a:pt x="526" y="2151"/>
                    <a:pt x="574" y="2151"/>
                  </a:cubicBezTo>
                  <a:cubicBezTo>
                    <a:pt x="600" y="2151"/>
                    <a:pt x="625" y="2139"/>
                    <a:pt x="642" y="2108"/>
                  </a:cubicBezTo>
                  <a:cubicBezTo>
                    <a:pt x="931" y="1481"/>
                    <a:pt x="617" y="565"/>
                    <a:pt x="228" y="50"/>
                  </a:cubicBezTo>
                  <a:cubicBezTo>
                    <a:pt x="205" y="15"/>
                    <a:pt x="172" y="1"/>
                    <a:pt x="1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38"/>
            <p:cNvSpPr/>
            <p:nvPr/>
          </p:nvSpPr>
          <p:spPr>
            <a:xfrm>
              <a:off x="5315275" y="3624200"/>
              <a:ext cx="18650" cy="38300"/>
            </a:xfrm>
            <a:custGeom>
              <a:avLst/>
              <a:gdLst/>
              <a:ahLst/>
              <a:cxnLst/>
              <a:rect l="l" t="t" r="r" b="b"/>
              <a:pathLst>
                <a:path w="746" h="1532" extrusionOk="0">
                  <a:moveTo>
                    <a:pt x="154" y="1"/>
                  </a:moveTo>
                  <a:cubicBezTo>
                    <a:pt x="72" y="1"/>
                    <a:pt x="1" y="116"/>
                    <a:pt x="67" y="202"/>
                  </a:cubicBezTo>
                  <a:cubicBezTo>
                    <a:pt x="218" y="390"/>
                    <a:pt x="293" y="616"/>
                    <a:pt x="293" y="855"/>
                  </a:cubicBezTo>
                  <a:cubicBezTo>
                    <a:pt x="293" y="1068"/>
                    <a:pt x="205" y="1231"/>
                    <a:pt x="168" y="1432"/>
                  </a:cubicBezTo>
                  <a:cubicBezTo>
                    <a:pt x="158" y="1481"/>
                    <a:pt x="195" y="1531"/>
                    <a:pt x="236" y="1531"/>
                  </a:cubicBezTo>
                  <a:cubicBezTo>
                    <a:pt x="247" y="1531"/>
                    <a:pt x="258" y="1528"/>
                    <a:pt x="268" y="1520"/>
                  </a:cubicBezTo>
                  <a:cubicBezTo>
                    <a:pt x="745" y="1193"/>
                    <a:pt x="557" y="403"/>
                    <a:pt x="231" y="39"/>
                  </a:cubicBezTo>
                  <a:cubicBezTo>
                    <a:pt x="207" y="12"/>
                    <a:pt x="180" y="1"/>
                    <a:pt x="15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38"/>
            <p:cNvSpPr/>
            <p:nvPr/>
          </p:nvSpPr>
          <p:spPr>
            <a:xfrm>
              <a:off x="5255425" y="3632250"/>
              <a:ext cx="43275" cy="30775"/>
            </a:xfrm>
            <a:custGeom>
              <a:avLst/>
              <a:gdLst/>
              <a:ahLst/>
              <a:cxnLst/>
              <a:rect l="l" t="t" r="r" b="b"/>
              <a:pathLst>
                <a:path w="1731" h="1231" extrusionOk="0">
                  <a:moveTo>
                    <a:pt x="119" y="0"/>
                  </a:moveTo>
                  <a:cubicBezTo>
                    <a:pt x="21" y="0"/>
                    <a:pt x="0" y="147"/>
                    <a:pt x="102" y="181"/>
                  </a:cubicBezTo>
                  <a:cubicBezTo>
                    <a:pt x="403" y="307"/>
                    <a:pt x="692" y="457"/>
                    <a:pt x="956" y="658"/>
                  </a:cubicBezTo>
                  <a:cubicBezTo>
                    <a:pt x="1169" y="834"/>
                    <a:pt x="1357" y="1110"/>
                    <a:pt x="1608" y="1223"/>
                  </a:cubicBezTo>
                  <a:cubicBezTo>
                    <a:pt x="1621" y="1228"/>
                    <a:pt x="1634" y="1231"/>
                    <a:pt x="1647" y="1231"/>
                  </a:cubicBezTo>
                  <a:cubicBezTo>
                    <a:pt x="1694" y="1231"/>
                    <a:pt x="1731" y="1195"/>
                    <a:pt x="1721" y="1135"/>
                  </a:cubicBezTo>
                  <a:cubicBezTo>
                    <a:pt x="1646" y="846"/>
                    <a:pt x="1319" y="620"/>
                    <a:pt x="1094" y="470"/>
                  </a:cubicBezTo>
                  <a:cubicBezTo>
                    <a:pt x="805" y="269"/>
                    <a:pt x="479" y="119"/>
                    <a:pt x="152" y="6"/>
                  </a:cubicBezTo>
                  <a:cubicBezTo>
                    <a:pt x="140" y="2"/>
                    <a:pt x="129" y="0"/>
                    <a:pt x="119"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38"/>
            <p:cNvSpPr/>
            <p:nvPr/>
          </p:nvSpPr>
          <p:spPr>
            <a:xfrm>
              <a:off x="5198650" y="3602375"/>
              <a:ext cx="39700" cy="13950"/>
            </a:xfrm>
            <a:custGeom>
              <a:avLst/>
              <a:gdLst/>
              <a:ahLst/>
              <a:cxnLst/>
              <a:rect l="l" t="t" r="r" b="b"/>
              <a:pathLst>
                <a:path w="1588" h="558" extrusionOk="0">
                  <a:moveTo>
                    <a:pt x="1085" y="1"/>
                  </a:moveTo>
                  <a:cubicBezTo>
                    <a:pt x="695" y="1"/>
                    <a:pt x="290" y="118"/>
                    <a:pt x="52" y="423"/>
                  </a:cubicBezTo>
                  <a:cubicBezTo>
                    <a:pt x="0" y="494"/>
                    <a:pt x="75" y="558"/>
                    <a:pt x="138" y="558"/>
                  </a:cubicBezTo>
                  <a:cubicBezTo>
                    <a:pt x="152" y="558"/>
                    <a:pt x="166" y="555"/>
                    <a:pt x="177" y="548"/>
                  </a:cubicBezTo>
                  <a:cubicBezTo>
                    <a:pt x="524" y="401"/>
                    <a:pt x="800" y="254"/>
                    <a:pt x="1153" y="254"/>
                  </a:cubicBezTo>
                  <a:cubicBezTo>
                    <a:pt x="1222" y="254"/>
                    <a:pt x="1294" y="260"/>
                    <a:pt x="1369" y="272"/>
                  </a:cubicBezTo>
                  <a:cubicBezTo>
                    <a:pt x="1377" y="273"/>
                    <a:pt x="1385" y="274"/>
                    <a:pt x="1393" y="274"/>
                  </a:cubicBezTo>
                  <a:cubicBezTo>
                    <a:pt x="1538" y="274"/>
                    <a:pt x="1588" y="57"/>
                    <a:pt x="1445" y="34"/>
                  </a:cubicBezTo>
                  <a:cubicBezTo>
                    <a:pt x="1330" y="12"/>
                    <a:pt x="1208" y="1"/>
                    <a:pt x="108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38"/>
            <p:cNvSpPr/>
            <p:nvPr/>
          </p:nvSpPr>
          <p:spPr>
            <a:xfrm>
              <a:off x="5146725" y="3581675"/>
              <a:ext cx="29425" cy="28100"/>
            </a:xfrm>
            <a:custGeom>
              <a:avLst/>
              <a:gdLst/>
              <a:ahLst/>
              <a:cxnLst/>
              <a:rect l="l" t="t" r="r" b="b"/>
              <a:pathLst>
                <a:path w="1177" h="1124" extrusionOk="0">
                  <a:moveTo>
                    <a:pt x="1013" y="0"/>
                  </a:moveTo>
                  <a:cubicBezTo>
                    <a:pt x="987" y="0"/>
                    <a:pt x="960" y="10"/>
                    <a:pt x="937" y="33"/>
                  </a:cubicBezTo>
                  <a:cubicBezTo>
                    <a:pt x="773" y="196"/>
                    <a:pt x="598" y="360"/>
                    <a:pt x="435" y="523"/>
                  </a:cubicBezTo>
                  <a:cubicBezTo>
                    <a:pt x="284" y="673"/>
                    <a:pt x="108" y="836"/>
                    <a:pt x="21" y="1025"/>
                  </a:cubicBezTo>
                  <a:cubicBezTo>
                    <a:pt x="1" y="1074"/>
                    <a:pt x="28" y="1124"/>
                    <a:pt x="71" y="1124"/>
                  </a:cubicBezTo>
                  <a:cubicBezTo>
                    <a:pt x="83" y="1124"/>
                    <a:pt x="95" y="1120"/>
                    <a:pt x="108" y="1113"/>
                  </a:cubicBezTo>
                  <a:cubicBezTo>
                    <a:pt x="297" y="1025"/>
                    <a:pt x="460" y="849"/>
                    <a:pt x="610" y="698"/>
                  </a:cubicBezTo>
                  <a:cubicBezTo>
                    <a:pt x="773" y="523"/>
                    <a:pt x="937" y="360"/>
                    <a:pt x="1100" y="184"/>
                  </a:cubicBezTo>
                  <a:cubicBezTo>
                    <a:pt x="1177" y="107"/>
                    <a:pt x="1099" y="0"/>
                    <a:pt x="101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8"/>
            <p:cNvSpPr/>
            <p:nvPr/>
          </p:nvSpPr>
          <p:spPr>
            <a:xfrm>
              <a:off x="5168750" y="3488950"/>
              <a:ext cx="37600" cy="19100"/>
            </a:xfrm>
            <a:custGeom>
              <a:avLst/>
              <a:gdLst/>
              <a:ahLst/>
              <a:cxnLst/>
              <a:rect l="l" t="t" r="r" b="b"/>
              <a:pathLst>
                <a:path w="1504" h="764" extrusionOk="0">
                  <a:moveTo>
                    <a:pt x="1344" y="1"/>
                  </a:moveTo>
                  <a:cubicBezTo>
                    <a:pt x="1337" y="1"/>
                    <a:pt x="1330" y="1"/>
                    <a:pt x="1323" y="3"/>
                  </a:cubicBezTo>
                  <a:cubicBezTo>
                    <a:pt x="884" y="128"/>
                    <a:pt x="357" y="291"/>
                    <a:pt x="43" y="643"/>
                  </a:cubicBezTo>
                  <a:cubicBezTo>
                    <a:pt x="0" y="685"/>
                    <a:pt x="30" y="764"/>
                    <a:pt x="86" y="764"/>
                  </a:cubicBezTo>
                  <a:cubicBezTo>
                    <a:pt x="96" y="764"/>
                    <a:pt x="107" y="761"/>
                    <a:pt x="118" y="756"/>
                  </a:cubicBezTo>
                  <a:cubicBezTo>
                    <a:pt x="545" y="580"/>
                    <a:pt x="921" y="342"/>
                    <a:pt x="1373" y="216"/>
                  </a:cubicBezTo>
                  <a:cubicBezTo>
                    <a:pt x="1503" y="181"/>
                    <a:pt x="1455" y="1"/>
                    <a:pt x="1344"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8"/>
            <p:cNvSpPr/>
            <p:nvPr/>
          </p:nvSpPr>
          <p:spPr>
            <a:xfrm>
              <a:off x="5156475" y="3528525"/>
              <a:ext cx="25075" cy="26100"/>
            </a:xfrm>
            <a:custGeom>
              <a:avLst/>
              <a:gdLst/>
              <a:ahLst/>
              <a:cxnLst/>
              <a:rect l="l" t="t" r="r" b="b"/>
              <a:pathLst>
                <a:path w="1003" h="1044" extrusionOk="0">
                  <a:moveTo>
                    <a:pt x="849" y="0"/>
                  </a:moveTo>
                  <a:cubicBezTo>
                    <a:pt x="823" y="0"/>
                    <a:pt x="796" y="12"/>
                    <a:pt x="772" y="39"/>
                  </a:cubicBezTo>
                  <a:cubicBezTo>
                    <a:pt x="521" y="327"/>
                    <a:pt x="270" y="603"/>
                    <a:pt x="57" y="904"/>
                  </a:cubicBezTo>
                  <a:cubicBezTo>
                    <a:pt x="0" y="971"/>
                    <a:pt x="65" y="1044"/>
                    <a:pt x="132" y="1044"/>
                  </a:cubicBezTo>
                  <a:cubicBezTo>
                    <a:pt x="154" y="1044"/>
                    <a:pt x="177" y="1036"/>
                    <a:pt x="195" y="1017"/>
                  </a:cubicBezTo>
                  <a:cubicBezTo>
                    <a:pt x="471" y="766"/>
                    <a:pt x="697" y="478"/>
                    <a:pt x="936" y="202"/>
                  </a:cubicBezTo>
                  <a:cubicBezTo>
                    <a:pt x="1003" y="116"/>
                    <a:pt x="931" y="0"/>
                    <a:pt x="849"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8"/>
            <p:cNvSpPr/>
            <p:nvPr/>
          </p:nvSpPr>
          <p:spPr>
            <a:xfrm>
              <a:off x="5109675" y="3539500"/>
              <a:ext cx="26950" cy="37350"/>
            </a:xfrm>
            <a:custGeom>
              <a:avLst/>
              <a:gdLst/>
              <a:ahLst/>
              <a:cxnLst/>
              <a:rect l="l" t="t" r="r" b="b"/>
              <a:pathLst>
                <a:path w="1078" h="1494" extrusionOk="0">
                  <a:moveTo>
                    <a:pt x="909" y="1"/>
                  </a:moveTo>
                  <a:cubicBezTo>
                    <a:pt x="881" y="1"/>
                    <a:pt x="852" y="12"/>
                    <a:pt x="825" y="39"/>
                  </a:cubicBezTo>
                  <a:cubicBezTo>
                    <a:pt x="499" y="415"/>
                    <a:pt x="110" y="880"/>
                    <a:pt x="9" y="1382"/>
                  </a:cubicBezTo>
                  <a:cubicBezTo>
                    <a:pt x="1" y="1448"/>
                    <a:pt x="54" y="1493"/>
                    <a:pt x="105" y="1493"/>
                  </a:cubicBezTo>
                  <a:cubicBezTo>
                    <a:pt x="130" y="1493"/>
                    <a:pt x="156" y="1482"/>
                    <a:pt x="172" y="1457"/>
                  </a:cubicBezTo>
                  <a:cubicBezTo>
                    <a:pt x="474" y="1055"/>
                    <a:pt x="674" y="603"/>
                    <a:pt x="1001" y="214"/>
                  </a:cubicBezTo>
                  <a:cubicBezTo>
                    <a:pt x="1077" y="119"/>
                    <a:pt x="1000" y="1"/>
                    <a:pt x="909"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38"/>
            <p:cNvSpPr/>
            <p:nvPr/>
          </p:nvSpPr>
          <p:spPr>
            <a:xfrm>
              <a:off x="5357425" y="3631600"/>
              <a:ext cx="8175" cy="35775"/>
            </a:xfrm>
            <a:custGeom>
              <a:avLst/>
              <a:gdLst/>
              <a:ahLst/>
              <a:cxnLst/>
              <a:rect l="l" t="t" r="r" b="b"/>
              <a:pathLst>
                <a:path w="327" h="1431" extrusionOk="0">
                  <a:moveTo>
                    <a:pt x="162" y="0"/>
                  </a:moveTo>
                  <a:cubicBezTo>
                    <a:pt x="116" y="0"/>
                    <a:pt x="69" y="32"/>
                    <a:pt x="63" y="94"/>
                  </a:cubicBezTo>
                  <a:cubicBezTo>
                    <a:pt x="50" y="521"/>
                    <a:pt x="0" y="960"/>
                    <a:pt x="88" y="1374"/>
                  </a:cubicBezTo>
                  <a:cubicBezTo>
                    <a:pt x="94" y="1412"/>
                    <a:pt x="126" y="1431"/>
                    <a:pt x="159" y="1431"/>
                  </a:cubicBezTo>
                  <a:cubicBezTo>
                    <a:pt x="192" y="1431"/>
                    <a:pt x="226" y="1412"/>
                    <a:pt x="239" y="1374"/>
                  </a:cubicBezTo>
                  <a:cubicBezTo>
                    <a:pt x="327" y="960"/>
                    <a:pt x="276" y="521"/>
                    <a:pt x="251" y="94"/>
                  </a:cubicBezTo>
                  <a:cubicBezTo>
                    <a:pt x="251" y="32"/>
                    <a:pt x="207" y="0"/>
                    <a:pt x="162"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38"/>
            <p:cNvSpPr/>
            <p:nvPr/>
          </p:nvSpPr>
          <p:spPr>
            <a:xfrm>
              <a:off x="5381100" y="3646550"/>
              <a:ext cx="22275" cy="38700"/>
            </a:xfrm>
            <a:custGeom>
              <a:avLst/>
              <a:gdLst/>
              <a:ahLst/>
              <a:cxnLst/>
              <a:rect l="l" t="t" r="r" b="b"/>
              <a:pathLst>
                <a:path w="891" h="1548" extrusionOk="0">
                  <a:moveTo>
                    <a:pt x="740" y="1"/>
                  </a:moveTo>
                  <a:cubicBezTo>
                    <a:pt x="691" y="1"/>
                    <a:pt x="642" y="27"/>
                    <a:pt x="622" y="86"/>
                  </a:cubicBezTo>
                  <a:cubicBezTo>
                    <a:pt x="471" y="563"/>
                    <a:pt x="233" y="1002"/>
                    <a:pt x="20" y="1454"/>
                  </a:cubicBezTo>
                  <a:cubicBezTo>
                    <a:pt x="1" y="1501"/>
                    <a:pt x="38" y="1547"/>
                    <a:pt x="79" y="1547"/>
                  </a:cubicBezTo>
                  <a:cubicBezTo>
                    <a:pt x="93" y="1547"/>
                    <a:pt x="107" y="1542"/>
                    <a:pt x="120" y="1529"/>
                  </a:cubicBezTo>
                  <a:cubicBezTo>
                    <a:pt x="484" y="1140"/>
                    <a:pt x="697" y="663"/>
                    <a:pt x="860" y="161"/>
                  </a:cubicBezTo>
                  <a:cubicBezTo>
                    <a:pt x="891" y="63"/>
                    <a:pt x="815" y="1"/>
                    <a:pt x="740"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38"/>
            <p:cNvSpPr/>
            <p:nvPr/>
          </p:nvSpPr>
          <p:spPr>
            <a:xfrm>
              <a:off x="5359525" y="3488875"/>
              <a:ext cx="24275" cy="26925"/>
            </a:xfrm>
            <a:custGeom>
              <a:avLst/>
              <a:gdLst/>
              <a:ahLst/>
              <a:cxnLst/>
              <a:rect l="l" t="t" r="r" b="b"/>
              <a:pathLst>
                <a:path w="971" h="1077" extrusionOk="0">
                  <a:moveTo>
                    <a:pt x="125" y="0"/>
                  </a:moveTo>
                  <a:cubicBezTo>
                    <a:pt x="43" y="0"/>
                    <a:pt x="1" y="135"/>
                    <a:pt x="79" y="169"/>
                  </a:cubicBezTo>
                  <a:cubicBezTo>
                    <a:pt x="268" y="257"/>
                    <a:pt x="418" y="370"/>
                    <a:pt x="544" y="533"/>
                  </a:cubicBezTo>
                  <a:cubicBezTo>
                    <a:pt x="657" y="696"/>
                    <a:pt x="707" y="872"/>
                    <a:pt x="795" y="1035"/>
                  </a:cubicBezTo>
                  <a:cubicBezTo>
                    <a:pt x="805" y="1064"/>
                    <a:pt x="824" y="1077"/>
                    <a:pt x="845" y="1077"/>
                  </a:cubicBezTo>
                  <a:cubicBezTo>
                    <a:pt x="877" y="1077"/>
                    <a:pt x="913" y="1048"/>
                    <a:pt x="920" y="1010"/>
                  </a:cubicBezTo>
                  <a:cubicBezTo>
                    <a:pt x="970" y="558"/>
                    <a:pt x="519" y="156"/>
                    <a:pt x="155" y="6"/>
                  </a:cubicBezTo>
                  <a:cubicBezTo>
                    <a:pt x="144" y="2"/>
                    <a:pt x="135" y="0"/>
                    <a:pt x="12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38"/>
            <p:cNvSpPr/>
            <p:nvPr/>
          </p:nvSpPr>
          <p:spPr>
            <a:xfrm>
              <a:off x="5203250" y="3645550"/>
              <a:ext cx="20850" cy="9350"/>
            </a:xfrm>
            <a:custGeom>
              <a:avLst/>
              <a:gdLst/>
              <a:ahLst/>
              <a:cxnLst/>
              <a:rect l="l" t="t" r="r" b="b"/>
              <a:pathLst>
                <a:path w="834" h="374" extrusionOk="0">
                  <a:moveTo>
                    <a:pt x="458" y="1"/>
                  </a:moveTo>
                  <a:cubicBezTo>
                    <a:pt x="319" y="1"/>
                    <a:pt x="194" y="63"/>
                    <a:pt x="94" y="151"/>
                  </a:cubicBezTo>
                  <a:cubicBezTo>
                    <a:pt x="0" y="224"/>
                    <a:pt x="87" y="374"/>
                    <a:pt x="184" y="374"/>
                  </a:cubicBezTo>
                  <a:cubicBezTo>
                    <a:pt x="204" y="374"/>
                    <a:pt x="225" y="367"/>
                    <a:pt x="244" y="352"/>
                  </a:cubicBezTo>
                  <a:cubicBezTo>
                    <a:pt x="319" y="289"/>
                    <a:pt x="395" y="264"/>
                    <a:pt x="495" y="252"/>
                  </a:cubicBezTo>
                  <a:cubicBezTo>
                    <a:pt x="565" y="252"/>
                    <a:pt x="628" y="284"/>
                    <a:pt x="695" y="284"/>
                  </a:cubicBezTo>
                  <a:cubicBezTo>
                    <a:pt x="711" y="284"/>
                    <a:pt x="729" y="282"/>
                    <a:pt x="746" y="277"/>
                  </a:cubicBezTo>
                  <a:cubicBezTo>
                    <a:pt x="821" y="264"/>
                    <a:pt x="834" y="189"/>
                    <a:pt x="809" y="139"/>
                  </a:cubicBezTo>
                  <a:cubicBezTo>
                    <a:pt x="759" y="26"/>
                    <a:pt x="570" y="1"/>
                    <a:pt x="458"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38"/>
            <p:cNvSpPr/>
            <p:nvPr/>
          </p:nvSpPr>
          <p:spPr>
            <a:xfrm>
              <a:off x="5227700" y="3672100"/>
              <a:ext cx="37825" cy="11500"/>
            </a:xfrm>
            <a:custGeom>
              <a:avLst/>
              <a:gdLst/>
              <a:ahLst/>
              <a:cxnLst/>
              <a:rect l="l" t="t" r="r" b="b"/>
              <a:pathLst>
                <a:path w="1513" h="460" extrusionOk="0">
                  <a:moveTo>
                    <a:pt x="206" y="0"/>
                  </a:moveTo>
                  <a:cubicBezTo>
                    <a:pt x="179" y="0"/>
                    <a:pt x="152" y="1"/>
                    <a:pt x="125" y="4"/>
                  </a:cubicBezTo>
                  <a:lnTo>
                    <a:pt x="125" y="4"/>
                  </a:lnTo>
                  <a:cubicBezTo>
                    <a:pt x="120" y="3"/>
                    <a:pt x="114" y="2"/>
                    <a:pt x="109" y="2"/>
                  </a:cubicBezTo>
                  <a:cubicBezTo>
                    <a:pt x="36" y="2"/>
                    <a:pt x="1" y="110"/>
                    <a:pt x="69" y="156"/>
                  </a:cubicBezTo>
                  <a:cubicBezTo>
                    <a:pt x="283" y="269"/>
                    <a:pt x="534" y="306"/>
                    <a:pt x="759" y="357"/>
                  </a:cubicBezTo>
                  <a:cubicBezTo>
                    <a:pt x="918" y="394"/>
                    <a:pt x="1084" y="459"/>
                    <a:pt x="1246" y="459"/>
                  </a:cubicBezTo>
                  <a:cubicBezTo>
                    <a:pt x="1302" y="459"/>
                    <a:pt x="1357" y="451"/>
                    <a:pt x="1412" y="432"/>
                  </a:cubicBezTo>
                  <a:cubicBezTo>
                    <a:pt x="1475" y="419"/>
                    <a:pt x="1512" y="319"/>
                    <a:pt x="1450" y="269"/>
                  </a:cubicBezTo>
                  <a:cubicBezTo>
                    <a:pt x="1287" y="131"/>
                    <a:pt x="1048" y="131"/>
                    <a:pt x="835" y="93"/>
                  </a:cubicBezTo>
                  <a:cubicBezTo>
                    <a:pt x="629" y="61"/>
                    <a:pt x="414" y="0"/>
                    <a:pt x="206"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8"/>
            <p:cNvSpPr/>
            <p:nvPr/>
          </p:nvSpPr>
          <p:spPr>
            <a:xfrm>
              <a:off x="5152475" y="3629950"/>
              <a:ext cx="27900" cy="34925"/>
            </a:xfrm>
            <a:custGeom>
              <a:avLst/>
              <a:gdLst/>
              <a:ahLst/>
              <a:cxnLst/>
              <a:rect l="l" t="t" r="r" b="b"/>
              <a:pathLst>
                <a:path w="1116" h="1397" extrusionOk="0">
                  <a:moveTo>
                    <a:pt x="923" y="0"/>
                  </a:moveTo>
                  <a:cubicBezTo>
                    <a:pt x="881" y="0"/>
                    <a:pt x="837" y="18"/>
                    <a:pt x="807" y="60"/>
                  </a:cubicBezTo>
                  <a:cubicBezTo>
                    <a:pt x="543" y="436"/>
                    <a:pt x="217" y="813"/>
                    <a:pt x="29" y="1240"/>
                  </a:cubicBezTo>
                  <a:cubicBezTo>
                    <a:pt x="1" y="1315"/>
                    <a:pt x="57" y="1397"/>
                    <a:pt x="129" y="1397"/>
                  </a:cubicBezTo>
                  <a:cubicBezTo>
                    <a:pt x="153" y="1397"/>
                    <a:pt x="179" y="1387"/>
                    <a:pt x="205" y="1365"/>
                  </a:cubicBezTo>
                  <a:cubicBezTo>
                    <a:pt x="543" y="1039"/>
                    <a:pt x="782" y="587"/>
                    <a:pt x="1045" y="198"/>
                  </a:cubicBezTo>
                  <a:cubicBezTo>
                    <a:pt x="1115" y="93"/>
                    <a:pt x="1021" y="0"/>
                    <a:pt x="92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38"/>
            <p:cNvSpPr/>
            <p:nvPr/>
          </p:nvSpPr>
          <p:spPr>
            <a:xfrm>
              <a:off x="5103300" y="3603025"/>
              <a:ext cx="20275" cy="36425"/>
            </a:xfrm>
            <a:custGeom>
              <a:avLst/>
              <a:gdLst/>
              <a:ahLst/>
              <a:cxnLst/>
              <a:rect l="l" t="t" r="r" b="b"/>
              <a:pathLst>
                <a:path w="811" h="1457" extrusionOk="0">
                  <a:moveTo>
                    <a:pt x="605" y="0"/>
                  </a:moveTo>
                  <a:cubicBezTo>
                    <a:pt x="559" y="0"/>
                    <a:pt x="512" y="21"/>
                    <a:pt x="478" y="70"/>
                  </a:cubicBezTo>
                  <a:cubicBezTo>
                    <a:pt x="239" y="434"/>
                    <a:pt x="1" y="911"/>
                    <a:pt x="63" y="1375"/>
                  </a:cubicBezTo>
                  <a:cubicBezTo>
                    <a:pt x="72" y="1416"/>
                    <a:pt x="116" y="1456"/>
                    <a:pt x="157" y="1456"/>
                  </a:cubicBezTo>
                  <a:cubicBezTo>
                    <a:pt x="179" y="1456"/>
                    <a:pt x="201" y="1444"/>
                    <a:pt x="214" y="1413"/>
                  </a:cubicBezTo>
                  <a:cubicBezTo>
                    <a:pt x="390" y="1011"/>
                    <a:pt x="490" y="597"/>
                    <a:pt x="741" y="221"/>
                  </a:cubicBezTo>
                  <a:cubicBezTo>
                    <a:pt x="811" y="107"/>
                    <a:pt x="711" y="0"/>
                    <a:pt x="605"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38"/>
            <p:cNvSpPr/>
            <p:nvPr/>
          </p:nvSpPr>
          <p:spPr>
            <a:xfrm>
              <a:off x="5182325" y="3695650"/>
              <a:ext cx="34875" cy="11750"/>
            </a:xfrm>
            <a:custGeom>
              <a:avLst/>
              <a:gdLst/>
              <a:ahLst/>
              <a:cxnLst/>
              <a:rect l="l" t="t" r="r" b="b"/>
              <a:pathLst>
                <a:path w="1395" h="470" extrusionOk="0">
                  <a:moveTo>
                    <a:pt x="195" y="1"/>
                  </a:moveTo>
                  <a:cubicBezTo>
                    <a:pt x="55" y="1"/>
                    <a:pt x="1" y="220"/>
                    <a:pt x="153" y="255"/>
                  </a:cubicBezTo>
                  <a:cubicBezTo>
                    <a:pt x="366" y="306"/>
                    <a:pt x="579" y="356"/>
                    <a:pt x="793" y="406"/>
                  </a:cubicBezTo>
                  <a:cubicBezTo>
                    <a:pt x="915" y="434"/>
                    <a:pt x="1051" y="470"/>
                    <a:pt x="1186" y="470"/>
                  </a:cubicBezTo>
                  <a:cubicBezTo>
                    <a:pt x="1231" y="470"/>
                    <a:pt x="1276" y="466"/>
                    <a:pt x="1320" y="456"/>
                  </a:cubicBezTo>
                  <a:cubicBezTo>
                    <a:pt x="1370" y="444"/>
                    <a:pt x="1395" y="356"/>
                    <a:pt x="1357" y="318"/>
                  </a:cubicBezTo>
                  <a:cubicBezTo>
                    <a:pt x="1207" y="205"/>
                    <a:pt x="1044" y="180"/>
                    <a:pt x="868" y="142"/>
                  </a:cubicBezTo>
                  <a:cubicBezTo>
                    <a:pt x="655" y="92"/>
                    <a:pt x="441" y="55"/>
                    <a:pt x="228" y="4"/>
                  </a:cubicBezTo>
                  <a:cubicBezTo>
                    <a:pt x="217" y="2"/>
                    <a:pt x="206" y="1"/>
                    <a:pt x="19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38"/>
            <p:cNvSpPr/>
            <p:nvPr/>
          </p:nvSpPr>
          <p:spPr>
            <a:xfrm>
              <a:off x="5284950" y="3707325"/>
              <a:ext cx="32625" cy="14525"/>
            </a:xfrm>
            <a:custGeom>
              <a:avLst/>
              <a:gdLst/>
              <a:ahLst/>
              <a:cxnLst/>
              <a:rect l="l" t="t" r="r" b="b"/>
              <a:pathLst>
                <a:path w="1305" h="581" extrusionOk="0">
                  <a:moveTo>
                    <a:pt x="235" y="1"/>
                  </a:moveTo>
                  <a:cubicBezTo>
                    <a:pt x="214" y="1"/>
                    <a:pt x="195" y="1"/>
                    <a:pt x="176" y="2"/>
                  </a:cubicBezTo>
                  <a:cubicBezTo>
                    <a:pt x="0" y="2"/>
                    <a:pt x="0" y="278"/>
                    <a:pt x="176" y="278"/>
                  </a:cubicBezTo>
                  <a:cubicBezTo>
                    <a:pt x="377" y="278"/>
                    <a:pt x="578" y="303"/>
                    <a:pt x="766" y="391"/>
                  </a:cubicBezTo>
                  <a:cubicBezTo>
                    <a:pt x="917" y="454"/>
                    <a:pt x="1055" y="566"/>
                    <a:pt x="1218" y="579"/>
                  </a:cubicBezTo>
                  <a:cubicBezTo>
                    <a:pt x="1222" y="580"/>
                    <a:pt x="1226" y="581"/>
                    <a:pt x="1231" y="581"/>
                  </a:cubicBezTo>
                  <a:cubicBezTo>
                    <a:pt x="1274" y="581"/>
                    <a:pt x="1304" y="524"/>
                    <a:pt x="1293" y="479"/>
                  </a:cubicBezTo>
                  <a:cubicBezTo>
                    <a:pt x="1174" y="110"/>
                    <a:pt x="594" y="1"/>
                    <a:pt x="235" y="1"/>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8"/>
            <p:cNvSpPr/>
            <p:nvPr/>
          </p:nvSpPr>
          <p:spPr>
            <a:xfrm>
              <a:off x="5305325" y="3688125"/>
              <a:ext cx="34150" cy="18050"/>
            </a:xfrm>
            <a:custGeom>
              <a:avLst/>
              <a:gdLst/>
              <a:ahLst/>
              <a:cxnLst/>
              <a:rect l="l" t="t" r="r" b="b"/>
              <a:pathLst>
                <a:path w="1366" h="722" extrusionOk="0">
                  <a:moveTo>
                    <a:pt x="183" y="0"/>
                  </a:moveTo>
                  <a:cubicBezTo>
                    <a:pt x="54" y="0"/>
                    <a:pt x="0" y="209"/>
                    <a:pt x="152" y="255"/>
                  </a:cubicBezTo>
                  <a:cubicBezTo>
                    <a:pt x="352" y="305"/>
                    <a:pt x="553" y="393"/>
                    <a:pt x="742" y="494"/>
                  </a:cubicBezTo>
                  <a:cubicBezTo>
                    <a:pt x="905" y="569"/>
                    <a:pt x="1055" y="694"/>
                    <a:pt x="1243" y="720"/>
                  </a:cubicBezTo>
                  <a:cubicBezTo>
                    <a:pt x="1250" y="721"/>
                    <a:pt x="1256" y="721"/>
                    <a:pt x="1262" y="721"/>
                  </a:cubicBezTo>
                  <a:cubicBezTo>
                    <a:pt x="1327" y="721"/>
                    <a:pt x="1366" y="663"/>
                    <a:pt x="1331" y="594"/>
                  </a:cubicBezTo>
                  <a:cubicBezTo>
                    <a:pt x="1168" y="243"/>
                    <a:pt x="578" y="80"/>
                    <a:pt x="214" y="4"/>
                  </a:cubicBezTo>
                  <a:cubicBezTo>
                    <a:pt x="204" y="2"/>
                    <a:pt x="193" y="0"/>
                    <a:pt x="183"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8"/>
            <p:cNvSpPr/>
            <p:nvPr/>
          </p:nvSpPr>
          <p:spPr>
            <a:xfrm>
              <a:off x="5347925" y="3693875"/>
              <a:ext cx="16425" cy="22850"/>
            </a:xfrm>
            <a:custGeom>
              <a:avLst/>
              <a:gdLst/>
              <a:ahLst/>
              <a:cxnLst/>
              <a:rect l="l" t="t" r="r" b="b"/>
              <a:pathLst>
                <a:path w="657" h="914" extrusionOk="0">
                  <a:moveTo>
                    <a:pt x="211" y="0"/>
                  </a:moveTo>
                  <a:cubicBezTo>
                    <a:pt x="102" y="0"/>
                    <a:pt x="1" y="168"/>
                    <a:pt x="104" y="251"/>
                  </a:cubicBezTo>
                  <a:cubicBezTo>
                    <a:pt x="192" y="326"/>
                    <a:pt x="255" y="414"/>
                    <a:pt x="292" y="527"/>
                  </a:cubicBezTo>
                  <a:cubicBezTo>
                    <a:pt x="330" y="640"/>
                    <a:pt x="305" y="753"/>
                    <a:pt x="355" y="853"/>
                  </a:cubicBezTo>
                  <a:cubicBezTo>
                    <a:pt x="376" y="895"/>
                    <a:pt x="416" y="914"/>
                    <a:pt x="456" y="914"/>
                  </a:cubicBezTo>
                  <a:cubicBezTo>
                    <a:pt x="488" y="914"/>
                    <a:pt x="521" y="901"/>
                    <a:pt x="543" y="879"/>
                  </a:cubicBezTo>
                  <a:cubicBezTo>
                    <a:pt x="656" y="778"/>
                    <a:pt x="631" y="552"/>
                    <a:pt x="581" y="414"/>
                  </a:cubicBezTo>
                  <a:cubicBezTo>
                    <a:pt x="531" y="251"/>
                    <a:pt x="418" y="126"/>
                    <a:pt x="280" y="25"/>
                  </a:cubicBezTo>
                  <a:cubicBezTo>
                    <a:pt x="258" y="8"/>
                    <a:pt x="234" y="0"/>
                    <a:pt x="211" y="0"/>
                  </a:cubicBezTo>
                  <a:close/>
                </a:path>
              </a:pathLst>
            </a:custGeom>
            <a:solidFill>
              <a:srgbClr val="7A27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38"/>
            <p:cNvSpPr/>
            <p:nvPr/>
          </p:nvSpPr>
          <p:spPr>
            <a:xfrm>
              <a:off x="5239450" y="3591350"/>
              <a:ext cx="131175" cy="169050"/>
            </a:xfrm>
            <a:custGeom>
              <a:avLst/>
              <a:gdLst/>
              <a:ahLst/>
              <a:cxnLst/>
              <a:rect l="l" t="t" r="r" b="b"/>
              <a:pathLst>
                <a:path w="5247" h="6762" extrusionOk="0">
                  <a:moveTo>
                    <a:pt x="3242" y="1"/>
                  </a:moveTo>
                  <a:cubicBezTo>
                    <a:pt x="2898" y="1"/>
                    <a:pt x="2552" y="156"/>
                    <a:pt x="2285" y="374"/>
                  </a:cubicBezTo>
                  <a:cubicBezTo>
                    <a:pt x="1946" y="650"/>
                    <a:pt x="1708" y="1027"/>
                    <a:pt x="1469" y="1391"/>
                  </a:cubicBezTo>
                  <a:cubicBezTo>
                    <a:pt x="1068" y="2031"/>
                    <a:pt x="741" y="2708"/>
                    <a:pt x="591" y="3436"/>
                  </a:cubicBezTo>
                  <a:cubicBezTo>
                    <a:pt x="428" y="4189"/>
                    <a:pt x="264" y="5958"/>
                    <a:pt x="1" y="6686"/>
                  </a:cubicBezTo>
                  <a:lnTo>
                    <a:pt x="4017" y="6762"/>
                  </a:lnTo>
                  <a:cubicBezTo>
                    <a:pt x="4820" y="5469"/>
                    <a:pt x="5246" y="2332"/>
                    <a:pt x="4531" y="989"/>
                  </a:cubicBezTo>
                  <a:cubicBezTo>
                    <a:pt x="4305" y="562"/>
                    <a:pt x="3979" y="161"/>
                    <a:pt x="3515" y="35"/>
                  </a:cubicBezTo>
                  <a:cubicBezTo>
                    <a:pt x="3425" y="12"/>
                    <a:pt x="3334" y="1"/>
                    <a:pt x="3242"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8"/>
            <p:cNvSpPr/>
            <p:nvPr/>
          </p:nvSpPr>
          <p:spPr>
            <a:xfrm>
              <a:off x="5140625" y="3585725"/>
              <a:ext cx="115800" cy="170275"/>
            </a:xfrm>
            <a:custGeom>
              <a:avLst/>
              <a:gdLst/>
              <a:ahLst/>
              <a:cxnLst/>
              <a:rect l="l" t="t" r="r" b="b"/>
              <a:pathLst>
                <a:path w="4632" h="6811" extrusionOk="0">
                  <a:moveTo>
                    <a:pt x="1986" y="1"/>
                  </a:moveTo>
                  <a:cubicBezTo>
                    <a:pt x="1849" y="1"/>
                    <a:pt x="1712" y="23"/>
                    <a:pt x="1582" y="72"/>
                  </a:cubicBezTo>
                  <a:cubicBezTo>
                    <a:pt x="1181" y="223"/>
                    <a:pt x="917" y="599"/>
                    <a:pt x="729" y="988"/>
                  </a:cubicBezTo>
                  <a:cubicBezTo>
                    <a:pt x="1" y="2507"/>
                    <a:pt x="541" y="5318"/>
                    <a:pt x="1306" y="6811"/>
                  </a:cubicBezTo>
                  <a:lnTo>
                    <a:pt x="4632" y="6748"/>
                  </a:lnTo>
                  <a:cubicBezTo>
                    <a:pt x="4531" y="5757"/>
                    <a:pt x="4431" y="4765"/>
                    <a:pt x="4330" y="3787"/>
                  </a:cubicBezTo>
                  <a:cubicBezTo>
                    <a:pt x="4268" y="3096"/>
                    <a:pt x="4192" y="2394"/>
                    <a:pt x="3954" y="1754"/>
                  </a:cubicBezTo>
                  <a:cubicBezTo>
                    <a:pt x="3728" y="1101"/>
                    <a:pt x="3314" y="499"/>
                    <a:pt x="2699" y="185"/>
                  </a:cubicBezTo>
                  <a:cubicBezTo>
                    <a:pt x="2481" y="72"/>
                    <a:pt x="2232" y="1"/>
                    <a:pt x="1986"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8"/>
            <p:cNvSpPr/>
            <p:nvPr/>
          </p:nvSpPr>
          <p:spPr>
            <a:xfrm>
              <a:off x="5011375" y="3577725"/>
              <a:ext cx="161925" cy="178275"/>
            </a:xfrm>
            <a:custGeom>
              <a:avLst/>
              <a:gdLst/>
              <a:ahLst/>
              <a:cxnLst/>
              <a:rect l="l" t="t" r="r" b="b"/>
              <a:pathLst>
                <a:path w="6477" h="7131" extrusionOk="0">
                  <a:moveTo>
                    <a:pt x="1456" y="0"/>
                  </a:moveTo>
                  <a:cubicBezTo>
                    <a:pt x="1058" y="0"/>
                    <a:pt x="732" y="336"/>
                    <a:pt x="553" y="706"/>
                  </a:cubicBezTo>
                  <a:cubicBezTo>
                    <a:pt x="1" y="1873"/>
                    <a:pt x="540" y="3303"/>
                    <a:pt x="1431" y="4245"/>
                  </a:cubicBezTo>
                  <a:cubicBezTo>
                    <a:pt x="2335" y="5186"/>
                    <a:pt x="3527" y="5776"/>
                    <a:pt x="4594" y="6503"/>
                  </a:cubicBezTo>
                  <a:lnTo>
                    <a:pt x="6476" y="7131"/>
                  </a:lnTo>
                  <a:cubicBezTo>
                    <a:pt x="6125" y="4621"/>
                    <a:pt x="4192" y="1283"/>
                    <a:pt x="1933" y="154"/>
                  </a:cubicBezTo>
                  <a:cubicBezTo>
                    <a:pt x="1795" y="91"/>
                    <a:pt x="1657" y="28"/>
                    <a:pt x="1519" y="3"/>
                  </a:cubicBezTo>
                  <a:cubicBezTo>
                    <a:pt x="1498" y="1"/>
                    <a:pt x="1477" y="0"/>
                    <a:pt x="1456" y="0"/>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38"/>
            <p:cNvSpPr/>
            <p:nvPr/>
          </p:nvSpPr>
          <p:spPr>
            <a:xfrm>
              <a:off x="5294350" y="3426825"/>
              <a:ext cx="17975" cy="67000"/>
            </a:xfrm>
            <a:custGeom>
              <a:avLst/>
              <a:gdLst/>
              <a:ahLst/>
              <a:cxnLst/>
              <a:rect l="l" t="t" r="r" b="b"/>
              <a:pathLst>
                <a:path w="719" h="2680" extrusionOk="0">
                  <a:moveTo>
                    <a:pt x="588" y="0"/>
                  </a:moveTo>
                  <a:cubicBezTo>
                    <a:pt x="546" y="0"/>
                    <a:pt x="505" y="23"/>
                    <a:pt x="490" y="78"/>
                  </a:cubicBezTo>
                  <a:cubicBezTo>
                    <a:pt x="390" y="518"/>
                    <a:pt x="290" y="944"/>
                    <a:pt x="214" y="1396"/>
                  </a:cubicBezTo>
                  <a:cubicBezTo>
                    <a:pt x="139" y="1760"/>
                    <a:pt x="1" y="2212"/>
                    <a:pt x="89" y="2588"/>
                  </a:cubicBezTo>
                  <a:cubicBezTo>
                    <a:pt x="103" y="2647"/>
                    <a:pt x="160" y="2680"/>
                    <a:pt x="213" y="2680"/>
                  </a:cubicBezTo>
                  <a:cubicBezTo>
                    <a:pt x="251" y="2680"/>
                    <a:pt x="286" y="2663"/>
                    <a:pt x="302" y="2626"/>
                  </a:cubicBezTo>
                  <a:cubicBezTo>
                    <a:pt x="490" y="2287"/>
                    <a:pt x="490" y="1823"/>
                    <a:pt x="541" y="1459"/>
                  </a:cubicBezTo>
                  <a:cubicBezTo>
                    <a:pt x="591" y="1020"/>
                    <a:pt x="653" y="580"/>
                    <a:pt x="704" y="129"/>
                  </a:cubicBezTo>
                  <a:cubicBezTo>
                    <a:pt x="719" y="53"/>
                    <a:pt x="652" y="0"/>
                    <a:pt x="588"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8"/>
            <p:cNvSpPr/>
            <p:nvPr/>
          </p:nvSpPr>
          <p:spPr>
            <a:xfrm>
              <a:off x="5264250" y="3417075"/>
              <a:ext cx="9575" cy="69125"/>
            </a:xfrm>
            <a:custGeom>
              <a:avLst/>
              <a:gdLst/>
              <a:ahLst/>
              <a:cxnLst/>
              <a:rect l="l" t="t" r="r" b="b"/>
              <a:pathLst>
                <a:path w="383" h="2765" extrusionOk="0">
                  <a:moveTo>
                    <a:pt x="279" y="1"/>
                  </a:moveTo>
                  <a:cubicBezTo>
                    <a:pt x="226" y="1"/>
                    <a:pt x="170" y="35"/>
                    <a:pt x="163" y="104"/>
                  </a:cubicBezTo>
                  <a:cubicBezTo>
                    <a:pt x="113" y="544"/>
                    <a:pt x="63" y="995"/>
                    <a:pt x="50" y="1435"/>
                  </a:cubicBezTo>
                  <a:cubicBezTo>
                    <a:pt x="25" y="1849"/>
                    <a:pt x="0" y="2288"/>
                    <a:pt x="88" y="2690"/>
                  </a:cubicBezTo>
                  <a:cubicBezTo>
                    <a:pt x="94" y="2740"/>
                    <a:pt x="138" y="2765"/>
                    <a:pt x="182" y="2765"/>
                  </a:cubicBezTo>
                  <a:cubicBezTo>
                    <a:pt x="226" y="2765"/>
                    <a:pt x="270" y="2740"/>
                    <a:pt x="276" y="2690"/>
                  </a:cubicBezTo>
                  <a:cubicBezTo>
                    <a:pt x="339" y="2275"/>
                    <a:pt x="314" y="1849"/>
                    <a:pt x="314" y="1435"/>
                  </a:cubicBezTo>
                  <a:cubicBezTo>
                    <a:pt x="327" y="995"/>
                    <a:pt x="339" y="544"/>
                    <a:pt x="377" y="104"/>
                  </a:cubicBezTo>
                  <a:cubicBezTo>
                    <a:pt x="383" y="35"/>
                    <a:pt x="333" y="1"/>
                    <a:pt x="27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8"/>
            <p:cNvSpPr/>
            <p:nvPr/>
          </p:nvSpPr>
          <p:spPr>
            <a:xfrm>
              <a:off x="5198500" y="3428850"/>
              <a:ext cx="19825" cy="70500"/>
            </a:xfrm>
            <a:custGeom>
              <a:avLst/>
              <a:gdLst/>
              <a:ahLst/>
              <a:cxnLst/>
              <a:rect l="l" t="t" r="r" b="b"/>
              <a:pathLst>
                <a:path w="793" h="2820" extrusionOk="0">
                  <a:moveTo>
                    <a:pt x="114" y="0"/>
                  </a:moveTo>
                  <a:cubicBezTo>
                    <a:pt x="59" y="0"/>
                    <a:pt x="0" y="48"/>
                    <a:pt x="8" y="123"/>
                  </a:cubicBezTo>
                  <a:cubicBezTo>
                    <a:pt x="83" y="562"/>
                    <a:pt x="158" y="1001"/>
                    <a:pt x="258" y="1441"/>
                  </a:cubicBezTo>
                  <a:cubicBezTo>
                    <a:pt x="346" y="1880"/>
                    <a:pt x="409" y="2344"/>
                    <a:pt x="585" y="2758"/>
                  </a:cubicBezTo>
                  <a:cubicBezTo>
                    <a:pt x="602" y="2798"/>
                    <a:pt x="648" y="2820"/>
                    <a:pt x="691" y="2820"/>
                  </a:cubicBezTo>
                  <a:cubicBezTo>
                    <a:pt x="743" y="2820"/>
                    <a:pt x="792" y="2789"/>
                    <a:pt x="786" y="2721"/>
                  </a:cubicBezTo>
                  <a:cubicBezTo>
                    <a:pt x="735" y="2294"/>
                    <a:pt x="597" y="1855"/>
                    <a:pt x="497" y="1428"/>
                  </a:cubicBezTo>
                  <a:cubicBezTo>
                    <a:pt x="397" y="976"/>
                    <a:pt x="284" y="524"/>
                    <a:pt x="196" y="73"/>
                  </a:cubicBezTo>
                  <a:cubicBezTo>
                    <a:pt x="186" y="22"/>
                    <a:pt x="151" y="0"/>
                    <a:pt x="114"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8"/>
            <p:cNvSpPr/>
            <p:nvPr/>
          </p:nvSpPr>
          <p:spPr>
            <a:xfrm>
              <a:off x="5150300" y="3426500"/>
              <a:ext cx="38100" cy="99200"/>
            </a:xfrm>
            <a:custGeom>
              <a:avLst/>
              <a:gdLst/>
              <a:ahLst/>
              <a:cxnLst/>
              <a:rect l="l" t="t" r="r" b="b"/>
              <a:pathLst>
                <a:path w="1524" h="3968" extrusionOk="0">
                  <a:moveTo>
                    <a:pt x="123" y="1"/>
                  </a:moveTo>
                  <a:cubicBezTo>
                    <a:pt x="63" y="1"/>
                    <a:pt x="0" y="54"/>
                    <a:pt x="16" y="129"/>
                  </a:cubicBezTo>
                  <a:cubicBezTo>
                    <a:pt x="154" y="807"/>
                    <a:pt x="279" y="1497"/>
                    <a:pt x="492" y="2162"/>
                  </a:cubicBezTo>
                  <a:cubicBezTo>
                    <a:pt x="580" y="2476"/>
                    <a:pt x="693" y="2789"/>
                    <a:pt x="819" y="3091"/>
                  </a:cubicBezTo>
                  <a:cubicBezTo>
                    <a:pt x="944" y="3367"/>
                    <a:pt x="1082" y="3705"/>
                    <a:pt x="1296" y="3931"/>
                  </a:cubicBezTo>
                  <a:cubicBezTo>
                    <a:pt x="1321" y="3956"/>
                    <a:pt x="1351" y="3967"/>
                    <a:pt x="1380" y="3967"/>
                  </a:cubicBezTo>
                  <a:cubicBezTo>
                    <a:pt x="1454" y="3967"/>
                    <a:pt x="1523" y="3899"/>
                    <a:pt x="1496" y="3818"/>
                  </a:cubicBezTo>
                  <a:cubicBezTo>
                    <a:pt x="1408" y="3517"/>
                    <a:pt x="1220" y="3241"/>
                    <a:pt x="1095" y="2953"/>
                  </a:cubicBezTo>
                  <a:cubicBezTo>
                    <a:pt x="957" y="2639"/>
                    <a:pt x="844" y="2325"/>
                    <a:pt x="731" y="1999"/>
                  </a:cubicBezTo>
                  <a:cubicBezTo>
                    <a:pt x="530" y="1359"/>
                    <a:pt x="367" y="719"/>
                    <a:pt x="216" y="79"/>
                  </a:cubicBezTo>
                  <a:cubicBezTo>
                    <a:pt x="201" y="24"/>
                    <a:pt x="162" y="1"/>
                    <a:pt x="123"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38"/>
            <p:cNvSpPr/>
            <p:nvPr/>
          </p:nvSpPr>
          <p:spPr>
            <a:xfrm>
              <a:off x="5326575" y="3424250"/>
              <a:ext cx="30175" cy="62075"/>
            </a:xfrm>
            <a:custGeom>
              <a:avLst/>
              <a:gdLst/>
              <a:ahLst/>
              <a:cxnLst/>
              <a:rect l="l" t="t" r="r" b="b"/>
              <a:pathLst>
                <a:path w="1207" h="2483" extrusionOk="0">
                  <a:moveTo>
                    <a:pt x="1065" y="1"/>
                  </a:moveTo>
                  <a:cubicBezTo>
                    <a:pt x="1033" y="1"/>
                    <a:pt x="1003" y="17"/>
                    <a:pt x="983" y="56"/>
                  </a:cubicBezTo>
                  <a:cubicBezTo>
                    <a:pt x="632" y="796"/>
                    <a:pt x="218" y="1562"/>
                    <a:pt x="17" y="2365"/>
                  </a:cubicBezTo>
                  <a:cubicBezTo>
                    <a:pt x="0" y="2432"/>
                    <a:pt x="56" y="2482"/>
                    <a:pt x="110" y="2482"/>
                  </a:cubicBezTo>
                  <a:cubicBezTo>
                    <a:pt x="137" y="2482"/>
                    <a:pt x="163" y="2469"/>
                    <a:pt x="180" y="2440"/>
                  </a:cubicBezTo>
                  <a:cubicBezTo>
                    <a:pt x="594" y="1725"/>
                    <a:pt x="845" y="909"/>
                    <a:pt x="1171" y="156"/>
                  </a:cubicBezTo>
                  <a:cubicBezTo>
                    <a:pt x="1206" y="79"/>
                    <a:pt x="1134" y="1"/>
                    <a:pt x="106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8"/>
            <p:cNvSpPr/>
            <p:nvPr/>
          </p:nvSpPr>
          <p:spPr>
            <a:xfrm>
              <a:off x="5361675" y="3441100"/>
              <a:ext cx="53875" cy="91500"/>
            </a:xfrm>
            <a:custGeom>
              <a:avLst/>
              <a:gdLst/>
              <a:ahLst/>
              <a:cxnLst/>
              <a:rect l="l" t="t" r="r" b="b"/>
              <a:pathLst>
                <a:path w="2155" h="3660" extrusionOk="0">
                  <a:moveTo>
                    <a:pt x="1973" y="0"/>
                  </a:moveTo>
                  <a:cubicBezTo>
                    <a:pt x="1935" y="0"/>
                    <a:pt x="1899" y="18"/>
                    <a:pt x="1876" y="60"/>
                  </a:cubicBezTo>
                  <a:lnTo>
                    <a:pt x="897" y="1816"/>
                  </a:lnTo>
                  <a:cubicBezTo>
                    <a:pt x="596" y="2356"/>
                    <a:pt x="207" y="2933"/>
                    <a:pt x="18" y="3523"/>
                  </a:cubicBezTo>
                  <a:cubicBezTo>
                    <a:pt x="1" y="3594"/>
                    <a:pt x="65" y="3659"/>
                    <a:pt x="127" y="3659"/>
                  </a:cubicBezTo>
                  <a:cubicBezTo>
                    <a:pt x="152" y="3659"/>
                    <a:pt x="176" y="3649"/>
                    <a:pt x="194" y="3623"/>
                  </a:cubicBezTo>
                  <a:cubicBezTo>
                    <a:pt x="596" y="3147"/>
                    <a:pt x="859" y="2519"/>
                    <a:pt x="1160" y="1967"/>
                  </a:cubicBezTo>
                  <a:cubicBezTo>
                    <a:pt x="1474" y="1377"/>
                    <a:pt x="1788" y="787"/>
                    <a:pt x="2102" y="198"/>
                  </a:cubicBezTo>
                  <a:cubicBezTo>
                    <a:pt x="2154" y="93"/>
                    <a:pt x="2060" y="0"/>
                    <a:pt x="1973"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38"/>
            <p:cNvSpPr/>
            <p:nvPr/>
          </p:nvSpPr>
          <p:spPr>
            <a:xfrm>
              <a:off x="5385350" y="3491875"/>
              <a:ext cx="48850" cy="80575"/>
            </a:xfrm>
            <a:custGeom>
              <a:avLst/>
              <a:gdLst/>
              <a:ahLst/>
              <a:cxnLst/>
              <a:rect l="l" t="t" r="r" b="b"/>
              <a:pathLst>
                <a:path w="1954" h="3223" extrusionOk="0">
                  <a:moveTo>
                    <a:pt x="1799" y="1"/>
                  </a:moveTo>
                  <a:cubicBezTo>
                    <a:pt x="1760" y="1"/>
                    <a:pt x="1724" y="19"/>
                    <a:pt x="1707" y="61"/>
                  </a:cubicBezTo>
                  <a:cubicBezTo>
                    <a:pt x="1468" y="576"/>
                    <a:pt x="1217" y="1090"/>
                    <a:pt x="929" y="1580"/>
                  </a:cubicBezTo>
                  <a:cubicBezTo>
                    <a:pt x="653" y="2069"/>
                    <a:pt x="276" y="2534"/>
                    <a:pt x="38" y="3036"/>
                  </a:cubicBezTo>
                  <a:cubicBezTo>
                    <a:pt x="0" y="3129"/>
                    <a:pt x="67" y="3223"/>
                    <a:pt x="151" y="3223"/>
                  </a:cubicBezTo>
                  <a:cubicBezTo>
                    <a:pt x="179" y="3223"/>
                    <a:pt x="210" y="3212"/>
                    <a:pt x="239" y="3186"/>
                  </a:cubicBezTo>
                  <a:cubicBezTo>
                    <a:pt x="628" y="2785"/>
                    <a:pt x="916" y="2220"/>
                    <a:pt x="1180" y="1730"/>
                  </a:cubicBezTo>
                  <a:cubicBezTo>
                    <a:pt x="1456" y="1216"/>
                    <a:pt x="1707" y="689"/>
                    <a:pt x="1920" y="149"/>
                  </a:cubicBezTo>
                  <a:cubicBezTo>
                    <a:pt x="1953" y="67"/>
                    <a:pt x="1872" y="1"/>
                    <a:pt x="179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8"/>
            <p:cNvSpPr/>
            <p:nvPr/>
          </p:nvSpPr>
          <p:spPr>
            <a:xfrm>
              <a:off x="5424675" y="3550400"/>
              <a:ext cx="53325" cy="63400"/>
            </a:xfrm>
            <a:custGeom>
              <a:avLst/>
              <a:gdLst/>
              <a:ahLst/>
              <a:cxnLst/>
              <a:rect l="l" t="t" r="r" b="b"/>
              <a:pathLst>
                <a:path w="2133" h="2536" extrusionOk="0">
                  <a:moveTo>
                    <a:pt x="1996" y="0"/>
                  </a:moveTo>
                  <a:cubicBezTo>
                    <a:pt x="1967" y="0"/>
                    <a:pt x="1938" y="13"/>
                    <a:pt x="1916" y="42"/>
                  </a:cubicBezTo>
                  <a:cubicBezTo>
                    <a:pt x="1614" y="469"/>
                    <a:pt x="1301" y="883"/>
                    <a:pt x="962" y="1297"/>
                  </a:cubicBezTo>
                  <a:cubicBezTo>
                    <a:pt x="673" y="1661"/>
                    <a:pt x="335" y="2000"/>
                    <a:pt x="58" y="2389"/>
                  </a:cubicBezTo>
                  <a:cubicBezTo>
                    <a:pt x="1" y="2466"/>
                    <a:pt x="76" y="2535"/>
                    <a:pt x="154" y="2535"/>
                  </a:cubicBezTo>
                  <a:cubicBezTo>
                    <a:pt x="177" y="2535"/>
                    <a:pt x="201" y="2529"/>
                    <a:pt x="222" y="2514"/>
                  </a:cubicBezTo>
                  <a:cubicBezTo>
                    <a:pt x="598" y="2175"/>
                    <a:pt x="924" y="1749"/>
                    <a:pt x="1238" y="1347"/>
                  </a:cubicBezTo>
                  <a:cubicBezTo>
                    <a:pt x="1539" y="958"/>
                    <a:pt x="1815" y="557"/>
                    <a:pt x="2079" y="142"/>
                  </a:cubicBezTo>
                  <a:cubicBezTo>
                    <a:pt x="2132" y="71"/>
                    <a:pt x="2066" y="0"/>
                    <a:pt x="1996"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8"/>
            <p:cNvSpPr/>
            <p:nvPr/>
          </p:nvSpPr>
          <p:spPr>
            <a:xfrm>
              <a:off x="5086225" y="3484125"/>
              <a:ext cx="41675" cy="57075"/>
            </a:xfrm>
            <a:custGeom>
              <a:avLst/>
              <a:gdLst/>
              <a:ahLst/>
              <a:cxnLst/>
              <a:rect l="l" t="t" r="r" b="b"/>
              <a:pathLst>
                <a:path w="1667" h="2283" extrusionOk="0">
                  <a:moveTo>
                    <a:pt x="119" y="1"/>
                  </a:moveTo>
                  <a:cubicBezTo>
                    <a:pt x="58" y="1"/>
                    <a:pt x="1" y="64"/>
                    <a:pt x="44" y="133"/>
                  </a:cubicBezTo>
                  <a:cubicBezTo>
                    <a:pt x="270" y="522"/>
                    <a:pt x="495" y="899"/>
                    <a:pt x="746" y="1262"/>
                  </a:cubicBezTo>
                  <a:cubicBezTo>
                    <a:pt x="972" y="1614"/>
                    <a:pt x="1198" y="1978"/>
                    <a:pt x="1512" y="2266"/>
                  </a:cubicBezTo>
                  <a:cubicBezTo>
                    <a:pt x="1526" y="2278"/>
                    <a:pt x="1542" y="2283"/>
                    <a:pt x="1558" y="2283"/>
                  </a:cubicBezTo>
                  <a:cubicBezTo>
                    <a:pt x="1613" y="2283"/>
                    <a:pt x="1667" y="2224"/>
                    <a:pt x="1637" y="2166"/>
                  </a:cubicBezTo>
                  <a:cubicBezTo>
                    <a:pt x="1449" y="1789"/>
                    <a:pt x="1161" y="1451"/>
                    <a:pt x="910" y="1112"/>
                  </a:cubicBezTo>
                  <a:cubicBezTo>
                    <a:pt x="671" y="760"/>
                    <a:pt x="433" y="409"/>
                    <a:pt x="194" y="45"/>
                  </a:cubicBezTo>
                  <a:cubicBezTo>
                    <a:pt x="175" y="14"/>
                    <a:pt x="147" y="1"/>
                    <a:pt x="119"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38"/>
            <p:cNvSpPr/>
            <p:nvPr/>
          </p:nvSpPr>
          <p:spPr>
            <a:xfrm>
              <a:off x="5058400" y="3500275"/>
              <a:ext cx="57800" cy="65300"/>
            </a:xfrm>
            <a:custGeom>
              <a:avLst/>
              <a:gdLst/>
              <a:ahLst/>
              <a:cxnLst/>
              <a:rect l="l" t="t" r="r" b="b"/>
              <a:pathLst>
                <a:path w="2312" h="2612" extrusionOk="0">
                  <a:moveTo>
                    <a:pt x="120" y="0"/>
                  </a:moveTo>
                  <a:cubicBezTo>
                    <a:pt x="56" y="0"/>
                    <a:pt x="0" y="58"/>
                    <a:pt x="52" y="127"/>
                  </a:cubicBezTo>
                  <a:cubicBezTo>
                    <a:pt x="354" y="566"/>
                    <a:pt x="667" y="1005"/>
                    <a:pt x="1006" y="1420"/>
                  </a:cubicBezTo>
                  <a:cubicBezTo>
                    <a:pt x="1345" y="1821"/>
                    <a:pt x="1696" y="2273"/>
                    <a:pt x="2123" y="2587"/>
                  </a:cubicBezTo>
                  <a:cubicBezTo>
                    <a:pt x="2146" y="2604"/>
                    <a:pt x="2167" y="2612"/>
                    <a:pt x="2187" y="2612"/>
                  </a:cubicBezTo>
                  <a:cubicBezTo>
                    <a:pt x="2265" y="2612"/>
                    <a:pt x="2311" y="2491"/>
                    <a:pt x="2261" y="2411"/>
                  </a:cubicBezTo>
                  <a:cubicBezTo>
                    <a:pt x="1947" y="2009"/>
                    <a:pt x="1546" y="1671"/>
                    <a:pt x="1219" y="1282"/>
                  </a:cubicBezTo>
                  <a:cubicBezTo>
                    <a:pt x="868" y="880"/>
                    <a:pt x="517" y="466"/>
                    <a:pt x="203" y="39"/>
                  </a:cubicBezTo>
                  <a:cubicBezTo>
                    <a:pt x="180" y="12"/>
                    <a:pt x="149" y="0"/>
                    <a:pt x="120"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38"/>
            <p:cNvSpPr/>
            <p:nvPr/>
          </p:nvSpPr>
          <p:spPr>
            <a:xfrm>
              <a:off x="5391300" y="3422900"/>
              <a:ext cx="51475" cy="45175"/>
            </a:xfrm>
            <a:custGeom>
              <a:avLst/>
              <a:gdLst/>
              <a:ahLst/>
              <a:cxnLst/>
              <a:rect l="l" t="t" r="r" b="b"/>
              <a:pathLst>
                <a:path w="2059" h="1807" extrusionOk="0">
                  <a:moveTo>
                    <a:pt x="1028" y="1"/>
                  </a:moveTo>
                  <a:cubicBezTo>
                    <a:pt x="718" y="1"/>
                    <a:pt x="420" y="163"/>
                    <a:pt x="251" y="449"/>
                  </a:cubicBezTo>
                  <a:cubicBezTo>
                    <a:pt x="1" y="888"/>
                    <a:pt x="151" y="1440"/>
                    <a:pt x="578" y="1691"/>
                  </a:cubicBezTo>
                  <a:cubicBezTo>
                    <a:pt x="722" y="1769"/>
                    <a:pt x="877" y="1807"/>
                    <a:pt x="1030" y="1807"/>
                  </a:cubicBezTo>
                  <a:cubicBezTo>
                    <a:pt x="1345" y="1807"/>
                    <a:pt x="1647" y="1648"/>
                    <a:pt x="1808" y="1352"/>
                  </a:cubicBezTo>
                  <a:cubicBezTo>
                    <a:pt x="2059" y="926"/>
                    <a:pt x="1908" y="373"/>
                    <a:pt x="1481" y="122"/>
                  </a:cubicBezTo>
                  <a:cubicBezTo>
                    <a:pt x="1337" y="40"/>
                    <a:pt x="1181" y="1"/>
                    <a:pt x="1028"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8"/>
            <p:cNvSpPr/>
            <p:nvPr/>
          </p:nvSpPr>
          <p:spPr>
            <a:xfrm>
              <a:off x="5414200" y="3476250"/>
              <a:ext cx="35475" cy="31050"/>
            </a:xfrm>
            <a:custGeom>
              <a:avLst/>
              <a:gdLst/>
              <a:ahLst/>
              <a:cxnLst/>
              <a:rect l="l" t="t" r="r" b="b"/>
              <a:pathLst>
                <a:path w="1419" h="1242" extrusionOk="0">
                  <a:moveTo>
                    <a:pt x="709" y="0"/>
                  </a:moveTo>
                  <a:cubicBezTo>
                    <a:pt x="494" y="0"/>
                    <a:pt x="286" y="115"/>
                    <a:pt x="176" y="310"/>
                  </a:cubicBezTo>
                  <a:cubicBezTo>
                    <a:pt x="1" y="611"/>
                    <a:pt x="101" y="988"/>
                    <a:pt x="402" y="1163"/>
                  </a:cubicBezTo>
                  <a:cubicBezTo>
                    <a:pt x="495" y="1216"/>
                    <a:pt x="598" y="1241"/>
                    <a:pt x="701" y="1241"/>
                  </a:cubicBezTo>
                  <a:cubicBezTo>
                    <a:pt x="918" y="1241"/>
                    <a:pt x="1132" y="1129"/>
                    <a:pt x="1243" y="925"/>
                  </a:cubicBezTo>
                  <a:cubicBezTo>
                    <a:pt x="1419" y="636"/>
                    <a:pt x="1318" y="260"/>
                    <a:pt x="1017" y="84"/>
                  </a:cubicBezTo>
                  <a:cubicBezTo>
                    <a:pt x="919" y="27"/>
                    <a:pt x="813" y="0"/>
                    <a:pt x="709"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38"/>
            <p:cNvSpPr/>
            <p:nvPr/>
          </p:nvSpPr>
          <p:spPr>
            <a:xfrm>
              <a:off x="5333575" y="3409050"/>
              <a:ext cx="35475" cy="31100"/>
            </a:xfrm>
            <a:custGeom>
              <a:avLst/>
              <a:gdLst/>
              <a:ahLst/>
              <a:cxnLst/>
              <a:rect l="l" t="t" r="r" b="b"/>
              <a:pathLst>
                <a:path w="1419" h="1244" extrusionOk="0">
                  <a:moveTo>
                    <a:pt x="701" y="0"/>
                  </a:moveTo>
                  <a:cubicBezTo>
                    <a:pt x="487" y="0"/>
                    <a:pt x="281" y="112"/>
                    <a:pt x="164" y="313"/>
                  </a:cubicBezTo>
                  <a:cubicBezTo>
                    <a:pt x="1" y="614"/>
                    <a:pt x="101" y="990"/>
                    <a:pt x="402" y="1166"/>
                  </a:cubicBezTo>
                  <a:cubicBezTo>
                    <a:pt x="495" y="1218"/>
                    <a:pt x="597" y="1244"/>
                    <a:pt x="698" y="1244"/>
                  </a:cubicBezTo>
                  <a:cubicBezTo>
                    <a:pt x="912" y="1244"/>
                    <a:pt x="1124" y="1132"/>
                    <a:pt x="1243" y="927"/>
                  </a:cubicBezTo>
                  <a:cubicBezTo>
                    <a:pt x="1419" y="639"/>
                    <a:pt x="1318" y="262"/>
                    <a:pt x="1017" y="87"/>
                  </a:cubicBezTo>
                  <a:cubicBezTo>
                    <a:pt x="917" y="28"/>
                    <a:pt x="808" y="0"/>
                    <a:pt x="701"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38"/>
            <p:cNvSpPr/>
            <p:nvPr/>
          </p:nvSpPr>
          <p:spPr>
            <a:xfrm>
              <a:off x="5184550" y="3413425"/>
              <a:ext cx="35475" cy="31125"/>
            </a:xfrm>
            <a:custGeom>
              <a:avLst/>
              <a:gdLst/>
              <a:ahLst/>
              <a:cxnLst/>
              <a:rect l="l" t="t" r="r" b="b"/>
              <a:pathLst>
                <a:path w="1419" h="1245" extrusionOk="0">
                  <a:moveTo>
                    <a:pt x="702" y="1"/>
                  </a:moveTo>
                  <a:cubicBezTo>
                    <a:pt x="489" y="1"/>
                    <a:pt x="285" y="112"/>
                    <a:pt x="177" y="313"/>
                  </a:cubicBezTo>
                  <a:cubicBezTo>
                    <a:pt x="1" y="614"/>
                    <a:pt x="101" y="991"/>
                    <a:pt x="402" y="1167"/>
                  </a:cubicBezTo>
                  <a:cubicBezTo>
                    <a:pt x="495" y="1219"/>
                    <a:pt x="599" y="1244"/>
                    <a:pt x="701" y="1244"/>
                  </a:cubicBezTo>
                  <a:cubicBezTo>
                    <a:pt x="918" y="1244"/>
                    <a:pt x="1133" y="1132"/>
                    <a:pt x="1243" y="928"/>
                  </a:cubicBezTo>
                  <a:cubicBezTo>
                    <a:pt x="1419" y="640"/>
                    <a:pt x="1318" y="263"/>
                    <a:pt x="1017" y="87"/>
                  </a:cubicBezTo>
                  <a:cubicBezTo>
                    <a:pt x="917" y="29"/>
                    <a:pt x="808" y="1"/>
                    <a:pt x="702"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38"/>
            <p:cNvSpPr/>
            <p:nvPr/>
          </p:nvSpPr>
          <p:spPr>
            <a:xfrm>
              <a:off x="5043375" y="3487775"/>
              <a:ext cx="29200" cy="25475"/>
            </a:xfrm>
            <a:custGeom>
              <a:avLst/>
              <a:gdLst/>
              <a:ahLst/>
              <a:cxnLst/>
              <a:rect l="l" t="t" r="r" b="b"/>
              <a:pathLst>
                <a:path w="1168" h="1019" extrusionOk="0">
                  <a:moveTo>
                    <a:pt x="581" y="1"/>
                  </a:moveTo>
                  <a:cubicBezTo>
                    <a:pt x="407" y="1"/>
                    <a:pt x="239" y="96"/>
                    <a:pt x="139" y="263"/>
                  </a:cubicBezTo>
                  <a:cubicBezTo>
                    <a:pt x="1" y="502"/>
                    <a:pt x="89" y="815"/>
                    <a:pt x="327" y="953"/>
                  </a:cubicBezTo>
                  <a:cubicBezTo>
                    <a:pt x="408" y="998"/>
                    <a:pt x="496" y="1019"/>
                    <a:pt x="582" y="1019"/>
                  </a:cubicBezTo>
                  <a:cubicBezTo>
                    <a:pt x="762" y="1019"/>
                    <a:pt x="936" y="926"/>
                    <a:pt x="1030" y="765"/>
                  </a:cubicBezTo>
                  <a:cubicBezTo>
                    <a:pt x="1168" y="527"/>
                    <a:pt x="1080" y="213"/>
                    <a:pt x="842" y="75"/>
                  </a:cubicBezTo>
                  <a:cubicBezTo>
                    <a:pt x="758" y="25"/>
                    <a:pt x="669" y="1"/>
                    <a:pt x="581"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38"/>
            <p:cNvSpPr/>
            <p:nvPr/>
          </p:nvSpPr>
          <p:spPr>
            <a:xfrm>
              <a:off x="5284325" y="3367450"/>
              <a:ext cx="22600" cy="19875"/>
            </a:xfrm>
            <a:custGeom>
              <a:avLst/>
              <a:gdLst/>
              <a:ahLst/>
              <a:cxnLst/>
              <a:rect l="l" t="t" r="r" b="b"/>
              <a:pathLst>
                <a:path w="904" h="795" extrusionOk="0">
                  <a:moveTo>
                    <a:pt x="452" y="0"/>
                  </a:moveTo>
                  <a:cubicBezTo>
                    <a:pt x="318" y="0"/>
                    <a:pt x="188" y="70"/>
                    <a:pt x="113" y="195"/>
                  </a:cubicBezTo>
                  <a:cubicBezTo>
                    <a:pt x="0" y="395"/>
                    <a:pt x="63" y="634"/>
                    <a:pt x="251" y="747"/>
                  </a:cubicBezTo>
                  <a:cubicBezTo>
                    <a:pt x="315" y="779"/>
                    <a:pt x="383" y="794"/>
                    <a:pt x="450" y="794"/>
                  </a:cubicBezTo>
                  <a:cubicBezTo>
                    <a:pt x="592" y="794"/>
                    <a:pt x="727" y="724"/>
                    <a:pt x="803" y="596"/>
                  </a:cubicBezTo>
                  <a:cubicBezTo>
                    <a:pt x="904" y="408"/>
                    <a:pt x="841" y="157"/>
                    <a:pt x="653" y="57"/>
                  </a:cubicBezTo>
                  <a:cubicBezTo>
                    <a:pt x="589" y="18"/>
                    <a:pt x="520" y="0"/>
                    <a:pt x="452"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38"/>
            <p:cNvSpPr/>
            <p:nvPr/>
          </p:nvSpPr>
          <p:spPr>
            <a:xfrm>
              <a:off x="5467225" y="3545025"/>
              <a:ext cx="22600" cy="19850"/>
            </a:xfrm>
            <a:custGeom>
              <a:avLst/>
              <a:gdLst/>
              <a:ahLst/>
              <a:cxnLst/>
              <a:rect l="l" t="t" r="r" b="b"/>
              <a:pathLst>
                <a:path w="904" h="794" extrusionOk="0">
                  <a:moveTo>
                    <a:pt x="446" y="0"/>
                  </a:moveTo>
                  <a:cubicBezTo>
                    <a:pt x="307" y="0"/>
                    <a:pt x="176" y="73"/>
                    <a:pt x="101" y="207"/>
                  </a:cubicBezTo>
                  <a:cubicBezTo>
                    <a:pt x="0" y="395"/>
                    <a:pt x="63" y="633"/>
                    <a:pt x="251" y="746"/>
                  </a:cubicBezTo>
                  <a:cubicBezTo>
                    <a:pt x="311" y="778"/>
                    <a:pt x="377" y="794"/>
                    <a:pt x="441" y="794"/>
                  </a:cubicBezTo>
                  <a:cubicBezTo>
                    <a:pt x="579" y="794"/>
                    <a:pt x="714" y="724"/>
                    <a:pt x="791" y="596"/>
                  </a:cubicBezTo>
                  <a:cubicBezTo>
                    <a:pt x="904" y="408"/>
                    <a:pt x="841" y="169"/>
                    <a:pt x="653" y="56"/>
                  </a:cubicBezTo>
                  <a:cubicBezTo>
                    <a:pt x="586" y="19"/>
                    <a:pt x="515" y="0"/>
                    <a:pt x="446"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38"/>
            <p:cNvSpPr/>
            <p:nvPr/>
          </p:nvSpPr>
          <p:spPr>
            <a:xfrm>
              <a:off x="5076950" y="3475750"/>
              <a:ext cx="22625" cy="19800"/>
            </a:xfrm>
            <a:custGeom>
              <a:avLst/>
              <a:gdLst/>
              <a:ahLst/>
              <a:cxnLst/>
              <a:rect l="l" t="t" r="r" b="b"/>
              <a:pathLst>
                <a:path w="905" h="792" extrusionOk="0">
                  <a:moveTo>
                    <a:pt x="450" y="1"/>
                  </a:moveTo>
                  <a:cubicBezTo>
                    <a:pt x="312" y="1"/>
                    <a:pt x="178" y="77"/>
                    <a:pt x="101" y="205"/>
                  </a:cubicBezTo>
                  <a:cubicBezTo>
                    <a:pt x="1" y="393"/>
                    <a:pt x="63" y="631"/>
                    <a:pt x="252" y="744"/>
                  </a:cubicBezTo>
                  <a:cubicBezTo>
                    <a:pt x="312" y="776"/>
                    <a:pt x="377" y="792"/>
                    <a:pt x="442" y="792"/>
                  </a:cubicBezTo>
                  <a:cubicBezTo>
                    <a:pt x="579" y="792"/>
                    <a:pt x="714" y="722"/>
                    <a:pt x="791" y="594"/>
                  </a:cubicBezTo>
                  <a:cubicBezTo>
                    <a:pt x="904" y="405"/>
                    <a:pt x="841" y="167"/>
                    <a:pt x="641" y="54"/>
                  </a:cubicBezTo>
                  <a:cubicBezTo>
                    <a:pt x="580" y="18"/>
                    <a:pt x="515" y="1"/>
                    <a:pt x="450"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38"/>
            <p:cNvSpPr/>
            <p:nvPr/>
          </p:nvSpPr>
          <p:spPr>
            <a:xfrm>
              <a:off x="5153500" y="3381475"/>
              <a:ext cx="22600" cy="19850"/>
            </a:xfrm>
            <a:custGeom>
              <a:avLst/>
              <a:gdLst/>
              <a:ahLst/>
              <a:cxnLst/>
              <a:rect l="l" t="t" r="r" b="b"/>
              <a:pathLst>
                <a:path w="904" h="794" extrusionOk="0">
                  <a:moveTo>
                    <a:pt x="460" y="0"/>
                  </a:moveTo>
                  <a:cubicBezTo>
                    <a:pt x="320" y="0"/>
                    <a:pt x="182" y="70"/>
                    <a:pt x="113" y="198"/>
                  </a:cubicBezTo>
                  <a:cubicBezTo>
                    <a:pt x="0" y="387"/>
                    <a:pt x="63" y="625"/>
                    <a:pt x="251" y="738"/>
                  </a:cubicBezTo>
                  <a:cubicBezTo>
                    <a:pt x="318" y="776"/>
                    <a:pt x="389" y="794"/>
                    <a:pt x="459" y="794"/>
                  </a:cubicBezTo>
                  <a:cubicBezTo>
                    <a:pt x="597" y="794"/>
                    <a:pt x="728" y="721"/>
                    <a:pt x="804" y="587"/>
                  </a:cubicBezTo>
                  <a:cubicBezTo>
                    <a:pt x="904" y="399"/>
                    <a:pt x="841" y="161"/>
                    <a:pt x="653" y="48"/>
                  </a:cubicBezTo>
                  <a:cubicBezTo>
                    <a:pt x="593" y="16"/>
                    <a:pt x="526" y="0"/>
                    <a:pt x="460" y="0"/>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38"/>
            <p:cNvSpPr/>
            <p:nvPr/>
          </p:nvSpPr>
          <p:spPr>
            <a:xfrm>
              <a:off x="5261725" y="3406250"/>
              <a:ext cx="22625" cy="19875"/>
            </a:xfrm>
            <a:custGeom>
              <a:avLst/>
              <a:gdLst/>
              <a:ahLst/>
              <a:cxnLst/>
              <a:rect l="l" t="t" r="r" b="b"/>
              <a:pathLst>
                <a:path w="905" h="795" extrusionOk="0">
                  <a:moveTo>
                    <a:pt x="455" y="1"/>
                  </a:moveTo>
                  <a:cubicBezTo>
                    <a:pt x="313" y="1"/>
                    <a:pt x="178" y="71"/>
                    <a:pt x="101" y="199"/>
                  </a:cubicBezTo>
                  <a:cubicBezTo>
                    <a:pt x="1" y="387"/>
                    <a:pt x="64" y="625"/>
                    <a:pt x="252" y="738"/>
                  </a:cubicBezTo>
                  <a:cubicBezTo>
                    <a:pt x="315" y="776"/>
                    <a:pt x="385" y="795"/>
                    <a:pt x="453" y="795"/>
                  </a:cubicBezTo>
                  <a:cubicBezTo>
                    <a:pt x="587" y="795"/>
                    <a:pt x="717" y="725"/>
                    <a:pt x="791" y="600"/>
                  </a:cubicBezTo>
                  <a:cubicBezTo>
                    <a:pt x="904" y="399"/>
                    <a:pt x="842" y="161"/>
                    <a:pt x="653" y="48"/>
                  </a:cubicBezTo>
                  <a:cubicBezTo>
                    <a:pt x="589" y="16"/>
                    <a:pt x="521" y="1"/>
                    <a:pt x="455" y="1"/>
                  </a:cubicBezTo>
                  <a:close/>
                </a:path>
              </a:pathLst>
            </a:custGeom>
            <a:solidFill>
              <a:srgbClr val="5615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38"/>
            <p:cNvSpPr/>
            <p:nvPr/>
          </p:nvSpPr>
          <p:spPr>
            <a:xfrm>
              <a:off x="5336075" y="3600775"/>
              <a:ext cx="144975" cy="165900"/>
            </a:xfrm>
            <a:custGeom>
              <a:avLst/>
              <a:gdLst/>
              <a:ahLst/>
              <a:cxnLst/>
              <a:rect l="l" t="t" r="r" b="b"/>
              <a:pathLst>
                <a:path w="5799" h="6636" extrusionOk="0">
                  <a:moveTo>
                    <a:pt x="4782" y="1"/>
                  </a:moveTo>
                  <a:cubicBezTo>
                    <a:pt x="4496" y="1"/>
                    <a:pt x="4192" y="108"/>
                    <a:pt x="3929" y="236"/>
                  </a:cubicBezTo>
                  <a:cubicBezTo>
                    <a:pt x="2699" y="838"/>
                    <a:pt x="1720" y="1917"/>
                    <a:pt x="1243" y="3197"/>
                  </a:cubicBezTo>
                  <a:cubicBezTo>
                    <a:pt x="892" y="4138"/>
                    <a:pt x="13" y="5632"/>
                    <a:pt x="1" y="6635"/>
                  </a:cubicBezTo>
                  <a:lnTo>
                    <a:pt x="591" y="6272"/>
                  </a:lnTo>
                  <a:cubicBezTo>
                    <a:pt x="1105" y="6108"/>
                    <a:pt x="1595" y="5895"/>
                    <a:pt x="2059" y="5644"/>
                  </a:cubicBezTo>
                  <a:cubicBezTo>
                    <a:pt x="2912" y="5217"/>
                    <a:pt x="3740" y="4703"/>
                    <a:pt x="4406" y="4025"/>
                  </a:cubicBezTo>
                  <a:cubicBezTo>
                    <a:pt x="5071" y="3335"/>
                    <a:pt x="5585" y="2482"/>
                    <a:pt x="5723" y="1528"/>
                  </a:cubicBezTo>
                  <a:cubicBezTo>
                    <a:pt x="5798" y="1014"/>
                    <a:pt x="5711" y="386"/>
                    <a:pt x="5246" y="123"/>
                  </a:cubicBezTo>
                  <a:cubicBezTo>
                    <a:pt x="5105" y="36"/>
                    <a:pt x="4946" y="1"/>
                    <a:pt x="4782" y="1"/>
                  </a:cubicBezTo>
                  <a:close/>
                </a:path>
              </a:pathLst>
            </a:custGeom>
            <a:solidFill>
              <a:srgbClr val="EA3F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38"/>
            <p:cNvSpPr/>
            <p:nvPr/>
          </p:nvSpPr>
          <p:spPr>
            <a:xfrm>
              <a:off x="5066900" y="3699825"/>
              <a:ext cx="380575" cy="146775"/>
            </a:xfrm>
            <a:custGeom>
              <a:avLst/>
              <a:gdLst/>
              <a:ahLst/>
              <a:cxnLst/>
              <a:rect l="l" t="t" r="r" b="b"/>
              <a:pathLst>
                <a:path w="15223" h="5871" extrusionOk="0">
                  <a:moveTo>
                    <a:pt x="15223" y="1"/>
                  </a:moveTo>
                  <a:cubicBezTo>
                    <a:pt x="15222" y="1"/>
                    <a:pt x="15222" y="1"/>
                    <a:pt x="15221" y="1"/>
                  </a:cubicBezTo>
                  <a:lnTo>
                    <a:pt x="15221" y="1"/>
                  </a:lnTo>
                  <a:cubicBezTo>
                    <a:pt x="15222" y="1"/>
                    <a:pt x="15222" y="1"/>
                    <a:pt x="15223" y="1"/>
                  </a:cubicBezTo>
                  <a:close/>
                  <a:moveTo>
                    <a:pt x="15221" y="1"/>
                  </a:moveTo>
                  <a:cubicBezTo>
                    <a:pt x="12978" y="1116"/>
                    <a:pt x="10338" y="1681"/>
                    <a:pt x="7637" y="1681"/>
                  </a:cubicBezTo>
                  <a:cubicBezTo>
                    <a:pt x="5050" y="1681"/>
                    <a:pt x="2407" y="1163"/>
                    <a:pt x="1" y="114"/>
                  </a:cubicBezTo>
                  <a:lnTo>
                    <a:pt x="1" y="114"/>
                  </a:lnTo>
                  <a:cubicBezTo>
                    <a:pt x="377" y="1092"/>
                    <a:pt x="1155" y="1883"/>
                    <a:pt x="1934" y="2623"/>
                  </a:cubicBezTo>
                  <a:cubicBezTo>
                    <a:pt x="3687" y="4291"/>
                    <a:pt x="5784" y="5870"/>
                    <a:pt x="8047" y="5870"/>
                  </a:cubicBezTo>
                  <a:cubicBezTo>
                    <a:pt x="8747" y="5870"/>
                    <a:pt x="9464" y="5719"/>
                    <a:pt x="10191" y="5371"/>
                  </a:cubicBezTo>
                  <a:cubicBezTo>
                    <a:pt x="13907" y="3601"/>
                    <a:pt x="15120" y="70"/>
                    <a:pt x="15221" y="1"/>
                  </a:cubicBezTo>
                  <a:close/>
                </a:path>
              </a:pathLst>
            </a:custGeom>
            <a:solidFill>
              <a:srgbClr val="FFA4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38"/>
            <p:cNvSpPr/>
            <p:nvPr/>
          </p:nvSpPr>
          <p:spPr>
            <a:xfrm>
              <a:off x="5064650" y="3696875"/>
              <a:ext cx="385850" cy="51075"/>
            </a:xfrm>
            <a:custGeom>
              <a:avLst/>
              <a:gdLst/>
              <a:ahLst/>
              <a:cxnLst/>
              <a:rect l="l" t="t" r="r" b="b"/>
              <a:pathLst>
                <a:path w="15434" h="2043" extrusionOk="0">
                  <a:moveTo>
                    <a:pt x="138" y="0"/>
                  </a:moveTo>
                  <a:cubicBezTo>
                    <a:pt x="53" y="0"/>
                    <a:pt x="0" y="148"/>
                    <a:pt x="91" y="194"/>
                  </a:cubicBezTo>
                  <a:cubicBezTo>
                    <a:pt x="2449" y="1399"/>
                    <a:pt x="5219" y="2042"/>
                    <a:pt x="7974" y="2042"/>
                  </a:cubicBezTo>
                  <a:cubicBezTo>
                    <a:pt x="10554" y="2042"/>
                    <a:pt x="13122" y="1478"/>
                    <a:pt x="15325" y="282"/>
                  </a:cubicBezTo>
                  <a:cubicBezTo>
                    <a:pt x="15433" y="217"/>
                    <a:pt x="15365" y="68"/>
                    <a:pt x="15255" y="68"/>
                  </a:cubicBezTo>
                  <a:cubicBezTo>
                    <a:pt x="15238" y="68"/>
                    <a:pt x="15219" y="72"/>
                    <a:pt x="15200" y="81"/>
                  </a:cubicBezTo>
                  <a:cubicBezTo>
                    <a:pt x="12823" y="1094"/>
                    <a:pt x="10336" y="1588"/>
                    <a:pt x="7846" y="1588"/>
                  </a:cubicBezTo>
                  <a:cubicBezTo>
                    <a:pt x="5247" y="1588"/>
                    <a:pt x="2646" y="1050"/>
                    <a:pt x="166" y="6"/>
                  </a:cubicBezTo>
                  <a:cubicBezTo>
                    <a:pt x="157" y="2"/>
                    <a:pt x="147" y="0"/>
                    <a:pt x="13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38"/>
            <p:cNvSpPr/>
            <p:nvPr/>
          </p:nvSpPr>
          <p:spPr>
            <a:xfrm>
              <a:off x="5428400" y="3688250"/>
              <a:ext cx="15700" cy="20275"/>
            </a:xfrm>
            <a:custGeom>
              <a:avLst/>
              <a:gdLst/>
              <a:ahLst/>
              <a:cxnLst/>
              <a:rect l="l" t="t" r="r" b="b"/>
              <a:pathLst>
                <a:path w="628" h="811" extrusionOk="0">
                  <a:moveTo>
                    <a:pt x="550" y="1"/>
                  </a:moveTo>
                  <a:cubicBezTo>
                    <a:pt x="536" y="1"/>
                    <a:pt x="522" y="7"/>
                    <a:pt x="512" y="24"/>
                  </a:cubicBezTo>
                  <a:cubicBezTo>
                    <a:pt x="336" y="238"/>
                    <a:pt x="98" y="489"/>
                    <a:pt x="10" y="752"/>
                  </a:cubicBezTo>
                  <a:cubicBezTo>
                    <a:pt x="0" y="781"/>
                    <a:pt x="21" y="811"/>
                    <a:pt x="48" y="811"/>
                  </a:cubicBezTo>
                  <a:cubicBezTo>
                    <a:pt x="56" y="811"/>
                    <a:pt x="64" y="808"/>
                    <a:pt x="73" y="802"/>
                  </a:cubicBezTo>
                  <a:cubicBezTo>
                    <a:pt x="298" y="627"/>
                    <a:pt x="449" y="326"/>
                    <a:pt x="600" y="87"/>
                  </a:cubicBezTo>
                  <a:cubicBezTo>
                    <a:pt x="627" y="51"/>
                    <a:pt x="588" y="1"/>
                    <a:pt x="55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38"/>
            <p:cNvSpPr/>
            <p:nvPr/>
          </p:nvSpPr>
          <p:spPr>
            <a:xfrm>
              <a:off x="5399150" y="3693650"/>
              <a:ext cx="14200" cy="24750"/>
            </a:xfrm>
            <a:custGeom>
              <a:avLst/>
              <a:gdLst/>
              <a:ahLst/>
              <a:cxnLst/>
              <a:rect l="l" t="t" r="r" b="b"/>
              <a:pathLst>
                <a:path w="568" h="990" extrusionOk="0">
                  <a:moveTo>
                    <a:pt x="445" y="0"/>
                  </a:moveTo>
                  <a:cubicBezTo>
                    <a:pt x="405" y="0"/>
                    <a:pt x="367" y="22"/>
                    <a:pt x="352" y="72"/>
                  </a:cubicBezTo>
                  <a:cubicBezTo>
                    <a:pt x="301" y="235"/>
                    <a:pt x="239" y="386"/>
                    <a:pt x="163" y="536"/>
                  </a:cubicBezTo>
                  <a:cubicBezTo>
                    <a:pt x="113" y="649"/>
                    <a:pt x="0" y="775"/>
                    <a:pt x="13" y="900"/>
                  </a:cubicBezTo>
                  <a:cubicBezTo>
                    <a:pt x="24" y="945"/>
                    <a:pt x="55" y="990"/>
                    <a:pt x="107" y="990"/>
                  </a:cubicBezTo>
                  <a:cubicBezTo>
                    <a:pt x="113" y="990"/>
                    <a:pt x="119" y="989"/>
                    <a:pt x="126" y="988"/>
                  </a:cubicBezTo>
                  <a:cubicBezTo>
                    <a:pt x="276" y="938"/>
                    <a:pt x="339" y="775"/>
                    <a:pt x="389" y="637"/>
                  </a:cubicBezTo>
                  <a:cubicBezTo>
                    <a:pt x="465" y="473"/>
                    <a:pt x="515" y="310"/>
                    <a:pt x="552" y="135"/>
                  </a:cubicBezTo>
                  <a:cubicBezTo>
                    <a:pt x="568" y="51"/>
                    <a:pt x="505" y="0"/>
                    <a:pt x="44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38"/>
            <p:cNvSpPr/>
            <p:nvPr/>
          </p:nvSpPr>
          <p:spPr>
            <a:xfrm>
              <a:off x="5376875" y="3705575"/>
              <a:ext cx="13525" cy="19150"/>
            </a:xfrm>
            <a:custGeom>
              <a:avLst/>
              <a:gdLst/>
              <a:ahLst/>
              <a:cxnLst/>
              <a:rect l="l" t="t" r="r" b="b"/>
              <a:pathLst>
                <a:path w="541" h="766" extrusionOk="0">
                  <a:moveTo>
                    <a:pt x="448" y="1"/>
                  </a:moveTo>
                  <a:cubicBezTo>
                    <a:pt x="427" y="1"/>
                    <a:pt x="405" y="11"/>
                    <a:pt x="389" y="34"/>
                  </a:cubicBezTo>
                  <a:cubicBezTo>
                    <a:pt x="301" y="160"/>
                    <a:pt x="226" y="273"/>
                    <a:pt x="151" y="398"/>
                  </a:cubicBezTo>
                  <a:cubicBezTo>
                    <a:pt x="88" y="498"/>
                    <a:pt x="0" y="599"/>
                    <a:pt x="25" y="712"/>
                  </a:cubicBezTo>
                  <a:cubicBezTo>
                    <a:pt x="36" y="743"/>
                    <a:pt x="63" y="765"/>
                    <a:pt x="86" y="765"/>
                  </a:cubicBezTo>
                  <a:cubicBezTo>
                    <a:pt x="91" y="765"/>
                    <a:pt x="96" y="764"/>
                    <a:pt x="101" y="762"/>
                  </a:cubicBezTo>
                  <a:cubicBezTo>
                    <a:pt x="226" y="724"/>
                    <a:pt x="264" y="599"/>
                    <a:pt x="314" y="498"/>
                  </a:cubicBezTo>
                  <a:cubicBezTo>
                    <a:pt x="389" y="373"/>
                    <a:pt x="452" y="247"/>
                    <a:pt x="515" y="109"/>
                  </a:cubicBezTo>
                  <a:cubicBezTo>
                    <a:pt x="541" y="49"/>
                    <a:pt x="495" y="1"/>
                    <a:pt x="448"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38"/>
            <p:cNvSpPr/>
            <p:nvPr/>
          </p:nvSpPr>
          <p:spPr>
            <a:xfrm>
              <a:off x="5348625" y="3707825"/>
              <a:ext cx="16900" cy="27100"/>
            </a:xfrm>
            <a:custGeom>
              <a:avLst/>
              <a:gdLst/>
              <a:ahLst/>
              <a:cxnLst/>
              <a:rect l="l" t="t" r="r" b="b"/>
              <a:pathLst>
                <a:path w="676" h="1084" extrusionOk="0">
                  <a:moveTo>
                    <a:pt x="542" y="1"/>
                  </a:moveTo>
                  <a:cubicBezTo>
                    <a:pt x="513" y="1"/>
                    <a:pt x="484" y="14"/>
                    <a:pt x="465" y="45"/>
                  </a:cubicBezTo>
                  <a:cubicBezTo>
                    <a:pt x="365" y="220"/>
                    <a:pt x="264" y="396"/>
                    <a:pt x="177" y="584"/>
                  </a:cubicBezTo>
                  <a:cubicBezTo>
                    <a:pt x="114" y="722"/>
                    <a:pt x="1" y="885"/>
                    <a:pt x="64" y="1036"/>
                  </a:cubicBezTo>
                  <a:cubicBezTo>
                    <a:pt x="73" y="1063"/>
                    <a:pt x="95" y="1084"/>
                    <a:pt x="120" y="1084"/>
                  </a:cubicBezTo>
                  <a:cubicBezTo>
                    <a:pt x="130" y="1084"/>
                    <a:pt x="141" y="1081"/>
                    <a:pt x="151" y="1074"/>
                  </a:cubicBezTo>
                  <a:cubicBezTo>
                    <a:pt x="289" y="998"/>
                    <a:pt x="327" y="835"/>
                    <a:pt x="377" y="710"/>
                  </a:cubicBezTo>
                  <a:cubicBezTo>
                    <a:pt x="465" y="521"/>
                    <a:pt x="540" y="333"/>
                    <a:pt x="641" y="145"/>
                  </a:cubicBezTo>
                  <a:cubicBezTo>
                    <a:pt x="676" y="67"/>
                    <a:pt x="608" y="1"/>
                    <a:pt x="54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38"/>
            <p:cNvSpPr/>
            <p:nvPr/>
          </p:nvSpPr>
          <p:spPr>
            <a:xfrm>
              <a:off x="5323225" y="3704450"/>
              <a:ext cx="14500" cy="33575"/>
            </a:xfrm>
            <a:custGeom>
              <a:avLst/>
              <a:gdLst/>
              <a:ahLst/>
              <a:cxnLst/>
              <a:rect l="l" t="t" r="r" b="b"/>
              <a:pathLst>
                <a:path w="580" h="1343" extrusionOk="0">
                  <a:moveTo>
                    <a:pt x="495" y="0"/>
                  </a:moveTo>
                  <a:cubicBezTo>
                    <a:pt x="464" y="0"/>
                    <a:pt x="430" y="17"/>
                    <a:pt x="415" y="54"/>
                  </a:cubicBezTo>
                  <a:cubicBezTo>
                    <a:pt x="327" y="280"/>
                    <a:pt x="239" y="506"/>
                    <a:pt x="164" y="732"/>
                  </a:cubicBezTo>
                  <a:cubicBezTo>
                    <a:pt x="101" y="907"/>
                    <a:pt x="0" y="1096"/>
                    <a:pt x="51" y="1284"/>
                  </a:cubicBezTo>
                  <a:cubicBezTo>
                    <a:pt x="58" y="1323"/>
                    <a:pt x="86" y="1343"/>
                    <a:pt x="115" y="1343"/>
                  </a:cubicBezTo>
                  <a:cubicBezTo>
                    <a:pt x="132" y="1343"/>
                    <a:pt x="149" y="1336"/>
                    <a:pt x="164" y="1321"/>
                  </a:cubicBezTo>
                  <a:cubicBezTo>
                    <a:pt x="314" y="1183"/>
                    <a:pt x="339" y="970"/>
                    <a:pt x="389" y="794"/>
                  </a:cubicBezTo>
                  <a:cubicBezTo>
                    <a:pt x="452" y="556"/>
                    <a:pt x="515" y="330"/>
                    <a:pt x="565" y="92"/>
                  </a:cubicBezTo>
                  <a:cubicBezTo>
                    <a:pt x="580" y="33"/>
                    <a:pt x="539" y="0"/>
                    <a:pt x="49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38"/>
            <p:cNvSpPr/>
            <p:nvPr/>
          </p:nvSpPr>
          <p:spPr>
            <a:xfrm>
              <a:off x="5296875" y="3705900"/>
              <a:ext cx="11950" cy="34900"/>
            </a:xfrm>
            <a:custGeom>
              <a:avLst/>
              <a:gdLst/>
              <a:ahLst/>
              <a:cxnLst/>
              <a:rect l="l" t="t" r="r" b="b"/>
              <a:pathLst>
                <a:path w="478" h="1396" extrusionOk="0">
                  <a:moveTo>
                    <a:pt x="402" y="1"/>
                  </a:moveTo>
                  <a:cubicBezTo>
                    <a:pt x="376" y="1"/>
                    <a:pt x="350" y="15"/>
                    <a:pt x="339" y="46"/>
                  </a:cubicBezTo>
                  <a:cubicBezTo>
                    <a:pt x="289" y="272"/>
                    <a:pt x="226" y="485"/>
                    <a:pt x="151" y="711"/>
                  </a:cubicBezTo>
                  <a:cubicBezTo>
                    <a:pt x="101" y="900"/>
                    <a:pt x="0" y="1100"/>
                    <a:pt x="13" y="1301"/>
                  </a:cubicBezTo>
                  <a:cubicBezTo>
                    <a:pt x="13" y="1362"/>
                    <a:pt x="54" y="1395"/>
                    <a:pt x="98" y="1395"/>
                  </a:cubicBezTo>
                  <a:cubicBezTo>
                    <a:pt x="127" y="1395"/>
                    <a:pt x="156" y="1381"/>
                    <a:pt x="176" y="1351"/>
                  </a:cubicBezTo>
                  <a:cubicBezTo>
                    <a:pt x="301" y="1176"/>
                    <a:pt x="327" y="925"/>
                    <a:pt x="377" y="724"/>
                  </a:cubicBezTo>
                  <a:cubicBezTo>
                    <a:pt x="427" y="511"/>
                    <a:pt x="452" y="285"/>
                    <a:pt x="477" y="71"/>
                  </a:cubicBezTo>
                  <a:cubicBezTo>
                    <a:pt x="477" y="28"/>
                    <a:pt x="439" y="1"/>
                    <a:pt x="40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38"/>
            <p:cNvSpPr/>
            <p:nvPr/>
          </p:nvSpPr>
          <p:spPr>
            <a:xfrm>
              <a:off x="5271775" y="3716250"/>
              <a:ext cx="8175" cy="29800"/>
            </a:xfrm>
            <a:custGeom>
              <a:avLst/>
              <a:gdLst/>
              <a:ahLst/>
              <a:cxnLst/>
              <a:rect l="l" t="t" r="r" b="b"/>
              <a:pathLst>
                <a:path w="327" h="1192" extrusionOk="0">
                  <a:moveTo>
                    <a:pt x="246" y="1"/>
                  </a:moveTo>
                  <a:cubicBezTo>
                    <a:pt x="219" y="1"/>
                    <a:pt x="194" y="15"/>
                    <a:pt x="189" y="46"/>
                  </a:cubicBezTo>
                  <a:cubicBezTo>
                    <a:pt x="138" y="247"/>
                    <a:pt x="101" y="448"/>
                    <a:pt x="76" y="649"/>
                  </a:cubicBezTo>
                  <a:cubicBezTo>
                    <a:pt x="38" y="812"/>
                    <a:pt x="0" y="962"/>
                    <a:pt x="26" y="1138"/>
                  </a:cubicBezTo>
                  <a:cubicBezTo>
                    <a:pt x="32" y="1173"/>
                    <a:pt x="70" y="1192"/>
                    <a:pt x="106" y="1192"/>
                  </a:cubicBezTo>
                  <a:cubicBezTo>
                    <a:pt x="136" y="1192"/>
                    <a:pt x="165" y="1179"/>
                    <a:pt x="176" y="1151"/>
                  </a:cubicBezTo>
                  <a:cubicBezTo>
                    <a:pt x="251" y="1000"/>
                    <a:pt x="251" y="837"/>
                    <a:pt x="276" y="674"/>
                  </a:cubicBezTo>
                  <a:cubicBezTo>
                    <a:pt x="289" y="473"/>
                    <a:pt x="314" y="272"/>
                    <a:pt x="327" y="71"/>
                  </a:cubicBezTo>
                  <a:cubicBezTo>
                    <a:pt x="327" y="28"/>
                    <a:pt x="284" y="1"/>
                    <a:pt x="24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38"/>
            <p:cNvSpPr/>
            <p:nvPr/>
          </p:nvSpPr>
          <p:spPr>
            <a:xfrm>
              <a:off x="5241650" y="3712450"/>
              <a:ext cx="7250" cy="36425"/>
            </a:xfrm>
            <a:custGeom>
              <a:avLst/>
              <a:gdLst/>
              <a:ahLst/>
              <a:cxnLst/>
              <a:rect l="l" t="t" r="r" b="b"/>
              <a:pathLst>
                <a:path w="290" h="1457" extrusionOk="0">
                  <a:moveTo>
                    <a:pt x="125" y="1"/>
                  </a:moveTo>
                  <a:cubicBezTo>
                    <a:pt x="85" y="1"/>
                    <a:pt x="45" y="29"/>
                    <a:pt x="38" y="85"/>
                  </a:cubicBezTo>
                  <a:cubicBezTo>
                    <a:pt x="38" y="336"/>
                    <a:pt x="26" y="587"/>
                    <a:pt x="26" y="838"/>
                  </a:cubicBezTo>
                  <a:cubicBezTo>
                    <a:pt x="26" y="1039"/>
                    <a:pt x="1" y="1240"/>
                    <a:pt x="89" y="1428"/>
                  </a:cubicBezTo>
                  <a:cubicBezTo>
                    <a:pt x="101" y="1447"/>
                    <a:pt x="126" y="1456"/>
                    <a:pt x="150" y="1456"/>
                  </a:cubicBezTo>
                  <a:cubicBezTo>
                    <a:pt x="173" y="1456"/>
                    <a:pt x="195" y="1447"/>
                    <a:pt x="201" y="1428"/>
                  </a:cubicBezTo>
                  <a:cubicBezTo>
                    <a:pt x="289" y="1240"/>
                    <a:pt x="252" y="1039"/>
                    <a:pt x="252" y="838"/>
                  </a:cubicBezTo>
                  <a:cubicBezTo>
                    <a:pt x="239" y="587"/>
                    <a:pt x="227" y="336"/>
                    <a:pt x="201" y="85"/>
                  </a:cubicBezTo>
                  <a:cubicBezTo>
                    <a:pt x="201" y="29"/>
                    <a:pt x="164" y="1"/>
                    <a:pt x="12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38"/>
            <p:cNvSpPr/>
            <p:nvPr/>
          </p:nvSpPr>
          <p:spPr>
            <a:xfrm>
              <a:off x="5203375" y="3696250"/>
              <a:ext cx="10075" cy="44825"/>
            </a:xfrm>
            <a:custGeom>
              <a:avLst/>
              <a:gdLst/>
              <a:ahLst/>
              <a:cxnLst/>
              <a:rect l="l" t="t" r="r" b="b"/>
              <a:pathLst>
                <a:path w="403" h="1793" extrusionOk="0">
                  <a:moveTo>
                    <a:pt x="101" y="0"/>
                  </a:moveTo>
                  <a:cubicBezTo>
                    <a:pt x="65" y="0"/>
                    <a:pt x="26" y="26"/>
                    <a:pt x="26" y="68"/>
                  </a:cubicBezTo>
                  <a:cubicBezTo>
                    <a:pt x="26" y="583"/>
                    <a:pt x="1" y="1248"/>
                    <a:pt x="202" y="1725"/>
                  </a:cubicBezTo>
                  <a:cubicBezTo>
                    <a:pt x="219" y="1771"/>
                    <a:pt x="257" y="1793"/>
                    <a:pt x="293" y="1793"/>
                  </a:cubicBezTo>
                  <a:cubicBezTo>
                    <a:pt x="336" y="1793"/>
                    <a:pt x="377" y="1761"/>
                    <a:pt x="377" y="1700"/>
                  </a:cubicBezTo>
                  <a:cubicBezTo>
                    <a:pt x="402" y="1436"/>
                    <a:pt x="327" y="1173"/>
                    <a:pt x="289" y="922"/>
                  </a:cubicBezTo>
                  <a:cubicBezTo>
                    <a:pt x="252" y="633"/>
                    <a:pt x="214" y="344"/>
                    <a:pt x="164" y="56"/>
                  </a:cubicBezTo>
                  <a:cubicBezTo>
                    <a:pt x="158" y="17"/>
                    <a:pt x="131" y="0"/>
                    <a:pt x="10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38"/>
            <p:cNvSpPr/>
            <p:nvPr/>
          </p:nvSpPr>
          <p:spPr>
            <a:xfrm>
              <a:off x="5173075" y="3704750"/>
              <a:ext cx="9950" cy="34050"/>
            </a:xfrm>
            <a:custGeom>
              <a:avLst/>
              <a:gdLst/>
              <a:ahLst/>
              <a:cxnLst/>
              <a:rect l="l" t="t" r="r" b="b"/>
              <a:pathLst>
                <a:path w="398" h="1362" extrusionOk="0">
                  <a:moveTo>
                    <a:pt x="70" y="1"/>
                  </a:moveTo>
                  <a:cubicBezTo>
                    <a:pt x="36" y="1"/>
                    <a:pt x="0" y="33"/>
                    <a:pt x="8" y="80"/>
                  </a:cubicBezTo>
                  <a:cubicBezTo>
                    <a:pt x="46" y="306"/>
                    <a:pt x="58" y="531"/>
                    <a:pt x="83" y="757"/>
                  </a:cubicBezTo>
                  <a:cubicBezTo>
                    <a:pt x="108" y="946"/>
                    <a:pt x="96" y="1134"/>
                    <a:pt x="159" y="1309"/>
                  </a:cubicBezTo>
                  <a:cubicBezTo>
                    <a:pt x="172" y="1342"/>
                    <a:pt x="209" y="1361"/>
                    <a:pt x="243" y="1361"/>
                  </a:cubicBezTo>
                  <a:cubicBezTo>
                    <a:pt x="274" y="1361"/>
                    <a:pt x="303" y="1345"/>
                    <a:pt x="309" y="1309"/>
                  </a:cubicBezTo>
                  <a:cubicBezTo>
                    <a:pt x="397" y="920"/>
                    <a:pt x="221" y="418"/>
                    <a:pt x="121" y="42"/>
                  </a:cubicBezTo>
                  <a:cubicBezTo>
                    <a:pt x="111" y="13"/>
                    <a:pt x="91" y="1"/>
                    <a:pt x="7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38"/>
            <p:cNvSpPr/>
            <p:nvPr/>
          </p:nvSpPr>
          <p:spPr>
            <a:xfrm>
              <a:off x="5149425" y="3704750"/>
              <a:ext cx="6925" cy="27800"/>
            </a:xfrm>
            <a:custGeom>
              <a:avLst/>
              <a:gdLst/>
              <a:ahLst/>
              <a:cxnLst/>
              <a:rect l="l" t="t" r="r" b="b"/>
              <a:pathLst>
                <a:path w="277" h="1112" extrusionOk="0">
                  <a:moveTo>
                    <a:pt x="55" y="1"/>
                  </a:moveTo>
                  <a:cubicBezTo>
                    <a:pt x="27" y="1"/>
                    <a:pt x="0" y="20"/>
                    <a:pt x="0" y="55"/>
                  </a:cubicBezTo>
                  <a:cubicBezTo>
                    <a:pt x="13" y="243"/>
                    <a:pt x="25" y="444"/>
                    <a:pt x="25" y="632"/>
                  </a:cubicBezTo>
                  <a:cubicBezTo>
                    <a:pt x="38" y="782"/>
                    <a:pt x="0" y="958"/>
                    <a:pt x="88" y="1084"/>
                  </a:cubicBezTo>
                  <a:cubicBezTo>
                    <a:pt x="101" y="1102"/>
                    <a:pt x="116" y="1112"/>
                    <a:pt x="132" y="1112"/>
                  </a:cubicBezTo>
                  <a:cubicBezTo>
                    <a:pt x="148" y="1112"/>
                    <a:pt x="163" y="1102"/>
                    <a:pt x="176" y="1084"/>
                  </a:cubicBezTo>
                  <a:cubicBezTo>
                    <a:pt x="276" y="958"/>
                    <a:pt x="239" y="757"/>
                    <a:pt x="214" y="594"/>
                  </a:cubicBezTo>
                  <a:cubicBezTo>
                    <a:pt x="201" y="406"/>
                    <a:pt x="163" y="218"/>
                    <a:pt x="113" y="42"/>
                  </a:cubicBezTo>
                  <a:cubicBezTo>
                    <a:pt x="102" y="14"/>
                    <a:pt x="78" y="1"/>
                    <a:pt x="55"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38"/>
            <p:cNvSpPr/>
            <p:nvPr/>
          </p:nvSpPr>
          <p:spPr>
            <a:xfrm>
              <a:off x="5112350" y="3686000"/>
              <a:ext cx="21100" cy="43075"/>
            </a:xfrm>
            <a:custGeom>
              <a:avLst/>
              <a:gdLst/>
              <a:ahLst/>
              <a:cxnLst/>
              <a:rect l="l" t="t" r="r" b="b"/>
              <a:pathLst>
                <a:path w="844" h="1723" extrusionOk="0">
                  <a:moveTo>
                    <a:pt x="89" y="1"/>
                  </a:moveTo>
                  <a:cubicBezTo>
                    <a:pt x="44" y="1"/>
                    <a:pt x="1" y="48"/>
                    <a:pt x="28" y="102"/>
                  </a:cubicBezTo>
                  <a:cubicBezTo>
                    <a:pt x="166" y="378"/>
                    <a:pt x="291" y="679"/>
                    <a:pt x="392" y="980"/>
                  </a:cubicBezTo>
                  <a:cubicBezTo>
                    <a:pt x="479" y="1219"/>
                    <a:pt x="517" y="1482"/>
                    <a:pt x="668" y="1696"/>
                  </a:cubicBezTo>
                  <a:cubicBezTo>
                    <a:pt x="681" y="1714"/>
                    <a:pt x="700" y="1722"/>
                    <a:pt x="719" y="1722"/>
                  </a:cubicBezTo>
                  <a:cubicBezTo>
                    <a:pt x="752" y="1722"/>
                    <a:pt x="785" y="1698"/>
                    <a:pt x="793" y="1658"/>
                  </a:cubicBezTo>
                  <a:cubicBezTo>
                    <a:pt x="843" y="1118"/>
                    <a:pt x="417" y="466"/>
                    <a:pt x="141" y="27"/>
                  </a:cubicBezTo>
                  <a:cubicBezTo>
                    <a:pt x="126" y="9"/>
                    <a:pt x="108" y="1"/>
                    <a:pt x="8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38"/>
            <p:cNvSpPr/>
            <p:nvPr/>
          </p:nvSpPr>
          <p:spPr>
            <a:xfrm>
              <a:off x="5083750" y="3686075"/>
              <a:ext cx="14450" cy="28400"/>
            </a:xfrm>
            <a:custGeom>
              <a:avLst/>
              <a:gdLst/>
              <a:ahLst/>
              <a:cxnLst/>
              <a:rect l="l" t="t" r="r" b="b"/>
              <a:pathLst>
                <a:path w="578" h="1136" extrusionOk="0">
                  <a:moveTo>
                    <a:pt x="71" y="0"/>
                  </a:moveTo>
                  <a:cubicBezTo>
                    <a:pt x="35" y="0"/>
                    <a:pt x="0" y="31"/>
                    <a:pt x="17" y="74"/>
                  </a:cubicBezTo>
                  <a:cubicBezTo>
                    <a:pt x="67" y="249"/>
                    <a:pt x="143" y="438"/>
                    <a:pt x="205" y="613"/>
                  </a:cubicBezTo>
                  <a:cubicBezTo>
                    <a:pt x="256" y="776"/>
                    <a:pt x="306" y="952"/>
                    <a:pt x="419" y="1090"/>
                  </a:cubicBezTo>
                  <a:cubicBezTo>
                    <a:pt x="437" y="1122"/>
                    <a:pt x="463" y="1135"/>
                    <a:pt x="488" y="1135"/>
                  </a:cubicBezTo>
                  <a:cubicBezTo>
                    <a:pt x="534" y="1135"/>
                    <a:pt x="577" y="1092"/>
                    <a:pt x="569" y="1027"/>
                  </a:cubicBezTo>
                  <a:cubicBezTo>
                    <a:pt x="544" y="864"/>
                    <a:pt x="444" y="701"/>
                    <a:pt x="369" y="538"/>
                  </a:cubicBezTo>
                  <a:cubicBezTo>
                    <a:pt x="281" y="375"/>
                    <a:pt x="205" y="199"/>
                    <a:pt x="118" y="24"/>
                  </a:cubicBezTo>
                  <a:cubicBezTo>
                    <a:pt x="105" y="7"/>
                    <a:pt x="88" y="0"/>
                    <a:pt x="7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38"/>
            <p:cNvSpPr/>
            <p:nvPr/>
          </p:nvSpPr>
          <p:spPr>
            <a:xfrm>
              <a:off x="5051775" y="3669975"/>
              <a:ext cx="20500" cy="36050"/>
            </a:xfrm>
            <a:custGeom>
              <a:avLst/>
              <a:gdLst/>
              <a:ahLst/>
              <a:cxnLst/>
              <a:rect l="l" t="t" r="r" b="b"/>
              <a:pathLst>
                <a:path w="820" h="1442" extrusionOk="0">
                  <a:moveTo>
                    <a:pt x="49" y="0"/>
                  </a:moveTo>
                  <a:cubicBezTo>
                    <a:pt x="24" y="0"/>
                    <a:pt x="1" y="22"/>
                    <a:pt x="16" y="53"/>
                  </a:cubicBezTo>
                  <a:cubicBezTo>
                    <a:pt x="117" y="291"/>
                    <a:pt x="217" y="530"/>
                    <a:pt x="330" y="755"/>
                  </a:cubicBezTo>
                  <a:cubicBezTo>
                    <a:pt x="430" y="981"/>
                    <a:pt x="518" y="1270"/>
                    <a:pt x="719" y="1420"/>
                  </a:cubicBezTo>
                  <a:cubicBezTo>
                    <a:pt x="728" y="1435"/>
                    <a:pt x="745" y="1442"/>
                    <a:pt x="762" y="1442"/>
                  </a:cubicBezTo>
                  <a:cubicBezTo>
                    <a:pt x="790" y="1442"/>
                    <a:pt x="819" y="1422"/>
                    <a:pt x="819" y="1383"/>
                  </a:cubicBezTo>
                  <a:cubicBezTo>
                    <a:pt x="807" y="1157"/>
                    <a:pt x="644" y="956"/>
                    <a:pt x="531" y="755"/>
                  </a:cubicBezTo>
                  <a:cubicBezTo>
                    <a:pt x="393" y="504"/>
                    <a:pt x="255" y="266"/>
                    <a:pt x="91" y="28"/>
                  </a:cubicBezTo>
                  <a:cubicBezTo>
                    <a:pt x="82" y="8"/>
                    <a:pt x="65" y="0"/>
                    <a:pt x="4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38"/>
            <p:cNvSpPr/>
            <p:nvPr/>
          </p:nvSpPr>
          <p:spPr>
            <a:xfrm>
              <a:off x="5400475" y="3740025"/>
              <a:ext cx="13025" cy="21925"/>
            </a:xfrm>
            <a:custGeom>
              <a:avLst/>
              <a:gdLst/>
              <a:ahLst/>
              <a:cxnLst/>
              <a:rect l="l" t="t" r="r" b="b"/>
              <a:pathLst>
                <a:path w="521" h="877" extrusionOk="0">
                  <a:moveTo>
                    <a:pt x="470" y="0"/>
                  </a:moveTo>
                  <a:cubicBezTo>
                    <a:pt x="458" y="0"/>
                    <a:pt x="445" y="7"/>
                    <a:pt x="437" y="24"/>
                  </a:cubicBezTo>
                  <a:cubicBezTo>
                    <a:pt x="361" y="149"/>
                    <a:pt x="286" y="287"/>
                    <a:pt x="198" y="413"/>
                  </a:cubicBezTo>
                  <a:cubicBezTo>
                    <a:pt x="123" y="538"/>
                    <a:pt x="35" y="651"/>
                    <a:pt x="10" y="789"/>
                  </a:cubicBezTo>
                  <a:cubicBezTo>
                    <a:pt x="0" y="829"/>
                    <a:pt x="37" y="876"/>
                    <a:pt x="71" y="876"/>
                  </a:cubicBezTo>
                  <a:cubicBezTo>
                    <a:pt x="81" y="876"/>
                    <a:pt x="90" y="873"/>
                    <a:pt x="98" y="865"/>
                  </a:cubicBezTo>
                  <a:cubicBezTo>
                    <a:pt x="349" y="702"/>
                    <a:pt x="462" y="325"/>
                    <a:pt x="512" y="62"/>
                  </a:cubicBezTo>
                  <a:cubicBezTo>
                    <a:pt x="520" y="28"/>
                    <a:pt x="495" y="0"/>
                    <a:pt x="470"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38"/>
            <p:cNvSpPr/>
            <p:nvPr/>
          </p:nvSpPr>
          <p:spPr>
            <a:xfrm>
              <a:off x="5363775" y="3751950"/>
              <a:ext cx="15100" cy="25325"/>
            </a:xfrm>
            <a:custGeom>
              <a:avLst/>
              <a:gdLst/>
              <a:ahLst/>
              <a:cxnLst/>
              <a:rect l="l" t="t" r="r" b="b"/>
              <a:pathLst>
                <a:path w="604" h="1013" extrusionOk="0">
                  <a:moveTo>
                    <a:pt x="539" y="0"/>
                  </a:moveTo>
                  <a:cubicBezTo>
                    <a:pt x="523" y="0"/>
                    <a:pt x="508" y="7"/>
                    <a:pt x="499" y="24"/>
                  </a:cubicBezTo>
                  <a:cubicBezTo>
                    <a:pt x="349" y="350"/>
                    <a:pt x="148" y="639"/>
                    <a:pt x="10" y="965"/>
                  </a:cubicBezTo>
                  <a:cubicBezTo>
                    <a:pt x="1" y="992"/>
                    <a:pt x="24" y="1013"/>
                    <a:pt x="48" y="1013"/>
                  </a:cubicBezTo>
                  <a:cubicBezTo>
                    <a:pt x="57" y="1013"/>
                    <a:pt x="66" y="1010"/>
                    <a:pt x="73" y="1003"/>
                  </a:cubicBezTo>
                  <a:cubicBezTo>
                    <a:pt x="311" y="752"/>
                    <a:pt x="462" y="388"/>
                    <a:pt x="587" y="61"/>
                  </a:cubicBezTo>
                  <a:cubicBezTo>
                    <a:pt x="604" y="28"/>
                    <a:pt x="570" y="0"/>
                    <a:pt x="53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38"/>
            <p:cNvSpPr/>
            <p:nvPr/>
          </p:nvSpPr>
          <p:spPr>
            <a:xfrm>
              <a:off x="5323525" y="3754075"/>
              <a:ext cx="11400" cy="30325"/>
            </a:xfrm>
            <a:custGeom>
              <a:avLst/>
              <a:gdLst/>
              <a:ahLst/>
              <a:cxnLst/>
              <a:rect l="l" t="t" r="r" b="b"/>
              <a:pathLst>
                <a:path w="456" h="1213" extrusionOk="0">
                  <a:moveTo>
                    <a:pt x="343" y="1"/>
                  </a:moveTo>
                  <a:cubicBezTo>
                    <a:pt x="308" y="1"/>
                    <a:pt x="274" y="20"/>
                    <a:pt x="264" y="64"/>
                  </a:cubicBezTo>
                  <a:lnTo>
                    <a:pt x="101" y="679"/>
                  </a:lnTo>
                  <a:cubicBezTo>
                    <a:pt x="64" y="842"/>
                    <a:pt x="1" y="1005"/>
                    <a:pt x="39" y="1169"/>
                  </a:cubicBezTo>
                  <a:cubicBezTo>
                    <a:pt x="39" y="1200"/>
                    <a:pt x="57" y="1212"/>
                    <a:pt x="79" y="1212"/>
                  </a:cubicBezTo>
                  <a:cubicBezTo>
                    <a:pt x="101" y="1212"/>
                    <a:pt x="126" y="1200"/>
                    <a:pt x="139" y="1181"/>
                  </a:cubicBezTo>
                  <a:cubicBezTo>
                    <a:pt x="252" y="1043"/>
                    <a:pt x="277" y="855"/>
                    <a:pt x="315" y="692"/>
                  </a:cubicBezTo>
                  <a:cubicBezTo>
                    <a:pt x="352" y="503"/>
                    <a:pt x="390" y="303"/>
                    <a:pt x="440" y="114"/>
                  </a:cubicBezTo>
                  <a:cubicBezTo>
                    <a:pt x="455" y="46"/>
                    <a:pt x="397" y="1"/>
                    <a:pt x="343"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38"/>
            <p:cNvSpPr/>
            <p:nvPr/>
          </p:nvSpPr>
          <p:spPr>
            <a:xfrm>
              <a:off x="5330125" y="3779225"/>
              <a:ext cx="15000" cy="26500"/>
            </a:xfrm>
            <a:custGeom>
              <a:avLst/>
              <a:gdLst/>
              <a:ahLst/>
              <a:cxnLst/>
              <a:rect l="l" t="t" r="r" b="b"/>
              <a:pathLst>
                <a:path w="600" h="1060" extrusionOk="0">
                  <a:moveTo>
                    <a:pt x="467" y="0"/>
                  </a:moveTo>
                  <a:cubicBezTo>
                    <a:pt x="438" y="0"/>
                    <a:pt x="409" y="15"/>
                    <a:pt x="390" y="50"/>
                  </a:cubicBezTo>
                  <a:cubicBezTo>
                    <a:pt x="251" y="338"/>
                    <a:pt x="63" y="652"/>
                    <a:pt x="0" y="978"/>
                  </a:cubicBezTo>
                  <a:cubicBezTo>
                    <a:pt x="0" y="1015"/>
                    <a:pt x="35" y="1059"/>
                    <a:pt x="73" y="1059"/>
                  </a:cubicBezTo>
                  <a:cubicBezTo>
                    <a:pt x="87" y="1059"/>
                    <a:pt x="100" y="1054"/>
                    <a:pt x="113" y="1041"/>
                  </a:cubicBezTo>
                  <a:cubicBezTo>
                    <a:pt x="327" y="790"/>
                    <a:pt x="427" y="451"/>
                    <a:pt x="565" y="150"/>
                  </a:cubicBezTo>
                  <a:cubicBezTo>
                    <a:pt x="600" y="72"/>
                    <a:pt x="533" y="0"/>
                    <a:pt x="467"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38"/>
            <p:cNvSpPr/>
            <p:nvPr/>
          </p:nvSpPr>
          <p:spPr>
            <a:xfrm>
              <a:off x="5345725" y="3793050"/>
              <a:ext cx="21275" cy="18200"/>
            </a:xfrm>
            <a:custGeom>
              <a:avLst/>
              <a:gdLst/>
              <a:ahLst/>
              <a:cxnLst/>
              <a:rect l="l" t="t" r="r" b="b"/>
              <a:pathLst>
                <a:path w="851" h="728" extrusionOk="0">
                  <a:moveTo>
                    <a:pt x="716" y="1"/>
                  </a:moveTo>
                  <a:cubicBezTo>
                    <a:pt x="696" y="1"/>
                    <a:pt x="675" y="8"/>
                    <a:pt x="656" y="24"/>
                  </a:cubicBezTo>
                  <a:cubicBezTo>
                    <a:pt x="443" y="212"/>
                    <a:pt x="217" y="388"/>
                    <a:pt x="42" y="601"/>
                  </a:cubicBezTo>
                  <a:cubicBezTo>
                    <a:pt x="1" y="652"/>
                    <a:pt x="43" y="727"/>
                    <a:pt x="100" y="727"/>
                  </a:cubicBezTo>
                  <a:cubicBezTo>
                    <a:pt x="114" y="727"/>
                    <a:pt x="128" y="723"/>
                    <a:pt x="142" y="714"/>
                  </a:cubicBezTo>
                  <a:cubicBezTo>
                    <a:pt x="368" y="563"/>
                    <a:pt x="569" y="350"/>
                    <a:pt x="782" y="162"/>
                  </a:cubicBezTo>
                  <a:cubicBezTo>
                    <a:pt x="851" y="93"/>
                    <a:pt x="788" y="1"/>
                    <a:pt x="71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38"/>
            <p:cNvSpPr/>
            <p:nvPr/>
          </p:nvSpPr>
          <p:spPr>
            <a:xfrm>
              <a:off x="5296250" y="3799425"/>
              <a:ext cx="14750" cy="22675"/>
            </a:xfrm>
            <a:custGeom>
              <a:avLst/>
              <a:gdLst/>
              <a:ahLst/>
              <a:cxnLst/>
              <a:rect l="l" t="t" r="r" b="b"/>
              <a:pathLst>
                <a:path w="590" h="907" extrusionOk="0">
                  <a:moveTo>
                    <a:pt x="471" y="0"/>
                  </a:moveTo>
                  <a:cubicBezTo>
                    <a:pt x="439" y="0"/>
                    <a:pt x="407" y="14"/>
                    <a:pt x="389" y="45"/>
                  </a:cubicBezTo>
                  <a:cubicBezTo>
                    <a:pt x="301" y="170"/>
                    <a:pt x="226" y="308"/>
                    <a:pt x="151" y="446"/>
                  </a:cubicBezTo>
                  <a:cubicBezTo>
                    <a:pt x="88" y="559"/>
                    <a:pt x="0" y="697"/>
                    <a:pt x="13" y="835"/>
                  </a:cubicBezTo>
                  <a:cubicBezTo>
                    <a:pt x="23" y="875"/>
                    <a:pt x="55" y="906"/>
                    <a:pt x="93" y="906"/>
                  </a:cubicBezTo>
                  <a:cubicBezTo>
                    <a:pt x="104" y="906"/>
                    <a:pt x="115" y="904"/>
                    <a:pt x="126" y="898"/>
                  </a:cubicBezTo>
                  <a:cubicBezTo>
                    <a:pt x="251" y="823"/>
                    <a:pt x="314" y="672"/>
                    <a:pt x="364" y="547"/>
                  </a:cubicBezTo>
                  <a:cubicBezTo>
                    <a:pt x="439" y="409"/>
                    <a:pt x="515" y="271"/>
                    <a:pt x="565" y="120"/>
                  </a:cubicBezTo>
                  <a:cubicBezTo>
                    <a:pt x="589" y="47"/>
                    <a:pt x="529" y="0"/>
                    <a:pt x="47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38"/>
            <p:cNvSpPr/>
            <p:nvPr/>
          </p:nvSpPr>
          <p:spPr>
            <a:xfrm>
              <a:off x="5308925" y="3815525"/>
              <a:ext cx="16025" cy="14100"/>
            </a:xfrm>
            <a:custGeom>
              <a:avLst/>
              <a:gdLst/>
              <a:ahLst/>
              <a:cxnLst/>
              <a:rect l="l" t="t" r="r" b="b"/>
              <a:pathLst>
                <a:path w="641" h="564" extrusionOk="0">
                  <a:moveTo>
                    <a:pt x="498" y="0"/>
                  </a:moveTo>
                  <a:cubicBezTo>
                    <a:pt x="477" y="0"/>
                    <a:pt x="454" y="8"/>
                    <a:pt x="434" y="28"/>
                  </a:cubicBezTo>
                  <a:cubicBezTo>
                    <a:pt x="284" y="166"/>
                    <a:pt x="121" y="292"/>
                    <a:pt x="20" y="480"/>
                  </a:cubicBezTo>
                  <a:cubicBezTo>
                    <a:pt x="1" y="529"/>
                    <a:pt x="27" y="563"/>
                    <a:pt x="64" y="563"/>
                  </a:cubicBezTo>
                  <a:cubicBezTo>
                    <a:pt x="74" y="563"/>
                    <a:pt x="85" y="561"/>
                    <a:pt x="96" y="555"/>
                  </a:cubicBezTo>
                  <a:cubicBezTo>
                    <a:pt x="284" y="467"/>
                    <a:pt x="422" y="304"/>
                    <a:pt x="572" y="166"/>
                  </a:cubicBezTo>
                  <a:cubicBezTo>
                    <a:pt x="640" y="98"/>
                    <a:pt x="573" y="0"/>
                    <a:pt x="49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38"/>
            <p:cNvSpPr/>
            <p:nvPr/>
          </p:nvSpPr>
          <p:spPr>
            <a:xfrm>
              <a:off x="5281950" y="3762025"/>
              <a:ext cx="9850" cy="19850"/>
            </a:xfrm>
            <a:custGeom>
              <a:avLst/>
              <a:gdLst/>
              <a:ahLst/>
              <a:cxnLst/>
              <a:rect l="l" t="t" r="r" b="b"/>
              <a:pathLst>
                <a:path w="394" h="794" extrusionOk="0">
                  <a:moveTo>
                    <a:pt x="303" y="1"/>
                  </a:moveTo>
                  <a:cubicBezTo>
                    <a:pt x="271" y="1"/>
                    <a:pt x="236" y="19"/>
                    <a:pt x="221" y="60"/>
                  </a:cubicBezTo>
                  <a:cubicBezTo>
                    <a:pt x="146" y="273"/>
                    <a:pt x="33" y="499"/>
                    <a:pt x="8" y="738"/>
                  </a:cubicBezTo>
                  <a:cubicBezTo>
                    <a:pt x="0" y="774"/>
                    <a:pt x="31" y="794"/>
                    <a:pt x="63" y="794"/>
                  </a:cubicBezTo>
                  <a:cubicBezTo>
                    <a:pt x="86" y="794"/>
                    <a:pt x="110" y="784"/>
                    <a:pt x="120" y="763"/>
                  </a:cubicBezTo>
                  <a:cubicBezTo>
                    <a:pt x="246" y="575"/>
                    <a:pt x="296" y="324"/>
                    <a:pt x="371" y="98"/>
                  </a:cubicBezTo>
                  <a:cubicBezTo>
                    <a:pt x="394" y="38"/>
                    <a:pt x="350" y="1"/>
                    <a:pt x="303"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38"/>
            <p:cNvSpPr/>
            <p:nvPr/>
          </p:nvSpPr>
          <p:spPr>
            <a:xfrm>
              <a:off x="5280550" y="3795650"/>
              <a:ext cx="8875" cy="20500"/>
            </a:xfrm>
            <a:custGeom>
              <a:avLst/>
              <a:gdLst/>
              <a:ahLst/>
              <a:cxnLst/>
              <a:rect l="l" t="t" r="r" b="b"/>
              <a:pathLst>
                <a:path w="355" h="820" extrusionOk="0">
                  <a:moveTo>
                    <a:pt x="277" y="1"/>
                  </a:moveTo>
                  <a:cubicBezTo>
                    <a:pt x="251" y="1"/>
                    <a:pt x="224" y="15"/>
                    <a:pt x="214" y="45"/>
                  </a:cubicBezTo>
                  <a:cubicBezTo>
                    <a:pt x="126" y="271"/>
                    <a:pt x="1" y="522"/>
                    <a:pt x="1" y="760"/>
                  </a:cubicBezTo>
                  <a:cubicBezTo>
                    <a:pt x="1" y="800"/>
                    <a:pt x="30" y="819"/>
                    <a:pt x="58" y="819"/>
                  </a:cubicBezTo>
                  <a:cubicBezTo>
                    <a:pt x="75" y="819"/>
                    <a:pt x="92" y="812"/>
                    <a:pt x="101" y="798"/>
                  </a:cubicBezTo>
                  <a:cubicBezTo>
                    <a:pt x="239" y="585"/>
                    <a:pt x="277" y="321"/>
                    <a:pt x="340" y="83"/>
                  </a:cubicBezTo>
                  <a:cubicBezTo>
                    <a:pt x="355" y="31"/>
                    <a:pt x="316" y="1"/>
                    <a:pt x="277"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38"/>
            <p:cNvSpPr/>
            <p:nvPr/>
          </p:nvSpPr>
          <p:spPr>
            <a:xfrm>
              <a:off x="5238025" y="3781375"/>
              <a:ext cx="6475" cy="24425"/>
            </a:xfrm>
            <a:custGeom>
              <a:avLst/>
              <a:gdLst/>
              <a:ahLst/>
              <a:cxnLst/>
              <a:rect l="l" t="t" r="r" b="b"/>
              <a:pathLst>
                <a:path w="259" h="977" extrusionOk="0">
                  <a:moveTo>
                    <a:pt x="76" y="1"/>
                  </a:moveTo>
                  <a:cubicBezTo>
                    <a:pt x="38" y="1"/>
                    <a:pt x="1" y="23"/>
                    <a:pt x="8" y="64"/>
                  </a:cubicBezTo>
                  <a:cubicBezTo>
                    <a:pt x="33" y="353"/>
                    <a:pt x="20" y="654"/>
                    <a:pt x="96" y="930"/>
                  </a:cubicBezTo>
                  <a:cubicBezTo>
                    <a:pt x="102" y="961"/>
                    <a:pt x="130" y="977"/>
                    <a:pt x="158" y="977"/>
                  </a:cubicBezTo>
                  <a:cubicBezTo>
                    <a:pt x="186" y="977"/>
                    <a:pt x="215" y="961"/>
                    <a:pt x="221" y="930"/>
                  </a:cubicBezTo>
                  <a:cubicBezTo>
                    <a:pt x="259" y="654"/>
                    <a:pt x="183" y="328"/>
                    <a:pt x="146" y="51"/>
                  </a:cubicBezTo>
                  <a:cubicBezTo>
                    <a:pt x="140" y="17"/>
                    <a:pt x="108" y="1"/>
                    <a:pt x="7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38"/>
            <p:cNvSpPr/>
            <p:nvPr/>
          </p:nvSpPr>
          <p:spPr>
            <a:xfrm>
              <a:off x="5259025" y="3801450"/>
              <a:ext cx="8075" cy="26750"/>
            </a:xfrm>
            <a:custGeom>
              <a:avLst/>
              <a:gdLst/>
              <a:ahLst/>
              <a:cxnLst/>
              <a:rect l="l" t="t" r="r" b="b"/>
              <a:pathLst>
                <a:path w="323" h="1070" extrusionOk="0">
                  <a:moveTo>
                    <a:pt x="101" y="0"/>
                  </a:moveTo>
                  <a:cubicBezTo>
                    <a:pt x="53" y="0"/>
                    <a:pt x="1" y="46"/>
                    <a:pt x="8" y="114"/>
                  </a:cubicBezTo>
                  <a:cubicBezTo>
                    <a:pt x="59" y="416"/>
                    <a:pt x="21" y="729"/>
                    <a:pt x="71" y="1018"/>
                  </a:cubicBezTo>
                  <a:cubicBezTo>
                    <a:pt x="77" y="1054"/>
                    <a:pt x="103" y="1070"/>
                    <a:pt x="131" y="1070"/>
                  </a:cubicBezTo>
                  <a:cubicBezTo>
                    <a:pt x="162" y="1070"/>
                    <a:pt x="196" y="1051"/>
                    <a:pt x="209" y="1018"/>
                  </a:cubicBezTo>
                  <a:cubicBezTo>
                    <a:pt x="322" y="729"/>
                    <a:pt x="247" y="365"/>
                    <a:pt x="172" y="64"/>
                  </a:cubicBezTo>
                  <a:cubicBezTo>
                    <a:pt x="162" y="20"/>
                    <a:pt x="132" y="0"/>
                    <a:pt x="101"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38"/>
            <p:cNvSpPr/>
            <p:nvPr/>
          </p:nvSpPr>
          <p:spPr>
            <a:xfrm>
              <a:off x="5256550" y="3759825"/>
              <a:ext cx="6475" cy="24625"/>
            </a:xfrm>
            <a:custGeom>
              <a:avLst/>
              <a:gdLst/>
              <a:ahLst/>
              <a:cxnLst/>
              <a:rect l="l" t="t" r="r" b="b"/>
              <a:pathLst>
                <a:path w="259" h="985" extrusionOk="0">
                  <a:moveTo>
                    <a:pt x="92" y="1"/>
                  </a:moveTo>
                  <a:cubicBezTo>
                    <a:pt x="45" y="1"/>
                    <a:pt x="1" y="29"/>
                    <a:pt x="7" y="85"/>
                  </a:cubicBezTo>
                  <a:cubicBezTo>
                    <a:pt x="32" y="374"/>
                    <a:pt x="7" y="663"/>
                    <a:pt x="57" y="951"/>
                  </a:cubicBezTo>
                  <a:cubicBezTo>
                    <a:pt x="63" y="974"/>
                    <a:pt x="82" y="984"/>
                    <a:pt x="104" y="984"/>
                  </a:cubicBezTo>
                  <a:cubicBezTo>
                    <a:pt x="129" y="984"/>
                    <a:pt x="157" y="971"/>
                    <a:pt x="170" y="951"/>
                  </a:cubicBezTo>
                  <a:cubicBezTo>
                    <a:pt x="258" y="675"/>
                    <a:pt x="233" y="374"/>
                    <a:pt x="195" y="85"/>
                  </a:cubicBezTo>
                  <a:cubicBezTo>
                    <a:pt x="189" y="29"/>
                    <a:pt x="139" y="1"/>
                    <a:pt x="92"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38"/>
            <p:cNvSpPr/>
            <p:nvPr/>
          </p:nvSpPr>
          <p:spPr>
            <a:xfrm>
              <a:off x="5273125" y="3827975"/>
              <a:ext cx="9900" cy="13125"/>
            </a:xfrm>
            <a:custGeom>
              <a:avLst/>
              <a:gdLst/>
              <a:ahLst/>
              <a:cxnLst/>
              <a:rect l="l" t="t" r="r" b="b"/>
              <a:pathLst>
                <a:path w="396" h="525" extrusionOk="0">
                  <a:moveTo>
                    <a:pt x="266" y="1"/>
                  </a:moveTo>
                  <a:cubicBezTo>
                    <a:pt x="239" y="1"/>
                    <a:pt x="213" y="14"/>
                    <a:pt x="197" y="45"/>
                  </a:cubicBezTo>
                  <a:cubicBezTo>
                    <a:pt x="147" y="120"/>
                    <a:pt x="110" y="183"/>
                    <a:pt x="72" y="258"/>
                  </a:cubicBezTo>
                  <a:cubicBezTo>
                    <a:pt x="34" y="321"/>
                    <a:pt x="22" y="384"/>
                    <a:pt x="9" y="459"/>
                  </a:cubicBezTo>
                  <a:cubicBezTo>
                    <a:pt x="0" y="495"/>
                    <a:pt x="30" y="524"/>
                    <a:pt x="61" y="524"/>
                  </a:cubicBezTo>
                  <a:cubicBezTo>
                    <a:pt x="74" y="524"/>
                    <a:pt x="86" y="520"/>
                    <a:pt x="97" y="509"/>
                  </a:cubicBezTo>
                  <a:cubicBezTo>
                    <a:pt x="147" y="459"/>
                    <a:pt x="197" y="409"/>
                    <a:pt x="235" y="346"/>
                  </a:cubicBezTo>
                  <a:cubicBezTo>
                    <a:pt x="273" y="283"/>
                    <a:pt x="310" y="208"/>
                    <a:pt x="361" y="145"/>
                  </a:cubicBezTo>
                  <a:cubicBezTo>
                    <a:pt x="395" y="67"/>
                    <a:pt x="328" y="1"/>
                    <a:pt x="266"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38"/>
            <p:cNvSpPr/>
            <p:nvPr/>
          </p:nvSpPr>
          <p:spPr>
            <a:xfrm>
              <a:off x="5242050" y="3817300"/>
              <a:ext cx="9050" cy="16850"/>
            </a:xfrm>
            <a:custGeom>
              <a:avLst/>
              <a:gdLst/>
              <a:ahLst/>
              <a:cxnLst/>
              <a:rect l="l" t="t" r="r" b="b"/>
              <a:pathLst>
                <a:path w="362" h="674" extrusionOk="0">
                  <a:moveTo>
                    <a:pt x="109" y="1"/>
                  </a:moveTo>
                  <a:cubicBezTo>
                    <a:pt x="55" y="1"/>
                    <a:pt x="0" y="64"/>
                    <a:pt x="35" y="133"/>
                  </a:cubicBezTo>
                  <a:cubicBezTo>
                    <a:pt x="73" y="221"/>
                    <a:pt x="98" y="321"/>
                    <a:pt x="98" y="422"/>
                  </a:cubicBezTo>
                  <a:cubicBezTo>
                    <a:pt x="98" y="497"/>
                    <a:pt x="85" y="585"/>
                    <a:pt x="123" y="647"/>
                  </a:cubicBezTo>
                  <a:cubicBezTo>
                    <a:pt x="138" y="663"/>
                    <a:pt x="159" y="674"/>
                    <a:pt x="178" y="674"/>
                  </a:cubicBezTo>
                  <a:cubicBezTo>
                    <a:pt x="190" y="674"/>
                    <a:pt x="201" y="670"/>
                    <a:pt x="211" y="660"/>
                  </a:cubicBezTo>
                  <a:cubicBezTo>
                    <a:pt x="361" y="522"/>
                    <a:pt x="236" y="196"/>
                    <a:pt x="173" y="45"/>
                  </a:cubicBezTo>
                  <a:cubicBezTo>
                    <a:pt x="157" y="14"/>
                    <a:pt x="133" y="1"/>
                    <a:pt x="109"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38"/>
            <p:cNvSpPr/>
            <p:nvPr/>
          </p:nvSpPr>
          <p:spPr>
            <a:xfrm>
              <a:off x="5203500" y="3757725"/>
              <a:ext cx="8575" cy="25950"/>
            </a:xfrm>
            <a:custGeom>
              <a:avLst/>
              <a:gdLst/>
              <a:ahLst/>
              <a:cxnLst/>
              <a:rect l="l" t="t" r="r" b="b"/>
              <a:pathLst>
                <a:path w="343" h="1038" extrusionOk="0">
                  <a:moveTo>
                    <a:pt x="54" y="0"/>
                  </a:moveTo>
                  <a:cubicBezTo>
                    <a:pt x="28" y="0"/>
                    <a:pt x="1" y="20"/>
                    <a:pt x="8" y="56"/>
                  </a:cubicBezTo>
                  <a:cubicBezTo>
                    <a:pt x="71" y="370"/>
                    <a:pt x="109" y="721"/>
                    <a:pt x="234" y="1010"/>
                  </a:cubicBezTo>
                  <a:cubicBezTo>
                    <a:pt x="244" y="1029"/>
                    <a:pt x="263" y="1037"/>
                    <a:pt x="281" y="1037"/>
                  </a:cubicBezTo>
                  <a:cubicBezTo>
                    <a:pt x="312" y="1037"/>
                    <a:pt x="342" y="1016"/>
                    <a:pt x="335" y="985"/>
                  </a:cubicBezTo>
                  <a:cubicBezTo>
                    <a:pt x="309" y="671"/>
                    <a:pt x="184" y="345"/>
                    <a:pt x="96" y="31"/>
                  </a:cubicBezTo>
                  <a:cubicBezTo>
                    <a:pt x="91" y="10"/>
                    <a:pt x="73" y="0"/>
                    <a:pt x="5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38"/>
            <p:cNvSpPr/>
            <p:nvPr/>
          </p:nvSpPr>
          <p:spPr>
            <a:xfrm>
              <a:off x="5224250" y="3757125"/>
              <a:ext cx="5200" cy="17625"/>
            </a:xfrm>
            <a:custGeom>
              <a:avLst/>
              <a:gdLst/>
              <a:ahLst/>
              <a:cxnLst/>
              <a:rect l="l" t="t" r="r" b="b"/>
              <a:pathLst>
                <a:path w="208" h="705" extrusionOk="0">
                  <a:moveTo>
                    <a:pt x="69" y="0"/>
                  </a:moveTo>
                  <a:cubicBezTo>
                    <a:pt x="33" y="0"/>
                    <a:pt x="0" y="26"/>
                    <a:pt x="7" y="80"/>
                  </a:cubicBezTo>
                  <a:cubicBezTo>
                    <a:pt x="7" y="269"/>
                    <a:pt x="7" y="469"/>
                    <a:pt x="57" y="658"/>
                  </a:cubicBezTo>
                  <a:cubicBezTo>
                    <a:pt x="69" y="689"/>
                    <a:pt x="98" y="705"/>
                    <a:pt x="124" y="705"/>
                  </a:cubicBezTo>
                  <a:cubicBezTo>
                    <a:pt x="151" y="705"/>
                    <a:pt x="176" y="689"/>
                    <a:pt x="182" y="658"/>
                  </a:cubicBezTo>
                  <a:cubicBezTo>
                    <a:pt x="207" y="469"/>
                    <a:pt x="182" y="269"/>
                    <a:pt x="157" y="80"/>
                  </a:cubicBezTo>
                  <a:cubicBezTo>
                    <a:pt x="151" y="29"/>
                    <a:pt x="108" y="0"/>
                    <a:pt x="69"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38"/>
            <p:cNvSpPr/>
            <p:nvPr/>
          </p:nvSpPr>
          <p:spPr>
            <a:xfrm>
              <a:off x="5195925" y="3798500"/>
              <a:ext cx="14600" cy="22150"/>
            </a:xfrm>
            <a:custGeom>
              <a:avLst/>
              <a:gdLst/>
              <a:ahLst/>
              <a:cxnLst/>
              <a:rect l="l" t="t" r="r" b="b"/>
              <a:pathLst>
                <a:path w="584" h="886" extrusionOk="0">
                  <a:moveTo>
                    <a:pt x="124" y="0"/>
                  </a:moveTo>
                  <a:cubicBezTo>
                    <a:pt x="62" y="0"/>
                    <a:pt x="0" y="66"/>
                    <a:pt x="35" y="145"/>
                  </a:cubicBezTo>
                  <a:cubicBezTo>
                    <a:pt x="148" y="370"/>
                    <a:pt x="249" y="684"/>
                    <a:pt x="449" y="860"/>
                  </a:cubicBezTo>
                  <a:cubicBezTo>
                    <a:pt x="467" y="878"/>
                    <a:pt x="486" y="885"/>
                    <a:pt x="504" y="885"/>
                  </a:cubicBezTo>
                  <a:cubicBezTo>
                    <a:pt x="548" y="885"/>
                    <a:pt x="584" y="838"/>
                    <a:pt x="575" y="784"/>
                  </a:cubicBezTo>
                  <a:cubicBezTo>
                    <a:pt x="537" y="521"/>
                    <a:pt x="336" y="270"/>
                    <a:pt x="198" y="44"/>
                  </a:cubicBezTo>
                  <a:cubicBezTo>
                    <a:pt x="179" y="13"/>
                    <a:pt x="151" y="0"/>
                    <a:pt x="124"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38"/>
            <p:cNvSpPr/>
            <p:nvPr/>
          </p:nvSpPr>
          <p:spPr>
            <a:xfrm>
              <a:off x="5217575" y="3800375"/>
              <a:ext cx="13750" cy="24375"/>
            </a:xfrm>
            <a:custGeom>
              <a:avLst/>
              <a:gdLst/>
              <a:ahLst/>
              <a:cxnLst/>
              <a:rect l="l" t="t" r="r" b="b"/>
              <a:pathLst>
                <a:path w="550" h="975" extrusionOk="0">
                  <a:moveTo>
                    <a:pt x="118" y="0"/>
                  </a:moveTo>
                  <a:cubicBezTo>
                    <a:pt x="61" y="0"/>
                    <a:pt x="1" y="63"/>
                    <a:pt x="35" y="132"/>
                  </a:cubicBezTo>
                  <a:cubicBezTo>
                    <a:pt x="110" y="283"/>
                    <a:pt x="161" y="421"/>
                    <a:pt x="211" y="571"/>
                  </a:cubicBezTo>
                  <a:cubicBezTo>
                    <a:pt x="248" y="709"/>
                    <a:pt x="274" y="835"/>
                    <a:pt x="349" y="948"/>
                  </a:cubicBezTo>
                  <a:cubicBezTo>
                    <a:pt x="366" y="965"/>
                    <a:pt x="389" y="975"/>
                    <a:pt x="410" y="975"/>
                  </a:cubicBezTo>
                  <a:cubicBezTo>
                    <a:pt x="434" y="975"/>
                    <a:pt x="455" y="962"/>
                    <a:pt x="462" y="935"/>
                  </a:cubicBezTo>
                  <a:cubicBezTo>
                    <a:pt x="550" y="647"/>
                    <a:pt x="336" y="283"/>
                    <a:pt x="186" y="44"/>
                  </a:cubicBezTo>
                  <a:cubicBezTo>
                    <a:pt x="170" y="13"/>
                    <a:pt x="145" y="0"/>
                    <a:pt x="118"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38"/>
            <p:cNvSpPr/>
            <p:nvPr/>
          </p:nvSpPr>
          <p:spPr>
            <a:xfrm>
              <a:off x="5164750" y="3754025"/>
              <a:ext cx="14725" cy="28675"/>
            </a:xfrm>
            <a:custGeom>
              <a:avLst/>
              <a:gdLst/>
              <a:ahLst/>
              <a:cxnLst/>
              <a:rect l="l" t="t" r="r" b="b"/>
              <a:pathLst>
                <a:path w="589" h="1147" extrusionOk="0">
                  <a:moveTo>
                    <a:pt x="85" y="0"/>
                  </a:moveTo>
                  <a:cubicBezTo>
                    <a:pt x="41" y="0"/>
                    <a:pt x="0" y="33"/>
                    <a:pt x="15" y="91"/>
                  </a:cubicBezTo>
                  <a:cubicBezTo>
                    <a:pt x="90" y="430"/>
                    <a:pt x="203" y="869"/>
                    <a:pt x="454" y="1120"/>
                  </a:cubicBezTo>
                  <a:cubicBezTo>
                    <a:pt x="469" y="1139"/>
                    <a:pt x="487" y="1146"/>
                    <a:pt x="504" y="1146"/>
                  </a:cubicBezTo>
                  <a:cubicBezTo>
                    <a:pt x="547" y="1146"/>
                    <a:pt x="588" y="1102"/>
                    <a:pt x="579" y="1058"/>
                  </a:cubicBezTo>
                  <a:cubicBezTo>
                    <a:pt x="542" y="895"/>
                    <a:pt x="467" y="744"/>
                    <a:pt x="391" y="593"/>
                  </a:cubicBezTo>
                  <a:cubicBezTo>
                    <a:pt x="316" y="418"/>
                    <a:pt x="241" y="229"/>
                    <a:pt x="165" y="54"/>
                  </a:cubicBezTo>
                  <a:cubicBezTo>
                    <a:pt x="150" y="17"/>
                    <a:pt x="116" y="0"/>
                    <a:pt x="85"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38"/>
            <p:cNvSpPr/>
            <p:nvPr/>
          </p:nvSpPr>
          <p:spPr>
            <a:xfrm>
              <a:off x="5125200" y="3752000"/>
              <a:ext cx="18400" cy="27750"/>
            </a:xfrm>
            <a:custGeom>
              <a:avLst/>
              <a:gdLst/>
              <a:ahLst/>
              <a:cxnLst/>
              <a:rect l="l" t="t" r="r" b="b"/>
              <a:pathLst>
                <a:path w="736" h="1110" extrusionOk="0">
                  <a:moveTo>
                    <a:pt x="93" y="0"/>
                  </a:moveTo>
                  <a:cubicBezTo>
                    <a:pt x="47" y="0"/>
                    <a:pt x="1" y="38"/>
                    <a:pt x="16" y="97"/>
                  </a:cubicBezTo>
                  <a:cubicBezTo>
                    <a:pt x="91" y="448"/>
                    <a:pt x="267" y="900"/>
                    <a:pt x="580" y="1101"/>
                  </a:cubicBezTo>
                  <a:cubicBezTo>
                    <a:pt x="593" y="1107"/>
                    <a:pt x="606" y="1110"/>
                    <a:pt x="618" y="1110"/>
                  </a:cubicBezTo>
                  <a:cubicBezTo>
                    <a:pt x="681" y="1110"/>
                    <a:pt x="735" y="1038"/>
                    <a:pt x="693" y="976"/>
                  </a:cubicBezTo>
                  <a:cubicBezTo>
                    <a:pt x="605" y="837"/>
                    <a:pt x="480" y="712"/>
                    <a:pt x="392" y="561"/>
                  </a:cubicBezTo>
                  <a:cubicBezTo>
                    <a:pt x="292" y="398"/>
                    <a:pt x="216" y="235"/>
                    <a:pt x="166" y="59"/>
                  </a:cubicBezTo>
                  <a:cubicBezTo>
                    <a:pt x="156" y="18"/>
                    <a:pt x="125" y="0"/>
                    <a:pt x="93"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38"/>
            <p:cNvSpPr/>
            <p:nvPr/>
          </p:nvSpPr>
          <p:spPr>
            <a:xfrm>
              <a:off x="5165175" y="3786700"/>
              <a:ext cx="21150" cy="23950"/>
            </a:xfrm>
            <a:custGeom>
              <a:avLst/>
              <a:gdLst/>
              <a:ahLst/>
              <a:cxnLst/>
              <a:rect l="l" t="t" r="r" b="b"/>
              <a:pathLst>
                <a:path w="846" h="958" extrusionOk="0">
                  <a:moveTo>
                    <a:pt x="103" y="0"/>
                  </a:moveTo>
                  <a:cubicBezTo>
                    <a:pt x="46" y="0"/>
                    <a:pt x="1" y="74"/>
                    <a:pt x="48" y="140"/>
                  </a:cubicBezTo>
                  <a:lnTo>
                    <a:pt x="387" y="566"/>
                  </a:lnTo>
                  <a:cubicBezTo>
                    <a:pt x="487" y="704"/>
                    <a:pt x="588" y="842"/>
                    <a:pt x="726" y="943"/>
                  </a:cubicBezTo>
                  <a:cubicBezTo>
                    <a:pt x="741" y="953"/>
                    <a:pt x="756" y="958"/>
                    <a:pt x="769" y="958"/>
                  </a:cubicBezTo>
                  <a:cubicBezTo>
                    <a:pt x="818" y="958"/>
                    <a:pt x="846" y="892"/>
                    <a:pt x="826" y="842"/>
                  </a:cubicBezTo>
                  <a:cubicBezTo>
                    <a:pt x="763" y="692"/>
                    <a:pt x="638" y="554"/>
                    <a:pt x="525" y="428"/>
                  </a:cubicBezTo>
                  <a:lnTo>
                    <a:pt x="161" y="27"/>
                  </a:lnTo>
                  <a:cubicBezTo>
                    <a:pt x="142" y="8"/>
                    <a:pt x="122" y="0"/>
                    <a:pt x="103" y="0"/>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38"/>
            <p:cNvSpPr/>
            <p:nvPr/>
          </p:nvSpPr>
          <p:spPr>
            <a:xfrm>
              <a:off x="5215775" y="3823025"/>
              <a:ext cx="11150" cy="10525"/>
            </a:xfrm>
            <a:custGeom>
              <a:avLst/>
              <a:gdLst/>
              <a:ahLst/>
              <a:cxnLst/>
              <a:rect l="l" t="t" r="r" b="b"/>
              <a:pathLst>
                <a:path w="446" h="421" extrusionOk="0">
                  <a:moveTo>
                    <a:pt x="110" y="1"/>
                  </a:moveTo>
                  <a:cubicBezTo>
                    <a:pt x="36" y="1"/>
                    <a:pt x="1" y="109"/>
                    <a:pt x="69" y="155"/>
                  </a:cubicBezTo>
                  <a:cubicBezTo>
                    <a:pt x="157" y="205"/>
                    <a:pt x="207" y="280"/>
                    <a:pt x="270" y="368"/>
                  </a:cubicBezTo>
                  <a:cubicBezTo>
                    <a:pt x="293" y="399"/>
                    <a:pt x="326" y="421"/>
                    <a:pt x="360" y="421"/>
                  </a:cubicBezTo>
                  <a:cubicBezTo>
                    <a:pt x="381" y="421"/>
                    <a:pt x="402" y="412"/>
                    <a:pt x="421" y="393"/>
                  </a:cubicBezTo>
                  <a:cubicBezTo>
                    <a:pt x="433" y="368"/>
                    <a:pt x="446" y="343"/>
                    <a:pt x="446" y="305"/>
                  </a:cubicBezTo>
                  <a:cubicBezTo>
                    <a:pt x="396" y="155"/>
                    <a:pt x="270" y="67"/>
                    <a:pt x="132" y="4"/>
                  </a:cubicBezTo>
                  <a:cubicBezTo>
                    <a:pt x="124" y="2"/>
                    <a:pt x="117" y="1"/>
                    <a:pt x="110" y="1"/>
                  </a:cubicBezTo>
                  <a:close/>
                </a:path>
              </a:pathLst>
            </a:custGeom>
            <a:solidFill>
              <a:srgbClr val="FFDA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23" name="Picture 222" descr="garuda-pancasila-640x330.jp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0312" y1="80606" x2="30312" y2="80606"/>
                        <a14:foregroundMark x1="53438" y1="95758" x2="45625" y2="93939"/>
                        <a14:foregroundMark x1="33125" y1="82424" x2="34375" y2="83333"/>
                        <a14:foregroundMark x1="65938" y1="84242" x2="70469" y2="78788"/>
                        <a14:foregroundMark x1="57813" y1="36061" x2="47656" y2="70000"/>
                        <a14:foregroundMark x1="44531" y1="55455" x2="49844" y2="57576"/>
                      </a14:backgroundRemoval>
                    </a14:imgEffect>
                  </a14:imgLayer>
                </a14:imgProps>
              </a:ext>
            </a:extLst>
          </a:blip>
          <a:stretch>
            <a:fillRect/>
          </a:stretch>
        </p:blipFill>
        <p:spPr>
          <a:xfrm>
            <a:off x="-194301" y="163092"/>
            <a:ext cx="2073267" cy="1069028"/>
          </a:xfrm>
          <a:prstGeom prst="rect">
            <a:avLst/>
          </a:prstGeom>
        </p:spPr>
      </p:pic>
      <p:sp>
        <p:nvSpPr>
          <p:cNvPr id="2" name="TextBox 1"/>
          <p:cNvSpPr txBox="1"/>
          <p:nvPr/>
        </p:nvSpPr>
        <p:spPr>
          <a:xfrm>
            <a:off x="1077686" y="1571531"/>
            <a:ext cx="5482866" cy="1015663"/>
          </a:xfrm>
          <a:prstGeom prst="rect">
            <a:avLst/>
          </a:prstGeom>
          <a:noFill/>
        </p:spPr>
        <p:txBody>
          <a:bodyPr wrap="square" rtlCol="0">
            <a:spAutoFit/>
          </a:bodyPr>
          <a:lstStyle/>
          <a:p>
            <a:r>
              <a:rPr lang="id-ID" sz="6000" dirty="0" smtClean="0">
                <a:solidFill>
                  <a:schemeClr val="accent5"/>
                </a:solidFill>
                <a:latin typeface="Cooper Black" panose="0208090404030B020404" pitchFamily="18" charset="0"/>
              </a:rPr>
              <a:t>Terima Kasih</a:t>
            </a:r>
            <a:endParaRPr lang="en-US" sz="6000" dirty="0">
              <a:solidFill>
                <a:schemeClr val="accent5"/>
              </a:solidFill>
              <a:latin typeface="Cooper Black" panose="0208090404030B020404" pitchFamily="18" charset="0"/>
            </a:endParaRPr>
          </a:p>
        </p:txBody>
      </p:sp>
    </p:spTree>
    <p:extLst>
      <p:ext uri="{BB962C8B-B14F-4D97-AF65-F5344CB8AC3E}">
        <p14:creationId xmlns:p14="http://schemas.microsoft.com/office/powerpoint/2010/main" val="753710415"/>
      </p:ext>
    </p:extLst>
  </p:cSld>
  <p:clrMapOvr>
    <a:masterClrMapping/>
  </p:clrMapOvr>
  <p:timing>
    <p:tnLst>
      <p:par>
        <p:cTn id="1" dur="indefinite" restart="never" nodeType="tmRoot"/>
      </p:par>
    </p:tnLst>
  </p:timing>
</p:sld>
</file>

<file path=ppt/theme/theme1.xml><?xml version="1.0" encoding="utf-8"?>
<a:theme xmlns:a="http://schemas.openxmlformats.org/drawingml/2006/main" name="Estival Flowers">
  <a:themeElements>
    <a:clrScheme name="Simple Light">
      <a:dk1>
        <a:srgbClr val="000000"/>
      </a:dk1>
      <a:lt1>
        <a:srgbClr val="EA8C6D"/>
      </a:lt1>
      <a:dk2>
        <a:srgbClr val="FAF2DD"/>
      </a:dk2>
      <a:lt2>
        <a:srgbClr val="FFD692"/>
      </a:lt2>
      <a:accent1>
        <a:srgbClr val="FFA43C"/>
      </a:accent1>
      <a:accent2>
        <a:srgbClr val="EA3F28"/>
      </a:accent2>
      <a:accent3>
        <a:srgbClr val="2EA19D"/>
      </a:accent3>
      <a:accent4>
        <a:srgbClr val="0A7C7F"/>
      </a:accent4>
      <a:accent5>
        <a:srgbClr val="095E72"/>
      </a:accent5>
      <a:accent6>
        <a:srgbClr val="054356"/>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150</Words>
  <Application>Microsoft Office PowerPoint</Application>
  <PresentationFormat>On-screen Show (16:9)</PresentationFormat>
  <Paragraphs>21</Paragraphs>
  <Slides>7</Slides>
  <Notes>7</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vt:i4>
      </vt:variant>
    </vt:vector>
  </HeadingPairs>
  <TitlesOfParts>
    <vt:vector size="21" baseType="lpstr">
      <vt:lpstr>Amatic SC</vt:lpstr>
      <vt:lpstr>Arial</vt:lpstr>
      <vt:lpstr>Baskerville Old Face</vt:lpstr>
      <vt:lpstr>Book Antiqua</vt:lpstr>
      <vt:lpstr>Cooper Black</vt:lpstr>
      <vt:lpstr>Happy Monkey</vt:lpstr>
      <vt:lpstr>Kunstler Script</vt:lpstr>
      <vt:lpstr>Livvic</vt:lpstr>
      <vt:lpstr>Lucida Sans</vt:lpstr>
      <vt:lpstr>Mallanna</vt:lpstr>
      <vt:lpstr>Roboto Condensed Light</vt:lpstr>
      <vt:lpstr>Tahoma</vt:lpstr>
      <vt:lpstr>Times New Roman</vt:lpstr>
      <vt:lpstr>Estival Flowers</vt:lpstr>
      <vt:lpstr>Pancasila Sebagai SistemEtika Bangsa Indonesia</vt:lpstr>
      <vt:lpstr>PowerPoint Presentation</vt:lpstr>
      <vt:lpstr>Etika berasal dari bahasa Yunani Kuno “ethos” berarti tempat tinggal yang biasa, padang rumput, kandang, kebiasaan, adat, akhlak, watak, perasaan, sikap, cara berpikir. Dalam bentuk jamak ‘ta etha’ memiliki arti adat kebiasaan.   Etika adalah ilmu tentang apa yang biasa dilakukan atau ilmu tentang adat kebiasaan   </vt:lpstr>
      <vt:lpstr>Etika Pancasilla</vt:lpstr>
      <vt:lpstr>PowerPoint Presentation</vt:lpstr>
      <vt:lpstr>Fungsi Pancasila Sebagai Sistem Etika</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Pancasila Sebagai SistemEtika Bangsa Indonesia</dc:title>
  <dc:creator>LENOVO</dc:creator>
  <cp:lastModifiedBy>Windows User</cp:lastModifiedBy>
  <cp:revision>8</cp:revision>
  <dcterms:modified xsi:type="dcterms:W3CDTF">2020-12-05T07:25:26Z</dcterms:modified>
</cp:coreProperties>
</file>