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39573-88BB-4120-8323-8DA366EC50FB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1761-21BE-412C-B667-F76A25354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1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2" name="Google Shape;2272;g86048673d8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3" name="Google Shape;2273;g86048673d8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51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1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3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1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339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2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8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96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47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47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9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2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8" name="Google Shape;2278;p41"/>
          <p:cNvGrpSpPr/>
          <p:nvPr/>
        </p:nvGrpSpPr>
        <p:grpSpPr>
          <a:xfrm flipH="1">
            <a:off x="9209905" y="-507610"/>
            <a:ext cx="3409716" cy="3434425"/>
            <a:chOff x="782425" y="1366650"/>
            <a:chExt cx="1051300" cy="1058875"/>
          </a:xfrm>
        </p:grpSpPr>
        <p:sp>
          <p:nvSpPr>
            <p:cNvPr id="2279" name="Google Shape;2279;p41"/>
            <p:cNvSpPr/>
            <p:nvPr/>
          </p:nvSpPr>
          <p:spPr>
            <a:xfrm>
              <a:off x="1018550" y="1536275"/>
              <a:ext cx="744150" cy="108125"/>
            </a:xfrm>
            <a:custGeom>
              <a:avLst/>
              <a:gdLst/>
              <a:ahLst/>
              <a:cxnLst/>
              <a:rect l="l" t="t" r="r" b="b"/>
              <a:pathLst>
                <a:path w="29766" h="4325" extrusionOk="0">
                  <a:moveTo>
                    <a:pt x="126" y="0"/>
                  </a:moveTo>
                  <a:cubicBezTo>
                    <a:pt x="44" y="0"/>
                    <a:pt x="1" y="137"/>
                    <a:pt x="80" y="182"/>
                  </a:cubicBezTo>
                  <a:cubicBezTo>
                    <a:pt x="3368" y="1825"/>
                    <a:pt x="6906" y="3168"/>
                    <a:pt x="10596" y="3482"/>
                  </a:cubicBezTo>
                  <a:cubicBezTo>
                    <a:pt x="11462" y="3558"/>
                    <a:pt x="12332" y="3591"/>
                    <a:pt x="13204" y="3591"/>
                  </a:cubicBezTo>
                  <a:cubicBezTo>
                    <a:pt x="14490" y="3591"/>
                    <a:pt x="15779" y="3519"/>
                    <a:pt x="17058" y="3407"/>
                  </a:cubicBezTo>
                  <a:cubicBezTo>
                    <a:pt x="19018" y="3247"/>
                    <a:pt x="20965" y="3005"/>
                    <a:pt x="22924" y="3005"/>
                  </a:cubicBezTo>
                  <a:cubicBezTo>
                    <a:pt x="22972" y="3005"/>
                    <a:pt x="23021" y="3005"/>
                    <a:pt x="23069" y="3005"/>
                  </a:cubicBezTo>
                  <a:cubicBezTo>
                    <a:pt x="25353" y="3018"/>
                    <a:pt x="27587" y="3394"/>
                    <a:pt x="29683" y="4323"/>
                  </a:cubicBezTo>
                  <a:cubicBezTo>
                    <a:pt x="29688" y="4324"/>
                    <a:pt x="29693" y="4325"/>
                    <a:pt x="29698" y="4325"/>
                  </a:cubicBezTo>
                  <a:cubicBezTo>
                    <a:pt x="29740" y="4325"/>
                    <a:pt x="29765" y="4282"/>
                    <a:pt x="29720" y="4260"/>
                  </a:cubicBezTo>
                  <a:cubicBezTo>
                    <a:pt x="27603" y="3102"/>
                    <a:pt x="25197" y="2762"/>
                    <a:pt x="22785" y="2762"/>
                  </a:cubicBezTo>
                  <a:cubicBezTo>
                    <a:pt x="21408" y="2762"/>
                    <a:pt x="20030" y="2873"/>
                    <a:pt x="18702" y="3005"/>
                  </a:cubicBezTo>
                  <a:cubicBezTo>
                    <a:pt x="16914" y="3177"/>
                    <a:pt x="15106" y="3312"/>
                    <a:pt x="13303" y="3312"/>
                  </a:cubicBezTo>
                  <a:cubicBezTo>
                    <a:pt x="10892" y="3312"/>
                    <a:pt x="8492" y="3070"/>
                    <a:pt x="6166" y="2353"/>
                  </a:cubicBezTo>
                  <a:cubicBezTo>
                    <a:pt x="4108" y="1713"/>
                    <a:pt x="2188" y="721"/>
                    <a:pt x="155" y="6"/>
                  </a:cubicBezTo>
                  <a:cubicBezTo>
                    <a:pt x="145" y="2"/>
                    <a:pt x="135" y="0"/>
                    <a:pt x="12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0" name="Google Shape;2280;p41"/>
            <p:cNvSpPr/>
            <p:nvPr/>
          </p:nvSpPr>
          <p:spPr>
            <a:xfrm>
              <a:off x="1624125" y="1607825"/>
              <a:ext cx="97425" cy="56875"/>
            </a:xfrm>
            <a:custGeom>
              <a:avLst/>
              <a:gdLst/>
              <a:ahLst/>
              <a:cxnLst/>
              <a:rect l="l" t="t" r="r" b="b"/>
              <a:pathLst>
                <a:path w="3897" h="2275" extrusionOk="0">
                  <a:moveTo>
                    <a:pt x="200" y="1"/>
                  </a:moveTo>
                  <a:cubicBezTo>
                    <a:pt x="163" y="1"/>
                    <a:pt x="126" y="2"/>
                    <a:pt x="89" y="5"/>
                  </a:cubicBezTo>
                  <a:cubicBezTo>
                    <a:pt x="26" y="5"/>
                    <a:pt x="1" y="118"/>
                    <a:pt x="76" y="131"/>
                  </a:cubicBezTo>
                  <a:cubicBezTo>
                    <a:pt x="1482" y="432"/>
                    <a:pt x="2636" y="1461"/>
                    <a:pt x="3803" y="2264"/>
                  </a:cubicBezTo>
                  <a:cubicBezTo>
                    <a:pt x="3810" y="2271"/>
                    <a:pt x="3818" y="2274"/>
                    <a:pt x="3827" y="2274"/>
                  </a:cubicBezTo>
                  <a:cubicBezTo>
                    <a:pt x="3861" y="2274"/>
                    <a:pt x="3896" y="2219"/>
                    <a:pt x="3866" y="2189"/>
                  </a:cubicBezTo>
                  <a:cubicBezTo>
                    <a:pt x="3226" y="1687"/>
                    <a:pt x="2586" y="1185"/>
                    <a:pt x="1921" y="733"/>
                  </a:cubicBezTo>
                  <a:cubicBezTo>
                    <a:pt x="1423" y="389"/>
                    <a:pt x="825" y="1"/>
                    <a:pt x="20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1" name="Google Shape;2281;p41"/>
            <p:cNvSpPr/>
            <p:nvPr/>
          </p:nvSpPr>
          <p:spPr>
            <a:xfrm>
              <a:off x="1539750" y="1557800"/>
              <a:ext cx="166825" cy="54075"/>
            </a:xfrm>
            <a:custGeom>
              <a:avLst/>
              <a:gdLst/>
              <a:ahLst/>
              <a:cxnLst/>
              <a:rect l="l" t="t" r="r" b="b"/>
              <a:pathLst>
                <a:path w="6673" h="2163" extrusionOk="0">
                  <a:moveTo>
                    <a:pt x="5967" y="1"/>
                  </a:moveTo>
                  <a:cubicBezTo>
                    <a:pt x="5139" y="1"/>
                    <a:pt x="4365" y="361"/>
                    <a:pt x="3614" y="776"/>
                  </a:cubicBezTo>
                  <a:cubicBezTo>
                    <a:pt x="3075" y="1065"/>
                    <a:pt x="2535" y="1366"/>
                    <a:pt x="1958" y="1592"/>
                  </a:cubicBezTo>
                  <a:cubicBezTo>
                    <a:pt x="1343" y="1830"/>
                    <a:pt x="715" y="1918"/>
                    <a:pt x="75" y="2031"/>
                  </a:cubicBezTo>
                  <a:cubicBezTo>
                    <a:pt x="0" y="2044"/>
                    <a:pt x="25" y="2132"/>
                    <a:pt x="88" y="2144"/>
                  </a:cubicBezTo>
                  <a:cubicBezTo>
                    <a:pt x="201" y="2156"/>
                    <a:pt x="312" y="2162"/>
                    <a:pt x="422" y="2162"/>
                  </a:cubicBezTo>
                  <a:cubicBezTo>
                    <a:pt x="2500" y="2162"/>
                    <a:pt x="4115" y="70"/>
                    <a:pt x="6150" y="70"/>
                  </a:cubicBezTo>
                  <a:cubicBezTo>
                    <a:pt x="6310" y="70"/>
                    <a:pt x="6473" y="83"/>
                    <a:pt x="6639" y="111"/>
                  </a:cubicBezTo>
                  <a:cubicBezTo>
                    <a:pt x="6642" y="113"/>
                    <a:pt x="6645" y="114"/>
                    <a:pt x="6648" y="114"/>
                  </a:cubicBezTo>
                  <a:cubicBezTo>
                    <a:pt x="6666" y="114"/>
                    <a:pt x="6673" y="86"/>
                    <a:pt x="6651" y="86"/>
                  </a:cubicBezTo>
                  <a:cubicBezTo>
                    <a:pt x="6419" y="27"/>
                    <a:pt x="6191" y="1"/>
                    <a:pt x="596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2" name="Google Shape;2282;p41"/>
            <p:cNvSpPr/>
            <p:nvPr/>
          </p:nvSpPr>
          <p:spPr>
            <a:xfrm>
              <a:off x="1451150" y="1615100"/>
              <a:ext cx="174475" cy="115250"/>
            </a:xfrm>
            <a:custGeom>
              <a:avLst/>
              <a:gdLst/>
              <a:ahLst/>
              <a:cxnLst/>
              <a:rect l="l" t="t" r="r" b="b"/>
              <a:pathLst>
                <a:path w="6979" h="4610" extrusionOk="0">
                  <a:moveTo>
                    <a:pt x="131" y="0"/>
                  </a:moveTo>
                  <a:cubicBezTo>
                    <a:pt x="26" y="0"/>
                    <a:pt x="1" y="144"/>
                    <a:pt x="106" y="191"/>
                  </a:cubicBezTo>
                  <a:cubicBezTo>
                    <a:pt x="771" y="454"/>
                    <a:pt x="1411" y="680"/>
                    <a:pt x="1988" y="1107"/>
                  </a:cubicBezTo>
                  <a:cubicBezTo>
                    <a:pt x="2578" y="1534"/>
                    <a:pt x="3030" y="2073"/>
                    <a:pt x="3507" y="2613"/>
                  </a:cubicBezTo>
                  <a:cubicBezTo>
                    <a:pt x="4398" y="3629"/>
                    <a:pt x="5539" y="4407"/>
                    <a:pt x="6895" y="4608"/>
                  </a:cubicBezTo>
                  <a:cubicBezTo>
                    <a:pt x="6899" y="4609"/>
                    <a:pt x="6903" y="4609"/>
                    <a:pt x="6907" y="4609"/>
                  </a:cubicBezTo>
                  <a:cubicBezTo>
                    <a:pt x="6960" y="4609"/>
                    <a:pt x="6978" y="4532"/>
                    <a:pt x="6920" y="4520"/>
                  </a:cubicBezTo>
                  <a:cubicBezTo>
                    <a:pt x="5326" y="4232"/>
                    <a:pt x="4259" y="3140"/>
                    <a:pt x="3256" y="1973"/>
                  </a:cubicBezTo>
                  <a:cubicBezTo>
                    <a:pt x="2452" y="1069"/>
                    <a:pt x="1373" y="229"/>
                    <a:pt x="156" y="3"/>
                  </a:cubicBezTo>
                  <a:cubicBezTo>
                    <a:pt x="147" y="1"/>
                    <a:pt x="139" y="0"/>
                    <a:pt x="1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3" name="Google Shape;2283;p41"/>
            <p:cNvSpPr/>
            <p:nvPr/>
          </p:nvSpPr>
          <p:spPr>
            <a:xfrm>
              <a:off x="1529600" y="1666000"/>
              <a:ext cx="64025" cy="91350"/>
            </a:xfrm>
            <a:custGeom>
              <a:avLst/>
              <a:gdLst/>
              <a:ahLst/>
              <a:cxnLst/>
              <a:rect l="l" t="t" r="r" b="b"/>
              <a:pathLst>
                <a:path w="2561" h="3654" extrusionOk="0">
                  <a:moveTo>
                    <a:pt x="66" y="1"/>
                  </a:moveTo>
                  <a:cubicBezTo>
                    <a:pt x="33" y="1"/>
                    <a:pt x="0" y="48"/>
                    <a:pt x="30" y="87"/>
                  </a:cubicBezTo>
                  <a:cubicBezTo>
                    <a:pt x="268" y="476"/>
                    <a:pt x="569" y="803"/>
                    <a:pt x="770" y="1229"/>
                  </a:cubicBezTo>
                  <a:cubicBezTo>
                    <a:pt x="933" y="1568"/>
                    <a:pt x="1034" y="1920"/>
                    <a:pt x="1159" y="2271"/>
                  </a:cubicBezTo>
                  <a:cubicBezTo>
                    <a:pt x="1385" y="2923"/>
                    <a:pt x="1874" y="3350"/>
                    <a:pt x="2489" y="3651"/>
                  </a:cubicBezTo>
                  <a:cubicBezTo>
                    <a:pt x="2493" y="3653"/>
                    <a:pt x="2497" y="3653"/>
                    <a:pt x="2501" y="3653"/>
                  </a:cubicBezTo>
                  <a:cubicBezTo>
                    <a:pt x="2534" y="3653"/>
                    <a:pt x="2561" y="3611"/>
                    <a:pt x="2527" y="3589"/>
                  </a:cubicBezTo>
                  <a:cubicBezTo>
                    <a:pt x="2100" y="3325"/>
                    <a:pt x="1699" y="3011"/>
                    <a:pt x="1473" y="2560"/>
                  </a:cubicBezTo>
                  <a:cubicBezTo>
                    <a:pt x="1335" y="2296"/>
                    <a:pt x="1260" y="1995"/>
                    <a:pt x="1159" y="1706"/>
                  </a:cubicBezTo>
                  <a:cubicBezTo>
                    <a:pt x="958" y="1104"/>
                    <a:pt x="645" y="389"/>
                    <a:pt x="92" y="12"/>
                  </a:cubicBezTo>
                  <a:cubicBezTo>
                    <a:pt x="84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4" name="Google Shape;2284;p41"/>
            <p:cNvSpPr/>
            <p:nvPr/>
          </p:nvSpPr>
          <p:spPr>
            <a:xfrm>
              <a:off x="1310400" y="1457000"/>
              <a:ext cx="251000" cy="165250"/>
            </a:xfrm>
            <a:custGeom>
              <a:avLst/>
              <a:gdLst/>
              <a:ahLst/>
              <a:cxnLst/>
              <a:rect l="l" t="t" r="r" b="b"/>
              <a:pathLst>
                <a:path w="10040" h="6610" extrusionOk="0">
                  <a:moveTo>
                    <a:pt x="10002" y="0"/>
                  </a:moveTo>
                  <a:cubicBezTo>
                    <a:pt x="9999" y="0"/>
                    <a:pt x="9994" y="1"/>
                    <a:pt x="9990" y="2"/>
                  </a:cubicBezTo>
                  <a:cubicBezTo>
                    <a:pt x="8057" y="215"/>
                    <a:pt x="6501" y="1659"/>
                    <a:pt x="5209" y="2989"/>
                  </a:cubicBezTo>
                  <a:cubicBezTo>
                    <a:pt x="4481" y="3742"/>
                    <a:pt x="3778" y="4532"/>
                    <a:pt x="2975" y="5197"/>
                  </a:cubicBezTo>
                  <a:cubicBezTo>
                    <a:pt x="2084" y="5913"/>
                    <a:pt x="1206" y="6289"/>
                    <a:pt x="89" y="6452"/>
                  </a:cubicBezTo>
                  <a:cubicBezTo>
                    <a:pt x="1" y="6465"/>
                    <a:pt x="26" y="6603"/>
                    <a:pt x="114" y="6603"/>
                  </a:cubicBezTo>
                  <a:cubicBezTo>
                    <a:pt x="177" y="6607"/>
                    <a:pt x="240" y="6609"/>
                    <a:pt x="303" y="6609"/>
                  </a:cubicBezTo>
                  <a:cubicBezTo>
                    <a:pt x="2043" y="6609"/>
                    <a:pt x="3554" y="4968"/>
                    <a:pt x="4657" y="3817"/>
                  </a:cubicBezTo>
                  <a:cubicBezTo>
                    <a:pt x="6213" y="2186"/>
                    <a:pt x="7744" y="617"/>
                    <a:pt x="10002" y="65"/>
                  </a:cubicBezTo>
                  <a:cubicBezTo>
                    <a:pt x="10037" y="53"/>
                    <a:pt x="10040" y="0"/>
                    <a:pt x="100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5" name="Google Shape;2285;p41"/>
            <p:cNvSpPr/>
            <p:nvPr/>
          </p:nvSpPr>
          <p:spPr>
            <a:xfrm>
              <a:off x="1489800" y="1414325"/>
              <a:ext cx="79400" cy="76575"/>
            </a:xfrm>
            <a:custGeom>
              <a:avLst/>
              <a:gdLst/>
              <a:ahLst/>
              <a:cxnLst/>
              <a:rect l="l" t="t" r="r" b="b"/>
              <a:pathLst>
                <a:path w="3176" h="3063" extrusionOk="0">
                  <a:moveTo>
                    <a:pt x="3127" y="0"/>
                  </a:moveTo>
                  <a:cubicBezTo>
                    <a:pt x="3123" y="0"/>
                    <a:pt x="3119" y="1"/>
                    <a:pt x="3115" y="2"/>
                  </a:cubicBezTo>
                  <a:cubicBezTo>
                    <a:pt x="2488" y="279"/>
                    <a:pt x="1860" y="605"/>
                    <a:pt x="1371" y="1094"/>
                  </a:cubicBezTo>
                  <a:cubicBezTo>
                    <a:pt x="844" y="1621"/>
                    <a:pt x="392" y="2324"/>
                    <a:pt x="28" y="2964"/>
                  </a:cubicBezTo>
                  <a:cubicBezTo>
                    <a:pt x="0" y="3010"/>
                    <a:pt x="40" y="3063"/>
                    <a:pt x="83" y="3063"/>
                  </a:cubicBezTo>
                  <a:cubicBezTo>
                    <a:pt x="99" y="3063"/>
                    <a:pt x="115" y="3056"/>
                    <a:pt x="128" y="3039"/>
                  </a:cubicBezTo>
                  <a:cubicBezTo>
                    <a:pt x="580" y="2475"/>
                    <a:pt x="919" y="1797"/>
                    <a:pt x="1408" y="1270"/>
                  </a:cubicBezTo>
                  <a:cubicBezTo>
                    <a:pt x="1898" y="743"/>
                    <a:pt x="2538" y="417"/>
                    <a:pt x="3153" y="65"/>
                  </a:cubicBezTo>
                  <a:cubicBezTo>
                    <a:pt x="3175" y="43"/>
                    <a:pt x="3158" y="0"/>
                    <a:pt x="31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6" name="Google Shape;2286;p41"/>
            <p:cNvSpPr/>
            <p:nvPr/>
          </p:nvSpPr>
          <p:spPr>
            <a:xfrm>
              <a:off x="1053900" y="1443225"/>
              <a:ext cx="355350" cy="123950"/>
            </a:xfrm>
            <a:custGeom>
              <a:avLst/>
              <a:gdLst/>
              <a:ahLst/>
              <a:cxnLst/>
              <a:rect l="l" t="t" r="r" b="b"/>
              <a:pathLst>
                <a:path w="14214" h="4958" extrusionOk="0">
                  <a:moveTo>
                    <a:pt x="14176" y="1"/>
                  </a:moveTo>
                  <a:cubicBezTo>
                    <a:pt x="11666" y="252"/>
                    <a:pt x="9734" y="1971"/>
                    <a:pt x="7663" y="3251"/>
                  </a:cubicBezTo>
                  <a:cubicBezTo>
                    <a:pt x="6534" y="3941"/>
                    <a:pt x="5342" y="4481"/>
                    <a:pt x="4012" y="4657"/>
                  </a:cubicBezTo>
                  <a:cubicBezTo>
                    <a:pt x="3626" y="4711"/>
                    <a:pt x="3235" y="4736"/>
                    <a:pt x="2846" y="4736"/>
                  </a:cubicBezTo>
                  <a:cubicBezTo>
                    <a:pt x="2602" y="4736"/>
                    <a:pt x="2358" y="4726"/>
                    <a:pt x="2117" y="4707"/>
                  </a:cubicBezTo>
                  <a:cubicBezTo>
                    <a:pt x="1439" y="4657"/>
                    <a:pt x="812" y="4468"/>
                    <a:pt x="147" y="4343"/>
                  </a:cubicBezTo>
                  <a:cubicBezTo>
                    <a:pt x="142" y="4342"/>
                    <a:pt x="138" y="4342"/>
                    <a:pt x="134" y="4342"/>
                  </a:cubicBezTo>
                  <a:cubicBezTo>
                    <a:pt x="53" y="4342"/>
                    <a:pt x="0" y="4458"/>
                    <a:pt x="84" y="4493"/>
                  </a:cubicBezTo>
                  <a:cubicBezTo>
                    <a:pt x="823" y="4845"/>
                    <a:pt x="1740" y="4958"/>
                    <a:pt x="2608" y="4958"/>
                  </a:cubicBezTo>
                  <a:cubicBezTo>
                    <a:pt x="2918" y="4958"/>
                    <a:pt x="3222" y="4943"/>
                    <a:pt x="3510" y="4920"/>
                  </a:cubicBezTo>
                  <a:cubicBezTo>
                    <a:pt x="4739" y="4832"/>
                    <a:pt x="5881" y="4468"/>
                    <a:pt x="6961" y="3891"/>
                  </a:cubicBezTo>
                  <a:cubicBezTo>
                    <a:pt x="9370" y="2599"/>
                    <a:pt x="11378" y="465"/>
                    <a:pt x="14176" y="64"/>
                  </a:cubicBezTo>
                  <a:cubicBezTo>
                    <a:pt x="14214" y="51"/>
                    <a:pt x="14214" y="1"/>
                    <a:pt x="1417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7" name="Google Shape;2287;p41"/>
            <p:cNvSpPr/>
            <p:nvPr/>
          </p:nvSpPr>
          <p:spPr>
            <a:xfrm>
              <a:off x="1209925" y="1366650"/>
              <a:ext cx="187300" cy="180925"/>
            </a:xfrm>
            <a:custGeom>
              <a:avLst/>
              <a:gdLst/>
              <a:ahLst/>
              <a:cxnLst/>
              <a:rect l="l" t="t" r="r" b="b"/>
              <a:pathLst>
                <a:path w="7492" h="7237" extrusionOk="0">
                  <a:moveTo>
                    <a:pt x="7420" y="1"/>
                  </a:moveTo>
                  <a:cubicBezTo>
                    <a:pt x="7416" y="1"/>
                    <a:pt x="7412" y="1"/>
                    <a:pt x="7408" y="2"/>
                  </a:cubicBezTo>
                  <a:cubicBezTo>
                    <a:pt x="5827" y="617"/>
                    <a:pt x="4823" y="1997"/>
                    <a:pt x="3869" y="3327"/>
                  </a:cubicBezTo>
                  <a:cubicBezTo>
                    <a:pt x="2815" y="4808"/>
                    <a:pt x="1623" y="6126"/>
                    <a:pt x="67" y="7080"/>
                  </a:cubicBezTo>
                  <a:cubicBezTo>
                    <a:pt x="0" y="7113"/>
                    <a:pt x="33" y="7236"/>
                    <a:pt x="102" y="7236"/>
                  </a:cubicBezTo>
                  <a:cubicBezTo>
                    <a:pt x="111" y="7236"/>
                    <a:pt x="120" y="7234"/>
                    <a:pt x="130" y="7230"/>
                  </a:cubicBezTo>
                  <a:cubicBezTo>
                    <a:pt x="1535" y="6691"/>
                    <a:pt x="2665" y="5222"/>
                    <a:pt x="3543" y="4068"/>
                  </a:cubicBezTo>
                  <a:cubicBezTo>
                    <a:pt x="4673" y="2575"/>
                    <a:pt x="5614" y="830"/>
                    <a:pt x="7433" y="90"/>
                  </a:cubicBezTo>
                  <a:cubicBezTo>
                    <a:pt x="7492" y="78"/>
                    <a:pt x="7474" y="1"/>
                    <a:pt x="74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8" name="Google Shape;2288;p41"/>
            <p:cNvSpPr/>
            <p:nvPr/>
          </p:nvSpPr>
          <p:spPr>
            <a:xfrm>
              <a:off x="1284050" y="1490375"/>
              <a:ext cx="137450" cy="19025"/>
            </a:xfrm>
            <a:custGeom>
              <a:avLst/>
              <a:gdLst/>
              <a:ahLst/>
              <a:cxnLst/>
              <a:rect l="l" t="t" r="r" b="b"/>
              <a:pathLst>
                <a:path w="5498" h="761" extrusionOk="0">
                  <a:moveTo>
                    <a:pt x="1637" y="0"/>
                  </a:moveTo>
                  <a:cubicBezTo>
                    <a:pt x="1075" y="0"/>
                    <a:pt x="499" y="85"/>
                    <a:pt x="51" y="336"/>
                  </a:cubicBezTo>
                  <a:cubicBezTo>
                    <a:pt x="1" y="374"/>
                    <a:pt x="13" y="462"/>
                    <a:pt x="89" y="462"/>
                  </a:cubicBezTo>
                  <a:cubicBezTo>
                    <a:pt x="603" y="424"/>
                    <a:pt x="1093" y="248"/>
                    <a:pt x="1620" y="223"/>
                  </a:cubicBezTo>
                  <a:cubicBezTo>
                    <a:pt x="1708" y="219"/>
                    <a:pt x="1796" y="217"/>
                    <a:pt x="1883" y="217"/>
                  </a:cubicBezTo>
                  <a:cubicBezTo>
                    <a:pt x="2306" y="217"/>
                    <a:pt x="2722" y="265"/>
                    <a:pt x="3138" y="349"/>
                  </a:cubicBezTo>
                  <a:cubicBezTo>
                    <a:pt x="3809" y="489"/>
                    <a:pt x="4460" y="760"/>
                    <a:pt x="5150" y="760"/>
                  </a:cubicBezTo>
                  <a:cubicBezTo>
                    <a:pt x="5260" y="760"/>
                    <a:pt x="5372" y="753"/>
                    <a:pt x="5485" y="738"/>
                  </a:cubicBezTo>
                  <a:cubicBezTo>
                    <a:pt x="5497" y="738"/>
                    <a:pt x="5497" y="700"/>
                    <a:pt x="5472" y="700"/>
                  </a:cubicBezTo>
                  <a:cubicBezTo>
                    <a:pt x="5430" y="702"/>
                    <a:pt x="5388" y="703"/>
                    <a:pt x="5345" y="703"/>
                  </a:cubicBezTo>
                  <a:cubicBezTo>
                    <a:pt x="4413" y="703"/>
                    <a:pt x="3523" y="193"/>
                    <a:pt x="2599" y="73"/>
                  </a:cubicBezTo>
                  <a:cubicBezTo>
                    <a:pt x="2303" y="30"/>
                    <a:pt x="1973" y="0"/>
                    <a:pt x="163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9" name="Google Shape;2289;p41"/>
            <p:cNvSpPr/>
            <p:nvPr/>
          </p:nvSpPr>
          <p:spPr>
            <a:xfrm>
              <a:off x="1342400" y="1493375"/>
              <a:ext cx="72200" cy="44000"/>
            </a:xfrm>
            <a:custGeom>
              <a:avLst/>
              <a:gdLst/>
              <a:ahLst/>
              <a:cxnLst/>
              <a:rect l="l" t="t" r="r" b="b"/>
              <a:pathLst>
                <a:path w="2888" h="1760" extrusionOk="0">
                  <a:moveTo>
                    <a:pt x="220" y="0"/>
                  </a:moveTo>
                  <a:cubicBezTo>
                    <a:pt x="161" y="0"/>
                    <a:pt x="100" y="5"/>
                    <a:pt x="39" y="15"/>
                  </a:cubicBezTo>
                  <a:cubicBezTo>
                    <a:pt x="1" y="28"/>
                    <a:pt x="14" y="78"/>
                    <a:pt x="39" y="91"/>
                  </a:cubicBezTo>
                  <a:cubicBezTo>
                    <a:pt x="453" y="216"/>
                    <a:pt x="779" y="342"/>
                    <a:pt x="1105" y="618"/>
                  </a:cubicBezTo>
                  <a:cubicBezTo>
                    <a:pt x="1331" y="818"/>
                    <a:pt x="1532" y="1032"/>
                    <a:pt x="1758" y="1233"/>
                  </a:cubicBezTo>
                  <a:cubicBezTo>
                    <a:pt x="2084" y="1521"/>
                    <a:pt x="2423" y="1722"/>
                    <a:pt x="2862" y="1760"/>
                  </a:cubicBezTo>
                  <a:cubicBezTo>
                    <a:pt x="2875" y="1760"/>
                    <a:pt x="2887" y="1734"/>
                    <a:pt x="2862" y="1722"/>
                  </a:cubicBezTo>
                  <a:cubicBezTo>
                    <a:pt x="1888" y="1496"/>
                    <a:pt x="1263" y="0"/>
                    <a:pt x="2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0" name="Google Shape;2290;p41"/>
            <p:cNvSpPr/>
            <p:nvPr/>
          </p:nvSpPr>
          <p:spPr>
            <a:xfrm>
              <a:off x="1196450" y="1604025"/>
              <a:ext cx="222225" cy="131700"/>
            </a:xfrm>
            <a:custGeom>
              <a:avLst/>
              <a:gdLst/>
              <a:ahLst/>
              <a:cxnLst/>
              <a:rect l="l" t="t" r="r" b="b"/>
              <a:pathLst>
                <a:path w="8889" h="5268" extrusionOk="0">
                  <a:moveTo>
                    <a:pt x="123" y="0"/>
                  </a:moveTo>
                  <a:cubicBezTo>
                    <a:pt x="42" y="0"/>
                    <a:pt x="1" y="125"/>
                    <a:pt x="79" y="170"/>
                  </a:cubicBezTo>
                  <a:cubicBezTo>
                    <a:pt x="493" y="383"/>
                    <a:pt x="882" y="546"/>
                    <a:pt x="1234" y="860"/>
                  </a:cubicBezTo>
                  <a:cubicBezTo>
                    <a:pt x="1535" y="1123"/>
                    <a:pt x="1811" y="1437"/>
                    <a:pt x="2099" y="1726"/>
                  </a:cubicBezTo>
                  <a:cubicBezTo>
                    <a:pt x="2702" y="2353"/>
                    <a:pt x="3304" y="2943"/>
                    <a:pt x="4007" y="3457"/>
                  </a:cubicBezTo>
                  <a:cubicBezTo>
                    <a:pt x="5262" y="4347"/>
                    <a:pt x="6786" y="5268"/>
                    <a:pt x="8363" y="5268"/>
                  </a:cubicBezTo>
                  <a:cubicBezTo>
                    <a:pt x="8521" y="5268"/>
                    <a:pt x="8679" y="5259"/>
                    <a:pt x="8838" y="5239"/>
                  </a:cubicBezTo>
                  <a:cubicBezTo>
                    <a:pt x="8888" y="5227"/>
                    <a:pt x="8888" y="5164"/>
                    <a:pt x="8838" y="5164"/>
                  </a:cubicBezTo>
                  <a:cubicBezTo>
                    <a:pt x="8749" y="5170"/>
                    <a:pt x="8660" y="5173"/>
                    <a:pt x="8571" y="5173"/>
                  </a:cubicBezTo>
                  <a:cubicBezTo>
                    <a:pt x="6784" y="5173"/>
                    <a:pt x="4945" y="4005"/>
                    <a:pt x="3618" y="2905"/>
                  </a:cubicBezTo>
                  <a:cubicBezTo>
                    <a:pt x="2501" y="1977"/>
                    <a:pt x="1623" y="408"/>
                    <a:pt x="154" y="6"/>
                  </a:cubicBezTo>
                  <a:cubicBezTo>
                    <a:pt x="143" y="2"/>
                    <a:pt x="133" y="0"/>
                    <a:pt x="12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1" name="Google Shape;2291;p41"/>
            <p:cNvSpPr/>
            <p:nvPr/>
          </p:nvSpPr>
          <p:spPr>
            <a:xfrm>
              <a:off x="1303875" y="1691650"/>
              <a:ext cx="93775" cy="90750"/>
            </a:xfrm>
            <a:custGeom>
              <a:avLst/>
              <a:gdLst/>
              <a:ahLst/>
              <a:cxnLst/>
              <a:rect l="l" t="t" r="r" b="b"/>
              <a:pathLst>
                <a:path w="3751" h="3630" extrusionOk="0">
                  <a:moveTo>
                    <a:pt x="61" y="1"/>
                  </a:moveTo>
                  <a:cubicBezTo>
                    <a:pt x="20" y="1"/>
                    <a:pt x="1" y="56"/>
                    <a:pt x="24" y="90"/>
                  </a:cubicBezTo>
                  <a:cubicBezTo>
                    <a:pt x="325" y="467"/>
                    <a:pt x="626" y="781"/>
                    <a:pt x="852" y="1220"/>
                  </a:cubicBezTo>
                  <a:cubicBezTo>
                    <a:pt x="1040" y="1596"/>
                    <a:pt x="1216" y="2010"/>
                    <a:pt x="1467" y="2362"/>
                  </a:cubicBezTo>
                  <a:cubicBezTo>
                    <a:pt x="1969" y="3090"/>
                    <a:pt x="2809" y="3479"/>
                    <a:pt x="3650" y="3629"/>
                  </a:cubicBezTo>
                  <a:cubicBezTo>
                    <a:pt x="3713" y="3629"/>
                    <a:pt x="3751" y="3529"/>
                    <a:pt x="3675" y="3516"/>
                  </a:cubicBezTo>
                  <a:cubicBezTo>
                    <a:pt x="2596" y="3253"/>
                    <a:pt x="1793" y="2663"/>
                    <a:pt x="1291" y="1672"/>
                  </a:cubicBezTo>
                  <a:cubicBezTo>
                    <a:pt x="1002" y="1107"/>
                    <a:pt x="726" y="254"/>
                    <a:pt x="74" y="3"/>
                  </a:cubicBezTo>
                  <a:cubicBezTo>
                    <a:pt x="69" y="1"/>
                    <a:pt x="65" y="1"/>
                    <a:pt x="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2" name="Google Shape;2292;p41"/>
            <p:cNvSpPr/>
            <p:nvPr/>
          </p:nvSpPr>
          <p:spPr>
            <a:xfrm>
              <a:off x="1342525" y="1749575"/>
              <a:ext cx="26975" cy="74550"/>
            </a:xfrm>
            <a:custGeom>
              <a:avLst/>
              <a:gdLst/>
              <a:ahLst/>
              <a:cxnLst/>
              <a:rect l="l" t="t" r="r" b="b"/>
              <a:pathLst>
                <a:path w="1079" h="2982" extrusionOk="0">
                  <a:moveTo>
                    <a:pt x="62" y="0"/>
                  </a:moveTo>
                  <a:cubicBezTo>
                    <a:pt x="30" y="0"/>
                    <a:pt x="1" y="39"/>
                    <a:pt x="21" y="70"/>
                  </a:cubicBezTo>
                  <a:cubicBezTo>
                    <a:pt x="184" y="384"/>
                    <a:pt x="335" y="622"/>
                    <a:pt x="372" y="998"/>
                  </a:cubicBezTo>
                  <a:cubicBezTo>
                    <a:pt x="398" y="1249"/>
                    <a:pt x="410" y="1513"/>
                    <a:pt x="448" y="1777"/>
                  </a:cubicBezTo>
                  <a:cubicBezTo>
                    <a:pt x="510" y="2228"/>
                    <a:pt x="674" y="2642"/>
                    <a:pt x="1000" y="2969"/>
                  </a:cubicBezTo>
                  <a:cubicBezTo>
                    <a:pt x="1009" y="2978"/>
                    <a:pt x="1019" y="2982"/>
                    <a:pt x="1029" y="2982"/>
                  </a:cubicBezTo>
                  <a:cubicBezTo>
                    <a:pt x="1057" y="2982"/>
                    <a:pt x="1078" y="2947"/>
                    <a:pt x="1050" y="2918"/>
                  </a:cubicBezTo>
                  <a:cubicBezTo>
                    <a:pt x="510" y="2304"/>
                    <a:pt x="636" y="1551"/>
                    <a:pt x="536" y="810"/>
                  </a:cubicBezTo>
                  <a:cubicBezTo>
                    <a:pt x="485" y="484"/>
                    <a:pt x="372" y="183"/>
                    <a:pt x="84" y="7"/>
                  </a:cubicBezTo>
                  <a:cubicBezTo>
                    <a:pt x="77" y="2"/>
                    <a:pt x="69" y="0"/>
                    <a:pt x="6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3" name="Google Shape;2293;p41"/>
            <p:cNvSpPr/>
            <p:nvPr/>
          </p:nvSpPr>
          <p:spPr>
            <a:xfrm>
              <a:off x="1336125" y="1692225"/>
              <a:ext cx="149675" cy="28325"/>
            </a:xfrm>
            <a:custGeom>
              <a:avLst/>
              <a:gdLst/>
              <a:ahLst/>
              <a:cxnLst/>
              <a:rect l="l" t="t" r="r" b="b"/>
              <a:pathLst>
                <a:path w="5987" h="1133" extrusionOk="0">
                  <a:moveTo>
                    <a:pt x="4890" y="0"/>
                  </a:moveTo>
                  <a:cubicBezTo>
                    <a:pt x="4329" y="0"/>
                    <a:pt x="3775" y="82"/>
                    <a:pt x="3226" y="306"/>
                  </a:cubicBezTo>
                  <a:cubicBezTo>
                    <a:pt x="2737" y="507"/>
                    <a:pt x="2272" y="795"/>
                    <a:pt x="1745" y="883"/>
                  </a:cubicBezTo>
                  <a:cubicBezTo>
                    <a:pt x="1599" y="906"/>
                    <a:pt x="1456" y="915"/>
                    <a:pt x="1314" y="915"/>
                  </a:cubicBezTo>
                  <a:cubicBezTo>
                    <a:pt x="906" y="915"/>
                    <a:pt x="508" y="839"/>
                    <a:pt x="89" y="783"/>
                  </a:cubicBezTo>
                  <a:cubicBezTo>
                    <a:pt x="26" y="783"/>
                    <a:pt x="1" y="883"/>
                    <a:pt x="64" y="908"/>
                  </a:cubicBezTo>
                  <a:cubicBezTo>
                    <a:pt x="396" y="1063"/>
                    <a:pt x="763" y="1133"/>
                    <a:pt x="1134" y="1133"/>
                  </a:cubicBezTo>
                  <a:cubicBezTo>
                    <a:pt x="1603" y="1133"/>
                    <a:pt x="2078" y="1022"/>
                    <a:pt x="2498" y="833"/>
                  </a:cubicBezTo>
                  <a:cubicBezTo>
                    <a:pt x="2988" y="620"/>
                    <a:pt x="3477" y="344"/>
                    <a:pt x="4004" y="231"/>
                  </a:cubicBezTo>
                  <a:cubicBezTo>
                    <a:pt x="4451" y="143"/>
                    <a:pt x="4910" y="123"/>
                    <a:pt x="5365" y="123"/>
                  </a:cubicBezTo>
                  <a:cubicBezTo>
                    <a:pt x="5561" y="123"/>
                    <a:pt x="5756" y="126"/>
                    <a:pt x="5949" y="130"/>
                  </a:cubicBezTo>
                  <a:cubicBezTo>
                    <a:pt x="5974" y="130"/>
                    <a:pt x="5987" y="93"/>
                    <a:pt x="5949" y="80"/>
                  </a:cubicBezTo>
                  <a:cubicBezTo>
                    <a:pt x="5593" y="32"/>
                    <a:pt x="5240" y="0"/>
                    <a:pt x="48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4" name="Google Shape;2294;p41"/>
            <p:cNvSpPr/>
            <p:nvPr/>
          </p:nvSpPr>
          <p:spPr>
            <a:xfrm>
              <a:off x="1437925" y="1519150"/>
              <a:ext cx="127775" cy="18050"/>
            </a:xfrm>
            <a:custGeom>
              <a:avLst/>
              <a:gdLst/>
              <a:ahLst/>
              <a:cxnLst/>
              <a:rect l="l" t="t" r="r" b="b"/>
              <a:pathLst>
                <a:path w="5111" h="722" extrusionOk="0">
                  <a:moveTo>
                    <a:pt x="2636" y="0"/>
                  </a:moveTo>
                  <a:cubicBezTo>
                    <a:pt x="2605" y="0"/>
                    <a:pt x="2573" y="0"/>
                    <a:pt x="2542" y="1"/>
                  </a:cubicBezTo>
                  <a:cubicBezTo>
                    <a:pt x="1701" y="13"/>
                    <a:pt x="723" y="139"/>
                    <a:pt x="32" y="641"/>
                  </a:cubicBezTo>
                  <a:cubicBezTo>
                    <a:pt x="1" y="672"/>
                    <a:pt x="22" y="722"/>
                    <a:pt x="60" y="722"/>
                  </a:cubicBezTo>
                  <a:cubicBezTo>
                    <a:pt x="67" y="722"/>
                    <a:pt x="75" y="720"/>
                    <a:pt x="83" y="716"/>
                  </a:cubicBezTo>
                  <a:cubicBezTo>
                    <a:pt x="936" y="351"/>
                    <a:pt x="1869" y="134"/>
                    <a:pt x="2798" y="134"/>
                  </a:cubicBezTo>
                  <a:cubicBezTo>
                    <a:pt x="3563" y="134"/>
                    <a:pt x="4325" y="281"/>
                    <a:pt x="5039" y="616"/>
                  </a:cubicBezTo>
                  <a:cubicBezTo>
                    <a:pt x="5044" y="617"/>
                    <a:pt x="5048" y="618"/>
                    <a:pt x="5052" y="618"/>
                  </a:cubicBezTo>
                  <a:cubicBezTo>
                    <a:pt x="5084" y="618"/>
                    <a:pt x="5111" y="575"/>
                    <a:pt x="5077" y="553"/>
                  </a:cubicBezTo>
                  <a:cubicBezTo>
                    <a:pt x="4327" y="166"/>
                    <a:pt x="3483" y="0"/>
                    <a:pt x="263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5" name="Google Shape;2295;p41"/>
            <p:cNvSpPr/>
            <p:nvPr/>
          </p:nvSpPr>
          <p:spPr>
            <a:xfrm>
              <a:off x="1491750" y="1634600"/>
              <a:ext cx="65900" cy="28275"/>
            </a:xfrm>
            <a:custGeom>
              <a:avLst/>
              <a:gdLst/>
              <a:ahLst/>
              <a:cxnLst/>
              <a:rect l="l" t="t" r="r" b="b"/>
              <a:pathLst>
                <a:path w="2636" h="1131" extrusionOk="0">
                  <a:moveTo>
                    <a:pt x="0" y="1"/>
                  </a:moveTo>
                  <a:lnTo>
                    <a:pt x="465" y="176"/>
                  </a:lnTo>
                  <a:cubicBezTo>
                    <a:pt x="1155" y="553"/>
                    <a:pt x="1883" y="879"/>
                    <a:pt x="2635" y="1130"/>
                  </a:cubicBezTo>
                  <a:cubicBezTo>
                    <a:pt x="1945" y="452"/>
                    <a:pt x="954" y="2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6" name="Google Shape;2296;p41"/>
            <p:cNvSpPr/>
            <p:nvPr/>
          </p:nvSpPr>
          <p:spPr>
            <a:xfrm>
              <a:off x="1484525" y="1628950"/>
              <a:ext cx="19775" cy="64350"/>
            </a:xfrm>
            <a:custGeom>
              <a:avLst/>
              <a:gdLst/>
              <a:ahLst/>
              <a:cxnLst/>
              <a:rect l="l" t="t" r="r" b="b"/>
              <a:pathLst>
                <a:path w="791" h="2574" extrusionOk="0">
                  <a:moveTo>
                    <a:pt x="1" y="1"/>
                  </a:moveTo>
                  <a:lnTo>
                    <a:pt x="38" y="101"/>
                  </a:lnTo>
                  <a:cubicBezTo>
                    <a:pt x="45" y="91"/>
                    <a:pt x="54" y="85"/>
                    <a:pt x="63" y="83"/>
                  </a:cubicBezTo>
                  <a:lnTo>
                    <a:pt x="63" y="83"/>
                  </a:lnTo>
                  <a:cubicBezTo>
                    <a:pt x="89" y="118"/>
                    <a:pt x="114" y="153"/>
                    <a:pt x="138" y="189"/>
                  </a:cubicBezTo>
                  <a:lnTo>
                    <a:pt x="138" y="189"/>
                  </a:lnTo>
                  <a:cubicBezTo>
                    <a:pt x="144" y="164"/>
                    <a:pt x="147" y="139"/>
                    <a:pt x="139" y="114"/>
                  </a:cubicBezTo>
                  <a:cubicBezTo>
                    <a:pt x="123" y="98"/>
                    <a:pt x="97" y="82"/>
                    <a:pt x="74" y="82"/>
                  </a:cubicBezTo>
                  <a:cubicBezTo>
                    <a:pt x="70" y="82"/>
                    <a:pt x="67" y="82"/>
                    <a:pt x="63" y="83"/>
                  </a:cubicBezTo>
                  <a:lnTo>
                    <a:pt x="63" y="83"/>
                  </a:lnTo>
                  <a:cubicBezTo>
                    <a:pt x="43" y="55"/>
                    <a:pt x="22" y="28"/>
                    <a:pt x="1" y="1"/>
                  </a:cubicBezTo>
                  <a:close/>
                  <a:moveTo>
                    <a:pt x="138" y="189"/>
                  </a:moveTo>
                  <a:cubicBezTo>
                    <a:pt x="135" y="201"/>
                    <a:pt x="130" y="214"/>
                    <a:pt x="126" y="227"/>
                  </a:cubicBezTo>
                  <a:cubicBezTo>
                    <a:pt x="26" y="704"/>
                    <a:pt x="189" y="1180"/>
                    <a:pt x="339" y="1645"/>
                  </a:cubicBezTo>
                  <a:cubicBezTo>
                    <a:pt x="452" y="1946"/>
                    <a:pt x="553" y="2260"/>
                    <a:pt x="653" y="2573"/>
                  </a:cubicBezTo>
                  <a:cubicBezTo>
                    <a:pt x="791" y="1747"/>
                    <a:pt x="603" y="878"/>
                    <a:pt x="138" y="189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7" name="Google Shape;2297;p41"/>
            <p:cNvSpPr/>
            <p:nvPr/>
          </p:nvSpPr>
          <p:spPr>
            <a:xfrm>
              <a:off x="1562950" y="1694725"/>
              <a:ext cx="54925" cy="11300"/>
            </a:xfrm>
            <a:custGeom>
              <a:avLst/>
              <a:gdLst/>
              <a:ahLst/>
              <a:cxnLst/>
              <a:rect l="l" t="t" r="r" b="b"/>
              <a:pathLst>
                <a:path w="2197" h="452" extrusionOk="0">
                  <a:moveTo>
                    <a:pt x="973" y="1"/>
                  </a:moveTo>
                  <a:cubicBezTo>
                    <a:pt x="896" y="1"/>
                    <a:pt x="819" y="6"/>
                    <a:pt x="741" y="18"/>
                  </a:cubicBezTo>
                  <a:cubicBezTo>
                    <a:pt x="503" y="55"/>
                    <a:pt x="252" y="156"/>
                    <a:pt x="1" y="168"/>
                  </a:cubicBezTo>
                  <a:lnTo>
                    <a:pt x="164" y="218"/>
                  </a:lnTo>
                  <a:cubicBezTo>
                    <a:pt x="151" y="269"/>
                    <a:pt x="214" y="319"/>
                    <a:pt x="264" y="331"/>
                  </a:cubicBezTo>
                  <a:cubicBezTo>
                    <a:pt x="517" y="419"/>
                    <a:pt x="781" y="452"/>
                    <a:pt x="1049" y="452"/>
                  </a:cubicBezTo>
                  <a:cubicBezTo>
                    <a:pt x="1431" y="452"/>
                    <a:pt x="1820" y="385"/>
                    <a:pt x="2197" y="319"/>
                  </a:cubicBezTo>
                  <a:cubicBezTo>
                    <a:pt x="1804" y="160"/>
                    <a:pt x="1394" y="1"/>
                    <a:pt x="973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8" name="Google Shape;2298;p41"/>
            <p:cNvSpPr/>
            <p:nvPr/>
          </p:nvSpPr>
          <p:spPr>
            <a:xfrm>
              <a:off x="1362800" y="1621750"/>
              <a:ext cx="55875" cy="35775"/>
            </a:xfrm>
            <a:custGeom>
              <a:avLst/>
              <a:gdLst/>
              <a:ahLst/>
              <a:cxnLst/>
              <a:rect l="l" t="t" r="r" b="b"/>
              <a:pathLst>
                <a:path w="2235" h="1431" extrusionOk="0">
                  <a:moveTo>
                    <a:pt x="1" y="0"/>
                  </a:moveTo>
                  <a:lnTo>
                    <a:pt x="26" y="176"/>
                  </a:lnTo>
                  <a:cubicBezTo>
                    <a:pt x="164" y="264"/>
                    <a:pt x="277" y="377"/>
                    <a:pt x="402" y="490"/>
                  </a:cubicBezTo>
                  <a:cubicBezTo>
                    <a:pt x="929" y="929"/>
                    <a:pt x="1582" y="1180"/>
                    <a:pt x="2234" y="1431"/>
                  </a:cubicBezTo>
                  <a:cubicBezTo>
                    <a:pt x="1594" y="803"/>
                    <a:pt x="879" y="1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9" name="Google Shape;2299;p41"/>
            <p:cNvSpPr/>
            <p:nvPr/>
          </p:nvSpPr>
          <p:spPr>
            <a:xfrm>
              <a:off x="1378800" y="1590575"/>
              <a:ext cx="67175" cy="30575"/>
            </a:xfrm>
            <a:custGeom>
              <a:avLst/>
              <a:gdLst/>
              <a:ahLst/>
              <a:cxnLst/>
              <a:rect l="l" t="t" r="r" b="b"/>
              <a:pathLst>
                <a:path w="2687" h="1223" extrusionOk="0">
                  <a:moveTo>
                    <a:pt x="2561" y="0"/>
                  </a:moveTo>
                  <a:cubicBezTo>
                    <a:pt x="1955" y="0"/>
                    <a:pt x="1386" y="333"/>
                    <a:pt x="904" y="720"/>
                  </a:cubicBezTo>
                  <a:cubicBezTo>
                    <a:pt x="635" y="941"/>
                    <a:pt x="353" y="1185"/>
                    <a:pt x="25" y="1185"/>
                  </a:cubicBezTo>
                  <a:cubicBezTo>
                    <a:pt x="17" y="1185"/>
                    <a:pt x="9" y="1185"/>
                    <a:pt x="1" y="1184"/>
                  </a:cubicBezTo>
                  <a:lnTo>
                    <a:pt x="1" y="1184"/>
                  </a:lnTo>
                  <a:lnTo>
                    <a:pt x="779" y="1222"/>
                  </a:lnTo>
                  <a:cubicBezTo>
                    <a:pt x="1017" y="1197"/>
                    <a:pt x="1256" y="1109"/>
                    <a:pt x="1469" y="996"/>
                  </a:cubicBezTo>
                  <a:cubicBezTo>
                    <a:pt x="1682" y="871"/>
                    <a:pt x="1870" y="708"/>
                    <a:pt x="2059" y="544"/>
                  </a:cubicBezTo>
                  <a:cubicBezTo>
                    <a:pt x="2272" y="369"/>
                    <a:pt x="2485" y="181"/>
                    <a:pt x="2686" y="5"/>
                  </a:cubicBezTo>
                  <a:cubicBezTo>
                    <a:pt x="2644" y="2"/>
                    <a:pt x="2602" y="0"/>
                    <a:pt x="256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0" name="Google Shape;2300;p41"/>
            <p:cNvSpPr/>
            <p:nvPr/>
          </p:nvSpPr>
          <p:spPr>
            <a:xfrm>
              <a:off x="1467900" y="1566850"/>
              <a:ext cx="45525" cy="49575"/>
            </a:xfrm>
            <a:custGeom>
              <a:avLst/>
              <a:gdLst/>
              <a:ahLst/>
              <a:cxnLst/>
              <a:rect l="l" t="t" r="r" b="b"/>
              <a:pathLst>
                <a:path w="1821" h="1983" extrusionOk="0">
                  <a:moveTo>
                    <a:pt x="1820" y="0"/>
                  </a:moveTo>
                  <a:lnTo>
                    <a:pt x="1820" y="0"/>
                  </a:lnTo>
                  <a:cubicBezTo>
                    <a:pt x="1607" y="50"/>
                    <a:pt x="1393" y="101"/>
                    <a:pt x="1205" y="213"/>
                  </a:cubicBezTo>
                  <a:cubicBezTo>
                    <a:pt x="891" y="389"/>
                    <a:pt x="691" y="715"/>
                    <a:pt x="528" y="1042"/>
                  </a:cubicBezTo>
                  <a:cubicBezTo>
                    <a:pt x="364" y="1368"/>
                    <a:pt x="226" y="1719"/>
                    <a:pt x="1" y="1983"/>
                  </a:cubicBezTo>
                  <a:lnTo>
                    <a:pt x="126" y="1870"/>
                  </a:lnTo>
                  <a:cubicBezTo>
                    <a:pt x="402" y="1732"/>
                    <a:pt x="653" y="1506"/>
                    <a:pt x="816" y="1242"/>
                  </a:cubicBezTo>
                  <a:cubicBezTo>
                    <a:pt x="917" y="1079"/>
                    <a:pt x="979" y="891"/>
                    <a:pt x="1092" y="728"/>
                  </a:cubicBezTo>
                  <a:cubicBezTo>
                    <a:pt x="1268" y="439"/>
                    <a:pt x="1557" y="213"/>
                    <a:pt x="18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1" name="Google Shape;2301;p41"/>
            <p:cNvSpPr/>
            <p:nvPr/>
          </p:nvSpPr>
          <p:spPr>
            <a:xfrm>
              <a:off x="1531575" y="1610450"/>
              <a:ext cx="47400" cy="33600"/>
            </a:xfrm>
            <a:custGeom>
              <a:avLst/>
              <a:gdLst/>
              <a:ahLst/>
              <a:cxnLst/>
              <a:rect l="l" t="t" r="r" b="b"/>
              <a:pathLst>
                <a:path w="1896" h="1344" extrusionOk="0">
                  <a:moveTo>
                    <a:pt x="1" y="0"/>
                  </a:moveTo>
                  <a:lnTo>
                    <a:pt x="26" y="88"/>
                  </a:lnTo>
                  <a:cubicBezTo>
                    <a:pt x="528" y="666"/>
                    <a:pt x="1181" y="1105"/>
                    <a:pt x="1896" y="1343"/>
                  </a:cubicBezTo>
                  <a:cubicBezTo>
                    <a:pt x="1783" y="954"/>
                    <a:pt x="1494" y="628"/>
                    <a:pt x="1143" y="427"/>
                  </a:cubicBezTo>
                  <a:cubicBezTo>
                    <a:pt x="792" y="214"/>
                    <a:pt x="402" y="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2" name="Google Shape;2302;p41"/>
            <p:cNvSpPr/>
            <p:nvPr/>
          </p:nvSpPr>
          <p:spPr>
            <a:xfrm>
              <a:off x="1637925" y="1612650"/>
              <a:ext cx="30475" cy="48650"/>
            </a:xfrm>
            <a:custGeom>
              <a:avLst/>
              <a:gdLst/>
              <a:ahLst/>
              <a:cxnLst/>
              <a:rect l="l" t="t" r="r" b="b"/>
              <a:pathLst>
                <a:path w="1219" h="1946" extrusionOk="0">
                  <a:moveTo>
                    <a:pt x="152" y="0"/>
                  </a:moveTo>
                  <a:lnTo>
                    <a:pt x="1" y="25"/>
                  </a:lnTo>
                  <a:cubicBezTo>
                    <a:pt x="177" y="176"/>
                    <a:pt x="227" y="427"/>
                    <a:pt x="290" y="653"/>
                  </a:cubicBezTo>
                  <a:cubicBezTo>
                    <a:pt x="440" y="1130"/>
                    <a:pt x="691" y="1581"/>
                    <a:pt x="1030" y="1945"/>
                  </a:cubicBezTo>
                  <a:cubicBezTo>
                    <a:pt x="1218" y="1607"/>
                    <a:pt x="1143" y="1180"/>
                    <a:pt x="955" y="841"/>
                  </a:cubicBezTo>
                  <a:cubicBezTo>
                    <a:pt x="754" y="515"/>
                    <a:pt x="453" y="251"/>
                    <a:pt x="15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3" name="Google Shape;2303;p41"/>
            <p:cNvSpPr/>
            <p:nvPr/>
          </p:nvSpPr>
          <p:spPr>
            <a:xfrm>
              <a:off x="1670875" y="1600050"/>
              <a:ext cx="50525" cy="17350"/>
            </a:xfrm>
            <a:custGeom>
              <a:avLst/>
              <a:gdLst/>
              <a:ahLst/>
              <a:cxnLst/>
              <a:rect l="l" t="t" r="r" b="b"/>
              <a:pathLst>
                <a:path w="2021" h="694" extrusionOk="0">
                  <a:moveTo>
                    <a:pt x="1599" y="0"/>
                  </a:moveTo>
                  <a:cubicBezTo>
                    <a:pt x="1013" y="0"/>
                    <a:pt x="425" y="225"/>
                    <a:pt x="1" y="630"/>
                  </a:cubicBezTo>
                  <a:lnTo>
                    <a:pt x="176" y="592"/>
                  </a:lnTo>
                  <a:cubicBezTo>
                    <a:pt x="294" y="664"/>
                    <a:pt x="427" y="694"/>
                    <a:pt x="563" y="694"/>
                  </a:cubicBezTo>
                  <a:cubicBezTo>
                    <a:pt x="760" y="694"/>
                    <a:pt x="964" y="631"/>
                    <a:pt x="1143" y="542"/>
                  </a:cubicBezTo>
                  <a:cubicBezTo>
                    <a:pt x="1444" y="391"/>
                    <a:pt x="1720" y="165"/>
                    <a:pt x="2021" y="40"/>
                  </a:cubicBezTo>
                  <a:cubicBezTo>
                    <a:pt x="1882" y="13"/>
                    <a:pt x="1741" y="0"/>
                    <a:pt x="159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4" name="Google Shape;2304;p41"/>
            <p:cNvSpPr/>
            <p:nvPr/>
          </p:nvSpPr>
          <p:spPr>
            <a:xfrm>
              <a:off x="1590875" y="1559000"/>
              <a:ext cx="31725" cy="40175"/>
            </a:xfrm>
            <a:custGeom>
              <a:avLst/>
              <a:gdLst/>
              <a:ahLst/>
              <a:cxnLst/>
              <a:rect l="l" t="t" r="r" b="b"/>
              <a:pathLst>
                <a:path w="1269" h="1607" extrusionOk="0">
                  <a:moveTo>
                    <a:pt x="1268" y="0"/>
                  </a:moveTo>
                  <a:lnTo>
                    <a:pt x="1268" y="0"/>
                  </a:lnTo>
                  <a:cubicBezTo>
                    <a:pt x="1017" y="164"/>
                    <a:pt x="754" y="327"/>
                    <a:pt x="603" y="590"/>
                  </a:cubicBezTo>
                  <a:cubicBezTo>
                    <a:pt x="503" y="766"/>
                    <a:pt x="452" y="967"/>
                    <a:pt x="377" y="1155"/>
                  </a:cubicBezTo>
                  <a:cubicBezTo>
                    <a:pt x="312" y="1319"/>
                    <a:pt x="218" y="1482"/>
                    <a:pt x="70" y="1572"/>
                  </a:cubicBezTo>
                  <a:lnTo>
                    <a:pt x="70" y="1572"/>
                  </a:lnTo>
                  <a:lnTo>
                    <a:pt x="427" y="1393"/>
                  </a:lnTo>
                  <a:cubicBezTo>
                    <a:pt x="678" y="1268"/>
                    <a:pt x="829" y="1004"/>
                    <a:pt x="929" y="753"/>
                  </a:cubicBezTo>
                  <a:cubicBezTo>
                    <a:pt x="1030" y="490"/>
                    <a:pt x="1105" y="214"/>
                    <a:pt x="1268" y="0"/>
                  </a:cubicBezTo>
                  <a:close/>
                  <a:moveTo>
                    <a:pt x="70" y="1572"/>
                  </a:moveTo>
                  <a:lnTo>
                    <a:pt x="1" y="1607"/>
                  </a:lnTo>
                  <a:cubicBezTo>
                    <a:pt x="25" y="1597"/>
                    <a:pt x="48" y="1585"/>
                    <a:pt x="70" y="1572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5" name="Google Shape;2305;p41"/>
            <p:cNvSpPr/>
            <p:nvPr/>
          </p:nvSpPr>
          <p:spPr>
            <a:xfrm>
              <a:off x="1620050" y="1581450"/>
              <a:ext cx="43325" cy="9725"/>
            </a:xfrm>
            <a:custGeom>
              <a:avLst/>
              <a:gdLst/>
              <a:ahLst/>
              <a:cxnLst/>
              <a:rect l="l" t="t" r="r" b="b"/>
              <a:pathLst>
                <a:path w="1733" h="389" extrusionOk="0">
                  <a:moveTo>
                    <a:pt x="721" y="0"/>
                  </a:moveTo>
                  <a:cubicBezTo>
                    <a:pt x="532" y="0"/>
                    <a:pt x="342" y="36"/>
                    <a:pt x="176" y="131"/>
                  </a:cubicBezTo>
                  <a:lnTo>
                    <a:pt x="1" y="106"/>
                  </a:lnTo>
                  <a:lnTo>
                    <a:pt x="1" y="106"/>
                  </a:lnTo>
                  <a:cubicBezTo>
                    <a:pt x="328" y="293"/>
                    <a:pt x="699" y="389"/>
                    <a:pt x="1069" y="389"/>
                  </a:cubicBezTo>
                  <a:cubicBezTo>
                    <a:pt x="1294" y="389"/>
                    <a:pt x="1519" y="353"/>
                    <a:pt x="1732" y="282"/>
                  </a:cubicBezTo>
                  <a:cubicBezTo>
                    <a:pt x="1481" y="182"/>
                    <a:pt x="1231" y="69"/>
                    <a:pt x="967" y="18"/>
                  </a:cubicBezTo>
                  <a:cubicBezTo>
                    <a:pt x="887" y="7"/>
                    <a:pt x="804" y="0"/>
                    <a:pt x="72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6" name="Google Shape;2306;p41"/>
            <p:cNvSpPr/>
            <p:nvPr/>
          </p:nvSpPr>
          <p:spPr>
            <a:xfrm>
              <a:off x="1488300" y="1521975"/>
              <a:ext cx="30450" cy="19800"/>
            </a:xfrm>
            <a:custGeom>
              <a:avLst/>
              <a:gdLst/>
              <a:ahLst/>
              <a:cxnLst/>
              <a:rect l="l" t="t" r="r" b="b"/>
              <a:pathLst>
                <a:path w="1218" h="792" extrusionOk="0">
                  <a:moveTo>
                    <a:pt x="0" y="1"/>
                  </a:moveTo>
                  <a:lnTo>
                    <a:pt x="0" y="1"/>
                  </a:lnTo>
                  <a:cubicBezTo>
                    <a:pt x="314" y="377"/>
                    <a:pt x="741" y="653"/>
                    <a:pt x="1217" y="791"/>
                  </a:cubicBezTo>
                  <a:cubicBezTo>
                    <a:pt x="1077" y="346"/>
                    <a:pt x="630" y="21"/>
                    <a:pt x="162" y="21"/>
                  </a:cubicBezTo>
                  <a:cubicBezTo>
                    <a:pt x="129" y="21"/>
                    <a:pt x="96" y="22"/>
                    <a:pt x="63" y="2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7" name="Google Shape;2307;p41"/>
            <p:cNvSpPr/>
            <p:nvPr/>
          </p:nvSpPr>
          <p:spPr>
            <a:xfrm>
              <a:off x="1501475" y="1498450"/>
              <a:ext cx="41750" cy="20175"/>
            </a:xfrm>
            <a:custGeom>
              <a:avLst/>
              <a:gdLst/>
              <a:ahLst/>
              <a:cxnLst/>
              <a:rect l="l" t="t" r="r" b="b"/>
              <a:pathLst>
                <a:path w="1670" h="807" extrusionOk="0">
                  <a:moveTo>
                    <a:pt x="1669" y="1"/>
                  </a:moveTo>
                  <a:cubicBezTo>
                    <a:pt x="1042" y="13"/>
                    <a:pt x="414" y="302"/>
                    <a:pt x="13" y="791"/>
                  </a:cubicBezTo>
                  <a:lnTo>
                    <a:pt x="0" y="804"/>
                  </a:lnTo>
                  <a:cubicBezTo>
                    <a:pt x="31" y="806"/>
                    <a:pt x="62" y="807"/>
                    <a:pt x="94" y="807"/>
                  </a:cubicBezTo>
                  <a:cubicBezTo>
                    <a:pt x="465" y="807"/>
                    <a:pt x="840" y="669"/>
                    <a:pt x="1130" y="415"/>
                  </a:cubicBezTo>
                  <a:cubicBezTo>
                    <a:pt x="1305" y="264"/>
                    <a:pt x="1456" y="76"/>
                    <a:pt x="16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8" name="Google Shape;2308;p41"/>
            <p:cNvSpPr/>
            <p:nvPr/>
          </p:nvSpPr>
          <p:spPr>
            <a:xfrm>
              <a:off x="1455975" y="1462375"/>
              <a:ext cx="22625" cy="54925"/>
            </a:xfrm>
            <a:custGeom>
              <a:avLst/>
              <a:gdLst/>
              <a:ahLst/>
              <a:cxnLst/>
              <a:rect l="l" t="t" r="r" b="b"/>
              <a:pathLst>
                <a:path w="905" h="2197" extrusionOk="0">
                  <a:moveTo>
                    <a:pt x="904" y="0"/>
                  </a:moveTo>
                  <a:cubicBezTo>
                    <a:pt x="578" y="251"/>
                    <a:pt x="377" y="615"/>
                    <a:pt x="239" y="1004"/>
                  </a:cubicBezTo>
                  <a:cubicBezTo>
                    <a:pt x="114" y="1381"/>
                    <a:pt x="63" y="1795"/>
                    <a:pt x="1" y="2196"/>
                  </a:cubicBezTo>
                  <a:lnTo>
                    <a:pt x="339" y="1807"/>
                  </a:lnTo>
                  <a:cubicBezTo>
                    <a:pt x="678" y="1268"/>
                    <a:pt x="867" y="628"/>
                    <a:pt x="90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9" name="Google Shape;2309;p41"/>
            <p:cNvSpPr/>
            <p:nvPr/>
          </p:nvSpPr>
          <p:spPr>
            <a:xfrm>
              <a:off x="1404225" y="1548300"/>
              <a:ext cx="58050" cy="23575"/>
            </a:xfrm>
            <a:custGeom>
              <a:avLst/>
              <a:gdLst/>
              <a:ahLst/>
              <a:cxnLst/>
              <a:rect l="l" t="t" r="r" b="b"/>
              <a:pathLst>
                <a:path w="2322" h="943" extrusionOk="0">
                  <a:moveTo>
                    <a:pt x="2054" y="0"/>
                  </a:moveTo>
                  <a:cubicBezTo>
                    <a:pt x="1438" y="0"/>
                    <a:pt x="823" y="224"/>
                    <a:pt x="351" y="629"/>
                  </a:cubicBezTo>
                  <a:lnTo>
                    <a:pt x="0" y="943"/>
                  </a:lnTo>
                  <a:cubicBezTo>
                    <a:pt x="402" y="717"/>
                    <a:pt x="891" y="717"/>
                    <a:pt x="1330" y="579"/>
                  </a:cubicBezTo>
                  <a:cubicBezTo>
                    <a:pt x="1694" y="454"/>
                    <a:pt x="2008" y="228"/>
                    <a:pt x="2322" y="14"/>
                  </a:cubicBezTo>
                  <a:cubicBezTo>
                    <a:pt x="2233" y="5"/>
                    <a:pt x="2143" y="0"/>
                    <a:pt x="205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0" name="Google Shape;2310;p41"/>
            <p:cNvSpPr/>
            <p:nvPr/>
          </p:nvSpPr>
          <p:spPr>
            <a:xfrm>
              <a:off x="1359675" y="1557425"/>
              <a:ext cx="21675" cy="49900"/>
            </a:xfrm>
            <a:custGeom>
              <a:avLst/>
              <a:gdLst/>
              <a:ahLst/>
              <a:cxnLst/>
              <a:rect l="l" t="t" r="r" b="b"/>
              <a:pathLst>
                <a:path w="867" h="1996" extrusionOk="0">
                  <a:moveTo>
                    <a:pt x="866" y="1"/>
                  </a:moveTo>
                  <a:lnTo>
                    <a:pt x="866" y="1"/>
                  </a:lnTo>
                  <a:cubicBezTo>
                    <a:pt x="552" y="352"/>
                    <a:pt x="226" y="729"/>
                    <a:pt x="163" y="1193"/>
                  </a:cubicBezTo>
                  <a:cubicBezTo>
                    <a:pt x="126" y="1469"/>
                    <a:pt x="163" y="1770"/>
                    <a:pt x="0" y="1996"/>
                  </a:cubicBezTo>
                  <a:lnTo>
                    <a:pt x="314" y="1858"/>
                  </a:lnTo>
                  <a:cubicBezTo>
                    <a:pt x="590" y="1268"/>
                    <a:pt x="778" y="641"/>
                    <a:pt x="8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1" name="Google Shape;2311;p41"/>
            <p:cNvSpPr/>
            <p:nvPr/>
          </p:nvSpPr>
          <p:spPr>
            <a:xfrm>
              <a:off x="1382875" y="1681850"/>
              <a:ext cx="29525" cy="33725"/>
            </a:xfrm>
            <a:custGeom>
              <a:avLst/>
              <a:gdLst/>
              <a:ahLst/>
              <a:cxnLst/>
              <a:rect l="l" t="t" r="r" b="b"/>
              <a:pathLst>
                <a:path w="1181" h="1349" extrusionOk="0">
                  <a:moveTo>
                    <a:pt x="1150" y="1"/>
                  </a:moveTo>
                  <a:cubicBezTo>
                    <a:pt x="1123" y="1"/>
                    <a:pt x="1098" y="12"/>
                    <a:pt x="1080" y="31"/>
                  </a:cubicBezTo>
                  <a:cubicBezTo>
                    <a:pt x="829" y="144"/>
                    <a:pt x="565" y="282"/>
                    <a:pt x="415" y="508"/>
                  </a:cubicBezTo>
                  <a:cubicBezTo>
                    <a:pt x="239" y="771"/>
                    <a:pt x="239" y="1135"/>
                    <a:pt x="1" y="1348"/>
                  </a:cubicBezTo>
                  <a:lnTo>
                    <a:pt x="164" y="1298"/>
                  </a:lnTo>
                  <a:cubicBezTo>
                    <a:pt x="365" y="1173"/>
                    <a:pt x="578" y="1035"/>
                    <a:pt x="704" y="834"/>
                  </a:cubicBezTo>
                  <a:cubicBezTo>
                    <a:pt x="804" y="671"/>
                    <a:pt x="854" y="482"/>
                    <a:pt x="967" y="332"/>
                  </a:cubicBezTo>
                  <a:cubicBezTo>
                    <a:pt x="1030" y="219"/>
                    <a:pt x="1130" y="131"/>
                    <a:pt x="1180" y="6"/>
                  </a:cubicBezTo>
                  <a:cubicBezTo>
                    <a:pt x="1170" y="2"/>
                    <a:pt x="1160" y="1"/>
                    <a:pt x="115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2" name="Google Shape;2312;p41"/>
            <p:cNvSpPr/>
            <p:nvPr/>
          </p:nvSpPr>
          <p:spPr>
            <a:xfrm>
              <a:off x="1422725" y="1700475"/>
              <a:ext cx="27325" cy="8825"/>
            </a:xfrm>
            <a:custGeom>
              <a:avLst/>
              <a:gdLst/>
              <a:ahLst/>
              <a:cxnLst/>
              <a:rect l="l" t="t" r="r" b="b"/>
              <a:pathLst>
                <a:path w="1093" h="353" extrusionOk="0">
                  <a:moveTo>
                    <a:pt x="0" y="1"/>
                  </a:moveTo>
                  <a:lnTo>
                    <a:pt x="13" y="26"/>
                  </a:lnTo>
                  <a:cubicBezTo>
                    <a:pt x="139" y="177"/>
                    <a:pt x="327" y="252"/>
                    <a:pt x="515" y="302"/>
                  </a:cubicBezTo>
                  <a:cubicBezTo>
                    <a:pt x="703" y="340"/>
                    <a:pt x="904" y="352"/>
                    <a:pt x="1092" y="352"/>
                  </a:cubicBezTo>
                  <a:cubicBezTo>
                    <a:pt x="917" y="290"/>
                    <a:pt x="741" y="214"/>
                    <a:pt x="565" y="114"/>
                  </a:cubicBezTo>
                  <a:cubicBezTo>
                    <a:pt x="528" y="89"/>
                    <a:pt x="477" y="64"/>
                    <a:pt x="427" y="51"/>
                  </a:cubicBezTo>
                  <a:cubicBezTo>
                    <a:pt x="358" y="26"/>
                    <a:pt x="286" y="26"/>
                    <a:pt x="214" y="26"/>
                  </a:cubicBezTo>
                  <a:cubicBezTo>
                    <a:pt x="142" y="26"/>
                    <a:pt x="70" y="26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3" name="Google Shape;2313;p41"/>
            <p:cNvSpPr/>
            <p:nvPr/>
          </p:nvSpPr>
          <p:spPr>
            <a:xfrm>
              <a:off x="1371900" y="1721175"/>
              <a:ext cx="27625" cy="7775"/>
            </a:xfrm>
            <a:custGeom>
              <a:avLst/>
              <a:gdLst/>
              <a:ahLst/>
              <a:cxnLst/>
              <a:rect l="l" t="t" r="r" b="b"/>
              <a:pathLst>
                <a:path w="1105" h="311" extrusionOk="0">
                  <a:moveTo>
                    <a:pt x="720" y="0"/>
                  </a:moveTo>
                  <a:cubicBezTo>
                    <a:pt x="494" y="0"/>
                    <a:pt x="279" y="120"/>
                    <a:pt x="76" y="240"/>
                  </a:cubicBezTo>
                  <a:lnTo>
                    <a:pt x="1" y="265"/>
                  </a:lnTo>
                  <a:cubicBezTo>
                    <a:pt x="79" y="296"/>
                    <a:pt x="160" y="310"/>
                    <a:pt x="242" y="310"/>
                  </a:cubicBezTo>
                  <a:cubicBezTo>
                    <a:pt x="355" y="310"/>
                    <a:pt x="468" y="283"/>
                    <a:pt x="578" y="240"/>
                  </a:cubicBezTo>
                  <a:cubicBezTo>
                    <a:pt x="753" y="177"/>
                    <a:pt x="929" y="76"/>
                    <a:pt x="1105" y="1"/>
                  </a:cubicBezTo>
                  <a:lnTo>
                    <a:pt x="1105" y="1"/>
                  </a:lnTo>
                  <a:cubicBezTo>
                    <a:pt x="1067" y="14"/>
                    <a:pt x="1028" y="18"/>
                    <a:pt x="989" y="18"/>
                  </a:cubicBezTo>
                  <a:cubicBezTo>
                    <a:pt x="910" y="18"/>
                    <a:pt x="829" y="1"/>
                    <a:pt x="753" y="1"/>
                  </a:cubicBezTo>
                  <a:cubicBezTo>
                    <a:pt x="742" y="1"/>
                    <a:pt x="731" y="0"/>
                    <a:pt x="7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4" name="Google Shape;2314;p41"/>
            <p:cNvSpPr/>
            <p:nvPr/>
          </p:nvSpPr>
          <p:spPr>
            <a:xfrm>
              <a:off x="1305400" y="1684275"/>
              <a:ext cx="59000" cy="13975"/>
            </a:xfrm>
            <a:custGeom>
              <a:avLst/>
              <a:gdLst/>
              <a:ahLst/>
              <a:cxnLst/>
              <a:rect l="l" t="t" r="r" b="b"/>
              <a:pathLst>
                <a:path w="2360" h="559" extrusionOk="0">
                  <a:moveTo>
                    <a:pt x="777" y="0"/>
                  </a:moveTo>
                  <a:cubicBezTo>
                    <a:pt x="503" y="0"/>
                    <a:pt x="234" y="84"/>
                    <a:pt x="0" y="222"/>
                  </a:cubicBezTo>
                  <a:lnTo>
                    <a:pt x="0" y="398"/>
                  </a:lnTo>
                  <a:cubicBezTo>
                    <a:pt x="234" y="502"/>
                    <a:pt x="486" y="558"/>
                    <a:pt x="739" y="558"/>
                  </a:cubicBezTo>
                  <a:cubicBezTo>
                    <a:pt x="853" y="558"/>
                    <a:pt x="967" y="547"/>
                    <a:pt x="1079" y="523"/>
                  </a:cubicBezTo>
                  <a:cubicBezTo>
                    <a:pt x="1230" y="498"/>
                    <a:pt x="1368" y="448"/>
                    <a:pt x="1506" y="411"/>
                  </a:cubicBezTo>
                  <a:cubicBezTo>
                    <a:pt x="1795" y="310"/>
                    <a:pt x="2071" y="222"/>
                    <a:pt x="2359" y="134"/>
                  </a:cubicBezTo>
                  <a:cubicBezTo>
                    <a:pt x="2215" y="116"/>
                    <a:pt x="2071" y="116"/>
                    <a:pt x="1928" y="116"/>
                  </a:cubicBezTo>
                  <a:cubicBezTo>
                    <a:pt x="1785" y="116"/>
                    <a:pt x="1644" y="116"/>
                    <a:pt x="1506" y="97"/>
                  </a:cubicBezTo>
                  <a:cubicBezTo>
                    <a:pt x="1305" y="72"/>
                    <a:pt x="1117" y="22"/>
                    <a:pt x="929" y="9"/>
                  </a:cubicBezTo>
                  <a:cubicBezTo>
                    <a:pt x="878" y="3"/>
                    <a:pt x="828" y="0"/>
                    <a:pt x="77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5" name="Google Shape;2315;p41"/>
            <p:cNvSpPr/>
            <p:nvPr/>
          </p:nvSpPr>
          <p:spPr>
            <a:xfrm>
              <a:off x="1318250" y="1714925"/>
              <a:ext cx="11000" cy="43950"/>
            </a:xfrm>
            <a:custGeom>
              <a:avLst/>
              <a:gdLst/>
              <a:ahLst/>
              <a:cxnLst/>
              <a:rect l="l" t="t" r="r" b="b"/>
              <a:pathLst>
                <a:path w="440" h="1758" extrusionOk="0">
                  <a:moveTo>
                    <a:pt x="227" y="0"/>
                  </a:moveTo>
                  <a:lnTo>
                    <a:pt x="151" y="113"/>
                  </a:lnTo>
                  <a:cubicBezTo>
                    <a:pt x="176" y="314"/>
                    <a:pt x="89" y="515"/>
                    <a:pt x="63" y="715"/>
                  </a:cubicBezTo>
                  <a:cubicBezTo>
                    <a:pt x="1" y="1067"/>
                    <a:pt x="89" y="1418"/>
                    <a:pt x="176" y="1757"/>
                  </a:cubicBezTo>
                  <a:cubicBezTo>
                    <a:pt x="227" y="1569"/>
                    <a:pt x="277" y="1393"/>
                    <a:pt x="340" y="1205"/>
                  </a:cubicBezTo>
                  <a:cubicBezTo>
                    <a:pt x="365" y="1092"/>
                    <a:pt x="390" y="979"/>
                    <a:pt x="402" y="866"/>
                  </a:cubicBezTo>
                  <a:cubicBezTo>
                    <a:pt x="440" y="577"/>
                    <a:pt x="352" y="276"/>
                    <a:pt x="2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6" name="Google Shape;2316;p41"/>
            <p:cNvSpPr/>
            <p:nvPr/>
          </p:nvSpPr>
          <p:spPr>
            <a:xfrm>
              <a:off x="1373775" y="1762300"/>
              <a:ext cx="30150" cy="13100"/>
            </a:xfrm>
            <a:custGeom>
              <a:avLst/>
              <a:gdLst/>
              <a:ahLst/>
              <a:cxnLst/>
              <a:rect l="l" t="t" r="r" b="b"/>
              <a:pathLst>
                <a:path w="1206" h="524" extrusionOk="0">
                  <a:moveTo>
                    <a:pt x="1206" y="0"/>
                  </a:moveTo>
                  <a:lnTo>
                    <a:pt x="1206" y="0"/>
                  </a:lnTo>
                  <a:cubicBezTo>
                    <a:pt x="1121" y="35"/>
                    <a:pt x="1033" y="42"/>
                    <a:pt x="944" y="42"/>
                  </a:cubicBezTo>
                  <a:cubicBezTo>
                    <a:pt x="878" y="42"/>
                    <a:pt x="812" y="38"/>
                    <a:pt x="746" y="38"/>
                  </a:cubicBezTo>
                  <a:cubicBezTo>
                    <a:pt x="673" y="38"/>
                    <a:pt x="600" y="43"/>
                    <a:pt x="528" y="63"/>
                  </a:cubicBezTo>
                  <a:cubicBezTo>
                    <a:pt x="428" y="100"/>
                    <a:pt x="340" y="176"/>
                    <a:pt x="239" y="238"/>
                  </a:cubicBezTo>
                  <a:cubicBezTo>
                    <a:pt x="164" y="301"/>
                    <a:pt x="76" y="364"/>
                    <a:pt x="1" y="439"/>
                  </a:cubicBezTo>
                  <a:lnTo>
                    <a:pt x="64" y="489"/>
                  </a:lnTo>
                  <a:cubicBezTo>
                    <a:pt x="95" y="515"/>
                    <a:pt x="139" y="524"/>
                    <a:pt x="184" y="524"/>
                  </a:cubicBezTo>
                  <a:cubicBezTo>
                    <a:pt x="230" y="524"/>
                    <a:pt x="277" y="515"/>
                    <a:pt x="315" y="502"/>
                  </a:cubicBezTo>
                  <a:cubicBezTo>
                    <a:pt x="653" y="402"/>
                    <a:pt x="967" y="251"/>
                    <a:pt x="120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7" name="Google Shape;2317;p41"/>
            <p:cNvSpPr/>
            <p:nvPr/>
          </p:nvSpPr>
          <p:spPr>
            <a:xfrm>
              <a:off x="1511825" y="1417500"/>
              <a:ext cx="10375" cy="38925"/>
            </a:xfrm>
            <a:custGeom>
              <a:avLst/>
              <a:gdLst/>
              <a:ahLst/>
              <a:cxnLst/>
              <a:rect l="l" t="t" r="r" b="b"/>
              <a:pathLst>
                <a:path w="415" h="1557" extrusionOk="0">
                  <a:moveTo>
                    <a:pt x="414" y="1"/>
                  </a:moveTo>
                  <a:cubicBezTo>
                    <a:pt x="302" y="202"/>
                    <a:pt x="189" y="402"/>
                    <a:pt x="88" y="603"/>
                  </a:cubicBezTo>
                  <a:cubicBezTo>
                    <a:pt x="63" y="666"/>
                    <a:pt x="25" y="729"/>
                    <a:pt x="13" y="791"/>
                  </a:cubicBezTo>
                  <a:cubicBezTo>
                    <a:pt x="0" y="892"/>
                    <a:pt x="25" y="980"/>
                    <a:pt x="38" y="1080"/>
                  </a:cubicBezTo>
                  <a:cubicBezTo>
                    <a:pt x="51" y="1231"/>
                    <a:pt x="51" y="1406"/>
                    <a:pt x="0" y="1557"/>
                  </a:cubicBezTo>
                  <a:lnTo>
                    <a:pt x="138" y="1444"/>
                  </a:lnTo>
                  <a:cubicBezTo>
                    <a:pt x="264" y="1281"/>
                    <a:pt x="364" y="1105"/>
                    <a:pt x="402" y="904"/>
                  </a:cubicBezTo>
                  <a:cubicBezTo>
                    <a:pt x="414" y="791"/>
                    <a:pt x="414" y="666"/>
                    <a:pt x="414" y="553"/>
                  </a:cubicBezTo>
                  <a:cubicBezTo>
                    <a:pt x="414" y="365"/>
                    <a:pt x="414" y="189"/>
                    <a:pt x="41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8" name="Google Shape;2318;p41"/>
            <p:cNvSpPr/>
            <p:nvPr/>
          </p:nvSpPr>
          <p:spPr>
            <a:xfrm>
              <a:off x="1270575" y="1621125"/>
              <a:ext cx="43625" cy="27925"/>
            </a:xfrm>
            <a:custGeom>
              <a:avLst/>
              <a:gdLst/>
              <a:ahLst/>
              <a:cxnLst/>
              <a:rect l="l" t="t" r="r" b="b"/>
              <a:pathLst>
                <a:path w="1745" h="1117" extrusionOk="0">
                  <a:moveTo>
                    <a:pt x="0" y="0"/>
                  </a:moveTo>
                  <a:lnTo>
                    <a:pt x="0" y="0"/>
                  </a:lnTo>
                  <a:cubicBezTo>
                    <a:pt x="389" y="602"/>
                    <a:pt x="1042" y="1017"/>
                    <a:pt x="1745" y="1117"/>
                  </a:cubicBezTo>
                  <a:cubicBezTo>
                    <a:pt x="1556" y="891"/>
                    <a:pt x="1356" y="690"/>
                    <a:pt x="1155" y="490"/>
                  </a:cubicBezTo>
                  <a:cubicBezTo>
                    <a:pt x="916" y="264"/>
                    <a:pt x="653" y="38"/>
                    <a:pt x="339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9" name="Google Shape;2319;p41"/>
            <p:cNvSpPr/>
            <p:nvPr/>
          </p:nvSpPr>
          <p:spPr>
            <a:xfrm>
              <a:off x="1297875" y="1585675"/>
              <a:ext cx="32325" cy="35150"/>
            </a:xfrm>
            <a:custGeom>
              <a:avLst/>
              <a:gdLst/>
              <a:ahLst/>
              <a:cxnLst/>
              <a:rect l="l" t="t" r="r" b="b"/>
              <a:pathLst>
                <a:path w="1293" h="1406" extrusionOk="0">
                  <a:moveTo>
                    <a:pt x="1293" y="0"/>
                  </a:moveTo>
                  <a:cubicBezTo>
                    <a:pt x="966" y="113"/>
                    <a:pt x="678" y="301"/>
                    <a:pt x="427" y="540"/>
                  </a:cubicBezTo>
                  <a:cubicBezTo>
                    <a:pt x="326" y="640"/>
                    <a:pt x="238" y="740"/>
                    <a:pt x="176" y="866"/>
                  </a:cubicBezTo>
                  <a:cubicBezTo>
                    <a:pt x="113" y="1011"/>
                    <a:pt x="94" y="1174"/>
                    <a:pt x="40" y="1318"/>
                  </a:cubicBezTo>
                  <a:lnTo>
                    <a:pt x="40" y="1318"/>
                  </a:lnTo>
                  <a:cubicBezTo>
                    <a:pt x="403" y="1304"/>
                    <a:pt x="753" y="1079"/>
                    <a:pt x="916" y="753"/>
                  </a:cubicBezTo>
                  <a:cubicBezTo>
                    <a:pt x="1042" y="489"/>
                    <a:pt x="1067" y="176"/>
                    <a:pt x="1293" y="0"/>
                  </a:cubicBezTo>
                  <a:close/>
                  <a:moveTo>
                    <a:pt x="40" y="1318"/>
                  </a:moveTo>
                  <a:lnTo>
                    <a:pt x="40" y="1318"/>
                  </a:lnTo>
                  <a:cubicBezTo>
                    <a:pt x="39" y="1318"/>
                    <a:pt x="38" y="1318"/>
                    <a:pt x="38" y="1318"/>
                  </a:cubicBezTo>
                  <a:lnTo>
                    <a:pt x="0" y="1406"/>
                  </a:lnTo>
                  <a:cubicBezTo>
                    <a:pt x="15" y="1377"/>
                    <a:pt x="28" y="1348"/>
                    <a:pt x="40" y="1318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0" name="Google Shape;2320;p41"/>
            <p:cNvSpPr/>
            <p:nvPr/>
          </p:nvSpPr>
          <p:spPr>
            <a:xfrm>
              <a:off x="1359975" y="1505350"/>
              <a:ext cx="21375" cy="30775"/>
            </a:xfrm>
            <a:custGeom>
              <a:avLst/>
              <a:gdLst/>
              <a:ahLst/>
              <a:cxnLst/>
              <a:rect l="l" t="t" r="r" b="b"/>
              <a:pathLst>
                <a:path w="855" h="1231" extrusionOk="0">
                  <a:moveTo>
                    <a:pt x="1" y="1"/>
                  </a:moveTo>
                  <a:cubicBezTo>
                    <a:pt x="76" y="114"/>
                    <a:pt x="101" y="226"/>
                    <a:pt x="164" y="339"/>
                  </a:cubicBezTo>
                  <a:cubicBezTo>
                    <a:pt x="289" y="603"/>
                    <a:pt x="540" y="791"/>
                    <a:pt x="729" y="1004"/>
                  </a:cubicBezTo>
                  <a:cubicBezTo>
                    <a:pt x="791" y="1067"/>
                    <a:pt x="841" y="1143"/>
                    <a:pt x="854" y="1230"/>
                  </a:cubicBezTo>
                  <a:cubicBezTo>
                    <a:pt x="841" y="979"/>
                    <a:pt x="779" y="741"/>
                    <a:pt x="666" y="515"/>
                  </a:cubicBezTo>
                  <a:cubicBezTo>
                    <a:pt x="553" y="302"/>
                    <a:pt x="377" y="114"/>
                    <a:pt x="15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1" name="Google Shape;2321;p41"/>
            <p:cNvSpPr/>
            <p:nvPr/>
          </p:nvSpPr>
          <p:spPr>
            <a:xfrm>
              <a:off x="1351500" y="1430675"/>
              <a:ext cx="23575" cy="32350"/>
            </a:xfrm>
            <a:custGeom>
              <a:avLst/>
              <a:gdLst/>
              <a:ahLst/>
              <a:cxnLst/>
              <a:rect l="l" t="t" r="r" b="b"/>
              <a:pathLst>
                <a:path w="943" h="1294" extrusionOk="0">
                  <a:moveTo>
                    <a:pt x="942" y="1"/>
                  </a:moveTo>
                  <a:lnTo>
                    <a:pt x="942" y="1"/>
                  </a:lnTo>
                  <a:cubicBezTo>
                    <a:pt x="603" y="177"/>
                    <a:pt x="302" y="440"/>
                    <a:pt x="177" y="804"/>
                  </a:cubicBezTo>
                  <a:cubicBezTo>
                    <a:pt x="139" y="904"/>
                    <a:pt x="39" y="1193"/>
                    <a:pt x="1" y="1293"/>
                  </a:cubicBezTo>
                  <a:lnTo>
                    <a:pt x="252" y="1130"/>
                  </a:lnTo>
                  <a:cubicBezTo>
                    <a:pt x="478" y="1055"/>
                    <a:pt x="616" y="854"/>
                    <a:pt x="691" y="641"/>
                  </a:cubicBezTo>
                  <a:cubicBezTo>
                    <a:pt x="779" y="428"/>
                    <a:pt x="817" y="202"/>
                    <a:pt x="94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2" name="Google Shape;2322;p41"/>
            <p:cNvSpPr/>
            <p:nvPr/>
          </p:nvSpPr>
          <p:spPr>
            <a:xfrm>
              <a:off x="1317950" y="1399950"/>
              <a:ext cx="12575" cy="34850"/>
            </a:xfrm>
            <a:custGeom>
              <a:avLst/>
              <a:gdLst/>
              <a:ahLst/>
              <a:cxnLst/>
              <a:rect l="l" t="t" r="r" b="b"/>
              <a:pathLst>
                <a:path w="503" h="1394" extrusionOk="0">
                  <a:moveTo>
                    <a:pt x="502" y="0"/>
                  </a:moveTo>
                  <a:cubicBezTo>
                    <a:pt x="163" y="364"/>
                    <a:pt x="0" y="866"/>
                    <a:pt x="50" y="1355"/>
                  </a:cubicBezTo>
                  <a:lnTo>
                    <a:pt x="101" y="1393"/>
                  </a:lnTo>
                  <a:cubicBezTo>
                    <a:pt x="188" y="1205"/>
                    <a:pt x="276" y="1004"/>
                    <a:pt x="326" y="791"/>
                  </a:cubicBezTo>
                  <a:cubicBezTo>
                    <a:pt x="389" y="527"/>
                    <a:pt x="389" y="251"/>
                    <a:pt x="5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3" name="Google Shape;2323;p41"/>
            <p:cNvSpPr/>
            <p:nvPr/>
          </p:nvSpPr>
          <p:spPr>
            <a:xfrm>
              <a:off x="1343675" y="1392875"/>
              <a:ext cx="32650" cy="13900"/>
            </a:xfrm>
            <a:custGeom>
              <a:avLst/>
              <a:gdLst/>
              <a:ahLst/>
              <a:cxnLst/>
              <a:rect l="l" t="t" r="r" b="b"/>
              <a:pathLst>
                <a:path w="1306" h="556" extrusionOk="0">
                  <a:moveTo>
                    <a:pt x="1211" y="1"/>
                  </a:moveTo>
                  <a:cubicBezTo>
                    <a:pt x="843" y="1"/>
                    <a:pt x="254" y="241"/>
                    <a:pt x="13" y="471"/>
                  </a:cubicBezTo>
                  <a:lnTo>
                    <a:pt x="0" y="547"/>
                  </a:lnTo>
                  <a:cubicBezTo>
                    <a:pt x="38" y="553"/>
                    <a:pt x="76" y="556"/>
                    <a:pt x="114" y="556"/>
                  </a:cubicBezTo>
                  <a:cubicBezTo>
                    <a:pt x="314" y="556"/>
                    <a:pt x="511" y="477"/>
                    <a:pt x="690" y="371"/>
                  </a:cubicBezTo>
                  <a:cubicBezTo>
                    <a:pt x="891" y="258"/>
                    <a:pt x="1092" y="107"/>
                    <a:pt x="1305" y="7"/>
                  </a:cubicBezTo>
                  <a:cubicBezTo>
                    <a:pt x="1276" y="3"/>
                    <a:pt x="1244" y="1"/>
                    <a:pt x="121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4" name="Google Shape;2324;p41"/>
            <p:cNvSpPr/>
            <p:nvPr/>
          </p:nvSpPr>
          <p:spPr>
            <a:xfrm>
              <a:off x="1169250" y="1654050"/>
              <a:ext cx="102600" cy="102225"/>
            </a:xfrm>
            <a:custGeom>
              <a:avLst/>
              <a:gdLst/>
              <a:ahLst/>
              <a:cxnLst/>
              <a:rect l="l" t="t" r="r" b="b"/>
              <a:pathLst>
                <a:path w="4104" h="4089" extrusionOk="0">
                  <a:moveTo>
                    <a:pt x="2467" y="0"/>
                  </a:moveTo>
                  <a:cubicBezTo>
                    <a:pt x="2355" y="0"/>
                    <a:pt x="2242" y="24"/>
                    <a:pt x="2146" y="76"/>
                  </a:cubicBezTo>
                  <a:cubicBezTo>
                    <a:pt x="1807" y="277"/>
                    <a:pt x="1782" y="1281"/>
                    <a:pt x="1782" y="1281"/>
                  </a:cubicBezTo>
                  <a:cubicBezTo>
                    <a:pt x="1782" y="1281"/>
                    <a:pt x="1619" y="779"/>
                    <a:pt x="1267" y="553"/>
                  </a:cubicBezTo>
                  <a:cubicBezTo>
                    <a:pt x="1156" y="474"/>
                    <a:pt x="1034" y="419"/>
                    <a:pt x="905" y="419"/>
                  </a:cubicBezTo>
                  <a:cubicBezTo>
                    <a:pt x="788" y="419"/>
                    <a:pt x="665" y="464"/>
                    <a:pt x="540" y="578"/>
                  </a:cubicBezTo>
                  <a:cubicBezTo>
                    <a:pt x="276" y="816"/>
                    <a:pt x="314" y="1218"/>
                    <a:pt x="515" y="1444"/>
                  </a:cubicBezTo>
                  <a:cubicBezTo>
                    <a:pt x="791" y="1758"/>
                    <a:pt x="1242" y="1908"/>
                    <a:pt x="1242" y="1908"/>
                  </a:cubicBezTo>
                  <a:cubicBezTo>
                    <a:pt x="1242" y="1908"/>
                    <a:pt x="0" y="2109"/>
                    <a:pt x="389" y="2937"/>
                  </a:cubicBezTo>
                  <a:cubicBezTo>
                    <a:pt x="476" y="3132"/>
                    <a:pt x="660" y="3222"/>
                    <a:pt x="872" y="3222"/>
                  </a:cubicBezTo>
                  <a:cubicBezTo>
                    <a:pt x="1181" y="3222"/>
                    <a:pt x="1552" y="3033"/>
                    <a:pt x="1782" y="2699"/>
                  </a:cubicBezTo>
                  <a:lnTo>
                    <a:pt x="1782" y="2699"/>
                  </a:lnTo>
                  <a:cubicBezTo>
                    <a:pt x="1769" y="2987"/>
                    <a:pt x="1845" y="3489"/>
                    <a:pt x="1970" y="3740"/>
                  </a:cubicBezTo>
                  <a:cubicBezTo>
                    <a:pt x="2066" y="3933"/>
                    <a:pt x="2280" y="4088"/>
                    <a:pt x="2488" y="4088"/>
                  </a:cubicBezTo>
                  <a:cubicBezTo>
                    <a:pt x="2552" y="4088"/>
                    <a:pt x="2614" y="4074"/>
                    <a:pt x="2673" y="4041"/>
                  </a:cubicBezTo>
                  <a:cubicBezTo>
                    <a:pt x="2836" y="3966"/>
                    <a:pt x="2924" y="3765"/>
                    <a:pt x="2974" y="3590"/>
                  </a:cubicBezTo>
                  <a:cubicBezTo>
                    <a:pt x="3074" y="3176"/>
                    <a:pt x="2836" y="2787"/>
                    <a:pt x="2660" y="2398"/>
                  </a:cubicBezTo>
                  <a:lnTo>
                    <a:pt x="2660" y="2398"/>
                  </a:lnTo>
                  <a:cubicBezTo>
                    <a:pt x="2866" y="2519"/>
                    <a:pt x="3155" y="2618"/>
                    <a:pt x="3411" y="2618"/>
                  </a:cubicBezTo>
                  <a:cubicBezTo>
                    <a:pt x="3578" y="2618"/>
                    <a:pt x="3731" y="2577"/>
                    <a:pt x="3840" y="2473"/>
                  </a:cubicBezTo>
                  <a:cubicBezTo>
                    <a:pt x="4103" y="2209"/>
                    <a:pt x="4091" y="1707"/>
                    <a:pt x="3802" y="1469"/>
                  </a:cubicBezTo>
                  <a:cubicBezTo>
                    <a:pt x="3660" y="1351"/>
                    <a:pt x="3496" y="1289"/>
                    <a:pt x="3301" y="1289"/>
                  </a:cubicBezTo>
                  <a:cubicBezTo>
                    <a:pt x="3102" y="1289"/>
                    <a:pt x="2871" y="1354"/>
                    <a:pt x="2598" y="1494"/>
                  </a:cubicBezTo>
                  <a:cubicBezTo>
                    <a:pt x="2911" y="1218"/>
                    <a:pt x="3087" y="879"/>
                    <a:pt x="3074" y="452"/>
                  </a:cubicBezTo>
                  <a:cubicBezTo>
                    <a:pt x="3065" y="170"/>
                    <a:pt x="2765" y="0"/>
                    <a:pt x="2467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5" name="Google Shape;2325;p41"/>
            <p:cNvSpPr/>
            <p:nvPr/>
          </p:nvSpPr>
          <p:spPr>
            <a:xfrm>
              <a:off x="1217400" y="1710275"/>
              <a:ext cx="9650" cy="12050"/>
            </a:xfrm>
            <a:custGeom>
              <a:avLst/>
              <a:gdLst/>
              <a:ahLst/>
              <a:cxnLst/>
              <a:rect l="l" t="t" r="r" b="b"/>
              <a:pathLst>
                <a:path w="386" h="482" extrusionOk="0">
                  <a:moveTo>
                    <a:pt x="126" y="1"/>
                  </a:moveTo>
                  <a:cubicBezTo>
                    <a:pt x="64" y="1"/>
                    <a:pt x="0" y="95"/>
                    <a:pt x="57" y="161"/>
                  </a:cubicBezTo>
                  <a:cubicBezTo>
                    <a:pt x="132" y="249"/>
                    <a:pt x="195" y="337"/>
                    <a:pt x="232" y="437"/>
                  </a:cubicBezTo>
                  <a:cubicBezTo>
                    <a:pt x="243" y="468"/>
                    <a:pt x="271" y="482"/>
                    <a:pt x="300" y="482"/>
                  </a:cubicBezTo>
                  <a:cubicBezTo>
                    <a:pt x="343" y="482"/>
                    <a:pt x="385" y="452"/>
                    <a:pt x="370" y="400"/>
                  </a:cubicBezTo>
                  <a:cubicBezTo>
                    <a:pt x="333" y="261"/>
                    <a:pt x="270" y="136"/>
                    <a:pt x="182" y="36"/>
                  </a:cubicBezTo>
                  <a:cubicBezTo>
                    <a:pt x="167" y="11"/>
                    <a:pt x="14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6" name="Google Shape;2326;p41"/>
            <p:cNvSpPr/>
            <p:nvPr/>
          </p:nvSpPr>
          <p:spPr>
            <a:xfrm>
              <a:off x="1217875" y="1706575"/>
              <a:ext cx="13950" cy="7050"/>
            </a:xfrm>
            <a:custGeom>
              <a:avLst/>
              <a:gdLst/>
              <a:ahLst/>
              <a:cxnLst/>
              <a:rect l="l" t="t" r="r" b="b"/>
              <a:pathLst>
                <a:path w="558" h="282" extrusionOk="0">
                  <a:moveTo>
                    <a:pt x="159" y="0"/>
                  </a:moveTo>
                  <a:cubicBezTo>
                    <a:pt x="98" y="0"/>
                    <a:pt x="45" y="23"/>
                    <a:pt x="13" y="83"/>
                  </a:cubicBezTo>
                  <a:cubicBezTo>
                    <a:pt x="0" y="108"/>
                    <a:pt x="0" y="133"/>
                    <a:pt x="25" y="146"/>
                  </a:cubicBezTo>
                  <a:cubicBezTo>
                    <a:pt x="63" y="169"/>
                    <a:pt x="105" y="173"/>
                    <a:pt x="146" y="173"/>
                  </a:cubicBezTo>
                  <a:cubicBezTo>
                    <a:pt x="174" y="173"/>
                    <a:pt x="201" y="171"/>
                    <a:pt x="226" y="171"/>
                  </a:cubicBezTo>
                  <a:cubicBezTo>
                    <a:pt x="314" y="184"/>
                    <a:pt x="389" y="221"/>
                    <a:pt x="452" y="271"/>
                  </a:cubicBezTo>
                  <a:cubicBezTo>
                    <a:pt x="464" y="279"/>
                    <a:pt x="475" y="282"/>
                    <a:pt x="485" y="282"/>
                  </a:cubicBezTo>
                  <a:cubicBezTo>
                    <a:pt x="530" y="282"/>
                    <a:pt x="558" y="224"/>
                    <a:pt x="527" y="184"/>
                  </a:cubicBezTo>
                  <a:cubicBezTo>
                    <a:pt x="459" y="107"/>
                    <a:pt x="291" y="0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7" name="Google Shape;2327;p41"/>
            <p:cNvSpPr/>
            <p:nvPr/>
          </p:nvSpPr>
          <p:spPr>
            <a:xfrm>
              <a:off x="1228525" y="1701750"/>
              <a:ext cx="16025" cy="4250"/>
            </a:xfrm>
            <a:custGeom>
              <a:avLst/>
              <a:gdLst/>
              <a:ahLst/>
              <a:cxnLst/>
              <a:rect l="l" t="t" r="r" b="b"/>
              <a:pathLst>
                <a:path w="641" h="170" extrusionOk="0">
                  <a:moveTo>
                    <a:pt x="264" y="0"/>
                  </a:moveTo>
                  <a:cubicBezTo>
                    <a:pt x="189" y="13"/>
                    <a:pt x="101" y="0"/>
                    <a:pt x="38" y="50"/>
                  </a:cubicBezTo>
                  <a:cubicBezTo>
                    <a:pt x="1" y="63"/>
                    <a:pt x="1" y="113"/>
                    <a:pt x="38" y="138"/>
                  </a:cubicBezTo>
                  <a:cubicBezTo>
                    <a:pt x="76" y="163"/>
                    <a:pt x="117" y="170"/>
                    <a:pt x="159" y="170"/>
                  </a:cubicBezTo>
                  <a:cubicBezTo>
                    <a:pt x="202" y="170"/>
                    <a:pt x="245" y="163"/>
                    <a:pt x="289" y="163"/>
                  </a:cubicBezTo>
                  <a:cubicBezTo>
                    <a:pt x="377" y="151"/>
                    <a:pt x="478" y="138"/>
                    <a:pt x="565" y="126"/>
                  </a:cubicBezTo>
                  <a:cubicBezTo>
                    <a:pt x="641" y="113"/>
                    <a:pt x="62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8" name="Google Shape;2328;p41"/>
            <p:cNvSpPr/>
            <p:nvPr/>
          </p:nvSpPr>
          <p:spPr>
            <a:xfrm>
              <a:off x="1215050" y="1696725"/>
              <a:ext cx="18575" cy="12025"/>
            </a:xfrm>
            <a:custGeom>
              <a:avLst/>
              <a:gdLst/>
              <a:ahLst/>
              <a:cxnLst/>
              <a:rect l="l" t="t" r="r" b="b"/>
              <a:pathLst>
                <a:path w="743" h="481" extrusionOk="0">
                  <a:moveTo>
                    <a:pt x="629" y="0"/>
                  </a:moveTo>
                  <a:cubicBezTo>
                    <a:pt x="616" y="0"/>
                    <a:pt x="603" y="4"/>
                    <a:pt x="590" y="13"/>
                  </a:cubicBezTo>
                  <a:cubicBezTo>
                    <a:pt x="477" y="101"/>
                    <a:pt x="352" y="176"/>
                    <a:pt x="213" y="239"/>
                  </a:cubicBezTo>
                  <a:cubicBezTo>
                    <a:pt x="163" y="276"/>
                    <a:pt x="0" y="339"/>
                    <a:pt x="63" y="440"/>
                  </a:cubicBezTo>
                  <a:cubicBezTo>
                    <a:pt x="81" y="469"/>
                    <a:pt x="108" y="480"/>
                    <a:pt x="139" y="480"/>
                  </a:cubicBezTo>
                  <a:cubicBezTo>
                    <a:pt x="213" y="480"/>
                    <a:pt x="307" y="416"/>
                    <a:pt x="352" y="389"/>
                  </a:cubicBezTo>
                  <a:cubicBezTo>
                    <a:pt x="464" y="314"/>
                    <a:pt x="577" y="226"/>
                    <a:pt x="690" y="138"/>
                  </a:cubicBezTo>
                  <a:cubicBezTo>
                    <a:pt x="742" y="87"/>
                    <a:pt x="691" y="0"/>
                    <a:pt x="6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9" name="Google Shape;2329;p41"/>
            <p:cNvSpPr/>
            <p:nvPr/>
          </p:nvSpPr>
          <p:spPr>
            <a:xfrm>
              <a:off x="1223250" y="1683925"/>
              <a:ext cx="8575" cy="7975"/>
            </a:xfrm>
            <a:custGeom>
              <a:avLst/>
              <a:gdLst/>
              <a:ahLst/>
              <a:cxnLst/>
              <a:rect l="l" t="t" r="r" b="b"/>
              <a:pathLst>
                <a:path w="343" h="319" extrusionOk="0">
                  <a:moveTo>
                    <a:pt x="247" y="0"/>
                  </a:moveTo>
                  <a:cubicBezTo>
                    <a:pt x="235" y="0"/>
                    <a:pt x="223" y="3"/>
                    <a:pt x="212" y="10"/>
                  </a:cubicBezTo>
                  <a:cubicBezTo>
                    <a:pt x="136" y="61"/>
                    <a:pt x="49" y="148"/>
                    <a:pt x="11" y="236"/>
                  </a:cubicBezTo>
                  <a:cubicBezTo>
                    <a:pt x="1" y="277"/>
                    <a:pt x="32" y="318"/>
                    <a:pt x="65" y="318"/>
                  </a:cubicBezTo>
                  <a:cubicBezTo>
                    <a:pt x="72" y="318"/>
                    <a:pt x="79" y="316"/>
                    <a:pt x="86" y="312"/>
                  </a:cubicBezTo>
                  <a:cubicBezTo>
                    <a:pt x="187" y="274"/>
                    <a:pt x="262" y="186"/>
                    <a:pt x="312" y="111"/>
                  </a:cubicBezTo>
                  <a:cubicBezTo>
                    <a:pt x="343" y="60"/>
                    <a:pt x="299" y="0"/>
                    <a:pt x="2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0" name="Google Shape;2330;p41"/>
            <p:cNvSpPr/>
            <p:nvPr/>
          </p:nvSpPr>
          <p:spPr>
            <a:xfrm>
              <a:off x="1209400" y="1691700"/>
              <a:ext cx="13500" cy="15100"/>
            </a:xfrm>
            <a:custGeom>
              <a:avLst/>
              <a:gdLst/>
              <a:ahLst/>
              <a:cxnLst/>
              <a:rect l="l" t="t" r="r" b="b"/>
              <a:pathLst>
                <a:path w="540" h="604" extrusionOk="0">
                  <a:moveTo>
                    <a:pt x="432" y="1"/>
                  </a:moveTo>
                  <a:cubicBezTo>
                    <a:pt x="395" y="1"/>
                    <a:pt x="357" y="35"/>
                    <a:pt x="364" y="88"/>
                  </a:cubicBezTo>
                  <a:cubicBezTo>
                    <a:pt x="377" y="176"/>
                    <a:pt x="264" y="289"/>
                    <a:pt x="201" y="339"/>
                  </a:cubicBezTo>
                  <a:cubicBezTo>
                    <a:pt x="151" y="390"/>
                    <a:pt x="63" y="427"/>
                    <a:pt x="25" y="503"/>
                  </a:cubicBezTo>
                  <a:cubicBezTo>
                    <a:pt x="0" y="553"/>
                    <a:pt x="38" y="590"/>
                    <a:pt x="88" y="603"/>
                  </a:cubicBezTo>
                  <a:cubicBezTo>
                    <a:pt x="93" y="603"/>
                    <a:pt x="98" y="604"/>
                    <a:pt x="103" y="604"/>
                  </a:cubicBezTo>
                  <a:cubicBezTo>
                    <a:pt x="212" y="604"/>
                    <a:pt x="329" y="474"/>
                    <a:pt x="389" y="402"/>
                  </a:cubicBezTo>
                  <a:cubicBezTo>
                    <a:pt x="465" y="302"/>
                    <a:pt x="540" y="176"/>
                    <a:pt x="490" y="51"/>
                  </a:cubicBezTo>
                  <a:cubicBezTo>
                    <a:pt x="480" y="16"/>
                    <a:pt x="456" y="1"/>
                    <a:pt x="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1" name="Google Shape;2331;p41"/>
            <p:cNvSpPr/>
            <p:nvPr/>
          </p:nvSpPr>
          <p:spPr>
            <a:xfrm>
              <a:off x="1208450" y="1704375"/>
              <a:ext cx="15075" cy="10300"/>
            </a:xfrm>
            <a:custGeom>
              <a:avLst/>
              <a:gdLst/>
              <a:ahLst/>
              <a:cxnLst/>
              <a:rect l="l" t="t" r="r" b="b"/>
              <a:pathLst>
                <a:path w="603" h="412" extrusionOk="0">
                  <a:moveTo>
                    <a:pt x="133" y="1"/>
                  </a:moveTo>
                  <a:cubicBezTo>
                    <a:pt x="104" y="1"/>
                    <a:pt x="76" y="7"/>
                    <a:pt x="51" y="21"/>
                  </a:cubicBezTo>
                  <a:cubicBezTo>
                    <a:pt x="1" y="46"/>
                    <a:pt x="13" y="96"/>
                    <a:pt x="26" y="121"/>
                  </a:cubicBezTo>
                  <a:cubicBezTo>
                    <a:pt x="88" y="184"/>
                    <a:pt x="176" y="196"/>
                    <a:pt x="252" y="221"/>
                  </a:cubicBezTo>
                  <a:cubicBezTo>
                    <a:pt x="327" y="272"/>
                    <a:pt x="402" y="322"/>
                    <a:pt x="465" y="385"/>
                  </a:cubicBezTo>
                  <a:cubicBezTo>
                    <a:pt x="481" y="403"/>
                    <a:pt x="498" y="411"/>
                    <a:pt x="514" y="411"/>
                  </a:cubicBezTo>
                  <a:cubicBezTo>
                    <a:pt x="563" y="411"/>
                    <a:pt x="603" y="341"/>
                    <a:pt x="565" y="284"/>
                  </a:cubicBezTo>
                  <a:cubicBezTo>
                    <a:pt x="481" y="178"/>
                    <a:pt x="289" y="1"/>
                    <a:pt x="1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2" name="Google Shape;2332;p41"/>
            <p:cNvSpPr/>
            <p:nvPr/>
          </p:nvSpPr>
          <p:spPr>
            <a:xfrm>
              <a:off x="1208150" y="1706750"/>
              <a:ext cx="11625" cy="16750"/>
            </a:xfrm>
            <a:custGeom>
              <a:avLst/>
              <a:gdLst/>
              <a:ahLst/>
              <a:cxnLst/>
              <a:rect l="l" t="t" r="r" b="b"/>
              <a:pathLst>
                <a:path w="465" h="670" extrusionOk="0">
                  <a:moveTo>
                    <a:pt x="100" y="1"/>
                  </a:moveTo>
                  <a:cubicBezTo>
                    <a:pt x="50" y="1"/>
                    <a:pt x="0" y="51"/>
                    <a:pt x="25" y="101"/>
                  </a:cubicBezTo>
                  <a:cubicBezTo>
                    <a:pt x="75" y="189"/>
                    <a:pt x="176" y="252"/>
                    <a:pt x="238" y="327"/>
                  </a:cubicBezTo>
                  <a:cubicBezTo>
                    <a:pt x="301" y="428"/>
                    <a:pt x="339" y="528"/>
                    <a:pt x="364" y="628"/>
                  </a:cubicBezTo>
                  <a:cubicBezTo>
                    <a:pt x="364" y="657"/>
                    <a:pt x="384" y="670"/>
                    <a:pt x="407" y="670"/>
                  </a:cubicBezTo>
                  <a:cubicBezTo>
                    <a:pt x="434" y="670"/>
                    <a:pt x="464" y="650"/>
                    <a:pt x="464" y="616"/>
                  </a:cubicBezTo>
                  <a:cubicBezTo>
                    <a:pt x="452" y="490"/>
                    <a:pt x="427" y="365"/>
                    <a:pt x="364" y="252"/>
                  </a:cubicBezTo>
                  <a:cubicBezTo>
                    <a:pt x="314" y="164"/>
                    <a:pt x="213" y="26"/>
                    <a:pt x="1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3" name="Google Shape;2333;p41"/>
            <p:cNvSpPr/>
            <p:nvPr/>
          </p:nvSpPr>
          <p:spPr>
            <a:xfrm>
              <a:off x="1511500" y="1556625"/>
              <a:ext cx="66550" cy="62600"/>
            </a:xfrm>
            <a:custGeom>
              <a:avLst/>
              <a:gdLst/>
              <a:ahLst/>
              <a:cxnLst/>
              <a:rect l="l" t="t" r="r" b="b"/>
              <a:pathLst>
                <a:path w="2662" h="2504" extrusionOk="0">
                  <a:moveTo>
                    <a:pt x="1289" y="0"/>
                  </a:moveTo>
                  <a:cubicBezTo>
                    <a:pt x="1150" y="0"/>
                    <a:pt x="998" y="68"/>
                    <a:pt x="917" y="183"/>
                  </a:cubicBezTo>
                  <a:cubicBezTo>
                    <a:pt x="766" y="397"/>
                    <a:pt x="1030" y="986"/>
                    <a:pt x="1030" y="986"/>
                  </a:cubicBezTo>
                  <a:cubicBezTo>
                    <a:pt x="1030" y="986"/>
                    <a:pt x="791" y="735"/>
                    <a:pt x="515" y="698"/>
                  </a:cubicBezTo>
                  <a:cubicBezTo>
                    <a:pt x="483" y="693"/>
                    <a:pt x="451" y="690"/>
                    <a:pt x="419" y="690"/>
                  </a:cubicBezTo>
                  <a:cubicBezTo>
                    <a:pt x="290" y="690"/>
                    <a:pt x="169" y="740"/>
                    <a:pt x="89" y="911"/>
                  </a:cubicBezTo>
                  <a:cubicBezTo>
                    <a:pt x="1" y="1124"/>
                    <a:pt x="139" y="1350"/>
                    <a:pt x="315" y="1426"/>
                  </a:cubicBezTo>
                  <a:cubicBezTo>
                    <a:pt x="471" y="1504"/>
                    <a:pt x="648" y="1519"/>
                    <a:pt x="758" y="1519"/>
                  </a:cubicBezTo>
                  <a:cubicBezTo>
                    <a:pt x="824" y="1519"/>
                    <a:pt x="867" y="1513"/>
                    <a:pt x="867" y="1513"/>
                  </a:cubicBezTo>
                  <a:lnTo>
                    <a:pt x="867" y="1513"/>
                  </a:lnTo>
                  <a:cubicBezTo>
                    <a:pt x="867" y="1513"/>
                    <a:pt x="177" y="1965"/>
                    <a:pt x="641" y="2354"/>
                  </a:cubicBezTo>
                  <a:cubicBezTo>
                    <a:pt x="700" y="2407"/>
                    <a:pt x="768" y="2431"/>
                    <a:pt x="840" y="2431"/>
                  </a:cubicBezTo>
                  <a:cubicBezTo>
                    <a:pt x="1073" y="2431"/>
                    <a:pt x="1339" y="2176"/>
                    <a:pt x="1406" y="1840"/>
                  </a:cubicBezTo>
                  <a:cubicBezTo>
                    <a:pt x="1469" y="2015"/>
                    <a:pt x="1657" y="2291"/>
                    <a:pt x="1795" y="2404"/>
                  </a:cubicBezTo>
                  <a:cubicBezTo>
                    <a:pt x="1866" y="2469"/>
                    <a:pt x="1966" y="2503"/>
                    <a:pt x="2062" y="2503"/>
                  </a:cubicBezTo>
                  <a:cubicBezTo>
                    <a:pt x="2154" y="2503"/>
                    <a:pt x="2242" y="2472"/>
                    <a:pt x="2297" y="2404"/>
                  </a:cubicBezTo>
                  <a:cubicBezTo>
                    <a:pt x="2373" y="2304"/>
                    <a:pt x="2373" y="2166"/>
                    <a:pt x="2347" y="2053"/>
                  </a:cubicBezTo>
                  <a:cubicBezTo>
                    <a:pt x="2297" y="1777"/>
                    <a:pt x="2046" y="1614"/>
                    <a:pt x="1845" y="1426"/>
                  </a:cubicBezTo>
                  <a:lnTo>
                    <a:pt x="1845" y="1426"/>
                  </a:lnTo>
                  <a:cubicBezTo>
                    <a:pt x="1876" y="1429"/>
                    <a:pt x="1908" y="1430"/>
                    <a:pt x="1942" y="1430"/>
                  </a:cubicBezTo>
                  <a:cubicBezTo>
                    <a:pt x="2184" y="1430"/>
                    <a:pt x="2484" y="1348"/>
                    <a:pt x="2561" y="1150"/>
                  </a:cubicBezTo>
                  <a:cubicBezTo>
                    <a:pt x="2661" y="924"/>
                    <a:pt x="2511" y="635"/>
                    <a:pt x="2272" y="560"/>
                  </a:cubicBezTo>
                  <a:cubicBezTo>
                    <a:pt x="2227" y="548"/>
                    <a:pt x="2183" y="542"/>
                    <a:pt x="2139" y="542"/>
                  </a:cubicBezTo>
                  <a:cubicBezTo>
                    <a:pt x="1948" y="542"/>
                    <a:pt x="1763" y="654"/>
                    <a:pt x="1569" y="899"/>
                  </a:cubicBezTo>
                  <a:cubicBezTo>
                    <a:pt x="1682" y="660"/>
                    <a:pt x="1682" y="409"/>
                    <a:pt x="1569" y="158"/>
                  </a:cubicBezTo>
                  <a:cubicBezTo>
                    <a:pt x="1518" y="49"/>
                    <a:pt x="1408" y="0"/>
                    <a:pt x="1289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4" name="Google Shape;2334;p41"/>
            <p:cNvSpPr/>
            <p:nvPr/>
          </p:nvSpPr>
          <p:spPr>
            <a:xfrm>
              <a:off x="1544925" y="1593200"/>
              <a:ext cx="10550" cy="7650"/>
            </a:xfrm>
            <a:custGeom>
              <a:avLst/>
              <a:gdLst/>
              <a:ahLst/>
              <a:cxnLst/>
              <a:rect l="l" t="t" r="r" b="b"/>
              <a:pathLst>
                <a:path w="422" h="306" extrusionOk="0">
                  <a:moveTo>
                    <a:pt x="141" y="0"/>
                  </a:moveTo>
                  <a:cubicBezTo>
                    <a:pt x="58" y="0"/>
                    <a:pt x="1" y="145"/>
                    <a:pt x="119" y="188"/>
                  </a:cubicBezTo>
                  <a:cubicBezTo>
                    <a:pt x="170" y="214"/>
                    <a:pt x="220" y="251"/>
                    <a:pt x="270" y="289"/>
                  </a:cubicBezTo>
                  <a:cubicBezTo>
                    <a:pt x="282" y="300"/>
                    <a:pt x="296" y="305"/>
                    <a:pt x="312" y="305"/>
                  </a:cubicBezTo>
                  <a:cubicBezTo>
                    <a:pt x="363" y="305"/>
                    <a:pt x="422" y="249"/>
                    <a:pt x="383" y="201"/>
                  </a:cubicBezTo>
                  <a:cubicBezTo>
                    <a:pt x="320" y="126"/>
                    <a:pt x="258" y="63"/>
                    <a:pt x="182" y="13"/>
                  </a:cubicBezTo>
                  <a:cubicBezTo>
                    <a:pt x="168" y="4"/>
                    <a:pt x="154" y="0"/>
                    <a:pt x="1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5" name="Google Shape;2335;p41"/>
            <p:cNvSpPr/>
            <p:nvPr/>
          </p:nvSpPr>
          <p:spPr>
            <a:xfrm>
              <a:off x="1544750" y="1590400"/>
              <a:ext cx="11225" cy="4900"/>
            </a:xfrm>
            <a:custGeom>
              <a:avLst/>
              <a:gdLst/>
              <a:ahLst/>
              <a:cxnLst/>
              <a:rect l="l" t="t" r="r" b="b"/>
              <a:pathLst>
                <a:path w="449" h="196" extrusionOk="0">
                  <a:moveTo>
                    <a:pt x="230" y="1"/>
                  </a:moveTo>
                  <a:cubicBezTo>
                    <a:pt x="170" y="1"/>
                    <a:pt x="111" y="16"/>
                    <a:pt x="51" y="50"/>
                  </a:cubicBezTo>
                  <a:cubicBezTo>
                    <a:pt x="14" y="75"/>
                    <a:pt x="1" y="125"/>
                    <a:pt x="26" y="162"/>
                  </a:cubicBezTo>
                  <a:cubicBezTo>
                    <a:pt x="26" y="162"/>
                    <a:pt x="26" y="175"/>
                    <a:pt x="39" y="175"/>
                  </a:cubicBezTo>
                  <a:cubicBezTo>
                    <a:pt x="53" y="190"/>
                    <a:pt x="72" y="196"/>
                    <a:pt x="91" y="196"/>
                  </a:cubicBezTo>
                  <a:cubicBezTo>
                    <a:pt x="104" y="196"/>
                    <a:pt x="116" y="193"/>
                    <a:pt x="126" y="188"/>
                  </a:cubicBezTo>
                  <a:cubicBezTo>
                    <a:pt x="183" y="159"/>
                    <a:pt x="232" y="145"/>
                    <a:pt x="285" y="145"/>
                  </a:cubicBezTo>
                  <a:cubicBezTo>
                    <a:pt x="303" y="145"/>
                    <a:pt x="321" y="147"/>
                    <a:pt x="340" y="150"/>
                  </a:cubicBezTo>
                  <a:cubicBezTo>
                    <a:pt x="344" y="151"/>
                    <a:pt x="348" y="151"/>
                    <a:pt x="352" y="151"/>
                  </a:cubicBezTo>
                  <a:cubicBezTo>
                    <a:pt x="409" y="151"/>
                    <a:pt x="449" y="72"/>
                    <a:pt x="390" y="37"/>
                  </a:cubicBezTo>
                  <a:cubicBezTo>
                    <a:pt x="337" y="13"/>
                    <a:pt x="283" y="1"/>
                    <a:pt x="2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6" name="Google Shape;2336;p41"/>
            <p:cNvSpPr/>
            <p:nvPr/>
          </p:nvSpPr>
          <p:spPr>
            <a:xfrm>
              <a:off x="1549775" y="1582425"/>
              <a:ext cx="11125" cy="6900"/>
            </a:xfrm>
            <a:custGeom>
              <a:avLst/>
              <a:gdLst/>
              <a:ahLst/>
              <a:cxnLst/>
              <a:rect l="l" t="t" r="r" b="b"/>
              <a:pathLst>
                <a:path w="445" h="276" extrusionOk="0">
                  <a:moveTo>
                    <a:pt x="353" y="0"/>
                  </a:moveTo>
                  <a:cubicBezTo>
                    <a:pt x="345" y="0"/>
                    <a:pt x="336" y="2"/>
                    <a:pt x="327" y="5"/>
                  </a:cubicBezTo>
                  <a:cubicBezTo>
                    <a:pt x="227" y="55"/>
                    <a:pt x="64" y="92"/>
                    <a:pt x="13" y="205"/>
                  </a:cubicBezTo>
                  <a:cubicBezTo>
                    <a:pt x="1" y="230"/>
                    <a:pt x="26" y="256"/>
                    <a:pt x="51" y="268"/>
                  </a:cubicBezTo>
                  <a:cubicBezTo>
                    <a:pt x="65" y="273"/>
                    <a:pt x="80" y="275"/>
                    <a:pt x="95" y="275"/>
                  </a:cubicBezTo>
                  <a:cubicBezTo>
                    <a:pt x="198" y="275"/>
                    <a:pt x="313" y="172"/>
                    <a:pt x="390" y="118"/>
                  </a:cubicBezTo>
                  <a:cubicBezTo>
                    <a:pt x="445" y="73"/>
                    <a:pt x="413" y="0"/>
                    <a:pt x="3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7" name="Google Shape;2337;p41"/>
            <p:cNvSpPr/>
            <p:nvPr/>
          </p:nvSpPr>
          <p:spPr>
            <a:xfrm>
              <a:off x="1542325" y="1582700"/>
              <a:ext cx="10600" cy="11800"/>
            </a:xfrm>
            <a:custGeom>
              <a:avLst/>
              <a:gdLst/>
              <a:ahLst/>
              <a:cxnLst/>
              <a:rect l="l" t="t" r="r" b="b"/>
              <a:pathLst>
                <a:path w="424" h="472" extrusionOk="0">
                  <a:moveTo>
                    <a:pt x="329" y="0"/>
                  </a:moveTo>
                  <a:cubicBezTo>
                    <a:pt x="304" y="0"/>
                    <a:pt x="278" y="10"/>
                    <a:pt x="261" y="31"/>
                  </a:cubicBezTo>
                  <a:cubicBezTo>
                    <a:pt x="198" y="132"/>
                    <a:pt x="111" y="232"/>
                    <a:pt x="48" y="332"/>
                  </a:cubicBezTo>
                  <a:cubicBezTo>
                    <a:pt x="1" y="399"/>
                    <a:pt x="67" y="472"/>
                    <a:pt x="135" y="472"/>
                  </a:cubicBezTo>
                  <a:cubicBezTo>
                    <a:pt x="157" y="472"/>
                    <a:pt x="180" y="464"/>
                    <a:pt x="198" y="445"/>
                  </a:cubicBezTo>
                  <a:cubicBezTo>
                    <a:pt x="299" y="345"/>
                    <a:pt x="349" y="219"/>
                    <a:pt x="399" y="94"/>
                  </a:cubicBezTo>
                  <a:cubicBezTo>
                    <a:pt x="424" y="36"/>
                    <a:pt x="378" y="0"/>
                    <a:pt x="3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8" name="Google Shape;2338;p41"/>
            <p:cNvSpPr/>
            <p:nvPr/>
          </p:nvSpPr>
          <p:spPr>
            <a:xfrm>
              <a:off x="1543200" y="1575250"/>
              <a:ext cx="5050" cy="7375"/>
            </a:xfrm>
            <a:custGeom>
              <a:avLst/>
              <a:gdLst/>
              <a:ahLst/>
              <a:cxnLst/>
              <a:rect l="l" t="t" r="r" b="b"/>
              <a:pathLst>
                <a:path w="202" h="295" extrusionOk="0">
                  <a:moveTo>
                    <a:pt x="134" y="0"/>
                  </a:moveTo>
                  <a:cubicBezTo>
                    <a:pt x="107" y="0"/>
                    <a:pt x="79" y="13"/>
                    <a:pt x="63" y="41"/>
                  </a:cubicBezTo>
                  <a:cubicBezTo>
                    <a:pt x="25" y="91"/>
                    <a:pt x="0" y="154"/>
                    <a:pt x="0" y="229"/>
                  </a:cubicBezTo>
                  <a:cubicBezTo>
                    <a:pt x="9" y="265"/>
                    <a:pt x="44" y="294"/>
                    <a:pt x="77" y="294"/>
                  </a:cubicBezTo>
                  <a:cubicBezTo>
                    <a:pt x="90" y="294"/>
                    <a:pt x="103" y="290"/>
                    <a:pt x="113" y="279"/>
                  </a:cubicBezTo>
                  <a:cubicBezTo>
                    <a:pt x="176" y="216"/>
                    <a:pt x="188" y="154"/>
                    <a:pt x="201" y="66"/>
                  </a:cubicBezTo>
                  <a:cubicBezTo>
                    <a:pt x="201" y="23"/>
                    <a:pt x="16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9" name="Google Shape;2339;p41"/>
            <p:cNvSpPr/>
            <p:nvPr/>
          </p:nvSpPr>
          <p:spPr>
            <a:xfrm>
              <a:off x="1538800" y="1582425"/>
              <a:ext cx="7875" cy="12750"/>
            </a:xfrm>
            <a:custGeom>
              <a:avLst/>
              <a:gdLst/>
              <a:ahLst/>
              <a:cxnLst/>
              <a:rect l="l" t="t" r="r" b="b"/>
              <a:pathLst>
                <a:path w="315" h="510" extrusionOk="0">
                  <a:moveTo>
                    <a:pt x="169" y="1"/>
                  </a:moveTo>
                  <a:cubicBezTo>
                    <a:pt x="118" y="1"/>
                    <a:pt x="72" y="57"/>
                    <a:pt x="101" y="105"/>
                  </a:cubicBezTo>
                  <a:cubicBezTo>
                    <a:pt x="164" y="218"/>
                    <a:pt x="1" y="331"/>
                    <a:pt x="13" y="444"/>
                  </a:cubicBezTo>
                  <a:cubicBezTo>
                    <a:pt x="13" y="476"/>
                    <a:pt x="41" y="509"/>
                    <a:pt x="82" y="509"/>
                  </a:cubicBezTo>
                  <a:cubicBezTo>
                    <a:pt x="88" y="509"/>
                    <a:pt x="94" y="508"/>
                    <a:pt x="101" y="507"/>
                  </a:cubicBezTo>
                  <a:cubicBezTo>
                    <a:pt x="264" y="469"/>
                    <a:pt x="314" y="130"/>
                    <a:pt x="214" y="17"/>
                  </a:cubicBezTo>
                  <a:cubicBezTo>
                    <a:pt x="200" y="6"/>
                    <a:pt x="184" y="1"/>
                    <a:pt x="1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0" name="Google Shape;2340;p41"/>
            <p:cNvSpPr/>
            <p:nvPr/>
          </p:nvSpPr>
          <p:spPr>
            <a:xfrm>
              <a:off x="1538500" y="1591975"/>
              <a:ext cx="12700" cy="5400"/>
            </a:xfrm>
            <a:custGeom>
              <a:avLst/>
              <a:gdLst/>
              <a:ahLst/>
              <a:cxnLst/>
              <a:rect l="l" t="t" r="r" b="b"/>
              <a:pathLst>
                <a:path w="508" h="216" extrusionOk="0">
                  <a:moveTo>
                    <a:pt x="175" y="0"/>
                  </a:moveTo>
                  <a:cubicBezTo>
                    <a:pt x="115" y="0"/>
                    <a:pt x="60" y="19"/>
                    <a:pt x="25" y="74"/>
                  </a:cubicBezTo>
                  <a:cubicBezTo>
                    <a:pt x="0" y="99"/>
                    <a:pt x="25" y="137"/>
                    <a:pt x="50" y="150"/>
                  </a:cubicBezTo>
                  <a:cubicBezTo>
                    <a:pt x="80" y="172"/>
                    <a:pt x="106" y="177"/>
                    <a:pt x="135" y="177"/>
                  </a:cubicBezTo>
                  <a:cubicBezTo>
                    <a:pt x="155" y="177"/>
                    <a:pt x="176" y="175"/>
                    <a:pt x="201" y="175"/>
                  </a:cubicBezTo>
                  <a:cubicBezTo>
                    <a:pt x="264" y="175"/>
                    <a:pt x="326" y="187"/>
                    <a:pt x="389" y="212"/>
                  </a:cubicBezTo>
                  <a:cubicBezTo>
                    <a:pt x="396" y="215"/>
                    <a:pt x="402" y="216"/>
                    <a:pt x="409" y="216"/>
                  </a:cubicBezTo>
                  <a:cubicBezTo>
                    <a:pt x="472" y="216"/>
                    <a:pt x="508" y="109"/>
                    <a:pt x="439" y="74"/>
                  </a:cubicBezTo>
                  <a:cubicBezTo>
                    <a:pt x="371" y="44"/>
                    <a:pt x="267" y="0"/>
                    <a:pt x="1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1" name="Google Shape;2341;p41"/>
            <p:cNvSpPr/>
            <p:nvPr/>
          </p:nvSpPr>
          <p:spPr>
            <a:xfrm>
              <a:off x="1538800" y="1593950"/>
              <a:ext cx="12100" cy="9150"/>
            </a:xfrm>
            <a:custGeom>
              <a:avLst/>
              <a:gdLst/>
              <a:ahLst/>
              <a:cxnLst/>
              <a:rect l="l" t="t" r="r" b="b"/>
              <a:pathLst>
                <a:path w="484" h="366" extrusionOk="0">
                  <a:moveTo>
                    <a:pt x="120" y="0"/>
                  </a:moveTo>
                  <a:cubicBezTo>
                    <a:pt x="101" y="0"/>
                    <a:pt x="82" y="3"/>
                    <a:pt x="63" y="8"/>
                  </a:cubicBezTo>
                  <a:cubicBezTo>
                    <a:pt x="26" y="20"/>
                    <a:pt x="1" y="83"/>
                    <a:pt x="38" y="121"/>
                  </a:cubicBezTo>
                  <a:cubicBezTo>
                    <a:pt x="88" y="171"/>
                    <a:pt x="151" y="171"/>
                    <a:pt x="214" y="209"/>
                  </a:cubicBezTo>
                  <a:cubicBezTo>
                    <a:pt x="289" y="246"/>
                    <a:pt x="339" y="284"/>
                    <a:pt x="390" y="347"/>
                  </a:cubicBezTo>
                  <a:cubicBezTo>
                    <a:pt x="399" y="360"/>
                    <a:pt x="411" y="365"/>
                    <a:pt x="422" y="365"/>
                  </a:cubicBezTo>
                  <a:cubicBezTo>
                    <a:pt x="454" y="365"/>
                    <a:pt x="483" y="321"/>
                    <a:pt x="465" y="284"/>
                  </a:cubicBezTo>
                  <a:cubicBezTo>
                    <a:pt x="420" y="172"/>
                    <a:pt x="275" y="0"/>
                    <a:pt x="1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2" name="Google Shape;2342;p41"/>
            <p:cNvSpPr/>
            <p:nvPr/>
          </p:nvSpPr>
          <p:spPr>
            <a:xfrm>
              <a:off x="1273700" y="1606075"/>
              <a:ext cx="117375" cy="116625"/>
            </a:xfrm>
            <a:custGeom>
              <a:avLst/>
              <a:gdLst/>
              <a:ahLst/>
              <a:cxnLst/>
              <a:rect l="l" t="t" r="r" b="b"/>
              <a:pathLst>
                <a:path w="4695" h="4665" extrusionOk="0">
                  <a:moveTo>
                    <a:pt x="2578" y="0"/>
                  </a:moveTo>
                  <a:cubicBezTo>
                    <a:pt x="2402" y="0"/>
                    <a:pt x="2221" y="54"/>
                    <a:pt x="2084" y="163"/>
                  </a:cubicBezTo>
                  <a:cubicBezTo>
                    <a:pt x="1733" y="439"/>
                    <a:pt x="1883" y="1581"/>
                    <a:pt x="1883" y="1581"/>
                  </a:cubicBezTo>
                  <a:cubicBezTo>
                    <a:pt x="1883" y="1581"/>
                    <a:pt x="1607" y="1054"/>
                    <a:pt x="1168" y="853"/>
                  </a:cubicBezTo>
                  <a:cubicBezTo>
                    <a:pt x="1051" y="795"/>
                    <a:pt x="932" y="757"/>
                    <a:pt x="815" y="757"/>
                  </a:cubicBezTo>
                  <a:cubicBezTo>
                    <a:pt x="655" y="757"/>
                    <a:pt x="497" y="828"/>
                    <a:pt x="352" y="1016"/>
                  </a:cubicBezTo>
                  <a:cubicBezTo>
                    <a:pt x="89" y="1317"/>
                    <a:pt x="202" y="1769"/>
                    <a:pt x="465" y="1995"/>
                  </a:cubicBezTo>
                  <a:cubicBezTo>
                    <a:pt x="842" y="2309"/>
                    <a:pt x="1381" y="2397"/>
                    <a:pt x="1381" y="2397"/>
                  </a:cubicBezTo>
                  <a:cubicBezTo>
                    <a:pt x="1381" y="2397"/>
                    <a:pt x="1" y="2848"/>
                    <a:pt x="591" y="3727"/>
                  </a:cubicBezTo>
                  <a:cubicBezTo>
                    <a:pt x="705" y="3891"/>
                    <a:pt x="878" y="3967"/>
                    <a:pt x="1071" y="3967"/>
                  </a:cubicBezTo>
                  <a:cubicBezTo>
                    <a:pt x="1452" y="3967"/>
                    <a:pt x="1909" y="3674"/>
                    <a:pt x="2134" y="3200"/>
                  </a:cubicBezTo>
                  <a:cubicBezTo>
                    <a:pt x="2159" y="3526"/>
                    <a:pt x="2347" y="4091"/>
                    <a:pt x="2536" y="4354"/>
                  </a:cubicBezTo>
                  <a:cubicBezTo>
                    <a:pt x="2657" y="4536"/>
                    <a:pt x="2886" y="4664"/>
                    <a:pt x="3103" y="4664"/>
                  </a:cubicBezTo>
                  <a:cubicBezTo>
                    <a:pt x="3200" y="4664"/>
                    <a:pt x="3295" y="4638"/>
                    <a:pt x="3376" y="4580"/>
                  </a:cubicBezTo>
                  <a:cubicBezTo>
                    <a:pt x="3552" y="4455"/>
                    <a:pt x="3627" y="4216"/>
                    <a:pt x="3640" y="4003"/>
                  </a:cubicBezTo>
                  <a:cubicBezTo>
                    <a:pt x="3690" y="3513"/>
                    <a:pt x="3339" y="3112"/>
                    <a:pt x="3075" y="2710"/>
                  </a:cubicBezTo>
                  <a:lnTo>
                    <a:pt x="3075" y="2710"/>
                  </a:lnTo>
                  <a:cubicBezTo>
                    <a:pt x="3272" y="2780"/>
                    <a:pt x="3517" y="2831"/>
                    <a:pt x="3751" y="2831"/>
                  </a:cubicBezTo>
                  <a:cubicBezTo>
                    <a:pt x="4024" y="2831"/>
                    <a:pt x="4282" y="2761"/>
                    <a:pt x="4431" y="2572"/>
                  </a:cubicBezTo>
                  <a:cubicBezTo>
                    <a:pt x="4694" y="2233"/>
                    <a:pt x="4569" y="1669"/>
                    <a:pt x="4205" y="1443"/>
                  </a:cubicBezTo>
                  <a:cubicBezTo>
                    <a:pt x="4062" y="1357"/>
                    <a:pt x="3912" y="1313"/>
                    <a:pt x="3751" y="1313"/>
                  </a:cubicBezTo>
                  <a:cubicBezTo>
                    <a:pt x="3487" y="1313"/>
                    <a:pt x="3192" y="1432"/>
                    <a:pt x="2849" y="1681"/>
                  </a:cubicBezTo>
                  <a:cubicBezTo>
                    <a:pt x="3151" y="1317"/>
                    <a:pt x="3289" y="903"/>
                    <a:pt x="3201" y="426"/>
                  </a:cubicBezTo>
                  <a:cubicBezTo>
                    <a:pt x="3146" y="145"/>
                    <a:pt x="2868" y="0"/>
                    <a:pt x="2578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3" name="Google Shape;2343;p41"/>
            <p:cNvSpPr/>
            <p:nvPr/>
          </p:nvSpPr>
          <p:spPr>
            <a:xfrm>
              <a:off x="1329700" y="1672600"/>
              <a:ext cx="11800" cy="12275"/>
            </a:xfrm>
            <a:custGeom>
              <a:avLst/>
              <a:gdLst/>
              <a:ahLst/>
              <a:cxnLst/>
              <a:rect l="l" t="t" r="r" b="b"/>
              <a:pathLst>
                <a:path w="472" h="491" extrusionOk="0">
                  <a:moveTo>
                    <a:pt x="135" y="1"/>
                  </a:moveTo>
                  <a:cubicBezTo>
                    <a:pt x="63" y="1"/>
                    <a:pt x="1" y="91"/>
                    <a:pt x="70" y="150"/>
                  </a:cubicBezTo>
                  <a:cubicBezTo>
                    <a:pt x="170" y="250"/>
                    <a:pt x="258" y="338"/>
                    <a:pt x="333" y="451"/>
                  </a:cubicBezTo>
                  <a:cubicBezTo>
                    <a:pt x="345" y="479"/>
                    <a:pt x="365" y="490"/>
                    <a:pt x="385" y="490"/>
                  </a:cubicBezTo>
                  <a:cubicBezTo>
                    <a:pt x="428" y="490"/>
                    <a:pt x="472" y="439"/>
                    <a:pt x="446" y="388"/>
                  </a:cubicBezTo>
                  <a:cubicBezTo>
                    <a:pt x="396" y="250"/>
                    <a:pt x="308" y="112"/>
                    <a:pt x="195" y="24"/>
                  </a:cubicBezTo>
                  <a:cubicBezTo>
                    <a:pt x="176" y="8"/>
                    <a:pt x="155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4" name="Google Shape;2344;p41"/>
            <p:cNvSpPr/>
            <p:nvPr/>
          </p:nvSpPr>
          <p:spPr>
            <a:xfrm>
              <a:off x="1329550" y="1668025"/>
              <a:ext cx="16425" cy="5950"/>
            </a:xfrm>
            <a:custGeom>
              <a:avLst/>
              <a:gdLst/>
              <a:ahLst/>
              <a:cxnLst/>
              <a:rect l="l" t="t" r="r" b="b"/>
              <a:pathLst>
                <a:path w="657" h="238" extrusionOk="0">
                  <a:moveTo>
                    <a:pt x="218" y="1"/>
                  </a:moveTo>
                  <a:cubicBezTo>
                    <a:pt x="135" y="1"/>
                    <a:pt x="50" y="20"/>
                    <a:pt x="13" y="94"/>
                  </a:cubicBezTo>
                  <a:cubicBezTo>
                    <a:pt x="0" y="132"/>
                    <a:pt x="13" y="157"/>
                    <a:pt x="38" y="170"/>
                  </a:cubicBezTo>
                  <a:cubicBezTo>
                    <a:pt x="57" y="176"/>
                    <a:pt x="76" y="178"/>
                    <a:pt x="95" y="178"/>
                  </a:cubicBezTo>
                  <a:cubicBezTo>
                    <a:pt x="151" y="178"/>
                    <a:pt x="208" y="157"/>
                    <a:pt x="264" y="157"/>
                  </a:cubicBezTo>
                  <a:cubicBezTo>
                    <a:pt x="364" y="157"/>
                    <a:pt x="452" y="182"/>
                    <a:pt x="540" y="232"/>
                  </a:cubicBezTo>
                  <a:cubicBezTo>
                    <a:pt x="547" y="236"/>
                    <a:pt x="554" y="237"/>
                    <a:pt x="562" y="237"/>
                  </a:cubicBezTo>
                  <a:cubicBezTo>
                    <a:pt x="608" y="237"/>
                    <a:pt x="657" y="177"/>
                    <a:pt x="603" y="144"/>
                  </a:cubicBezTo>
                  <a:cubicBezTo>
                    <a:pt x="515" y="69"/>
                    <a:pt x="415" y="19"/>
                    <a:pt x="302" y="6"/>
                  </a:cubicBezTo>
                  <a:cubicBezTo>
                    <a:pt x="275" y="3"/>
                    <a:pt x="247" y="1"/>
                    <a:pt x="2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5" name="Google Shape;2345;p41"/>
            <p:cNvSpPr/>
            <p:nvPr/>
          </p:nvSpPr>
          <p:spPr>
            <a:xfrm>
              <a:off x="1340525" y="1658725"/>
              <a:ext cx="18100" cy="6375"/>
            </a:xfrm>
            <a:custGeom>
              <a:avLst/>
              <a:gdLst/>
              <a:ahLst/>
              <a:cxnLst/>
              <a:rect l="l" t="t" r="r" b="b"/>
              <a:pathLst>
                <a:path w="724" h="255" extrusionOk="0">
                  <a:moveTo>
                    <a:pt x="627" y="1"/>
                  </a:moveTo>
                  <a:cubicBezTo>
                    <a:pt x="623" y="1"/>
                    <a:pt x="620" y="1"/>
                    <a:pt x="616" y="2"/>
                  </a:cubicBezTo>
                  <a:cubicBezTo>
                    <a:pt x="503" y="27"/>
                    <a:pt x="402" y="40"/>
                    <a:pt x="289" y="65"/>
                  </a:cubicBezTo>
                  <a:cubicBezTo>
                    <a:pt x="201" y="77"/>
                    <a:pt x="101" y="77"/>
                    <a:pt x="38" y="140"/>
                  </a:cubicBezTo>
                  <a:cubicBezTo>
                    <a:pt x="1" y="178"/>
                    <a:pt x="26" y="228"/>
                    <a:pt x="63" y="240"/>
                  </a:cubicBezTo>
                  <a:cubicBezTo>
                    <a:pt x="87" y="250"/>
                    <a:pt x="111" y="254"/>
                    <a:pt x="135" y="254"/>
                  </a:cubicBezTo>
                  <a:cubicBezTo>
                    <a:pt x="203" y="254"/>
                    <a:pt x="272" y="225"/>
                    <a:pt x="327" y="215"/>
                  </a:cubicBezTo>
                  <a:cubicBezTo>
                    <a:pt x="440" y="190"/>
                    <a:pt x="540" y="153"/>
                    <a:pt x="641" y="127"/>
                  </a:cubicBezTo>
                  <a:cubicBezTo>
                    <a:pt x="724" y="104"/>
                    <a:pt x="694" y="1"/>
                    <a:pt x="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6" name="Google Shape;2346;p41"/>
            <p:cNvSpPr/>
            <p:nvPr/>
          </p:nvSpPr>
          <p:spPr>
            <a:xfrm>
              <a:off x="1327350" y="1655275"/>
              <a:ext cx="17525" cy="15100"/>
            </a:xfrm>
            <a:custGeom>
              <a:avLst/>
              <a:gdLst/>
              <a:ahLst/>
              <a:cxnLst/>
              <a:rect l="l" t="t" r="r" b="b"/>
              <a:pathLst>
                <a:path w="701" h="604" extrusionOk="0">
                  <a:moveTo>
                    <a:pt x="604" y="0"/>
                  </a:moveTo>
                  <a:cubicBezTo>
                    <a:pt x="587" y="0"/>
                    <a:pt x="568" y="8"/>
                    <a:pt x="553" y="27"/>
                  </a:cubicBezTo>
                  <a:cubicBezTo>
                    <a:pt x="452" y="127"/>
                    <a:pt x="339" y="215"/>
                    <a:pt x="239" y="303"/>
                  </a:cubicBezTo>
                  <a:cubicBezTo>
                    <a:pt x="151" y="366"/>
                    <a:pt x="13" y="429"/>
                    <a:pt x="1" y="542"/>
                  </a:cubicBezTo>
                  <a:cubicBezTo>
                    <a:pt x="1" y="567"/>
                    <a:pt x="26" y="592"/>
                    <a:pt x="38" y="592"/>
                  </a:cubicBezTo>
                  <a:cubicBezTo>
                    <a:pt x="56" y="600"/>
                    <a:pt x="75" y="603"/>
                    <a:pt x="93" y="603"/>
                  </a:cubicBezTo>
                  <a:cubicBezTo>
                    <a:pt x="190" y="603"/>
                    <a:pt x="289" y="504"/>
                    <a:pt x="352" y="441"/>
                  </a:cubicBezTo>
                  <a:cubicBezTo>
                    <a:pt x="465" y="353"/>
                    <a:pt x="565" y="240"/>
                    <a:pt x="653" y="127"/>
                  </a:cubicBezTo>
                  <a:cubicBezTo>
                    <a:pt x="700" y="71"/>
                    <a:pt x="656" y="0"/>
                    <a:pt x="6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7" name="Google Shape;2347;p41"/>
            <p:cNvSpPr/>
            <p:nvPr/>
          </p:nvSpPr>
          <p:spPr>
            <a:xfrm>
              <a:off x="1332425" y="16407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243" y="1"/>
                  </a:moveTo>
                  <a:cubicBezTo>
                    <a:pt x="229" y="1"/>
                    <a:pt x="214" y="6"/>
                    <a:pt x="199" y="17"/>
                  </a:cubicBezTo>
                  <a:cubicBezTo>
                    <a:pt x="124" y="93"/>
                    <a:pt x="36" y="193"/>
                    <a:pt x="11" y="293"/>
                  </a:cubicBezTo>
                  <a:cubicBezTo>
                    <a:pt x="1" y="334"/>
                    <a:pt x="41" y="375"/>
                    <a:pt x="83" y="375"/>
                  </a:cubicBezTo>
                  <a:cubicBezTo>
                    <a:pt x="93" y="375"/>
                    <a:pt x="102" y="373"/>
                    <a:pt x="111" y="369"/>
                  </a:cubicBezTo>
                  <a:cubicBezTo>
                    <a:pt x="199" y="318"/>
                    <a:pt x="262" y="205"/>
                    <a:pt x="312" y="105"/>
                  </a:cubicBezTo>
                  <a:cubicBezTo>
                    <a:pt x="331" y="57"/>
                    <a:pt x="291" y="1"/>
                    <a:pt x="2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8" name="Google Shape;2348;p41"/>
            <p:cNvSpPr/>
            <p:nvPr/>
          </p:nvSpPr>
          <p:spPr>
            <a:xfrm>
              <a:off x="1319550" y="1651375"/>
              <a:ext cx="12850" cy="18125"/>
            </a:xfrm>
            <a:custGeom>
              <a:avLst/>
              <a:gdLst/>
              <a:ahLst/>
              <a:cxnLst/>
              <a:rect l="l" t="t" r="r" b="b"/>
              <a:pathLst>
                <a:path w="514" h="725" extrusionOk="0">
                  <a:moveTo>
                    <a:pt x="392" y="1"/>
                  </a:moveTo>
                  <a:cubicBezTo>
                    <a:pt x="351" y="1"/>
                    <a:pt x="309" y="34"/>
                    <a:pt x="325" y="83"/>
                  </a:cubicBezTo>
                  <a:cubicBezTo>
                    <a:pt x="388" y="321"/>
                    <a:pt x="87" y="459"/>
                    <a:pt x="11" y="635"/>
                  </a:cubicBezTo>
                  <a:cubicBezTo>
                    <a:pt x="0" y="669"/>
                    <a:pt x="30" y="724"/>
                    <a:pt x="64" y="724"/>
                  </a:cubicBezTo>
                  <a:cubicBezTo>
                    <a:pt x="68" y="724"/>
                    <a:pt x="71" y="724"/>
                    <a:pt x="74" y="723"/>
                  </a:cubicBezTo>
                  <a:cubicBezTo>
                    <a:pt x="225" y="710"/>
                    <a:pt x="325" y="559"/>
                    <a:pt x="388" y="447"/>
                  </a:cubicBezTo>
                  <a:cubicBezTo>
                    <a:pt x="463" y="321"/>
                    <a:pt x="513" y="170"/>
                    <a:pt x="451" y="32"/>
                  </a:cubicBezTo>
                  <a:cubicBezTo>
                    <a:pt x="437" y="10"/>
                    <a:pt x="415" y="1"/>
                    <a:pt x="3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9" name="Google Shape;2349;p41"/>
            <p:cNvSpPr/>
            <p:nvPr/>
          </p:nvSpPr>
          <p:spPr>
            <a:xfrm>
              <a:off x="1318575" y="1667425"/>
              <a:ext cx="17900" cy="9300"/>
            </a:xfrm>
            <a:custGeom>
              <a:avLst/>
              <a:gdLst/>
              <a:ahLst/>
              <a:cxnLst/>
              <a:rect l="l" t="t" r="r" b="b"/>
              <a:pathLst>
                <a:path w="716" h="372" extrusionOk="0">
                  <a:moveTo>
                    <a:pt x="151" y="1"/>
                  </a:moveTo>
                  <a:cubicBezTo>
                    <a:pt x="111" y="1"/>
                    <a:pt x="72" y="9"/>
                    <a:pt x="38" y="30"/>
                  </a:cubicBezTo>
                  <a:cubicBezTo>
                    <a:pt x="13" y="43"/>
                    <a:pt x="0" y="106"/>
                    <a:pt x="25" y="131"/>
                  </a:cubicBezTo>
                  <a:cubicBezTo>
                    <a:pt x="101" y="181"/>
                    <a:pt x="188" y="181"/>
                    <a:pt x="276" y="206"/>
                  </a:cubicBezTo>
                  <a:cubicBezTo>
                    <a:pt x="377" y="231"/>
                    <a:pt x="477" y="281"/>
                    <a:pt x="565" y="357"/>
                  </a:cubicBezTo>
                  <a:cubicBezTo>
                    <a:pt x="578" y="367"/>
                    <a:pt x="593" y="372"/>
                    <a:pt x="607" y="372"/>
                  </a:cubicBezTo>
                  <a:cubicBezTo>
                    <a:pt x="662" y="372"/>
                    <a:pt x="715" y="306"/>
                    <a:pt x="665" y="256"/>
                  </a:cubicBezTo>
                  <a:cubicBezTo>
                    <a:pt x="578" y="168"/>
                    <a:pt x="477" y="106"/>
                    <a:pt x="364" y="56"/>
                  </a:cubicBezTo>
                  <a:cubicBezTo>
                    <a:pt x="306" y="31"/>
                    <a:pt x="227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0" name="Google Shape;2350;p41"/>
            <p:cNvSpPr/>
            <p:nvPr/>
          </p:nvSpPr>
          <p:spPr>
            <a:xfrm>
              <a:off x="1318575" y="1670375"/>
              <a:ext cx="15275" cy="16925"/>
            </a:xfrm>
            <a:custGeom>
              <a:avLst/>
              <a:gdLst/>
              <a:ahLst/>
              <a:cxnLst/>
              <a:rect l="l" t="t" r="r" b="b"/>
              <a:pathLst>
                <a:path w="611" h="677" extrusionOk="0">
                  <a:moveTo>
                    <a:pt x="88" y="0"/>
                  </a:moveTo>
                  <a:cubicBezTo>
                    <a:pt x="25" y="0"/>
                    <a:pt x="0" y="63"/>
                    <a:pt x="38" y="113"/>
                  </a:cubicBezTo>
                  <a:cubicBezTo>
                    <a:pt x="113" y="201"/>
                    <a:pt x="226" y="239"/>
                    <a:pt x="301" y="327"/>
                  </a:cubicBezTo>
                  <a:cubicBezTo>
                    <a:pt x="389" y="414"/>
                    <a:pt x="452" y="515"/>
                    <a:pt x="502" y="640"/>
                  </a:cubicBezTo>
                  <a:cubicBezTo>
                    <a:pt x="512" y="666"/>
                    <a:pt x="533" y="677"/>
                    <a:pt x="553" y="677"/>
                  </a:cubicBezTo>
                  <a:cubicBezTo>
                    <a:pt x="582" y="677"/>
                    <a:pt x="610" y="653"/>
                    <a:pt x="603" y="615"/>
                  </a:cubicBezTo>
                  <a:cubicBezTo>
                    <a:pt x="565" y="477"/>
                    <a:pt x="515" y="339"/>
                    <a:pt x="427" y="226"/>
                  </a:cubicBezTo>
                  <a:cubicBezTo>
                    <a:pt x="339" y="126"/>
                    <a:pt x="214" y="0"/>
                    <a:pt x="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1" name="Google Shape;2351;p41"/>
            <p:cNvSpPr/>
            <p:nvPr/>
          </p:nvSpPr>
          <p:spPr>
            <a:xfrm>
              <a:off x="1148775" y="1519650"/>
              <a:ext cx="113975" cy="116000"/>
            </a:xfrm>
            <a:custGeom>
              <a:avLst/>
              <a:gdLst/>
              <a:ahLst/>
              <a:cxnLst/>
              <a:rect l="l" t="t" r="r" b="b"/>
              <a:pathLst>
                <a:path w="4559" h="4640" extrusionOk="0">
                  <a:moveTo>
                    <a:pt x="1403" y="1"/>
                  </a:moveTo>
                  <a:cubicBezTo>
                    <a:pt x="1314" y="1"/>
                    <a:pt x="1216" y="22"/>
                    <a:pt x="1108" y="69"/>
                  </a:cubicBezTo>
                  <a:cubicBezTo>
                    <a:pt x="744" y="219"/>
                    <a:pt x="631" y="683"/>
                    <a:pt x="769" y="997"/>
                  </a:cubicBezTo>
                  <a:cubicBezTo>
                    <a:pt x="944" y="1449"/>
                    <a:pt x="1384" y="1775"/>
                    <a:pt x="1384" y="1775"/>
                  </a:cubicBezTo>
                  <a:cubicBezTo>
                    <a:pt x="1384" y="1775"/>
                    <a:pt x="1246" y="1752"/>
                    <a:pt x="1060" y="1752"/>
                  </a:cubicBezTo>
                  <a:cubicBezTo>
                    <a:pt x="649" y="1752"/>
                    <a:pt x="1" y="1865"/>
                    <a:pt x="79" y="2591"/>
                  </a:cubicBezTo>
                  <a:cubicBezTo>
                    <a:pt x="116" y="2938"/>
                    <a:pt x="444" y="3124"/>
                    <a:pt x="838" y="3124"/>
                  </a:cubicBezTo>
                  <a:cubicBezTo>
                    <a:pt x="1113" y="3124"/>
                    <a:pt x="1421" y="3033"/>
                    <a:pt x="1685" y="2842"/>
                  </a:cubicBezTo>
                  <a:lnTo>
                    <a:pt x="1685" y="2842"/>
                  </a:lnTo>
                  <a:cubicBezTo>
                    <a:pt x="1559" y="3143"/>
                    <a:pt x="1459" y="3720"/>
                    <a:pt x="1509" y="4034"/>
                  </a:cubicBezTo>
                  <a:cubicBezTo>
                    <a:pt x="1545" y="4342"/>
                    <a:pt x="1804" y="4639"/>
                    <a:pt x="2098" y="4639"/>
                  </a:cubicBezTo>
                  <a:cubicBezTo>
                    <a:pt x="2115" y="4639"/>
                    <a:pt x="2132" y="4638"/>
                    <a:pt x="2149" y="4636"/>
                  </a:cubicBezTo>
                  <a:cubicBezTo>
                    <a:pt x="2363" y="4599"/>
                    <a:pt x="2538" y="4423"/>
                    <a:pt x="2651" y="4235"/>
                  </a:cubicBezTo>
                  <a:cubicBezTo>
                    <a:pt x="2915" y="3833"/>
                    <a:pt x="2789" y="3319"/>
                    <a:pt x="2739" y="2829"/>
                  </a:cubicBezTo>
                  <a:lnTo>
                    <a:pt x="2739" y="2829"/>
                  </a:lnTo>
                  <a:cubicBezTo>
                    <a:pt x="2995" y="3106"/>
                    <a:pt x="3410" y="3391"/>
                    <a:pt x="3772" y="3391"/>
                  </a:cubicBezTo>
                  <a:cubicBezTo>
                    <a:pt x="3854" y="3391"/>
                    <a:pt x="3933" y="3376"/>
                    <a:pt x="4006" y="3344"/>
                  </a:cubicBezTo>
                  <a:cubicBezTo>
                    <a:pt x="4395" y="3156"/>
                    <a:pt x="4559" y="2603"/>
                    <a:pt x="4333" y="2240"/>
                  </a:cubicBezTo>
                  <a:cubicBezTo>
                    <a:pt x="4154" y="1942"/>
                    <a:pt x="3867" y="1794"/>
                    <a:pt x="3420" y="1794"/>
                  </a:cubicBezTo>
                  <a:cubicBezTo>
                    <a:pt x="3301" y="1794"/>
                    <a:pt x="3170" y="1804"/>
                    <a:pt x="3028" y="1825"/>
                  </a:cubicBezTo>
                  <a:cubicBezTo>
                    <a:pt x="3454" y="1637"/>
                    <a:pt x="3768" y="1336"/>
                    <a:pt x="3906" y="872"/>
                  </a:cubicBezTo>
                  <a:cubicBezTo>
                    <a:pt x="4031" y="474"/>
                    <a:pt x="3600" y="107"/>
                    <a:pt x="3182" y="107"/>
                  </a:cubicBezTo>
                  <a:cubicBezTo>
                    <a:pt x="3138" y="107"/>
                    <a:pt x="3095" y="111"/>
                    <a:pt x="3053" y="119"/>
                  </a:cubicBezTo>
                  <a:cubicBezTo>
                    <a:pt x="2601" y="207"/>
                    <a:pt x="2212" y="1286"/>
                    <a:pt x="2212" y="1286"/>
                  </a:cubicBezTo>
                  <a:cubicBezTo>
                    <a:pt x="2212" y="1286"/>
                    <a:pt x="2212" y="683"/>
                    <a:pt x="1923" y="307"/>
                  </a:cubicBezTo>
                  <a:cubicBezTo>
                    <a:pt x="1789" y="128"/>
                    <a:pt x="1624" y="1"/>
                    <a:pt x="1403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2" name="Google Shape;2352;p41"/>
            <p:cNvSpPr/>
            <p:nvPr/>
          </p:nvSpPr>
          <p:spPr>
            <a:xfrm>
              <a:off x="1198725" y="1580950"/>
              <a:ext cx="6625" cy="14475"/>
            </a:xfrm>
            <a:custGeom>
              <a:avLst/>
              <a:gdLst/>
              <a:ahLst/>
              <a:cxnLst/>
              <a:rect l="l" t="t" r="r" b="b"/>
              <a:pathLst>
                <a:path w="265" h="579" extrusionOk="0">
                  <a:moveTo>
                    <a:pt x="101" y="1"/>
                  </a:moveTo>
                  <a:cubicBezTo>
                    <a:pt x="76" y="1"/>
                    <a:pt x="63" y="13"/>
                    <a:pt x="38" y="26"/>
                  </a:cubicBezTo>
                  <a:cubicBezTo>
                    <a:pt x="13" y="51"/>
                    <a:pt x="1" y="89"/>
                    <a:pt x="13" y="126"/>
                  </a:cubicBezTo>
                  <a:cubicBezTo>
                    <a:pt x="63" y="252"/>
                    <a:pt x="101" y="365"/>
                    <a:pt x="114" y="503"/>
                  </a:cubicBezTo>
                  <a:cubicBezTo>
                    <a:pt x="114" y="553"/>
                    <a:pt x="145" y="578"/>
                    <a:pt x="178" y="578"/>
                  </a:cubicBezTo>
                  <a:cubicBezTo>
                    <a:pt x="211" y="578"/>
                    <a:pt x="245" y="553"/>
                    <a:pt x="252" y="503"/>
                  </a:cubicBezTo>
                  <a:cubicBezTo>
                    <a:pt x="264" y="365"/>
                    <a:pt x="252" y="214"/>
                    <a:pt x="201" y="76"/>
                  </a:cubicBezTo>
                  <a:cubicBezTo>
                    <a:pt x="189" y="38"/>
                    <a:pt x="151" y="1"/>
                    <a:pt x="1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3" name="Google Shape;2353;p41"/>
            <p:cNvSpPr/>
            <p:nvPr/>
          </p:nvSpPr>
          <p:spPr>
            <a:xfrm>
              <a:off x="1199675" y="1577200"/>
              <a:ext cx="13925" cy="10450"/>
            </a:xfrm>
            <a:custGeom>
              <a:avLst/>
              <a:gdLst/>
              <a:ahLst/>
              <a:cxnLst/>
              <a:rect l="l" t="t" r="r" b="b"/>
              <a:pathLst>
                <a:path w="557" h="418" extrusionOk="0">
                  <a:moveTo>
                    <a:pt x="139" y="0"/>
                  </a:moveTo>
                  <a:cubicBezTo>
                    <a:pt x="100" y="0"/>
                    <a:pt x="61" y="12"/>
                    <a:pt x="25" y="38"/>
                  </a:cubicBezTo>
                  <a:cubicBezTo>
                    <a:pt x="0" y="50"/>
                    <a:pt x="13" y="88"/>
                    <a:pt x="25" y="113"/>
                  </a:cubicBezTo>
                  <a:cubicBezTo>
                    <a:pt x="76" y="163"/>
                    <a:pt x="163" y="176"/>
                    <a:pt x="239" y="201"/>
                  </a:cubicBezTo>
                  <a:cubicBezTo>
                    <a:pt x="314" y="251"/>
                    <a:pt x="389" y="314"/>
                    <a:pt x="439" y="389"/>
                  </a:cubicBezTo>
                  <a:cubicBezTo>
                    <a:pt x="451" y="409"/>
                    <a:pt x="468" y="418"/>
                    <a:pt x="485" y="418"/>
                  </a:cubicBezTo>
                  <a:cubicBezTo>
                    <a:pt x="521" y="418"/>
                    <a:pt x="557" y="378"/>
                    <a:pt x="540" y="327"/>
                  </a:cubicBezTo>
                  <a:cubicBezTo>
                    <a:pt x="489" y="205"/>
                    <a:pt x="307" y="0"/>
                    <a:pt x="1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4" name="Google Shape;2354;p41"/>
            <p:cNvSpPr/>
            <p:nvPr/>
          </p:nvSpPr>
          <p:spPr>
            <a:xfrm>
              <a:off x="1213475" y="1576050"/>
              <a:ext cx="17475" cy="6525"/>
            </a:xfrm>
            <a:custGeom>
              <a:avLst/>
              <a:gdLst/>
              <a:ahLst/>
              <a:cxnLst/>
              <a:rect l="l" t="t" r="r" b="b"/>
              <a:pathLst>
                <a:path w="699" h="261" extrusionOk="0">
                  <a:moveTo>
                    <a:pt x="112" y="0"/>
                  </a:moveTo>
                  <a:cubicBezTo>
                    <a:pt x="91" y="0"/>
                    <a:pt x="71" y="3"/>
                    <a:pt x="51" y="9"/>
                  </a:cubicBezTo>
                  <a:cubicBezTo>
                    <a:pt x="0" y="9"/>
                    <a:pt x="0" y="59"/>
                    <a:pt x="25" y="96"/>
                  </a:cubicBezTo>
                  <a:cubicBezTo>
                    <a:pt x="88" y="172"/>
                    <a:pt x="189" y="172"/>
                    <a:pt x="276" y="197"/>
                  </a:cubicBezTo>
                  <a:cubicBezTo>
                    <a:pt x="377" y="222"/>
                    <a:pt x="490" y="247"/>
                    <a:pt x="590" y="260"/>
                  </a:cubicBezTo>
                  <a:cubicBezTo>
                    <a:pt x="595" y="260"/>
                    <a:pt x="600" y="261"/>
                    <a:pt x="605" y="261"/>
                  </a:cubicBezTo>
                  <a:cubicBezTo>
                    <a:pt x="681" y="261"/>
                    <a:pt x="699" y="170"/>
                    <a:pt x="628" y="147"/>
                  </a:cubicBezTo>
                  <a:cubicBezTo>
                    <a:pt x="527" y="109"/>
                    <a:pt x="415" y="84"/>
                    <a:pt x="314" y="46"/>
                  </a:cubicBezTo>
                  <a:cubicBezTo>
                    <a:pt x="247" y="27"/>
                    <a:pt x="179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5" name="Google Shape;2355;p41"/>
            <p:cNvSpPr/>
            <p:nvPr/>
          </p:nvSpPr>
          <p:spPr>
            <a:xfrm>
              <a:off x="1198725" y="1570200"/>
              <a:ext cx="21825" cy="8025"/>
            </a:xfrm>
            <a:custGeom>
              <a:avLst/>
              <a:gdLst/>
              <a:ahLst/>
              <a:cxnLst/>
              <a:rect l="l" t="t" r="r" b="b"/>
              <a:pathLst>
                <a:path w="873" h="321" extrusionOk="0">
                  <a:moveTo>
                    <a:pt x="764" y="1"/>
                  </a:moveTo>
                  <a:cubicBezTo>
                    <a:pt x="756" y="1"/>
                    <a:pt x="749" y="2"/>
                    <a:pt x="741" y="4"/>
                  </a:cubicBezTo>
                  <a:cubicBezTo>
                    <a:pt x="615" y="42"/>
                    <a:pt x="477" y="67"/>
                    <a:pt x="352" y="92"/>
                  </a:cubicBezTo>
                  <a:cubicBezTo>
                    <a:pt x="239" y="117"/>
                    <a:pt x="101" y="105"/>
                    <a:pt x="26" y="192"/>
                  </a:cubicBezTo>
                  <a:cubicBezTo>
                    <a:pt x="1" y="230"/>
                    <a:pt x="13" y="255"/>
                    <a:pt x="38" y="280"/>
                  </a:cubicBezTo>
                  <a:cubicBezTo>
                    <a:pt x="78" y="310"/>
                    <a:pt x="125" y="320"/>
                    <a:pt x="174" y="320"/>
                  </a:cubicBezTo>
                  <a:cubicBezTo>
                    <a:pt x="251" y="320"/>
                    <a:pt x="334" y="296"/>
                    <a:pt x="402" y="280"/>
                  </a:cubicBezTo>
                  <a:cubicBezTo>
                    <a:pt x="540" y="243"/>
                    <a:pt x="666" y="192"/>
                    <a:pt x="804" y="142"/>
                  </a:cubicBezTo>
                  <a:cubicBezTo>
                    <a:pt x="872" y="108"/>
                    <a:pt x="837" y="1"/>
                    <a:pt x="7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6" name="Google Shape;2356;p41"/>
            <p:cNvSpPr/>
            <p:nvPr/>
          </p:nvSpPr>
          <p:spPr>
            <a:xfrm>
              <a:off x="1212900" y="1555525"/>
              <a:ext cx="10875" cy="6675"/>
            </a:xfrm>
            <a:custGeom>
              <a:avLst/>
              <a:gdLst/>
              <a:ahLst/>
              <a:cxnLst/>
              <a:rect l="l" t="t" r="r" b="b"/>
              <a:pathLst>
                <a:path w="435" h="267" extrusionOk="0">
                  <a:moveTo>
                    <a:pt x="324" y="0"/>
                  </a:moveTo>
                  <a:cubicBezTo>
                    <a:pt x="320" y="0"/>
                    <a:pt x="316" y="1"/>
                    <a:pt x="312" y="1"/>
                  </a:cubicBezTo>
                  <a:cubicBezTo>
                    <a:pt x="212" y="26"/>
                    <a:pt x="86" y="77"/>
                    <a:pt x="23" y="165"/>
                  </a:cubicBezTo>
                  <a:cubicBezTo>
                    <a:pt x="0" y="199"/>
                    <a:pt x="9" y="266"/>
                    <a:pt x="60" y="266"/>
                  </a:cubicBezTo>
                  <a:cubicBezTo>
                    <a:pt x="64" y="266"/>
                    <a:pt x="69" y="266"/>
                    <a:pt x="74" y="265"/>
                  </a:cubicBezTo>
                  <a:cubicBezTo>
                    <a:pt x="187" y="265"/>
                    <a:pt x="299" y="190"/>
                    <a:pt x="387" y="127"/>
                  </a:cubicBezTo>
                  <a:cubicBezTo>
                    <a:pt x="434" y="80"/>
                    <a:pt x="382" y="0"/>
                    <a:pt x="3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7" name="Google Shape;2357;p41"/>
            <p:cNvSpPr/>
            <p:nvPr/>
          </p:nvSpPr>
          <p:spPr>
            <a:xfrm>
              <a:off x="1192150" y="1560550"/>
              <a:ext cx="17575" cy="13225"/>
            </a:xfrm>
            <a:custGeom>
              <a:avLst/>
              <a:gdLst/>
              <a:ahLst/>
              <a:cxnLst/>
              <a:rect l="l" t="t" r="r" b="b"/>
              <a:pathLst>
                <a:path w="703" h="529" extrusionOk="0">
                  <a:moveTo>
                    <a:pt x="630" y="1"/>
                  </a:moveTo>
                  <a:cubicBezTo>
                    <a:pt x="600" y="1"/>
                    <a:pt x="571" y="17"/>
                    <a:pt x="565" y="51"/>
                  </a:cubicBezTo>
                  <a:cubicBezTo>
                    <a:pt x="552" y="164"/>
                    <a:pt x="414" y="240"/>
                    <a:pt x="326" y="277"/>
                  </a:cubicBezTo>
                  <a:cubicBezTo>
                    <a:pt x="239" y="327"/>
                    <a:pt x="126" y="327"/>
                    <a:pt x="50" y="403"/>
                  </a:cubicBezTo>
                  <a:cubicBezTo>
                    <a:pt x="0" y="440"/>
                    <a:pt x="25" y="503"/>
                    <a:pt x="75" y="516"/>
                  </a:cubicBezTo>
                  <a:cubicBezTo>
                    <a:pt x="97" y="524"/>
                    <a:pt x="121" y="528"/>
                    <a:pt x="146" y="528"/>
                  </a:cubicBezTo>
                  <a:cubicBezTo>
                    <a:pt x="264" y="528"/>
                    <a:pt x="407" y="442"/>
                    <a:pt x="489" y="390"/>
                  </a:cubicBezTo>
                  <a:cubicBezTo>
                    <a:pt x="602" y="302"/>
                    <a:pt x="703" y="215"/>
                    <a:pt x="703" y="64"/>
                  </a:cubicBezTo>
                  <a:cubicBezTo>
                    <a:pt x="703" y="23"/>
                    <a:pt x="666" y="1"/>
                    <a:pt x="6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8" name="Google Shape;2358;p41"/>
            <p:cNvSpPr/>
            <p:nvPr/>
          </p:nvSpPr>
          <p:spPr>
            <a:xfrm>
              <a:off x="1190875" y="1571200"/>
              <a:ext cx="13300" cy="14475"/>
            </a:xfrm>
            <a:custGeom>
              <a:avLst/>
              <a:gdLst/>
              <a:ahLst/>
              <a:cxnLst/>
              <a:rect l="l" t="t" r="r" b="b"/>
              <a:pathLst>
                <a:path w="532" h="579" extrusionOk="0">
                  <a:moveTo>
                    <a:pt x="94" y="1"/>
                  </a:moveTo>
                  <a:cubicBezTo>
                    <a:pt x="88" y="1"/>
                    <a:pt x="82" y="1"/>
                    <a:pt x="76" y="2"/>
                  </a:cubicBezTo>
                  <a:cubicBezTo>
                    <a:pt x="39" y="2"/>
                    <a:pt x="1" y="39"/>
                    <a:pt x="13" y="77"/>
                  </a:cubicBezTo>
                  <a:cubicBezTo>
                    <a:pt x="51" y="165"/>
                    <a:pt x="139" y="203"/>
                    <a:pt x="214" y="278"/>
                  </a:cubicBezTo>
                  <a:cubicBezTo>
                    <a:pt x="290" y="353"/>
                    <a:pt x="352" y="441"/>
                    <a:pt x="390" y="541"/>
                  </a:cubicBezTo>
                  <a:cubicBezTo>
                    <a:pt x="403" y="568"/>
                    <a:pt x="425" y="579"/>
                    <a:pt x="448" y="579"/>
                  </a:cubicBezTo>
                  <a:cubicBezTo>
                    <a:pt x="490" y="579"/>
                    <a:pt x="532" y="540"/>
                    <a:pt x="515" y="491"/>
                  </a:cubicBezTo>
                  <a:cubicBezTo>
                    <a:pt x="478" y="378"/>
                    <a:pt x="428" y="278"/>
                    <a:pt x="352" y="178"/>
                  </a:cubicBezTo>
                  <a:cubicBezTo>
                    <a:pt x="293" y="106"/>
                    <a:pt x="199" y="1"/>
                    <a:pt x="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9" name="Google Shape;2359;p41"/>
            <p:cNvSpPr/>
            <p:nvPr/>
          </p:nvSpPr>
          <p:spPr>
            <a:xfrm>
              <a:off x="1189750" y="1573275"/>
              <a:ext cx="8700" cy="20850"/>
            </a:xfrm>
            <a:custGeom>
              <a:avLst/>
              <a:gdLst/>
              <a:ahLst/>
              <a:cxnLst/>
              <a:rect l="l" t="t" r="r" b="b"/>
              <a:pathLst>
                <a:path w="348" h="834" extrusionOk="0">
                  <a:moveTo>
                    <a:pt x="85" y="0"/>
                  </a:moveTo>
                  <a:cubicBezTo>
                    <a:pt x="47" y="0"/>
                    <a:pt x="0" y="43"/>
                    <a:pt x="21" y="95"/>
                  </a:cubicBezTo>
                  <a:cubicBezTo>
                    <a:pt x="46" y="195"/>
                    <a:pt x="121" y="283"/>
                    <a:pt x="146" y="383"/>
                  </a:cubicBezTo>
                  <a:cubicBezTo>
                    <a:pt x="196" y="509"/>
                    <a:pt x="196" y="647"/>
                    <a:pt x="184" y="772"/>
                  </a:cubicBezTo>
                  <a:cubicBezTo>
                    <a:pt x="176" y="810"/>
                    <a:pt x="205" y="834"/>
                    <a:pt x="234" y="834"/>
                  </a:cubicBezTo>
                  <a:cubicBezTo>
                    <a:pt x="254" y="834"/>
                    <a:pt x="274" y="823"/>
                    <a:pt x="284" y="797"/>
                  </a:cubicBezTo>
                  <a:cubicBezTo>
                    <a:pt x="347" y="559"/>
                    <a:pt x="347" y="170"/>
                    <a:pt x="109" y="7"/>
                  </a:cubicBezTo>
                  <a:cubicBezTo>
                    <a:pt x="102" y="2"/>
                    <a:pt x="94" y="0"/>
                    <a:pt x="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0" name="Google Shape;2360;p41"/>
            <p:cNvSpPr/>
            <p:nvPr/>
          </p:nvSpPr>
          <p:spPr>
            <a:xfrm>
              <a:off x="1301000" y="1494050"/>
              <a:ext cx="87250" cy="81300"/>
            </a:xfrm>
            <a:custGeom>
              <a:avLst/>
              <a:gdLst/>
              <a:ahLst/>
              <a:cxnLst/>
              <a:rect l="l" t="t" r="r" b="b"/>
              <a:pathLst>
                <a:path w="3490" h="3252" extrusionOk="0">
                  <a:moveTo>
                    <a:pt x="1656" y="0"/>
                  </a:moveTo>
                  <a:cubicBezTo>
                    <a:pt x="1467" y="0"/>
                    <a:pt x="1261" y="96"/>
                    <a:pt x="1155" y="252"/>
                  </a:cubicBezTo>
                  <a:cubicBezTo>
                    <a:pt x="967" y="540"/>
                    <a:pt x="1343" y="1318"/>
                    <a:pt x="1343" y="1318"/>
                  </a:cubicBezTo>
                  <a:cubicBezTo>
                    <a:pt x="1343" y="1318"/>
                    <a:pt x="1017" y="1005"/>
                    <a:pt x="666" y="955"/>
                  </a:cubicBezTo>
                  <a:cubicBezTo>
                    <a:pt x="631" y="951"/>
                    <a:pt x="598" y="949"/>
                    <a:pt x="565" y="949"/>
                  </a:cubicBezTo>
                  <a:cubicBezTo>
                    <a:pt x="371" y="949"/>
                    <a:pt x="210" y="1021"/>
                    <a:pt x="113" y="1268"/>
                  </a:cubicBezTo>
                  <a:cubicBezTo>
                    <a:pt x="1" y="1544"/>
                    <a:pt x="189" y="1833"/>
                    <a:pt x="427" y="1933"/>
                  </a:cubicBezTo>
                  <a:cubicBezTo>
                    <a:pt x="623" y="2013"/>
                    <a:pt x="841" y="2030"/>
                    <a:pt x="989" y="2030"/>
                  </a:cubicBezTo>
                  <a:cubicBezTo>
                    <a:pt x="1096" y="2030"/>
                    <a:pt x="1168" y="2021"/>
                    <a:pt x="1168" y="2021"/>
                  </a:cubicBezTo>
                  <a:lnTo>
                    <a:pt x="1168" y="2021"/>
                  </a:lnTo>
                  <a:cubicBezTo>
                    <a:pt x="1168" y="2021"/>
                    <a:pt x="289" y="2649"/>
                    <a:pt x="917" y="3138"/>
                  </a:cubicBezTo>
                  <a:cubicBezTo>
                    <a:pt x="993" y="3198"/>
                    <a:pt x="1078" y="3226"/>
                    <a:pt x="1166" y="3226"/>
                  </a:cubicBezTo>
                  <a:cubicBezTo>
                    <a:pt x="1481" y="3226"/>
                    <a:pt x="1827" y="2872"/>
                    <a:pt x="1895" y="2410"/>
                  </a:cubicBezTo>
                  <a:cubicBezTo>
                    <a:pt x="1983" y="2636"/>
                    <a:pt x="2247" y="2987"/>
                    <a:pt x="2435" y="3138"/>
                  </a:cubicBezTo>
                  <a:cubicBezTo>
                    <a:pt x="2532" y="3211"/>
                    <a:pt x="2655" y="3251"/>
                    <a:pt x="2773" y="3251"/>
                  </a:cubicBezTo>
                  <a:cubicBezTo>
                    <a:pt x="2900" y="3251"/>
                    <a:pt x="3022" y="3204"/>
                    <a:pt x="3100" y="3100"/>
                  </a:cubicBezTo>
                  <a:cubicBezTo>
                    <a:pt x="3188" y="2975"/>
                    <a:pt x="3188" y="2787"/>
                    <a:pt x="3150" y="2636"/>
                  </a:cubicBezTo>
                  <a:cubicBezTo>
                    <a:pt x="3062" y="2272"/>
                    <a:pt x="2724" y="2071"/>
                    <a:pt x="2448" y="1846"/>
                  </a:cubicBezTo>
                  <a:lnTo>
                    <a:pt x="2448" y="1846"/>
                  </a:lnTo>
                  <a:cubicBezTo>
                    <a:pt x="2464" y="1846"/>
                    <a:pt x="2481" y="1846"/>
                    <a:pt x="2499" y="1846"/>
                  </a:cubicBezTo>
                  <a:cubicBezTo>
                    <a:pt x="2832" y="1846"/>
                    <a:pt x="3269" y="1730"/>
                    <a:pt x="3376" y="1431"/>
                  </a:cubicBezTo>
                  <a:cubicBezTo>
                    <a:pt x="3489" y="1130"/>
                    <a:pt x="3276" y="754"/>
                    <a:pt x="2962" y="678"/>
                  </a:cubicBezTo>
                  <a:cubicBezTo>
                    <a:pt x="2910" y="666"/>
                    <a:pt x="2859" y="660"/>
                    <a:pt x="2808" y="660"/>
                  </a:cubicBezTo>
                  <a:cubicBezTo>
                    <a:pt x="2549" y="660"/>
                    <a:pt x="2298" y="822"/>
                    <a:pt x="2046" y="1168"/>
                  </a:cubicBezTo>
                  <a:cubicBezTo>
                    <a:pt x="2184" y="842"/>
                    <a:pt x="2184" y="503"/>
                    <a:pt x="2008" y="189"/>
                  </a:cubicBezTo>
                  <a:cubicBezTo>
                    <a:pt x="1937" y="58"/>
                    <a:pt x="1802" y="0"/>
                    <a:pt x="1656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1" name="Google Shape;2361;p41"/>
            <p:cNvSpPr/>
            <p:nvPr/>
          </p:nvSpPr>
          <p:spPr>
            <a:xfrm>
              <a:off x="1346650" y="1542675"/>
              <a:ext cx="12050" cy="8425"/>
            </a:xfrm>
            <a:custGeom>
              <a:avLst/>
              <a:gdLst/>
              <a:ahLst/>
              <a:cxnLst/>
              <a:rect l="l" t="t" r="r" b="b"/>
              <a:pathLst>
                <a:path w="482" h="337" extrusionOk="0">
                  <a:moveTo>
                    <a:pt x="134" y="0"/>
                  </a:moveTo>
                  <a:cubicBezTo>
                    <a:pt x="48" y="0"/>
                    <a:pt x="0" y="134"/>
                    <a:pt x="107" y="177"/>
                  </a:cubicBezTo>
                  <a:cubicBezTo>
                    <a:pt x="195" y="214"/>
                    <a:pt x="270" y="252"/>
                    <a:pt x="333" y="315"/>
                  </a:cubicBezTo>
                  <a:cubicBezTo>
                    <a:pt x="351" y="330"/>
                    <a:pt x="370" y="336"/>
                    <a:pt x="387" y="336"/>
                  </a:cubicBezTo>
                  <a:cubicBezTo>
                    <a:pt x="442" y="336"/>
                    <a:pt x="481" y="271"/>
                    <a:pt x="433" y="214"/>
                  </a:cubicBezTo>
                  <a:cubicBezTo>
                    <a:pt x="371" y="126"/>
                    <a:pt x="283" y="64"/>
                    <a:pt x="182" y="13"/>
                  </a:cubicBezTo>
                  <a:cubicBezTo>
                    <a:pt x="166" y="4"/>
                    <a:pt x="14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2" name="Google Shape;2362;p41"/>
            <p:cNvSpPr/>
            <p:nvPr/>
          </p:nvSpPr>
          <p:spPr>
            <a:xfrm>
              <a:off x="1345975" y="1538675"/>
              <a:ext cx="12975" cy="5375"/>
            </a:xfrm>
            <a:custGeom>
              <a:avLst/>
              <a:gdLst/>
              <a:ahLst/>
              <a:cxnLst/>
              <a:rect l="l" t="t" r="r" b="b"/>
              <a:pathLst>
                <a:path w="519" h="215" extrusionOk="0">
                  <a:moveTo>
                    <a:pt x="285" y="0"/>
                  </a:moveTo>
                  <a:cubicBezTo>
                    <a:pt x="150" y="0"/>
                    <a:pt x="0" y="37"/>
                    <a:pt x="9" y="161"/>
                  </a:cubicBezTo>
                  <a:cubicBezTo>
                    <a:pt x="21" y="186"/>
                    <a:pt x="34" y="199"/>
                    <a:pt x="46" y="211"/>
                  </a:cubicBezTo>
                  <a:cubicBezTo>
                    <a:pt x="58" y="213"/>
                    <a:pt x="68" y="214"/>
                    <a:pt x="78" y="214"/>
                  </a:cubicBezTo>
                  <a:cubicBezTo>
                    <a:pt x="123" y="214"/>
                    <a:pt x="156" y="194"/>
                    <a:pt x="197" y="173"/>
                  </a:cubicBezTo>
                  <a:cubicBezTo>
                    <a:pt x="253" y="145"/>
                    <a:pt x="310" y="131"/>
                    <a:pt x="366" y="131"/>
                  </a:cubicBezTo>
                  <a:cubicBezTo>
                    <a:pt x="385" y="131"/>
                    <a:pt x="404" y="133"/>
                    <a:pt x="423" y="136"/>
                  </a:cubicBezTo>
                  <a:cubicBezTo>
                    <a:pt x="428" y="137"/>
                    <a:pt x="432" y="137"/>
                    <a:pt x="437" y="137"/>
                  </a:cubicBezTo>
                  <a:cubicBezTo>
                    <a:pt x="501" y="137"/>
                    <a:pt x="519" y="58"/>
                    <a:pt x="460" y="23"/>
                  </a:cubicBezTo>
                  <a:cubicBezTo>
                    <a:pt x="422" y="10"/>
                    <a:pt x="355" y="0"/>
                    <a:pt x="2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3" name="Google Shape;2363;p41"/>
            <p:cNvSpPr/>
            <p:nvPr/>
          </p:nvSpPr>
          <p:spPr>
            <a:xfrm>
              <a:off x="1352450" y="1527425"/>
              <a:ext cx="12650" cy="8450"/>
            </a:xfrm>
            <a:custGeom>
              <a:avLst/>
              <a:gdLst/>
              <a:ahLst/>
              <a:cxnLst/>
              <a:rect l="l" t="t" r="r" b="b"/>
              <a:pathLst>
                <a:path w="506" h="338" extrusionOk="0">
                  <a:moveTo>
                    <a:pt x="422" y="0"/>
                  </a:moveTo>
                  <a:cubicBezTo>
                    <a:pt x="412" y="0"/>
                    <a:pt x="401" y="3"/>
                    <a:pt x="390" y="9"/>
                  </a:cubicBezTo>
                  <a:cubicBezTo>
                    <a:pt x="314" y="59"/>
                    <a:pt x="252" y="96"/>
                    <a:pt x="176" y="134"/>
                  </a:cubicBezTo>
                  <a:cubicBezTo>
                    <a:pt x="101" y="172"/>
                    <a:pt x="38" y="184"/>
                    <a:pt x="13" y="260"/>
                  </a:cubicBezTo>
                  <a:cubicBezTo>
                    <a:pt x="1" y="285"/>
                    <a:pt x="1" y="335"/>
                    <a:pt x="38" y="335"/>
                  </a:cubicBezTo>
                  <a:cubicBezTo>
                    <a:pt x="50" y="337"/>
                    <a:pt x="61" y="338"/>
                    <a:pt x="72" y="338"/>
                  </a:cubicBezTo>
                  <a:cubicBezTo>
                    <a:pt x="213" y="338"/>
                    <a:pt x="359" y="203"/>
                    <a:pt x="452" y="121"/>
                  </a:cubicBezTo>
                  <a:cubicBezTo>
                    <a:pt x="505" y="79"/>
                    <a:pt x="478" y="0"/>
                    <a:pt x="4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4" name="Google Shape;2364;p41"/>
            <p:cNvSpPr/>
            <p:nvPr/>
          </p:nvSpPr>
          <p:spPr>
            <a:xfrm>
              <a:off x="1342725" y="1528275"/>
              <a:ext cx="12050" cy="14775"/>
            </a:xfrm>
            <a:custGeom>
              <a:avLst/>
              <a:gdLst/>
              <a:ahLst/>
              <a:cxnLst/>
              <a:rect l="l" t="t" r="r" b="b"/>
              <a:pathLst>
                <a:path w="482" h="591" extrusionOk="0">
                  <a:moveTo>
                    <a:pt x="386" y="1"/>
                  </a:moveTo>
                  <a:cubicBezTo>
                    <a:pt x="363" y="1"/>
                    <a:pt x="340" y="12"/>
                    <a:pt x="327" y="37"/>
                  </a:cubicBezTo>
                  <a:cubicBezTo>
                    <a:pt x="264" y="150"/>
                    <a:pt x="189" y="263"/>
                    <a:pt x="113" y="376"/>
                  </a:cubicBezTo>
                  <a:cubicBezTo>
                    <a:pt x="76" y="426"/>
                    <a:pt x="1" y="527"/>
                    <a:pt x="88" y="577"/>
                  </a:cubicBezTo>
                  <a:cubicBezTo>
                    <a:pt x="105" y="586"/>
                    <a:pt x="121" y="591"/>
                    <a:pt x="138" y="591"/>
                  </a:cubicBezTo>
                  <a:cubicBezTo>
                    <a:pt x="294" y="591"/>
                    <a:pt x="431" y="191"/>
                    <a:pt x="465" y="100"/>
                  </a:cubicBezTo>
                  <a:cubicBezTo>
                    <a:pt x="481" y="42"/>
                    <a:pt x="432" y="1"/>
                    <a:pt x="3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5" name="Google Shape;2365;p41"/>
            <p:cNvSpPr/>
            <p:nvPr/>
          </p:nvSpPr>
          <p:spPr>
            <a:xfrm>
              <a:off x="1342725" y="1518900"/>
              <a:ext cx="5550" cy="8675"/>
            </a:xfrm>
            <a:custGeom>
              <a:avLst/>
              <a:gdLst/>
              <a:ahLst/>
              <a:cxnLst/>
              <a:rect l="l" t="t" r="r" b="b"/>
              <a:pathLst>
                <a:path w="222" h="347" extrusionOk="0">
                  <a:moveTo>
                    <a:pt x="151" y="0"/>
                  </a:moveTo>
                  <a:cubicBezTo>
                    <a:pt x="127" y="0"/>
                    <a:pt x="103" y="11"/>
                    <a:pt x="88" y="36"/>
                  </a:cubicBezTo>
                  <a:cubicBezTo>
                    <a:pt x="38" y="111"/>
                    <a:pt x="1" y="212"/>
                    <a:pt x="26" y="299"/>
                  </a:cubicBezTo>
                  <a:cubicBezTo>
                    <a:pt x="26" y="330"/>
                    <a:pt x="53" y="346"/>
                    <a:pt x="81" y="346"/>
                  </a:cubicBezTo>
                  <a:cubicBezTo>
                    <a:pt x="98" y="346"/>
                    <a:pt x="116" y="339"/>
                    <a:pt x="126" y="324"/>
                  </a:cubicBezTo>
                  <a:cubicBezTo>
                    <a:pt x="189" y="262"/>
                    <a:pt x="214" y="161"/>
                    <a:pt x="214" y="73"/>
                  </a:cubicBezTo>
                  <a:cubicBezTo>
                    <a:pt x="222" y="28"/>
                    <a:pt x="187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6" name="Google Shape;2366;p41"/>
            <p:cNvSpPr/>
            <p:nvPr/>
          </p:nvSpPr>
          <p:spPr>
            <a:xfrm>
              <a:off x="1338325" y="1528600"/>
              <a:ext cx="7250" cy="15750"/>
            </a:xfrm>
            <a:custGeom>
              <a:avLst/>
              <a:gdLst/>
              <a:ahLst/>
              <a:cxnLst/>
              <a:rect l="l" t="t" r="r" b="b"/>
              <a:pathLst>
                <a:path w="290" h="630" extrusionOk="0">
                  <a:moveTo>
                    <a:pt x="154" y="1"/>
                  </a:moveTo>
                  <a:cubicBezTo>
                    <a:pt x="108" y="1"/>
                    <a:pt x="61" y="54"/>
                    <a:pt x="89" y="100"/>
                  </a:cubicBezTo>
                  <a:cubicBezTo>
                    <a:pt x="189" y="250"/>
                    <a:pt x="1" y="413"/>
                    <a:pt x="1" y="551"/>
                  </a:cubicBezTo>
                  <a:cubicBezTo>
                    <a:pt x="1" y="595"/>
                    <a:pt x="39" y="629"/>
                    <a:pt x="73" y="629"/>
                  </a:cubicBezTo>
                  <a:cubicBezTo>
                    <a:pt x="79" y="629"/>
                    <a:pt x="84" y="628"/>
                    <a:pt x="89" y="627"/>
                  </a:cubicBezTo>
                  <a:cubicBezTo>
                    <a:pt x="202" y="576"/>
                    <a:pt x="252" y="438"/>
                    <a:pt x="264" y="325"/>
                  </a:cubicBezTo>
                  <a:cubicBezTo>
                    <a:pt x="289" y="213"/>
                    <a:pt x="289" y="100"/>
                    <a:pt x="202" y="24"/>
                  </a:cubicBezTo>
                  <a:cubicBezTo>
                    <a:pt x="188" y="8"/>
                    <a:pt x="171" y="1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7" name="Google Shape;2367;p41"/>
            <p:cNvSpPr/>
            <p:nvPr/>
          </p:nvSpPr>
          <p:spPr>
            <a:xfrm>
              <a:off x="1337700" y="1541100"/>
              <a:ext cx="15550" cy="5450"/>
            </a:xfrm>
            <a:custGeom>
              <a:avLst/>
              <a:gdLst/>
              <a:ahLst/>
              <a:cxnLst/>
              <a:rect l="l" t="t" r="r" b="b"/>
              <a:pathLst>
                <a:path w="622" h="218" extrusionOk="0">
                  <a:moveTo>
                    <a:pt x="216" y="0"/>
                  </a:moveTo>
                  <a:cubicBezTo>
                    <a:pt x="137" y="0"/>
                    <a:pt x="66" y="23"/>
                    <a:pt x="26" y="89"/>
                  </a:cubicBezTo>
                  <a:cubicBezTo>
                    <a:pt x="1" y="114"/>
                    <a:pt x="13" y="152"/>
                    <a:pt x="51" y="164"/>
                  </a:cubicBezTo>
                  <a:cubicBezTo>
                    <a:pt x="78" y="180"/>
                    <a:pt x="105" y="185"/>
                    <a:pt x="133" y="185"/>
                  </a:cubicBezTo>
                  <a:cubicBezTo>
                    <a:pt x="170" y="185"/>
                    <a:pt x="209" y="177"/>
                    <a:pt x="252" y="177"/>
                  </a:cubicBezTo>
                  <a:cubicBezTo>
                    <a:pt x="340" y="177"/>
                    <a:pt x="415" y="189"/>
                    <a:pt x="490" y="214"/>
                  </a:cubicBezTo>
                  <a:cubicBezTo>
                    <a:pt x="497" y="217"/>
                    <a:pt x="504" y="218"/>
                    <a:pt x="510" y="218"/>
                  </a:cubicBezTo>
                  <a:cubicBezTo>
                    <a:pt x="576" y="218"/>
                    <a:pt x="621" y="112"/>
                    <a:pt x="553" y="89"/>
                  </a:cubicBezTo>
                  <a:cubicBezTo>
                    <a:pt x="470" y="51"/>
                    <a:pt x="334" y="0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8" name="Google Shape;2368;p41"/>
            <p:cNvSpPr/>
            <p:nvPr/>
          </p:nvSpPr>
          <p:spPr>
            <a:xfrm>
              <a:off x="1338325" y="1543800"/>
              <a:ext cx="15250" cy="10675"/>
            </a:xfrm>
            <a:custGeom>
              <a:avLst/>
              <a:gdLst/>
              <a:ahLst/>
              <a:cxnLst/>
              <a:rect l="l" t="t" r="r" b="b"/>
              <a:pathLst>
                <a:path w="610" h="427" extrusionOk="0">
                  <a:moveTo>
                    <a:pt x="112" y="0"/>
                  </a:moveTo>
                  <a:cubicBezTo>
                    <a:pt x="96" y="0"/>
                    <a:pt x="79" y="2"/>
                    <a:pt x="64" y="6"/>
                  </a:cubicBezTo>
                  <a:cubicBezTo>
                    <a:pt x="13" y="31"/>
                    <a:pt x="1" y="94"/>
                    <a:pt x="51" y="132"/>
                  </a:cubicBezTo>
                  <a:cubicBezTo>
                    <a:pt x="126" y="182"/>
                    <a:pt x="214" y="182"/>
                    <a:pt x="302" y="232"/>
                  </a:cubicBezTo>
                  <a:cubicBezTo>
                    <a:pt x="377" y="270"/>
                    <a:pt x="453" y="332"/>
                    <a:pt x="515" y="408"/>
                  </a:cubicBezTo>
                  <a:cubicBezTo>
                    <a:pt x="525" y="421"/>
                    <a:pt x="537" y="426"/>
                    <a:pt x="548" y="426"/>
                  </a:cubicBezTo>
                  <a:cubicBezTo>
                    <a:pt x="580" y="426"/>
                    <a:pt x="609" y="382"/>
                    <a:pt x="591" y="345"/>
                  </a:cubicBezTo>
                  <a:cubicBezTo>
                    <a:pt x="540" y="245"/>
                    <a:pt x="465" y="157"/>
                    <a:pt x="377" y="94"/>
                  </a:cubicBezTo>
                  <a:cubicBezTo>
                    <a:pt x="303" y="52"/>
                    <a:pt x="202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9" name="Google Shape;2369;p41"/>
            <p:cNvSpPr/>
            <p:nvPr/>
          </p:nvSpPr>
          <p:spPr>
            <a:xfrm>
              <a:off x="1395125" y="1542900"/>
              <a:ext cx="74050" cy="70050"/>
            </a:xfrm>
            <a:custGeom>
              <a:avLst/>
              <a:gdLst/>
              <a:ahLst/>
              <a:cxnLst/>
              <a:rect l="l" t="t" r="r" b="b"/>
              <a:pathLst>
                <a:path w="2962" h="2802" extrusionOk="0">
                  <a:moveTo>
                    <a:pt x="1088" y="1"/>
                  </a:moveTo>
                  <a:cubicBezTo>
                    <a:pt x="899" y="1"/>
                    <a:pt x="689" y="154"/>
                    <a:pt x="628" y="356"/>
                  </a:cubicBezTo>
                  <a:cubicBezTo>
                    <a:pt x="540" y="632"/>
                    <a:pt x="1042" y="1171"/>
                    <a:pt x="1042" y="1171"/>
                  </a:cubicBezTo>
                  <a:cubicBezTo>
                    <a:pt x="1042" y="1171"/>
                    <a:pt x="773" y="1037"/>
                    <a:pt x="504" y="1037"/>
                  </a:cubicBezTo>
                  <a:cubicBezTo>
                    <a:pt x="465" y="1037"/>
                    <a:pt x="427" y="1040"/>
                    <a:pt x="389" y="1046"/>
                  </a:cubicBezTo>
                  <a:cubicBezTo>
                    <a:pt x="201" y="1084"/>
                    <a:pt x="38" y="1171"/>
                    <a:pt x="13" y="1435"/>
                  </a:cubicBezTo>
                  <a:cubicBezTo>
                    <a:pt x="0" y="1699"/>
                    <a:pt x="226" y="1887"/>
                    <a:pt x="439" y="1912"/>
                  </a:cubicBezTo>
                  <a:cubicBezTo>
                    <a:pt x="466" y="1914"/>
                    <a:pt x="492" y="1915"/>
                    <a:pt x="518" y="1915"/>
                  </a:cubicBezTo>
                  <a:cubicBezTo>
                    <a:pt x="803" y="1915"/>
                    <a:pt x="1067" y="1799"/>
                    <a:pt x="1067" y="1799"/>
                  </a:cubicBezTo>
                  <a:lnTo>
                    <a:pt x="1067" y="1799"/>
                  </a:lnTo>
                  <a:cubicBezTo>
                    <a:pt x="1067" y="1799"/>
                    <a:pt x="502" y="2527"/>
                    <a:pt x="1130" y="2778"/>
                  </a:cubicBezTo>
                  <a:cubicBezTo>
                    <a:pt x="1173" y="2794"/>
                    <a:pt x="1216" y="2802"/>
                    <a:pt x="1258" y="2802"/>
                  </a:cubicBezTo>
                  <a:cubicBezTo>
                    <a:pt x="1568" y="2802"/>
                    <a:pt x="1823" y="2379"/>
                    <a:pt x="1757" y="1937"/>
                  </a:cubicBezTo>
                  <a:lnTo>
                    <a:pt x="1757" y="1937"/>
                  </a:lnTo>
                  <a:cubicBezTo>
                    <a:pt x="1895" y="2100"/>
                    <a:pt x="2184" y="2326"/>
                    <a:pt x="2384" y="2401"/>
                  </a:cubicBezTo>
                  <a:cubicBezTo>
                    <a:pt x="2436" y="2421"/>
                    <a:pt x="2492" y="2430"/>
                    <a:pt x="2548" y="2430"/>
                  </a:cubicBezTo>
                  <a:cubicBezTo>
                    <a:pt x="2708" y="2430"/>
                    <a:pt x="2865" y="2353"/>
                    <a:pt x="2912" y="2213"/>
                  </a:cubicBezTo>
                  <a:cubicBezTo>
                    <a:pt x="2962" y="2075"/>
                    <a:pt x="2912" y="1937"/>
                    <a:pt x="2849" y="1811"/>
                  </a:cubicBezTo>
                  <a:cubicBezTo>
                    <a:pt x="2686" y="1535"/>
                    <a:pt x="2359" y="1460"/>
                    <a:pt x="2071" y="1335"/>
                  </a:cubicBezTo>
                  <a:cubicBezTo>
                    <a:pt x="2359" y="1259"/>
                    <a:pt x="2723" y="1046"/>
                    <a:pt x="2736" y="770"/>
                  </a:cubicBezTo>
                  <a:cubicBezTo>
                    <a:pt x="2748" y="500"/>
                    <a:pt x="2497" y="255"/>
                    <a:pt x="2229" y="255"/>
                  </a:cubicBezTo>
                  <a:cubicBezTo>
                    <a:pt x="2222" y="255"/>
                    <a:pt x="2215" y="255"/>
                    <a:pt x="2209" y="255"/>
                  </a:cubicBezTo>
                  <a:cubicBezTo>
                    <a:pt x="1933" y="268"/>
                    <a:pt x="1732" y="469"/>
                    <a:pt x="1581" y="883"/>
                  </a:cubicBezTo>
                  <a:cubicBezTo>
                    <a:pt x="1606" y="582"/>
                    <a:pt x="1531" y="306"/>
                    <a:pt x="1305" y="92"/>
                  </a:cubicBezTo>
                  <a:cubicBezTo>
                    <a:pt x="1245" y="28"/>
                    <a:pt x="1168" y="1"/>
                    <a:pt x="1088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0" name="Google Shape;2370;p41"/>
            <p:cNvSpPr/>
            <p:nvPr/>
          </p:nvSpPr>
          <p:spPr>
            <a:xfrm>
              <a:off x="1435150" y="1580900"/>
              <a:ext cx="11550" cy="6225"/>
            </a:xfrm>
            <a:custGeom>
              <a:avLst/>
              <a:gdLst/>
              <a:ahLst/>
              <a:cxnLst/>
              <a:rect l="l" t="t" r="r" b="b"/>
              <a:pathLst>
                <a:path w="462" h="249" extrusionOk="0">
                  <a:moveTo>
                    <a:pt x="135" y="1"/>
                  </a:moveTo>
                  <a:cubicBezTo>
                    <a:pt x="27" y="1"/>
                    <a:pt x="1" y="179"/>
                    <a:pt x="131" y="191"/>
                  </a:cubicBezTo>
                  <a:cubicBezTo>
                    <a:pt x="206" y="191"/>
                    <a:pt x="282" y="216"/>
                    <a:pt x="357" y="241"/>
                  </a:cubicBezTo>
                  <a:cubicBezTo>
                    <a:pt x="366" y="246"/>
                    <a:pt x="375" y="248"/>
                    <a:pt x="384" y="248"/>
                  </a:cubicBezTo>
                  <a:cubicBezTo>
                    <a:pt x="440" y="248"/>
                    <a:pt x="462" y="149"/>
                    <a:pt x="407" y="116"/>
                  </a:cubicBezTo>
                  <a:cubicBezTo>
                    <a:pt x="332" y="66"/>
                    <a:pt x="244" y="28"/>
                    <a:pt x="156" y="3"/>
                  </a:cubicBezTo>
                  <a:cubicBezTo>
                    <a:pt x="149" y="1"/>
                    <a:pt x="142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1" name="Google Shape;2371;p41"/>
            <p:cNvSpPr/>
            <p:nvPr/>
          </p:nvSpPr>
          <p:spPr>
            <a:xfrm>
              <a:off x="1434025" y="1576525"/>
              <a:ext cx="11000" cy="6775"/>
            </a:xfrm>
            <a:custGeom>
              <a:avLst/>
              <a:gdLst/>
              <a:ahLst/>
              <a:cxnLst/>
              <a:rect l="l" t="t" r="r" b="b"/>
              <a:pathLst>
                <a:path w="440" h="271" extrusionOk="0">
                  <a:moveTo>
                    <a:pt x="314" y="0"/>
                  </a:moveTo>
                  <a:cubicBezTo>
                    <a:pt x="199" y="0"/>
                    <a:pt x="81" y="51"/>
                    <a:pt x="13" y="153"/>
                  </a:cubicBezTo>
                  <a:cubicBezTo>
                    <a:pt x="0" y="178"/>
                    <a:pt x="0" y="215"/>
                    <a:pt x="13" y="241"/>
                  </a:cubicBezTo>
                  <a:cubicBezTo>
                    <a:pt x="27" y="261"/>
                    <a:pt x="48" y="271"/>
                    <a:pt x="71" y="271"/>
                  </a:cubicBezTo>
                  <a:cubicBezTo>
                    <a:pt x="89" y="271"/>
                    <a:pt x="109" y="264"/>
                    <a:pt x="126" y="253"/>
                  </a:cubicBezTo>
                  <a:cubicBezTo>
                    <a:pt x="163" y="241"/>
                    <a:pt x="188" y="190"/>
                    <a:pt x="226" y="178"/>
                  </a:cubicBezTo>
                  <a:cubicBezTo>
                    <a:pt x="276" y="140"/>
                    <a:pt x="327" y="128"/>
                    <a:pt x="377" y="115"/>
                  </a:cubicBezTo>
                  <a:cubicBezTo>
                    <a:pt x="439" y="115"/>
                    <a:pt x="414" y="15"/>
                    <a:pt x="352" y="2"/>
                  </a:cubicBezTo>
                  <a:cubicBezTo>
                    <a:pt x="339" y="1"/>
                    <a:pt x="326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2" name="Google Shape;2372;p41"/>
            <p:cNvSpPr/>
            <p:nvPr/>
          </p:nvSpPr>
          <p:spPr>
            <a:xfrm>
              <a:off x="1437475" y="1565475"/>
              <a:ext cx="9775" cy="9600"/>
            </a:xfrm>
            <a:custGeom>
              <a:avLst/>
              <a:gdLst/>
              <a:ahLst/>
              <a:cxnLst/>
              <a:rect l="l" t="t" r="r" b="b"/>
              <a:pathLst>
                <a:path w="391" h="384" extrusionOk="0">
                  <a:moveTo>
                    <a:pt x="303" y="1"/>
                  </a:moveTo>
                  <a:cubicBezTo>
                    <a:pt x="289" y="1"/>
                    <a:pt x="275" y="6"/>
                    <a:pt x="264" y="18"/>
                  </a:cubicBezTo>
                  <a:cubicBezTo>
                    <a:pt x="201" y="80"/>
                    <a:pt x="151" y="130"/>
                    <a:pt x="88" y="181"/>
                  </a:cubicBezTo>
                  <a:cubicBezTo>
                    <a:pt x="38" y="231"/>
                    <a:pt x="13" y="256"/>
                    <a:pt x="0" y="331"/>
                  </a:cubicBezTo>
                  <a:cubicBezTo>
                    <a:pt x="0" y="353"/>
                    <a:pt x="19" y="384"/>
                    <a:pt x="40" y="384"/>
                  </a:cubicBezTo>
                  <a:cubicBezTo>
                    <a:pt x="44" y="384"/>
                    <a:pt x="47" y="383"/>
                    <a:pt x="50" y="381"/>
                  </a:cubicBezTo>
                  <a:cubicBezTo>
                    <a:pt x="189" y="369"/>
                    <a:pt x="289" y="193"/>
                    <a:pt x="352" y="93"/>
                  </a:cubicBezTo>
                  <a:cubicBezTo>
                    <a:pt x="390" y="54"/>
                    <a:pt x="347" y="1"/>
                    <a:pt x="3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3" name="Google Shape;2373;p41"/>
            <p:cNvSpPr/>
            <p:nvPr/>
          </p:nvSpPr>
          <p:spPr>
            <a:xfrm>
              <a:off x="1431500" y="1568750"/>
              <a:ext cx="7100" cy="14225"/>
            </a:xfrm>
            <a:custGeom>
              <a:avLst/>
              <a:gdLst/>
              <a:ahLst/>
              <a:cxnLst/>
              <a:rect l="l" t="t" r="r" b="b"/>
              <a:pathLst>
                <a:path w="284" h="569" extrusionOk="0">
                  <a:moveTo>
                    <a:pt x="205" y="0"/>
                  </a:moveTo>
                  <a:cubicBezTo>
                    <a:pt x="175" y="0"/>
                    <a:pt x="144" y="16"/>
                    <a:pt x="139" y="50"/>
                  </a:cubicBezTo>
                  <a:cubicBezTo>
                    <a:pt x="101" y="188"/>
                    <a:pt x="38" y="313"/>
                    <a:pt x="13" y="451"/>
                  </a:cubicBezTo>
                  <a:cubicBezTo>
                    <a:pt x="1" y="489"/>
                    <a:pt x="13" y="539"/>
                    <a:pt x="51" y="564"/>
                  </a:cubicBezTo>
                  <a:lnTo>
                    <a:pt x="76" y="564"/>
                  </a:lnTo>
                  <a:cubicBezTo>
                    <a:pt x="86" y="567"/>
                    <a:pt x="96" y="569"/>
                    <a:pt x="106" y="569"/>
                  </a:cubicBezTo>
                  <a:cubicBezTo>
                    <a:pt x="137" y="569"/>
                    <a:pt x="167" y="555"/>
                    <a:pt x="177" y="526"/>
                  </a:cubicBezTo>
                  <a:cubicBezTo>
                    <a:pt x="252" y="388"/>
                    <a:pt x="277" y="225"/>
                    <a:pt x="277" y="75"/>
                  </a:cubicBezTo>
                  <a:cubicBezTo>
                    <a:pt x="284" y="26"/>
                    <a:pt x="244" y="0"/>
                    <a:pt x="2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4" name="Google Shape;2374;p41"/>
            <p:cNvSpPr/>
            <p:nvPr/>
          </p:nvSpPr>
          <p:spPr>
            <a:xfrm>
              <a:off x="1426800" y="1562525"/>
              <a:ext cx="4725" cy="8000"/>
            </a:xfrm>
            <a:custGeom>
              <a:avLst/>
              <a:gdLst/>
              <a:ahLst/>
              <a:cxnLst/>
              <a:rect l="l" t="t" r="r" b="b"/>
              <a:pathLst>
                <a:path w="189" h="320" extrusionOk="0">
                  <a:moveTo>
                    <a:pt x="99" y="1"/>
                  </a:moveTo>
                  <a:cubicBezTo>
                    <a:pt x="70" y="1"/>
                    <a:pt x="38" y="16"/>
                    <a:pt x="26" y="48"/>
                  </a:cubicBezTo>
                  <a:cubicBezTo>
                    <a:pt x="13" y="123"/>
                    <a:pt x="1" y="211"/>
                    <a:pt x="38" y="286"/>
                  </a:cubicBezTo>
                  <a:cubicBezTo>
                    <a:pt x="50" y="309"/>
                    <a:pt x="70" y="319"/>
                    <a:pt x="90" y="319"/>
                  </a:cubicBezTo>
                  <a:cubicBezTo>
                    <a:pt x="114" y="319"/>
                    <a:pt x="138" y="306"/>
                    <a:pt x="151" y="286"/>
                  </a:cubicBezTo>
                  <a:cubicBezTo>
                    <a:pt x="189" y="211"/>
                    <a:pt x="189" y="123"/>
                    <a:pt x="164" y="48"/>
                  </a:cubicBezTo>
                  <a:cubicBezTo>
                    <a:pt x="157" y="16"/>
                    <a:pt x="129" y="1"/>
                    <a:pt x="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5" name="Google Shape;2375;p41"/>
            <p:cNvSpPr/>
            <p:nvPr/>
          </p:nvSpPr>
          <p:spPr>
            <a:xfrm>
              <a:off x="1425700" y="1571425"/>
              <a:ext cx="8350" cy="14025"/>
            </a:xfrm>
            <a:custGeom>
              <a:avLst/>
              <a:gdLst/>
              <a:ahLst/>
              <a:cxnLst/>
              <a:rect l="l" t="t" r="r" b="b"/>
              <a:pathLst>
                <a:path w="334" h="561" extrusionOk="0">
                  <a:moveTo>
                    <a:pt x="109" y="1"/>
                  </a:moveTo>
                  <a:cubicBezTo>
                    <a:pt x="53" y="1"/>
                    <a:pt x="0" y="74"/>
                    <a:pt x="45" y="118"/>
                  </a:cubicBezTo>
                  <a:cubicBezTo>
                    <a:pt x="158" y="219"/>
                    <a:pt x="45" y="394"/>
                    <a:pt x="82" y="507"/>
                  </a:cubicBezTo>
                  <a:cubicBezTo>
                    <a:pt x="91" y="534"/>
                    <a:pt x="119" y="561"/>
                    <a:pt x="148" y="561"/>
                  </a:cubicBezTo>
                  <a:cubicBezTo>
                    <a:pt x="160" y="561"/>
                    <a:pt x="172" y="556"/>
                    <a:pt x="183" y="545"/>
                  </a:cubicBezTo>
                  <a:cubicBezTo>
                    <a:pt x="333" y="445"/>
                    <a:pt x="296" y="93"/>
                    <a:pt x="132" y="5"/>
                  </a:cubicBezTo>
                  <a:cubicBezTo>
                    <a:pt x="125" y="2"/>
                    <a:pt x="117" y="1"/>
                    <a:pt x="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6" name="Google Shape;2376;p41"/>
            <p:cNvSpPr/>
            <p:nvPr/>
          </p:nvSpPr>
          <p:spPr>
            <a:xfrm>
              <a:off x="1427750" y="1580975"/>
              <a:ext cx="13500" cy="5750"/>
            </a:xfrm>
            <a:custGeom>
              <a:avLst/>
              <a:gdLst/>
              <a:ahLst/>
              <a:cxnLst/>
              <a:rect l="l" t="t" r="r" b="b"/>
              <a:pathLst>
                <a:path w="540" h="230" extrusionOk="0">
                  <a:moveTo>
                    <a:pt x="319" y="0"/>
                  </a:moveTo>
                  <a:cubicBezTo>
                    <a:pt x="190" y="0"/>
                    <a:pt x="40" y="33"/>
                    <a:pt x="13" y="150"/>
                  </a:cubicBezTo>
                  <a:cubicBezTo>
                    <a:pt x="0" y="176"/>
                    <a:pt x="25" y="213"/>
                    <a:pt x="50" y="226"/>
                  </a:cubicBezTo>
                  <a:cubicBezTo>
                    <a:pt x="62" y="228"/>
                    <a:pt x="73" y="229"/>
                    <a:pt x="83" y="229"/>
                  </a:cubicBezTo>
                  <a:cubicBezTo>
                    <a:pt x="127" y="229"/>
                    <a:pt x="160" y="209"/>
                    <a:pt x="201" y="188"/>
                  </a:cubicBezTo>
                  <a:cubicBezTo>
                    <a:pt x="276" y="163"/>
                    <a:pt x="352" y="150"/>
                    <a:pt x="439" y="150"/>
                  </a:cubicBezTo>
                  <a:cubicBezTo>
                    <a:pt x="515" y="150"/>
                    <a:pt x="540" y="25"/>
                    <a:pt x="452" y="12"/>
                  </a:cubicBezTo>
                  <a:cubicBezTo>
                    <a:pt x="417" y="5"/>
                    <a:pt x="369" y="0"/>
                    <a:pt x="3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7" name="Google Shape;2377;p41"/>
            <p:cNvSpPr/>
            <p:nvPr/>
          </p:nvSpPr>
          <p:spPr>
            <a:xfrm>
              <a:off x="1428375" y="1583725"/>
              <a:ext cx="15225" cy="6925"/>
            </a:xfrm>
            <a:custGeom>
              <a:avLst/>
              <a:gdLst/>
              <a:ahLst/>
              <a:cxnLst/>
              <a:rect l="l" t="t" r="r" b="b"/>
              <a:pathLst>
                <a:path w="609" h="277" extrusionOk="0">
                  <a:moveTo>
                    <a:pt x="181" y="0"/>
                  </a:moveTo>
                  <a:cubicBezTo>
                    <a:pt x="133" y="0"/>
                    <a:pt x="88" y="12"/>
                    <a:pt x="51" y="40"/>
                  </a:cubicBezTo>
                  <a:cubicBezTo>
                    <a:pt x="0" y="78"/>
                    <a:pt x="13" y="141"/>
                    <a:pt x="63" y="166"/>
                  </a:cubicBezTo>
                  <a:cubicBezTo>
                    <a:pt x="91" y="175"/>
                    <a:pt x="119" y="178"/>
                    <a:pt x="147" y="178"/>
                  </a:cubicBezTo>
                  <a:cubicBezTo>
                    <a:pt x="177" y="178"/>
                    <a:pt x="207" y="175"/>
                    <a:pt x="238" y="175"/>
                  </a:cubicBezTo>
                  <a:cubicBezTo>
                    <a:pt x="255" y="175"/>
                    <a:pt x="272" y="176"/>
                    <a:pt x="289" y="178"/>
                  </a:cubicBezTo>
                  <a:cubicBezTo>
                    <a:pt x="364" y="191"/>
                    <a:pt x="440" y="229"/>
                    <a:pt x="515" y="266"/>
                  </a:cubicBezTo>
                  <a:cubicBezTo>
                    <a:pt x="524" y="274"/>
                    <a:pt x="534" y="277"/>
                    <a:pt x="543" y="277"/>
                  </a:cubicBezTo>
                  <a:cubicBezTo>
                    <a:pt x="581" y="277"/>
                    <a:pt x="608" y="221"/>
                    <a:pt x="578" y="191"/>
                  </a:cubicBezTo>
                  <a:cubicBezTo>
                    <a:pt x="493" y="106"/>
                    <a:pt x="323" y="0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8" name="Google Shape;2378;p41"/>
            <p:cNvSpPr/>
            <p:nvPr/>
          </p:nvSpPr>
          <p:spPr>
            <a:xfrm>
              <a:off x="1082975" y="2229725"/>
              <a:ext cx="86300" cy="102900"/>
            </a:xfrm>
            <a:custGeom>
              <a:avLst/>
              <a:gdLst/>
              <a:ahLst/>
              <a:cxnLst/>
              <a:rect l="l" t="t" r="r" b="b"/>
              <a:pathLst>
                <a:path w="3452" h="4116" extrusionOk="0">
                  <a:moveTo>
                    <a:pt x="816" y="1"/>
                  </a:moveTo>
                  <a:lnTo>
                    <a:pt x="364" y="277"/>
                  </a:lnTo>
                  <a:cubicBezTo>
                    <a:pt x="113" y="666"/>
                    <a:pt x="0" y="1105"/>
                    <a:pt x="75" y="1569"/>
                  </a:cubicBezTo>
                  <a:cubicBezTo>
                    <a:pt x="201" y="2260"/>
                    <a:pt x="552" y="3075"/>
                    <a:pt x="1054" y="3602"/>
                  </a:cubicBezTo>
                  <a:cubicBezTo>
                    <a:pt x="1352" y="3923"/>
                    <a:pt x="1842" y="4115"/>
                    <a:pt x="2299" y="4115"/>
                  </a:cubicBezTo>
                  <a:cubicBezTo>
                    <a:pt x="2861" y="4115"/>
                    <a:pt x="3372" y="3825"/>
                    <a:pt x="3413" y="3125"/>
                  </a:cubicBezTo>
                  <a:cubicBezTo>
                    <a:pt x="3451" y="2448"/>
                    <a:pt x="3037" y="1845"/>
                    <a:pt x="2660" y="1331"/>
                  </a:cubicBezTo>
                  <a:cubicBezTo>
                    <a:pt x="2196" y="704"/>
                    <a:pt x="1631" y="89"/>
                    <a:pt x="816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9" name="Google Shape;2379;p41"/>
            <p:cNvSpPr/>
            <p:nvPr/>
          </p:nvSpPr>
          <p:spPr>
            <a:xfrm>
              <a:off x="1082650" y="2226025"/>
              <a:ext cx="38300" cy="31750"/>
            </a:xfrm>
            <a:custGeom>
              <a:avLst/>
              <a:gdLst/>
              <a:ahLst/>
              <a:cxnLst/>
              <a:rect l="l" t="t" r="r" b="b"/>
              <a:pathLst>
                <a:path w="1532" h="1270" extrusionOk="0">
                  <a:moveTo>
                    <a:pt x="820" y="1"/>
                  </a:moveTo>
                  <a:cubicBezTo>
                    <a:pt x="735" y="1"/>
                    <a:pt x="643" y="22"/>
                    <a:pt x="540" y="74"/>
                  </a:cubicBezTo>
                  <a:cubicBezTo>
                    <a:pt x="452" y="99"/>
                    <a:pt x="377" y="149"/>
                    <a:pt x="314" y="212"/>
                  </a:cubicBezTo>
                  <a:cubicBezTo>
                    <a:pt x="214" y="312"/>
                    <a:pt x="164" y="450"/>
                    <a:pt x="113" y="588"/>
                  </a:cubicBezTo>
                  <a:cubicBezTo>
                    <a:pt x="63" y="726"/>
                    <a:pt x="1" y="864"/>
                    <a:pt x="1" y="1015"/>
                  </a:cubicBezTo>
                  <a:cubicBezTo>
                    <a:pt x="1" y="1115"/>
                    <a:pt x="38" y="1241"/>
                    <a:pt x="139" y="1266"/>
                  </a:cubicBezTo>
                  <a:cubicBezTo>
                    <a:pt x="149" y="1268"/>
                    <a:pt x="160" y="1270"/>
                    <a:pt x="170" y="1270"/>
                  </a:cubicBezTo>
                  <a:cubicBezTo>
                    <a:pt x="257" y="1270"/>
                    <a:pt x="332" y="1180"/>
                    <a:pt x="377" y="1090"/>
                  </a:cubicBezTo>
                  <a:cubicBezTo>
                    <a:pt x="477" y="927"/>
                    <a:pt x="528" y="739"/>
                    <a:pt x="540" y="550"/>
                  </a:cubicBezTo>
                  <a:cubicBezTo>
                    <a:pt x="628" y="714"/>
                    <a:pt x="753" y="852"/>
                    <a:pt x="917" y="939"/>
                  </a:cubicBezTo>
                  <a:cubicBezTo>
                    <a:pt x="944" y="958"/>
                    <a:pt x="972" y="969"/>
                    <a:pt x="999" y="969"/>
                  </a:cubicBezTo>
                  <a:cubicBezTo>
                    <a:pt x="1009" y="969"/>
                    <a:pt x="1019" y="968"/>
                    <a:pt x="1030" y="964"/>
                  </a:cubicBezTo>
                  <a:cubicBezTo>
                    <a:pt x="1080" y="952"/>
                    <a:pt x="1105" y="889"/>
                    <a:pt x="1105" y="839"/>
                  </a:cubicBezTo>
                  <a:cubicBezTo>
                    <a:pt x="1092" y="776"/>
                    <a:pt x="1067" y="739"/>
                    <a:pt x="1030" y="688"/>
                  </a:cubicBezTo>
                  <a:lnTo>
                    <a:pt x="841" y="437"/>
                  </a:lnTo>
                  <a:lnTo>
                    <a:pt x="841" y="437"/>
                  </a:lnTo>
                  <a:cubicBezTo>
                    <a:pt x="967" y="488"/>
                    <a:pt x="1080" y="538"/>
                    <a:pt x="1205" y="601"/>
                  </a:cubicBezTo>
                  <a:cubicBezTo>
                    <a:pt x="1256" y="621"/>
                    <a:pt x="1308" y="642"/>
                    <a:pt x="1359" y="642"/>
                  </a:cubicBezTo>
                  <a:cubicBezTo>
                    <a:pt x="1370" y="642"/>
                    <a:pt x="1382" y="641"/>
                    <a:pt x="1393" y="638"/>
                  </a:cubicBezTo>
                  <a:cubicBezTo>
                    <a:pt x="1456" y="638"/>
                    <a:pt x="1519" y="588"/>
                    <a:pt x="1531" y="525"/>
                  </a:cubicBezTo>
                  <a:cubicBezTo>
                    <a:pt x="1531" y="475"/>
                    <a:pt x="1494" y="425"/>
                    <a:pt x="1456" y="387"/>
                  </a:cubicBezTo>
                  <a:cubicBezTo>
                    <a:pt x="1275" y="216"/>
                    <a:pt x="1087" y="1"/>
                    <a:pt x="8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0" name="Google Shape;2380;p41"/>
            <p:cNvSpPr/>
            <p:nvPr/>
          </p:nvSpPr>
          <p:spPr>
            <a:xfrm>
              <a:off x="976300" y="2222525"/>
              <a:ext cx="65900" cy="102025"/>
            </a:xfrm>
            <a:custGeom>
              <a:avLst/>
              <a:gdLst/>
              <a:ahLst/>
              <a:cxnLst/>
              <a:rect l="l" t="t" r="r" b="b"/>
              <a:pathLst>
                <a:path w="2636" h="4081" extrusionOk="0">
                  <a:moveTo>
                    <a:pt x="1406" y="0"/>
                  </a:moveTo>
                  <a:lnTo>
                    <a:pt x="929" y="63"/>
                  </a:lnTo>
                  <a:cubicBezTo>
                    <a:pt x="565" y="289"/>
                    <a:pt x="302" y="603"/>
                    <a:pt x="189" y="1004"/>
                  </a:cubicBezTo>
                  <a:cubicBezTo>
                    <a:pt x="26" y="1632"/>
                    <a:pt x="0" y="2435"/>
                    <a:pt x="214" y="3062"/>
                  </a:cubicBezTo>
                  <a:cubicBezTo>
                    <a:pt x="399" y="3602"/>
                    <a:pt x="999" y="4080"/>
                    <a:pt x="1550" y="4080"/>
                  </a:cubicBezTo>
                  <a:cubicBezTo>
                    <a:pt x="1857" y="4080"/>
                    <a:pt x="2150" y="3932"/>
                    <a:pt x="2347" y="3564"/>
                  </a:cubicBezTo>
                  <a:cubicBezTo>
                    <a:pt x="2636" y="3024"/>
                    <a:pt x="2523" y="2372"/>
                    <a:pt x="2410" y="1795"/>
                  </a:cubicBezTo>
                  <a:cubicBezTo>
                    <a:pt x="2272" y="1104"/>
                    <a:pt x="2033" y="389"/>
                    <a:pt x="1406" y="0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1" name="Google Shape;2381;p41"/>
            <p:cNvSpPr/>
            <p:nvPr/>
          </p:nvSpPr>
          <p:spPr>
            <a:xfrm>
              <a:off x="984450" y="2218000"/>
              <a:ext cx="38300" cy="23425"/>
            </a:xfrm>
            <a:custGeom>
              <a:avLst/>
              <a:gdLst/>
              <a:ahLst/>
              <a:cxnLst/>
              <a:rect l="l" t="t" r="r" b="b"/>
              <a:pathLst>
                <a:path w="1532" h="937" extrusionOk="0">
                  <a:moveTo>
                    <a:pt x="804" y="1"/>
                  </a:moveTo>
                  <a:cubicBezTo>
                    <a:pt x="745" y="1"/>
                    <a:pt x="683" y="12"/>
                    <a:pt x="628" y="31"/>
                  </a:cubicBezTo>
                  <a:cubicBezTo>
                    <a:pt x="503" y="81"/>
                    <a:pt x="415" y="181"/>
                    <a:pt x="314" y="269"/>
                  </a:cubicBezTo>
                  <a:cubicBezTo>
                    <a:pt x="214" y="369"/>
                    <a:pt x="114" y="457"/>
                    <a:pt x="63" y="583"/>
                  </a:cubicBezTo>
                  <a:cubicBezTo>
                    <a:pt x="13" y="658"/>
                    <a:pt x="1" y="771"/>
                    <a:pt x="76" y="834"/>
                  </a:cubicBezTo>
                  <a:cubicBezTo>
                    <a:pt x="101" y="855"/>
                    <a:pt x="130" y="863"/>
                    <a:pt x="161" y="863"/>
                  </a:cubicBezTo>
                  <a:cubicBezTo>
                    <a:pt x="222" y="863"/>
                    <a:pt x="289" y="830"/>
                    <a:pt x="340" y="796"/>
                  </a:cubicBezTo>
                  <a:cubicBezTo>
                    <a:pt x="490" y="683"/>
                    <a:pt x="603" y="558"/>
                    <a:pt x="691" y="407"/>
                  </a:cubicBezTo>
                  <a:cubicBezTo>
                    <a:pt x="691" y="570"/>
                    <a:pt x="741" y="733"/>
                    <a:pt x="842" y="871"/>
                  </a:cubicBezTo>
                  <a:cubicBezTo>
                    <a:pt x="867" y="896"/>
                    <a:pt x="892" y="934"/>
                    <a:pt x="929" y="934"/>
                  </a:cubicBezTo>
                  <a:cubicBezTo>
                    <a:pt x="935" y="935"/>
                    <a:pt x="940" y="936"/>
                    <a:pt x="945" y="936"/>
                  </a:cubicBezTo>
                  <a:cubicBezTo>
                    <a:pt x="987" y="936"/>
                    <a:pt x="1020" y="892"/>
                    <a:pt x="1042" y="859"/>
                  </a:cubicBezTo>
                  <a:cubicBezTo>
                    <a:pt x="1055" y="809"/>
                    <a:pt x="1042" y="758"/>
                    <a:pt x="1030" y="708"/>
                  </a:cubicBezTo>
                  <a:cubicBezTo>
                    <a:pt x="1017" y="608"/>
                    <a:pt x="992" y="520"/>
                    <a:pt x="980" y="432"/>
                  </a:cubicBezTo>
                  <a:lnTo>
                    <a:pt x="980" y="432"/>
                  </a:lnTo>
                  <a:cubicBezTo>
                    <a:pt x="1055" y="520"/>
                    <a:pt x="1130" y="608"/>
                    <a:pt x="1218" y="696"/>
                  </a:cubicBezTo>
                  <a:cubicBezTo>
                    <a:pt x="1256" y="733"/>
                    <a:pt x="1293" y="784"/>
                    <a:pt x="1356" y="809"/>
                  </a:cubicBezTo>
                  <a:cubicBezTo>
                    <a:pt x="1368" y="812"/>
                    <a:pt x="1381" y="813"/>
                    <a:pt x="1395" y="813"/>
                  </a:cubicBezTo>
                  <a:cubicBezTo>
                    <a:pt x="1439" y="813"/>
                    <a:pt x="1487" y="797"/>
                    <a:pt x="1507" y="758"/>
                  </a:cubicBezTo>
                  <a:cubicBezTo>
                    <a:pt x="1532" y="721"/>
                    <a:pt x="1519" y="658"/>
                    <a:pt x="1494" y="620"/>
                  </a:cubicBezTo>
                  <a:cubicBezTo>
                    <a:pt x="1395" y="349"/>
                    <a:pt x="1297" y="5"/>
                    <a:pt x="889" y="5"/>
                  </a:cubicBezTo>
                  <a:cubicBezTo>
                    <a:pt x="881" y="5"/>
                    <a:pt x="874" y="5"/>
                    <a:pt x="867" y="6"/>
                  </a:cubicBezTo>
                  <a:cubicBezTo>
                    <a:pt x="846" y="2"/>
                    <a:pt x="825" y="1"/>
                    <a:pt x="80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2" name="Google Shape;2382;p41"/>
            <p:cNvSpPr/>
            <p:nvPr/>
          </p:nvSpPr>
          <p:spPr>
            <a:xfrm>
              <a:off x="858225" y="2152875"/>
              <a:ext cx="66650" cy="92250"/>
            </a:xfrm>
            <a:custGeom>
              <a:avLst/>
              <a:gdLst/>
              <a:ahLst/>
              <a:cxnLst/>
              <a:rect l="l" t="t" r="r" b="b"/>
              <a:pathLst>
                <a:path w="2666" h="3690" extrusionOk="0">
                  <a:moveTo>
                    <a:pt x="1862" y="0"/>
                  </a:moveTo>
                  <a:cubicBezTo>
                    <a:pt x="1473" y="38"/>
                    <a:pt x="1122" y="214"/>
                    <a:pt x="871" y="502"/>
                  </a:cubicBezTo>
                  <a:cubicBezTo>
                    <a:pt x="482" y="954"/>
                    <a:pt x="143" y="1632"/>
                    <a:pt x="80" y="2234"/>
                  </a:cubicBezTo>
                  <a:cubicBezTo>
                    <a:pt x="1" y="2879"/>
                    <a:pt x="495" y="3689"/>
                    <a:pt x="1133" y="3689"/>
                  </a:cubicBezTo>
                  <a:cubicBezTo>
                    <a:pt x="1302" y="3689"/>
                    <a:pt x="1481" y="3633"/>
                    <a:pt x="1662" y="3501"/>
                  </a:cubicBezTo>
                  <a:cubicBezTo>
                    <a:pt x="2113" y="3163"/>
                    <a:pt x="2289" y="2560"/>
                    <a:pt x="2414" y="2046"/>
                  </a:cubicBezTo>
                  <a:cubicBezTo>
                    <a:pt x="2565" y="1406"/>
                    <a:pt x="2665" y="716"/>
                    <a:pt x="2276" y="138"/>
                  </a:cubicBezTo>
                  <a:lnTo>
                    <a:pt x="1862" y="0"/>
                  </a:ln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3" name="Google Shape;2383;p41"/>
            <p:cNvSpPr/>
            <p:nvPr/>
          </p:nvSpPr>
          <p:spPr>
            <a:xfrm>
              <a:off x="886900" y="2148750"/>
              <a:ext cx="34825" cy="24375"/>
            </a:xfrm>
            <a:custGeom>
              <a:avLst/>
              <a:gdLst/>
              <a:ahLst/>
              <a:cxnLst/>
              <a:rect l="l" t="t" r="r" b="b"/>
              <a:pathLst>
                <a:path w="1393" h="975" extrusionOk="0">
                  <a:moveTo>
                    <a:pt x="776" y="0"/>
                  </a:moveTo>
                  <a:cubicBezTo>
                    <a:pt x="666" y="0"/>
                    <a:pt x="565" y="44"/>
                    <a:pt x="464" y="78"/>
                  </a:cubicBezTo>
                  <a:cubicBezTo>
                    <a:pt x="339" y="115"/>
                    <a:pt x="226" y="153"/>
                    <a:pt x="126" y="228"/>
                  </a:cubicBezTo>
                  <a:cubicBezTo>
                    <a:pt x="63" y="291"/>
                    <a:pt x="0" y="379"/>
                    <a:pt x="38" y="454"/>
                  </a:cubicBezTo>
                  <a:cubicBezTo>
                    <a:pt x="64" y="506"/>
                    <a:pt x="127" y="528"/>
                    <a:pt x="192" y="528"/>
                  </a:cubicBezTo>
                  <a:cubicBezTo>
                    <a:pt x="221" y="528"/>
                    <a:pt x="250" y="524"/>
                    <a:pt x="276" y="517"/>
                  </a:cubicBezTo>
                  <a:cubicBezTo>
                    <a:pt x="439" y="492"/>
                    <a:pt x="590" y="429"/>
                    <a:pt x="715" y="328"/>
                  </a:cubicBezTo>
                  <a:lnTo>
                    <a:pt x="715" y="328"/>
                  </a:lnTo>
                  <a:cubicBezTo>
                    <a:pt x="653" y="479"/>
                    <a:pt x="640" y="630"/>
                    <a:pt x="665" y="793"/>
                  </a:cubicBezTo>
                  <a:cubicBezTo>
                    <a:pt x="678" y="818"/>
                    <a:pt x="678" y="856"/>
                    <a:pt x="715" y="868"/>
                  </a:cubicBezTo>
                  <a:cubicBezTo>
                    <a:pt x="728" y="881"/>
                    <a:pt x="743" y="887"/>
                    <a:pt x="758" y="887"/>
                  </a:cubicBezTo>
                  <a:cubicBezTo>
                    <a:pt x="786" y="887"/>
                    <a:pt x="816" y="868"/>
                    <a:pt x="841" y="843"/>
                  </a:cubicBezTo>
                  <a:cubicBezTo>
                    <a:pt x="866" y="818"/>
                    <a:pt x="878" y="768"/>
                    <a:pt x="891" y="718"/>
                  </a:cubicBezTo>
                  <a:cubicBezTo>
                    <a:pt x="916" y="642"/>
                    <a:pt x="929" y="554"/>
                    <a:pt x="954" y="467"/>
                  </a:cubicBezTo>
                  <a:cubicBezTo>
                    <a:pt x="979" y="579"/>
                    <a:pt x="1016" y="680"/>
                    <a:pt x="1042" y="780"/>
                  </a:cubicBezTo>
                  <a:cubicBezTo>
                    <a:pt x="1067" y="830"/>
                    <a:pt x="1079" y="893"/>
                    <a:pt x="1117" y="931"/>
                  </a:cubicBezTo>
                  <a:cubicBezTo>
                    <a:pt x="1141" y="955"/>
                    <a:pt x="1177" y="975"/>
                    <a:pt x="1212" y="975"/>
                  </a:cubicBezTo>
                  <a:cubicBezTo>
                    <a:pt x="1231" y="975"/>
                    <a:pt x="1250" y="969"/>
                    <a:pt x="1267" y="956"/>
                  </a:cubicBezTo>
                  <a:cubicBezTo>
                    <a:pt x="1305" y="931"/>
                    <a:pt x="1305" y="881"/>
                    <a:pt x="1318" y="830"/>
                  </a:cubicBezTo>
                  <a:cubicBezTo>
                    <a:pt x="1330" y="554"/>
                    <a:pt x="1393" y="228"/>
                    <a:pt x="1029" y="78"/>
                  </a:cubicBezTo>
                  <a:cubicBezTo>
                    <a:pt x="966" y="27"/>
                    <a:pt x="891" y="15"/>
                    <a:pt x="816" y="2"/>
                  </a:cubicBezTo>
                  <a:cubicBezTo>
                    <a:pt x="802" y="1"/>
                    <a:pt x="789" y="0"/>
                    <a:pt x="77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4" name="Google Shape;2384;p41"/>
            <p:cNvSpPr/>
            <p:nvPr/>
          </p:nvSpPr>
          <p:spPr>
            <a:xfrm>
              <a:off x="1059425" y="2077500"/>
              <a:ext cx="99275" cy="77325"/>
            </a:xfrm>
            <a:custGeom>
              <a:avLst/>
              <a:gdLst/>
              <a:ahLst/>
              <a:cxnLst/>
              <a:rect l="l" t="t" r="r" b="b"/>
              <a:pathLst>
                <a:path w="3971" h="3093" extrusionOk="0">
                  <a:moveTo>
                    <a:pt x="838" y="1"/>
                  </a:moveTo>
                  <a:cubicBezTo>
                    <a:pt x="670" y="1"/>
                    <a:pt x="499" y="25"/>
                    <a:pt x="327" y="79"/>
                  </a:cubicBezTo>
                  <a:lnTo>
                    <a:pt x="64" y="480"/>
                  </a:lnTo>
                  <a:cubicBezTo>
                    <a:pt x="1" y="895"/>
                    <a:pt x="64" y="1309"/>
                    <a:pt x="302" y="1660"/>
                  </a:cubicBezTo>
                  <a:cubicBezTo>
                    <a:pt x="653" y="2187"/>
                    <a:pt x="1256" y="2739"/>
                    <a:pt x="1871" y="2990"/>
                  </a:cubicBezTo>
                  <a:cubicBezTo>
                    <a:pt x="2036" y="3059"/>
                    <a:pt x="2224" y="3092"/>
                    <a:pt x="2416" y="3092"/>
                  </a:cubicBezTo>
                  <a:cubicBezTo>
                    <a:pt x="3168" y="3092"/>
                    <a:pt x="3970" y="2581"/>
                    <a:pt x="3640" y="1710"/>
                  </a:cubicBezTo>
                  <a:cubicBezTo>
                    <a:pt x="3427" y="1146"/>
                    <a:pt x="2862" y="794"/>
                    <a:pt x="2348" y="506"/>
                  </a:cubicBezTo>
                  <a:cubicBezTo>
                    <a:pt x="1880" y="239"/>
                    <a:pt x="1370" y="1"/>
                    <a:pt x="838" y="1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5" name="Google Shape;2385;p41"/>
            <p:cNvSpPr/>
            <p:nvPr/>
          </p:nvSpPr>
          <p:spPr>
            <a:xfrm>
              <a:off x="1056600" y="2075625"/>
              <a:ext cx="29525" cy="33450"/>
            </a:xfrm>
            <a:custGeom>
              <a:avLst/>
              <a:gdLst/>
              <a:ahLst/>
              <a:cxnLst/>
              <a:rect l="l" t="t" r="r" b="b"/>
              <a:pathLst>
                <a:path w="1181" h="1338" extrusionOk="0">
                  <a:moveTo>
                    <a:pt x="569" y="0"/>
                  </a:moveTo>
                  <a:cubicBezTo>
                    <a:pt x="434" y="0"/>
                    <a:pt x="302" y="51"/>
                    <a:pt x="177" y="204"/>
                  </a:cubicBezTo>
                  <a:cubicBezTo>
                    <a:pt x="114" y="254"/>
                    <a:pt x="76" y="317"/>
                    <a:pt x="51" y="392"/>
                  </a:cubicBezTo>
                  <a:cubicBezTo>
                    <a:pt x="1" y="518"/>
                    <a:pt x="1" y="656"/>
                    <a:pt x="14" y="794"/>
                  </a:cubicBezTo>
                  <a:cubicBezTo>
                    <a:pt x="14" y="919"/>
                    <a:pt x="26" y="1057"/>
                    <a:pt x="76" y="1183"/>
                  </a:cubicBezTo>
                  <a:cubicBezTo>
                    <a:pt x="109" y="1260"/>
                    <a:pt x="172" y="1338"/>
                    <a:pt x="246" y="1338"/>
                  </a:cubicBezTo>
                  <a:cubicBezTo>
                    <a:pt x="256" y="1338"/>
                    <a:pt x="267" y="1336"/>
                    <a:pt x="277" y="1334"/>
                  </a:cubicBezTo>
                  <a:cubicBezTo>
                    <a:pt x="377" y="1321"/>
                    <a:pt x="415" y="1208"/>
                    <a:pt x="428" y="1108"/>
                  </a:cubicBezTo>
                  <a:cubicBezTo>
                    <a:pt x="440" y="932"/>
                    <a:pt x="415" y="756"/>
                    <a:pt x="352" y="593"/>
                  </a:cubicBezTo>
                  <a:lnTo>
                    <a:pt x="352" y="593"/>
                  </a:lnTo>
                  <a:cubicBezTo>
                    <a:pt x="490" y="706"/>
                    <a:pt x="641" y="769"/>
                    <a:pt x="817" y="781"/>
                  </a:cubicBezTo>
                  <a:cubicBezTo>
                    <a:pt x="854" y="781"/>
                    <a:pt x="892" y="781"/>
                    <a:pt x="917" y="769"/>
                  </a:cubicBezTo>
                  <a:cubicBezTo>
                    <a:pt x="955" y="731"/>
                    <a:pt x="955" y="668"/>
                    <a:pt x="930" y="631"/>
                  </a:cubicBezTo>
                  <a:cubicBezTo>
                    <a:pt x="904" y="581"/>
                    <a:pt x="854" y="555"/>
                    <a:pt x="817" y="530"/>
                  </a:cubicBezTo>
                  <a:cubicBezTo>
                    <a:pt x="729" y="493"/>
                    <a:pt x="654" y="443"/>
                    <a:pt x="566" y="392"/>
                  </a:cubicBezTo>
                  <a:lnTo>
                    <a:pt x="917" y="392"/>
                  </a:lnTo>
                  <a:cubicBezTo>
                    <a:pt x="980" y="392"/>
                    <a:pt x="1043" y="392"/>
                    <a:pt x="1093" y="355"/>
                  </a:cubicBezTo>
                  <a:cubicBezTo>
                    <a:pt x="1143" y="330"/>
                    <a:pt x="1181" y="267"/>
                    <a:pt x="1168" y="217"/>
                  </a:cubicBezTo>
                  <a:cubicBezTo>
                    <a:pt x="1143" y="166"/>
                    <a:pt x="1093" y="141"/>
                    <a:pt x="1055" y="129"/>
                  </a:cubicBezTo>
                  <a:cubicBezTo>
                    <a:pt x="897" y="74"/>
                    <a:pt x="732" y="0"/>
                    <a:pt x="56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6" name="Google Shape;2386;p41"/>
            <p:cNvSpPr/>
            <p:nvPr/>
          </p:nvSpPr>
          <p:spPr>
            <a:xfrm>
              <a:off x="922350" y="1777350"/>
              <a:ext cx="176825" cy="463375"/>
            </a:xfrm>
            <a:custGeom>
              <a:avLst/>
              <a:gdLst/>
              <a:ahLst/>
              <a:cxnLst/>
              <a:rect l="l" t="t" r="r" b="b"/>
              <a:pathLst>
                <a:path w="7073" h="18535" extrusionOk="0">
                  <a:moveTo>
                    <a:pt x="163" y="0"/>
                  </a:moveTo>
                  <a:cubicBezTo>
                    <a:pt x="126" y="0"/>
                    <a:pt x="88" y="26"/>
                    <a:pt x="88" y="76"/>
                  </a:cubicBezTo>
                  <a:cubicBezTo>
                    <a:pt x="0" y="3426"/>
                    <a:pt x="753" y="6865"/>
                    <a:pt x="1920" y="9989"/>
                  </a:cubicBezTo>
                  <a:cubicBezTo>
                    <a:pt x="3087" y="13089"/>
                    <a:pt x="4781" y="16038"/>
                    <a:pt x="6990" y="18522"/>
                  </a:cubicBezTo>
                  <a:cubicBezTo>
                    <a:pt x="6998" y="18531"/>
                    <a:pt x="7007" y="18534"/>
                    <a:pt x="7015" y="18534"/>
                  </a:cubicBezTo>
                  <a:cubicBezTo>
                    <a:pt x="7046" y="18534"/>
                    <a:pt x="7072" y="18489"/>
                    <a:pt x="7053" y="18460"/>
                  </a:cubicBezTo>
                  <a:cubicBezTo>
                    <a:pt x="4944" y="15824"/>
                    <a:pt x="3225" y="12938"/>
                    <a:pt x="2058" y="9763"/>
                  </a:cubicBezTo>
                  <a:cubicBezTo>
                    <a:pt x="904" y="6626"/>
                    <a:pt x="402" y="3401"/>
                    <a:pt x="238" y="76"/>
                  </a:cubicBezTo>
                  <a:cubicBezTo>
                    <a:pt x="238" y="26"/>
                    <a:pt x="201" y="0"/>
                    <a:pt x="16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7" name="Google Shape;2387;p41"/>
            <p:cNvSpPr/>
            <p:nvPr/>
          </p:nvSpPr>
          <p:spPr>
            <a:xfrm>
              <a:off x="970975" y="2020050"/>
              <a:ext cx="37975" cy="207800"/>
            </a:xfrm>
            <a:custGeom>
              <a:avLst/>
              <a:gdLst/>
              <a:ahLst/>
              <a:cxnLst/>
              <a:rect l="l" t="t" r="r" b="b"/>
              <a:pathLst>
                <a:path w="1519" h="8312" extrusionOk="0">
                  <a:moveTo>
                    <a:pt x="24" y="0"/>
                  </a:moveTo>
                  <a:cubicBezTo>
                    <a:pt x="12" y="0"/>
                    <a:pt x="0" y="10"/>
                    <a:pt x="0" y="30"/>
                  </a:cubicBezTo>
                  <a:cubicBezTo>
                    <a:pt x="176" y="1373"/>
                    <a:pt x="502" y="2703"/>
                    <a:pt x="715" y="4033"/>
                  </a:cubicBezTo>
                  <a:cubicBezTo>
                    <a:pt x="828" y="4711"/>
                    <a:pt x="929" y="5376"/>
                    <a:pt x="1029" y="6041"/>
                  </a:cubicBezTo>
                  <a:cubicBezTo>
                    <a:pt x="1130" y="6769"/>
                    <a:pt x="1142" y="7547"/>
                    <a:pt x="1343" y="8262"/>
                  </a:cubicBezTo>
                  <a:cubicBezTo>
                    <a:pt x="1354" y="8296"/>
                    <a:pt x="1385" y="8312"/>
                    <a:pt x="1416" y="8312"/>
                  </a:cubicBezTo>
                  <a:cubicBezTo>
                    <a:pt x="1454" y="8312"/>
                    <a:pt x="1493" y="8286"/>
                    <a:pt x="1493" y="8237"/>
                  </a:cubicBezTo>
                  <a:cubicBezTo>
                    <a:pt x="1519" y="7597"/>
                    <a:pt x="1355" y="6920"/>
                    <a:pt x="1268" y="6292"/>
                  </a:cubicBezTo>
                  <a:cubicBezTo>
                    <a:pt x="1167" y="5589"/>
                    <a:pt x="1054" y="4887"/>
                    <a:pt x="929" y="4184"/>
                  </a:cubicBezTo>
                  <a:cubicBezTo>
                    <a:pt x="690" y="2804"/>
                    <a:pt x="477" y="1360"/>
                    <a:pt x="50" y="18"/>
                  </a:cubicBezTo>
                  <a:cubicBezTo>
                    <a:pt x="45" y="6"/>
                    <a:pt x="34" y="0"/>
                    <a:pt x="2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8" name="Google Shape;2388;p41"/>
            <p:cNvSpPr/>
            <p:nvPr/>
          </p:nvSpPr>
          <p:spPr>
            <a:xfrm>
              <a:off x="944100" y="1932900"/>
              <a:ext cx="125375" cy="160150"/>
            </a:xfrm>
            <a:custGeom>
              <a:avLst/>
              <a:gdLst/>
              <a:ahLst/>
              <a:cxnLst/>
              <a:rect l="l" t="t" r="r" b="b"/>
              <a:pathLst>
                <a:path w="5015" h="6406" extrusionOk="0">
                  <a:moveTo>
                    <a:pt x="59" y="0"/>
                  </a:moveTo>
                  <a:cubicBezTo>
                    <a:pt x="31" y="0"/>
                    <a:pt x="1" y="22"/>
                    <a:pt x="8" y="53"/>
                  </a:cubicBezTo>
                  <a:cubicBezTo>
                    <a:pt x="335" y="1370"/>
                    <a:pt x="987" y="2512"/>
                    <a:pt x="1853" y="3541"/>
                  </a:cubicBezTo>
                  <a:cubicBezTo>
                    <a:pt x="2719" y="4570"/>
                    <a:pt x="3748" y="5599"/>
                    <a:pt x="4840" y="6390"/>
                  </a:cubicBezTo>
                  <a:cubicBezTo>
                    <a:pt x="4855" y="6401"/>
                    <a:pt x="4871" y="6406"/>
                    <a:pt x="4887" y="6406"/>
                  </a:cubicBezTo>
                  <a:cubicBezTo>
                    <a:pt x="4958" y="6406"/>
                    <a:pt x="5015" y="6304"/>
                    <a:pt x="4953" y="6252"/>
                  </a:cubicBezTo>
                  <a:cubicBezTo>
                    <a:pt x="4049" y="5323"/>
                    <a:pt x="3008" y="4558"/>
                    <a:pt x="2154" y="3579"/>
                  </a:cubicBezTo>
                  <a:cubicBezTo>
                    <a:pt x="1238" y="2550"/>
                    <a:pt x="498" y="1358"/>
                    <a:pt x="96" y="28"/>
                  </a:cubicBezTo>
                  <a:cubicBezTo>
                    <a:pt x="92" y="9"/>
                    <a:pt x="76" y="0"/>
                    <a:pt x="5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9" name="Google Shape;2389;p41"/>
            <p:cNvSpPr/>
            <p:nvPr/>
          </p:nvSpPr>
          <p:spPr>
            <a:xfrm>
              <a:off x="950250" y="1943550"/>
              <a:ext cx="45525" cy="20025"/>
            </a:xfrm>
            <a:custGeom>
              <a:avLst/>
              <a:gdLst/>
              <a:ahLst/>
              <a:cxnLst/>
              <a:rect l="l" t="t" r="r" b="b"/>
              <a:pathLst>
                <a:path w="1821" h="801" extrusionOk="0">
                  <a:moveTo>
                    <a:pt x="467" y="0"/>
                  </a:moveTo>
                  <a:cubicBezTo>
                    <a:pt x="309" y="0"/>
                    <a:pt x="152" y="21"/>
                    <a:pt x="1" y="66"/>
                  </a:cubicBezTo>
                  <a:cubicBezTo>
                    <a:pt x="328" y="513"/>
                    <a:pt x="854" y="801"/>
                    <a:pt x="1295" y="801"/>
                  </a:cubicBezTo>
                  <a:cubicBezTo>
                    <a:pt x="1498" y="801"/>
                    <a:pt x="1682" y="740"/>
                    <a:pt x="1820" y="606"/>
                  </a:cubicBezTo>
                  <a:cubicBezTo>
                    <a:pt x="1485" y="222"/>
                    <a:pt x="974" y="0"/>
                    <a:pt x="46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0" name="Google Shape;2390;p41"/>
            <p:cNvSpPr/>
            <p:nvPr/>
          </p:nvSpPr>
          <p:spPr>
            <a:xfrm>
              <a:off x="938650" y="1895750"/>
              <a:ext cx="70300" cy="30650"/>
            </a:xfrm>
            <a:custGeom>
              <a:avLst/>
              <a:gdLst/>
              <a:ahLst/>
              <a:cxnLst/>
              <a:rect l="l" t="t" r="r" b="b"/>
              <a:pathLst>
                <a:path w="2812" h="1226" extrusionOk="0">
                  <a:moveTo>
                    <a:pt x="710" y="0"/>
                  </a:moveTo>
                  <a:cubicBezTo>
                    <a:pt x="470" y="0"/>
                    <a:pt x="231" y="31"/>
                    <a:pt x="1" y="96"/>
                  </a:cubicBezTo>
                  <a:cubicBezTo>
                    <a:pt x="506" y="789"/>
                    <a:pt x="1315" y="1226"/>
                    <a:pt x="1993" y="1226"/>
                  </a:cubicBezTo>
                  <a:cubicBezTo>
                    <a:pt x="2309" y="1226"/>
                    <a:pt x="2596" y="1131"/>
                    <a:pt x="2812" y="924"/>
                  </a:cubicBezTo>
                  <a:cubicBezTo>
                    <a:pt x="2292" y="337"/>
                    <a:pt x="1498" y="0"/>
                    <a:pt x="71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1" name="Google Shape;2391;p41"/>
            <p:cNvSpPr/>
            <p:nvPr/>
          </p:nvSpPr>
          <p:spPr>
            <a:xfrm>
              <a:off x="970025" y="1983425"/>
              <a:ext cx="65275" cy="23100"/>
            </a:xfrm>
            <a:custGeom>
              <a:avLst/>
              <a:gdLst/>
              <a:ahLst/>
              <a:cxnLst/>
              <a:rect l="l" t="t" r="r" b="b"/>
              <a:pathLst>
                <a:path w="2611" h="924" extrusionOk="0">
                  <a:moveTo>
                    <a:pt x="1170" y="0"/>
                  </a:moveTo>
                  <a:cubicBezTo>
                    <a:pt x="763" y="0"/>
                    <a:pt x="356" y="96"/>
                    <a:pt x="0" y="291"/>
                  </a:cubicBezTo>
                  <a:cubicBezTo>
                    <a:pt x="464" y="699"/>
                    <a:pt x="1072" y="924"/>
                    <a:pt x="1601" y="924"/>
                  </a:cubicBezTo>
                  <a:cubicBezTo>
                    <a:pt x="2031" y="924"/>
                    <a:pt x="2408" y="775"/>
                    <a:pt x="2611" y="454"/>
                  </a:cubicBezTo>
                  <a:cubicBezTo>
                    <a:pt x="2198" y="153"/>
                    <a:pt x="1684" y="0"/>
                    <a:pt x="117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2" name="Google Shape;2392;p41"/>
            <p:cNvSpPr/>
            <p:nvPr/>
          </p:nvSpPr>
          <p:spPr>
            <a:xfrm>
              <a:off x="937075" y="1989425"/>
              <a:ext cx="55550" cy="48125"/>
            </a:xfrm>
            <a:custGeom>
              <a:avLst/>
              <a:gdLst/>
              <a:ahLst/>
              <a:cxnLst/>
              <a:rect l="l" t="t" r="r" b="b"/>
              <a:pathLst>
                <a:path w="2222" h="1925" extrusionOk="0">
                  <a:moveTo>
                    <a:pt x="1" y="0"/>
                  </a:moveTo>
                  <a:lnTo>
                    <a:pt x="1" y="0"/>
                  </a:lnTo>
                  <a:cubicBezTo>
                    <a:pt x="229" y="1042"/>
                    <a:pt x="1076" y="1925"/>
                    <a:pt x="1862" y="1925"/>
                  </a:cubicBezTo>
                  <a:cubicBezTo>
                    <a:pt x="1984" y="1925"/>
                    <a:pt x="2105" y="1903"/>
                    <a:pt x="2222" y="1858"/>
                  </a:cubicBezTo>
                  <a:cubicBezTo>
                    <a:pt x="1908" y="891"/>
                    <a:pt x="1017" y="13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3" name="Google Shape;2393;p41"/>
            <p:cNvSpPr/>
            <p:nvPr/>
          </p:nvSpPr>
          <p:spPr>
            <a:xfrm>
              <a:off x="1012700" y="2154750"/>
              <a:ext cx="33575" cy="65275"/>
            </a:xfrm>
            <a:custGeom>
              <a:avLst/>
              <a:gdLst/>
              <a:ahLst/>
              <a:cxnLst/>
              <a:rect l="l" t="t" r="r" b="b"/>
              <a:pathLst>
                <a:path w="1343" h="2611" extrusionOk="0">
                  <a:moveTo>
                    <a:pt x="916" y="1"/>
                  </a:moveTo>
                  <a:lnTo>
                    <a:pt x="916" y="1"/>
                  </a:lnTo>
                  <a:cubicBezTo>
                    <a:pt x="163" y="829"/>
                    <a:pt x="0" y="2134"/>
                    <a:pt x="703" y="2611"/>
                  </a:cubicBezTo>
                  <a:cubicBezTo>
                    <a:pt x="1255" y="1870"/>
                    <a:pt x="1343" y="816"/>
                    <a:pt x="91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4" name="Google Shape;2394;p41"/>
            <p:cNvSpPr/>
            <p:nvPr/>
          </p:nvSpPr>
          <p:spPr>
            <a:xfrm>
              <a:off x="877175" y="1914450"/>
              <a:ext cx="58050" cy="70300"/>
            </a:xfrm>
            <a:custGeom>
              <a:avLst/>
              <a:gdLst/>
              <a:ahLst/>
              <a:cxnLst/>
              <a:rect l="l" t="t" r="r" b="b"/>
              <a:pathLst>
                <a:path w="2322" h="2812" extrusionOk="0">
                  <a:moveTo>
                    <a:pt x="2322" y="0"/>
                  </a:moveTo>
                  <a:lnTo>
                    <a:pt x="2322" y="0"/>
                  </a:lnTo>
                  <a:cubicBezTo>
                    <a:pt x="966" y="477"/>
                    <a:pt x="0" y="1857"/>
                    <a:pt x="502" y="2811"/>
                  </a:cubicBezTo>
                  <a:cubicBezTo>
                    <a:pt x="1569" y="2322"/>
                    <a:pt x="2309" y="1180"/>
                    <a:pt x="232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5" name="Google Shape;2395;p41"/>
            <p:cNvSpPr/>
            <p:nvPr/>
          </p:nvSpPr>
          <p:spPr>
            <a:xfrm>
              <a:off x="1013325" y="2035925"/>
              <a:ext cx="51150" cy="18000"/>
            </a:xfrm>
            <a:custGeom>
              <a:avLst/>
              <a:gdLst/>
              <a:ahLst/>
              <a:cxnLst/>
              <a:rect l="l" t="t" r="r" b="b"/>
              <a:pathLst>
                <a:path w="2046" h="720" extrusionOk="0">
                  <a:moveTo>
                    <a:pt x="911" y="0"/>
                  </a:moveTo>
                  <a:cubicBezTo>
                    <a:pt x="594" y="0"/>
                    <a:pt x="277" y="74"/>
                    <a:pt x="0" y="224"/>
                  </a:cubicBezTo>
                  <a:cubicBezTo>
                    <a:pt x="360" y="542"/>
                    <a:pt x="835" y="719"/>
                    <a:pt x="1249" y="719"/>
                  </a:cubicBezTo>
                  <a:cubicBezTo>
                    <a:pt x="1586" y="719"/>
                    <a:pt x="1883" y="602"/>
                    <a:pt x="2046" y="349"/>
                  </a:cubicBezTo>
                  <a:cubicBezTo>
                    <a:pt x="1716" y="118"/>
                    <a:pt x="1313" y="0"/>
                    <a:pt x="91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6" name="Google Shape;2396;p41"/>
            <p:cNvSpPr/>
            <p:nvPr/>
          </p:nvSpPr>
          <p:spPr>
            <a:xfrm>
              <a:off x="1055975" y="2178650"/>
              <a:ext cx="51175" cy="17875"/>
            </a:xfrm>
            <a:custGeom>
              <a:avLst/>
              <a:gdLst/>
              <a:ahLst/>
              <a:cxnLst/>
              <a:rect l="l" t="t" r="r" b="b"/>
              <a:pathLst>
                <a:path w="2047" h="715" extrusionOk="0">
                  <a:moveTo>
                    <a:pt x="912" y="1"/>
                  </a:moveTo>
                  <a:cubicBezTo>
                    <a:pt x="594" y="1"/>
                    <a:pt x="278" y="75"/>
                    <a:pt x="1" y="224"/>
                  </a:cubicBezTo>
                  <a:cubicBezTo>
                    <a:pt x="360" y="541"/>
                    <a:pt x="832" y="715"/>
                    <a:pt x="1245" y="715"/>
                  </a:cubicBezTo>
                  <a:cubicBezTo>
                    <a:pt x="1584" y="715"/>
                    <a:pt x="1882" y="598"/>
                    <a:pt x="2046" y="350"/>
                  </a:cubicBezTo>
                  <a:cubicBezTo>
                    <a:pt x="1717" y="119"/>
                    <a:pt x="1314" y="1"/>
                    <a:pt x="91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7" name="Google Shape;2397;p41"/>
            <p:cNvSpPr/>
            <p:nvPr/>
          </p:nvSpPr>
          <p:spPr>
            <a:xfrm>
              <a:off x="989800" y="2116175"/>
              <a:ext cx="42375" cy="30675"/>
            </a:xfrm>
            <a:custGeom>
              <a:avLst/>
              <a:gdLst/>
              <a:ahLst/>
              <a:cxnLst/>
              <a:rect l="l" t="t" r="r" b="b"/>
              <a:pathLst>
                <a:path w="1695" h="1227" extrusionOk="0">
                  <a:moveTo>
                    <a:pt x="0" y="0"/>
                  </a:moveTo>
                  <a:cubicBezTo>
                    <a:pt x="229" y="687"/>
                    <a:pt x="837" y="1227"/>
                    <a:pt x="1375" y="1227"/>
                  </a:cubicBezTo>
                  <a:cubicBezTo>
                    <a:pt x="1486" y="1227"/>
                    <a:pt x="1593" y="1204"/>
                    <a:pt x="1694" y="1155"/>
                  </a:cubicBezTo>
                  <a:cubicBezTo>
                    <a:pt x="1406" y="490"/>
                    <a:pt x="728" y="25"/>
                    <a:pt x="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8" name="Google Shape;2398;p41"/>
            <p:cNvSpPr/>
            <p:nvPr/>
          </p:nvSpPr>
          <p:spPr>
            <a:xfrm>
              <a:off x="929875" y="2054675"/>
              <a:ext cx="36725" cy="43425"/>
            </a:xfrm>
            <a:custGeom>
              <a:avLst/>
              <a:gdLst/>
              <a:ahLst/>
              <a:cxnLst/>
              <a:rect l="l" t="t" r="r" b="b"/>
              <a:pathLst>
                <a:path w="1469" h="1737" extrusionOk="0">
                  <a:moveTo>
                    <a:pt x="0" y="1"/>
                  </a:moveTo>
                  <a:lnTo>
                    <a:pt x="0" y="1"/>
                  </a:lnTo>
                  <a:cubicBezTo>
                    <a:pt x="47" y="895"/>
                    <a:pt x="653" y="1736"/>
                    <a:pt x="1310" y="1736"/>
                  </a:cubicBezTo>
                  <a:cubicBezTo>
                    <a:pt x="1363" y="1736"/>
                    <a:pt x="1416" y="1731"/>
                    <a:pt x="1468" y="1720"/>
                  </a:cubicBezTo>
                  <a:cubicBezTo>
                    <a:pt x="1356" y="942"/>
                    <a:pt x="766" y="239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9" name="Google Shape;2399;p41"/>
            <p:cNvSpPr/>
            <p:nvPr/>
          </p:nvSpPr>
          <p:spPr>
            <a:xfrm>
              <a:off x="918000" y="2108625"/>
              <a:ext cx="26325" cy="38650"/>
            </a:xfrm>
            <a:custGeom>
              <a:avLst/>
              <a:gdLst/>
              <a:ahLst/>
              <a:cxnLst/>
              <a:rect l="l" t="t" r="r" b="b"/>
              <a:pathLst>
                <a:path w="1053" h="1546" extrusionOk="0">
                  <a:moveTo>
                    <a:pt x="74" y="1"/>
                  </a:moveTo>
                  <a:lnTo>
                    <a:pt x="74" y="1"/>
                  </a:lnTo>
                  <a:cubicBezTo>
                    <a:pt x="0" y="761"/>
                    <a:pt x="442" y="1546"/>
                    <a:pt x="1013" y="1546"/>
                  </a:cubicBezTo>
                  <a:cubicBezTo>
                    <a:pt x="1026" y="1546"/>
                    <a:pt x="1039" y="1545"/>
                    <a:pt x="1052" y="1544"/>
                  </a:cubicBezTo>
                  <a:cubicBezTo>
                    <a:pt x="1052" y="904"/>
                    <a:pt x="663" y="277"/>
                    <a:pt x="7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0" name="Google Shape;2400;p41"/>
            <p:cNvSpPr/>
            <p:nvPr/>
          </p:nvSpPr>
          <p:spPr>
            <a:xfrm>
              <a:off x="1016450" y="2056250"/>
              <a:ext cx="28575" cy="47400"/>
            </a:xfrm>
            <a:custGeom>
              <a:avLst/>
              <a:gdLst/>
              <a:ahLst/>
              <a:cxnLst/>
              <a:rect l="l" t="t" r="r" b="b"/>
              <a:pathLst>
                <a:path w="1143" h="1896" extrusionOk="0">
                  <a:moveTo>
                    <a:pt x="239" y="0"/>
                  </a:moveTo>
                  <a:lnTo>
                    <a:pt x="239" y="0"/>
                  </a:lnTo>
                  <a:cubicBezTo>
                    <a:pt x="1" y="841"/>
                    <a:pt x="365" y="1807"/>
                    <a:pt x="1017" y="1895"/>
                  </a:cubicBezTo>
                  <a:cubicBezTo>
                    <a:pt x="1143" y="1180"/>
                    <a:pt x="816" y="414"/>
                    <a:pt x="23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1" name="Google Shape;2401;p41"/>
            <p:cNvSpPr/>
            <p:nvPr/>
          </p:nvSpPr>
          <p:spPr>
            <a:xfrm>
              <a:off x="1047525" y="2202450"/>
              <a:ext cx="25750" cy="51150"/>
            </a:xfrm>
            <a:custGeom>
              <a:avLst/>
              <a:gdLst/>
              <a:ahLst/>
              <a:cxnLst/>
              <a:rect l="l" t="t" r="r" b="b"/>
              <a:pathLst>
                <a:path w="1030" h="2046" extrusionOk="0">
                  <a:moveTo>
                    <a:pt x="690" y="0"/>
                  </a:moveTo>
                  <a:lnTo>
                    <a:pt x="690" y="0"/>
                  </a:lnTo>
                  <a:cubicBezTo>
                    <a:pt x="113" y="653"/>
                    <a:pt x="0" y="1682"/>
                    <a:pt x="552" y="2046"/>
                  </a:cubicBezTo>
                  <a:cubicBezTo>
                    <a:pt x="979" y="1456"/>
                    <a:pt x="1029" y="628"/>
                    <a:pt x="6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2" name="Google Shape;2402;p41"/>
            <p:cNvSpPr/>
            <p:nvPr/>
          </p:nvSpPr>
          <p:spPr>
            <a:xfrm>
              <a:off x="1137875" y="2025175"/>
              <a:ext cx="86600" cy="105400"/>
            </a:xfrm>
            <a:custGeom>
              <a:avLst/>
              <a:gdLst/>
              <a:ahLst/>
              <a:cxnLst/>
              <a:rect l="l" t="t" r="r" b="b"/>
              <a:pathLst>
                <a:path w="3464" h="4216" extrusionOk="0">
                  <a:moveTo>
                    <a:pt x="803" y="1"/>
                  </a:moveTo>
                  <a:lnTo>
                    <a:pt x="364" y="290"/>
                  </a:lnTo>
                  <a:cubicBezTo>
                    <a:pt x="113" y="679"/>
                    <a:pt x="0" y="1130"/>
                    <a:pt x="88" y="1595"/>
                  </a:cubicBezTo>
                  <a:cubicBezTo>
                    <a:pt x="201" y="2310"/>
                    <a:pt x="565" y="3151"/>
                    <a:pt x="1067" y="3690"/>
                  </a:cubicBezTo>
                  <a:cubicBezTo>
                    <a:pt x="1371" y="4018"/>
                    <a:pt x="1867" y="4216"/>
                    <a:pt x="2325" y="4216"/>
                  </a:cubicBezTo>
                  <a:cubicBezTo>
                    <a:pt x="2886" y="4216"/>
                    <a:pt x="3391" y="3919"/>
                    <a:pt x="3426" y="3201"/>
                  </a:cubicBezTo>
                  <a:cubicBezTo>
                    <a:pt x="3464" y="2523"/>
                    <a:pt x="3049" y="1896"/>
                    <a:pt x="2660" y="1369"/>
                  </a:cubicBezTo>
                  <a:cubicBezTo>
                    <a:pt x="2196" y="729"/>
                    <a:pt x="1631" y="101"/>
                    <a:pt x="803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3" name="Google Shape;2403;p41"/>
            <p:cNvSpPr/>
            <p:nvPr/>
          </p:nvSpPr>
          <p:spPr>
            <a:xfrm>
              <a:off x="1137550" y="2021525"/>
              <a:ext cx="38300" cy="32325"/>
            </a:xfrm>
            <a:custGeom>
              <a:avLst/>
              <a:gdLst/>
              <a:ahLst/>
              <a:cxnLst/>
              <a:rect l="l" t="t" r="r" b="b"/>
              <a:pathLst>
                <a:path w="1532" h="1293" extrusionOk="0">
                  <a:moveTo>
                    <a:pt x="802" y="1"/>
                  </a:moveTo>
                  <a:cubicBezTo>
                    <a:pt x="719" y="1"/>
                    <a:pt x="628" y="22"/>
                    <a:pt x="528" y="72"/>
                  </a:cubicBezTo>
                  <a:cubicBezTo>
                    <a:pt x="452" y="97"/>
                    <a:pt x="377" y="147"/>
                    <a:pt x="314" y="210"/>
                  </a:cubicBezTo>
                  <a:cubicBezTo>
                    <a:pt x="214" y="323"/>
                    <a:pt x="164" y="461"/>
                    <a:pt x="101" y="599"/>
                  </a:cubicBezTo>
                  <a:cubicBezTo>
                    <a:pt x="51" y="737"/>
                    <a:pt x="1" y="887"/>
                    <a:pt x="1" y="1038"/>
                  </a:cubicBezTo>
                  <a:cubicBezTo>
                    <a:pt x="1" y="1138"/>
                    <a:pt x="38" y="1264"/>
                    <a:pt x="139" y="1289"/>
                  </a:cubicBezTo>
                  <a:cubicBezTo>
                    <a:pt x="149" y="1292"/>
                    <a:pt x="160" y="1293"/>
                    <a:pt x="170" y="1293"/>
                  </a:cubicBezTo>
                  <a:cubicBezTo>
                    <a:pt x="257" y="1293"/>
                    <a:pt x="332" y="1203"/>
                    <a:pt x="377" y="1113"/>
                  </a:cubicBezTo>
                  <a:cubicBezTo>
                    <a:pt x="477" y="950"/>
                    <a:pt x="528" y="749"/>
                    <a:pt x="540" y="561"/>
                  </a:cubicBezTo>
                  <a:cubicBezTo>
                    <a:pt x="615" y="724"/>
                    <a:pt x="754" y="875"/>
                    <a:pt x="917" y="963"/>
                  </a:cubicBezTo>
                  <a:cubicBezTo>
                    <a:pt x="944" y="981"/>
                    <a:pt x="972" y="993"/>
                    <a:pt x="999" y="993"/>
                  </a:cubicBezTo>
                  <a:cubicBezTo>
                    <a:pt x="1009" y="993"/>
                    <a:pt x="1019" y="991"/>
                    <a:pt x="1030" y="988"/>
                  </a:cubicBezTo>
                  <a:cubicBezTo>
                    <a:pt x="1080" y="975"/>
                    <a:pt x="1105" y="912"/>
                    <a:pt x="1105" y="850"/>
                  </a:cubicBezTo>
                  <a:cubicBezTo>
                    <a:pt x="1092" y="800"/>
                    <a:pt x="1055" y="749"/>
                    <a:pt x="1030" y="712"/>
                  </a:cubicBezTo>
                  <a:cubicBezTo>
                    <a:pt x="967" y="624"/>
                    <a:pt x="904" y="536"/>
                    <a:pt x="841" y="448"/>
                  </a:cubicBezTo>
                  <a:lnTo>
                    <a:pt x="841" y="448"/>
                  </a:lnTo>
                  <a:cubicBezTo>
                    <a:pt x="967" y="498"/>
                    <a:pt x="1080" y="561"/>
                    <a:pt x="1205" y="611"/>
                  </a:cubicBezTo>
                  <a:cubicBezTo>
                    <a:pt x="1268" y="636"/>
                    <a:pt x="1331" y="661"/>
                    <a:pt x="1393" y="661"/>
                  </a:cubicBezTo>
                  <a:cubicBezTo>
                    <a:pt x="1456" y="649"/>
                    <a:pt x="1519" y="611"/>
                    <a:pt x="1519" y="536"/>
                  </a:cubicBezTo>
                  <a:cubicBezTo>
                    <a:pt x="1532" y="486"/>
                    <a:pt x="1494" y="436"/>
                    <a:pt x="1444" y="398"/>
                  </a:cubicBezTo>
                  <a:cubicBezTo>
                    <a:pt x="1271" y="225"/>
                    <a:pt x="1076" y="1"/>
                    <a:pt x="80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4" name="Google Shape;2404;p41"/>
            <p:cNvSpPr/>
            <p:nvPr/>
          </p:nvSpPr>
          <p:spPr>
            <a:xfrm>
              <a:off x="951050" y="1576750"/>
              <a:ext cx="202950" cy="459725"/>
            </a:xfrm>
            <a:custGeom>
              <a:avLst/>
              <a:gdLst/>
              <a:ahLst/>
              <a:cxnLst/>
              <a:rect l="l" t="t" r="r" b="b"/>
              <a:pathLst>
                <a:path w="8118" h="18389" extrusionOk="0">
                  <a:moveTo>
                    <a:pt x="69" y="1"/>
                  </a:moveTo>
                  <a:cubicBezTo>
                    <a:pt x="33" y="1"/>
                    <a:pt x="0" y="26"/>
                    <a:pt x="7" y="81"/>
                  </a:cubicBezTo>
                  <a:cubicBezTo>
                    <a:pt x="195" y="3369"/>
                    <a:pt x="1211" y="6644"/>
                    <a:pt x="2529" y="9643"/>
                  </a:cubicBezTo>
                  <a:cubicBezTo>
                    <a:pt x="3922" y="12793"/>
                    <a:pt x="5766" y="15780"/>
                    <a:pt x="8038" y="18377"/>
                  </a:cubicBezTo>
                  <a:cubicBezTo>
                    <a:pt x="8046" y="18385"/>
                    <a:pt x="8055" y="18389"/>
                    <a:pt x="8063" y="18389"/>
                  </a:cubicBezTo>
                  <a:cubicBezTo>
                    <a:pt x="8093" y="18389"/>
                    <a:pt x="8117" y="18344"/>
                    <a:pt x="8088" y="18314"/>
                  </a:cubicBezTo>
                  <a:cubicBezTo>
                    <a:pt x="6005" y="15642"/>
                    <a:pt x="4160" y="12806"/>
                    <a:pt x="2780" y="9706"/>
                  </a:cubicBezTo>
                  <a:cubicBezTo>
                    <a:pt x="1412" y="6619"/>
                    <a:pt x="596" y="3419"/>
                    <a:pt x="157" y="81"/>
                  </a:cubicBezTo>
                  <a:cubicBezTo>
                    <a:pt x="151" y="29"/>
                    <a:pt x="108" y="1"/>
                    <a:pt x="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5" name="Google Shape;2405;p41"/>
            <p:cNvSpPr/>
            <p:nvPr/>
          </p:nvSpPr>
          <p:spPr>
            <a:xfrm>
              <a:off x="1104300" y="1991625"/>
              <a:ext cx="25425" cy="52400"/>
            </a:xfrm>
            <a:custGeom>
              <a:avLst/>
              <a:gdLst/>
              <a:ahLst/>
              <a:cxnLst/>
              <a:rect l="l" t="t" r="r" b="b"/>
              <a:pathLst>
                <a:path w="1017" h="2096" extrusionOk="0">
                  <a:moveTo>
                    <a:pt x="678" y="0"/>
                  </a:moveTo>
                  <a:cubicBezTo>
                    <a:pt x="101" y="678"/>
                    <a:pt x="0" y="1719"/>
                    <a:pt x="553" y="2096"/>
                  </a:cubicBezTo>
                  <a:cubicBezTo>
                    <a:pt x="979" y="1494"/>
                    <a:pt x="1017" y="653"/>
                    <a:pt x="67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6" name="Google Shape;2406;p41"/>
            <p:cNvSpPr/>
            <p:nvPr/>
          </p:nvSpPr>
          <p:spPr>
            <a:xfrm>
              <a:off x="1062875" y="1946125"/>
              <a:ext cx="32350" cy="65900"/>
            </a:xfrm>
            <a:custGeom>
              <a:avLst/>
              <a:gdLst/>
              <a:ahLst/>
              <a:cxnLst/>
              <a:rect l="l" t="t" r="r" b="b"/>
              <a:pathLst>
                <a:path w="1294" h="2636" extrusionOk="0">
                  <a:moveTo>
                    <a:pt x="854" y="1"/>
                  </a:moveTo>
                  <a:cubicBezTo>
                    <a:pt x="126" y="841"/>
                    <a:pt x="1" y="2172"/>
                    <a:pt x="704" y="2636"/>
                  </a:cubicBezTo>
                  <a:cubicBezTo>
                    <a:pt x="1231" y="1883"/>
                    <a:pt x="1293" y="816"/>
                    <a:pt x="85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7" name="Google Shape;2407;p41"/>
            <p:cNvSpPr/>
            <p:nvPr/>
          </p:nvSpPr>
          <p:spPr>
            <a:xfrm>
              <a:off x="1012375" y="1866750"/>
              <a:ext cx="42700" cy="87250"/>
            </a:xfrm>
            <a:custGeom>
              <a:avLst/>
              <a:gdLst/>
              <a:ahLst/>
              <a:cxnLst/>
              <a:rect l="l" t="t" r="r" b="b"/>
              <a:pathLst>
                <a:path w="1708" h="3490" extrusionOk="0">
                  <a:moveTo>
                    <a:pt x="1130" y="1"/>
                  </a:moveTo>
                  <a:cubicBezTo>
                    <a:pt x="176" y="1118"/>
                    <a:pt x="1" y="2875"/>
                    <a:pt x="929" y="3489"/>
                  </a:cubicBezTo>
                  <a:cubicBezTo>
                    <a:pt x="1632" y="2498"/>
                    <a:pt x="1707" y="1080"/>
                    <a:pt x="113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8" name="Google Shape;2408;p41"/>
            <p:cNvSpPr/>
            <p:nvPr/>
          </p:nvSpPr>
          <p:spPr>
            <a:xfrm>
              <a:off x="970350" y="1794300"/>
              <a:ext cx="49575" cy="94750"/>
            </a:xfrm>
            <a:custGeom>
              <a:avLst/>
              <a:gdLst/>
              <a:ahLst/>
              <a:cxnLst/>
              <a:rect l="l" t="t" r="r" b="b"/>
              <a:pathLst>
                <a:path w="1983" h="3790" extrusionOk="0">
                  <a:moveTo>
                    <a:pt x="1418" y="0"/>
                  </a:moveTo>
                  <a:lnTo>
                    <a:pt x="1418" y="0"/>
                  </a:lnTo>
                  <a:cubicBezTo>
                    <a:pt x="289" y="1155"/>
                    <a:pt x="0" y="3062"/>
                    <a:pt x="966" y="3790"/>
                  </a:cubicBezTo>
                  <a:cubicBezTo>
                    <a:pt x="1795" y="2748"/>
                    <a:pt x="1983" y="1217"/>
                    <a:pt x="141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9" name="Google Shape;2409;p41"/>
            <p:cNvSpPr/>
            <p:nvPr/>
          </p:nvSpPr>
          <p:spPr>
            <a:xfrm>
              <a:off x="925150" y="1693900"/>
              <a:ext cx="62775" cy="113600"/>
            </a:xfrm>
            <a:custGeom>
              <a:avLst/>
              <a:gdLst/>
              <a:ahLst/>
              <a:cxnLst/>
              <a:rect l="l" t="t" r="r" b="b"/>
              <a:pathLst>
                <a:path w="2511" h="4544" extrusionOk="0">
                  <a:moveTo>
                    <a:pt x="1908" y="0"/>
                  </a:moveTo>
                  <a:lnTo>
                    <a:pt x="1908" y="0"/>
                  </a:lnTo>
                  <a:cubicBezTo>
                    <a:pt x="478" y="1318"/>
                    <a:pt x="1" y="3602"/>
                    <a:pt x="1130" y="4543"/>
                  </a:cubicBezTo>
                  <a:cubicBezTo>
                    <a:pt x="2197" y="3351"/>
                    <a:pt x="2511" y="1506"/>
                    <a:pt x="1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0" name="Google Shape;2410;p41"/>
            <p:cNvSpPr/>
            <p:nvPr/>
          </p:nvSpPr>
          <p:spPr>
            <a:xfrm>
              <a:off x="959350" y="1620175"/>
              <a:ext cx="81925" cy="81275"/>
            </a:xfrm>
            <a:custGeom>
              <a:avLst/>
              <a:gdLst/>
              <a:ahLst/>
              <a:cxnLst/>
              <a:rect l="l" t="t" r="r" b="b"/>
              <a:pathLst>
                <a:path w="3277" h="3251" extrusionOk="0">
                  <a:moveTo>
                    <a:pt x="1" y="0"/>
                  </a:moveTo>
                  <a:lnTo>
                    <a:pt x="1" y="0"/>
                  </a:lnTo>
                  <a:cubicBezTo>
                    <a:pt x="26" y="1494"/>
                    <a:pt x="1344" y="3000"/>
                    <a:pt x="3276" y="3251"/>
                  </a:cubicBezTo>
                  <a:cubicBezTo>
                    <a:pt x="2887" y="1669"/>
                    <a:pt x="1569" y="352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1" name="Google Shape;2411;p41"/>
            <p:cNvSpPr/>
            <p:nvPr/>
          </p:nvSpPr>
          <p:spPr>
            <a:xfrm>
              <a:off x="992300" y="1757575"/>
              <a:ext cx="83150" cy="61225"/>
            </a:xfrm>
            <a:custGeom>
              <a:avLst/>
              <a:gdLst/>
              <a:ahLst/>
              <a:cxnLst/>
              <a:rect l="l" t="t" r="r" b="b"/>
              <a:pathLst>
                <a:path w="3326" h="2449" extrusionOk="0">
                  <a:moveTo>
                    <a:pt x="0" y="1"/>
                  </a:moveTo>
                  <a:lnTo>
                    <a:pt x="0" y="1"/>
                  </a:lnTo>
                  <a:cubicBezTo>
                    <a:pt x="210" y="1298"/>
                    <a:pt x="1539" y="2449"/>
                    <a:pt x="3244" y="2449"/>
                  </a:cubicBezTo>
                  <a:cubicBezTo>
                    <a:pt x="3271" y="2449"/>
                    <a:pt x="3298" y="2448"/>
                    <a:pt x="3326" y="2448"/>
                  </a:cubicBezTo>
                  <a:cubicBezTo>
                    <a:pt x="2786" y="1105"/>
                    <a:pt x="1431" y="1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2" name="Google Shape;2412;p41"/>
            <p:cNvSpPr/>
            <p:nvPr/>
          </p:nvSpPr>
          <p:spPr>
            <a:xfrm>
              <a:off x="1031825" y="1847200"/>
              <a:ext cx="86625" cy="39050"/>
            </a:xfrm>
            <a:custGeom>
              <a:avLst/>
              <a:gdLst/>
              <a:ahLst/>
              <a:cxnLst/>
              <a:rect l="l" t="t" r="r" b="b"/>
              <a:pathLst>
                <a:path w="3465" h="1562" extrusionOk="0">
                  <a:moveTo>
                    <a:pt x="589" y="1"/>
                  </a:moveTo>
                  <a:cubicBezTo>
                    <a:pt x="392" y="1"/>
                    <a:pt x="195" y="19"/>
                    <a:pt x="1" y="55"/>
                  </a:cubicBezTo>
                  <a:cubicBezTo>
                    <a:pt x="381" y="936"/>
                    <a:pt x="1393" y="1562"/>
                    <a:pt x="2558" y="1562"/>
                  </a:cubicBezTo>
                  <a:cubicBezTo>
                    <a:pt x="2853" y="1562"/>
                    <a:pt x="3157" y="1522"/>
                    <a:pt x="3464" y="1435"/>
                  </a:cubicBezTo>
                  <a:cubicBezTo>
                    <a:pt x="2794" y="543"/>
                    <a:pt x="1684" y="1"/>
                    <a:pt x="58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3" name="Google Shape;2413;p41"/>
            <p:cNvSpPr/>
            <p:nvPr/>
          </p:nvSpPr>
          <p:spPr>
            <a:xfrm>
              <a:off x="1072300" y="1921650"/>
              <a:ext cx="69675" cy="31375"/>
            </a:xfrm>
            <a:custGeom>
              <a:avLst/>
              <a:gdLst/>
              <a:ahLst/>
              <a:cxnLst/>
              <a:rect l="l" t="t" r="r" b="b"/>
              <a:pathLst>
                <a:path w="2787" h="1255" extrusionOk="0">
                  <a:moveTo>
                    <a:pt x="457" y="0"/>
                  </a:moveTo>
                  <a:cubicBezTo>
                    <a:pt x="304" y="0"/>
                    <a:pt x="151" y="13"/>
                    <a:pt x="0" y="39"/>
                  </a:cubicBezTo>
                  <a:cubicBezTo>
                    <a:pt x="311" y="751"/>
                    <a:pt x="1128" y="1255"/>
                    <a:pt x="2065" y="1255"/>
                  </a:cubicBezTo>
                  <a:cubicBezTo>
                    <a:pt x="2300" y="1255"/>
                    <a:pt x="2542" y="1223"/>
                    <a:pt x="2786" y="1155"/>
                  </a:cubicBezTo>
                  <a:cubicBezTo>
                    <a:pt x="2251" y="427"/>
                    <a:pt x="1349" y="0"/>
                    <a:pt x="45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4" name="Google Shape;2414;p41"/>
            <p:cNvSpPr/>
            <p:nvPr/>
          </p:nvSpPr>
          <p:spPr>
            <a:xfrm>
              <a:off x="1107750" y="1974025"/>
              <a:ext cx="68725" cy="24175"/>
            </a:xfrm>
            <a:custGeom>
              <a:avLst/>
              <a:gdLst/>
              <a:ahLst/>
              <a:cxnLst/>
              <a:rect l="l" t="t" r="r" b="b"/>
              <a:pathLst>
                <a:path w="2749" h="967" extrusionOk="0">
                  <a:moveTo>
                    <a:pt x="908" y="0"/>
                  </a:moveTo>
                  <a:cubicBezTo>
                    <a:pt x="599" y="0"/>
                    <a:pt x="290" y="54"/>
                    <a:pt x="0" y="165"/>
                  </a:cubicBezTo>
                  <a:cubicBezTo>
                    <a:pt x="339" y="661"/>
                    <a:pt x="967" y="966"/>
                    <a:pt x="1657" y="966"/>
                  </a:cubicBezTo>
                  <a:cubicBezTo>
                    <a:pt x="2015" y="966"/>
                    <a:pt x="2389" y="884"/>
                    <a:pt x="2749" y="704"/>
                  </a:cubicBezTo>
                  <a:cubicBezTo>
                    <a:pt x="2251" y="250"/>
                    <a:pt x="1577" y="0"/>
                    <a:pt x="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5" name="Google Shape;2415;p41"/>
            <p:cNvSpPr/>
            <p:nvPr/>
          </p:nvSpPr>
          <p:spPr>
            <a:xfrm>
              <a:off x="953075" y="2105825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cubicBezTo>
                    <a:pt x="603" y="289"/>
                    <a:pt x="1" y="1129"/>
                    <a:pt x="302" y="1719"/>
                  </a:cubicBezTo>
                  <a:cubicBezTo>
                    <a:pt x="967" y="1418"/>
                    <a:pt x="1419" y="728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6" name="Google Shape;2416;p41"/>
            <p:cNvSpPr/>
            <p:nvPr/>
          </p:nvSpPr>
          <p:spPr>
            <a:xfrm>
              <a:off x="881550" y="2088550"/>
              <a:ext cx="42700" cy="31725"/>
            </a:xfrm>
            <a:custGeom>
              <a:avLst/>
              <a:gdLst/>
              <a:ahLst/>
              <a:cxnLst/>
              <a:rect l="l" t="t" r="r" b="b"/>
              <a:pathLst>
                <a:path w="1708" h="1269" extrusionOk="0">
                  <a:moveTo>
                    <a:pt x="1707" y="1"/>
                  </a:moveTo>
                  <a:lnTo>
                    <a:pt x="1707" y="1"/>
                  </a:lnTo>
                  <a:cubicBezTo>
                    <a:pt x="829" y="13"/>
                    <a:pt x="1" y="628"/>
                    <a:pt x="101" y="1268"/>
                  </a:cubicBezTo>
                  <a:cubicBezTo>
                    <a:pt x="816" y="1193"/>
                    <a:pt x="1469" y="678"/>
                    <a:pt x="170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7" name="Google Shape;2417;p41"/>
            <p:cNvSpPr/>
            <p:nvPr/>
          </p:nvSpPr>
          <p:spPr>
            <a:xfrm>
              <a:off x="878775" y="2022025"/>
              <a:ext cx="54575" cy="38950"/>
            </a:xfrm>
            <a:custGeom>
              <a:avLst/>
              <a:gdLst/>
              <a:ahLst/>
              <a:cxnLst/>
              <a:rect l="l" t="t" r="r" b="b"/>
              <a:pathLst>
                <a:path w="2183" h="1558" extrusionOk="0">
                  <a:moveTo>
                    <a:pt x="2128" y="1"/>
                  </a:moveTo>
                  <a:cubicBezTo>
                    <a:pt x="1043" y="1"/>
                    <a:pt x="1" y="743"/>
                    <a:pt x="112" y="1558"/>
                  </a:cubicBezTo>
                  <a:cubicBezTo>
                    <a:pt x="1015" y="1482"/>
                    <a:pt x="1856" y="842"/>
                    <a:pt x="2182" y="1"/>
                  </a:cubicBezTo>
                  <a:cubicBezTo>
                    <a:pt x="2164" y="1"/>
                    <a:pt x="2146" y="1"/>
                    <a:pt x="2128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8" name="Google Shape;2418;p41"/>
            <p:cNvSpPr/>
            <p:nvPr/>
          </p:nvSpPr>
          <p:spPr>
            <a:xfrm>
              <a:off x="960925" y="2168250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lnTo>
                    <a:pt x="1431" y="0"/>
                  </a:lnTo>
                  <a:cubicBezTo>
                    <a:pt x="603" y="289"/>
                    <a:pt x="1" y="1130"/>
                    <a:pt x="314" y="1719"/>
                  </a:cubicBezTo>
                  <a:cubicBezTo>
                    <a:pt x="967" y="1418"/>
                    <a:pt x="1419" y="716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9" name="Google Shape;2419;p41"/>
            <p:cNvSpPr/>
            <p:nvPr/>
          </p:nvSpPr>
          <p:spPr>
            <a:xfrm>
              <a:off x="904100" y="1870400"/>
              <a:ext cx="35525" cy="290525"/>
            </a:xfrm>
            <a:custGeom>
              <a:avLst/>
              <a:gdLst/>
              <a:ahLst/>
              <a:cxnLst/>
              <a:rect l="l" t="t" r="r" b="b"/>
              <a:pathLst>
                <a:path w="1421" h="11621" extrusionOk="0">
                  <a:moveTo>
                    <a:pt x="1161" y="1"/>
                  </a:moveTo>
                  <a:cubicBezTo>
                    <a:pt x="1142" y="1"/>
                    <a:pt x="1126" y="13"/>
                    <a:pt x="1132" y="43"/>
                  </a:cubicBezTo>
                  <a:cubicBezTo>
                    <a:pt x="1245" y="1950"/>
                    <a:pt x="1245" y="3870"/>
                    <a:pt x="1081" y="5765"/>
                  </a:cubicBezTo>
                  <a:cubicBezTo>
                    <a:pt x="906" y="7735"/>
                    <a:pt x="504" y="9630"/>
                    <a:pt x="15" y="11550"/>
                  </a:cubicBezTo>
                  <a:cubicBezTo>
                    <a:pt x="0" y="11594"/>
                    <a:pt x="36" y="11621"/>
                    <a:pt x="74" y="11621"/>
                  </a:cubicBezTo>
                  <a:cubicBezTo>
                    <a:pt x="102" y="11621"/>
                    <a:pt x="130" y="11607"/>
                    <a:pt x="140" y="11575"/>
                  </a:cubicBezTo>
                  <a:cubicBezTo>
                    <a:pt x="805" y="9793"/>
                    <a:pt x="1094" y="7848"/>
                    <a:pt x="1257" y="5954"/>
                  </a:cubicBezTo>
                  <a:cubicBezTo>
                    <a:pt x="1420" y="3983"/>
                    <a:pt x="1408" y="2013"/>
                    <a:pt x="1207" y="43"/>
                  </a:cubicBezTo>
                  <a:cubicBezTo>
                    <a:pt x="1207" y="17"/>
                    <a:pt x="1182" y="1"/>
                    <a:pt x="11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0" name="Google Shape;2420;p41"/>
            <p:cNvSpPr/>
            <p:nvPr/>
          </p:nvSpPr>
          <p:spPr>
            <a:xfrm>
              <a:off x="841075" y="1636450"/>
              <a:ext cx="621200" cy="344275"/>
            </a:xfrm>
            <a:custGeom>
              <a:avLst/>
              <a:gdLst/>
              <a:ahLst/>
              <a:cxnLst/>
              <a:rect l="l" t="t" r="r" b="b"/>
              <a:pathLst>
                <a:path w="24848" h="13771" extrusionOk="0">
                  <a:moveTo>
                    <a:pt x="3356" y="0"/>
                  </a:moveTo>
                  <a:cubicBezTo>
                    <a:pt x="2100" y="0"/>
                    <a:pt x="931" y="50"/>
                    <a:pt x="1" y="153"/>
                  </a:cubicBezTo>
                  <a:cubicBezTo>
                    <a:pt x="1055" y="5787"/>
                    <a:pt x="4669" y="9928"/>
                    <a:pt x="9262" y="11999"/>
                  </a:cubicBezTo>
                  <a:cubicBezTo>
                    <a:pt x="12028" y="13242"/>
                    <a:pt x="15134" y="13771"/>
                    <a:pt x="18370" y="13771"/>
                  </a:cubicBezTo>
                  <a:cubicBezTo>
                    <a:pt x="20492" y="13771"/>
                    <a:pt x="22671" y="13543"/>
                    <a:pt x="24848" y="13141"/>
                  </a:cubicBezTo>
                  <a:cubicBezTo>
                    <a:pt x="22275" y="7732"/>
                    <a:pt x="17858" y="3566"/>
                    <a:pt x="12700" y="1144"/>
                  </a:cubicBezTo>
                  <a:cubicBezTo>
                    <a:pt x="11091" y="395"/>
                    <a:pt x="6877" y="0"/>
                    <a:pt x="3356" y="0"/>
                  </a:cubicBezTo>
                  <a:close/>
                </a:path>
              </a:pathLst>
            </a:custGeom>
            <a:solidFill>
              <a:srgbClr val="095E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1" name="Google Shape;2421;p41"/>
            <p:cNvSpPr/>
            <p:nvPr/>
          </p:nvSpPr>
          <p:spPr>
            <a:xfrm>
              <a:off x="838900" y="1637125"/>
              <a:ext cx="624625" cy="331300"/>
            </a:xfrm>
            <a:custGeom>
              <a:avLst/>
              <a:gdLst/>
              <a:ahLst/>
              <a:cxnLst/>
              <a:rect l="l" t="t" r="r" b="b"/>
              <a:pathLst>
                <a:path w="24985" h="13252" extrusionOk="0">
                  <a:moveTo>
                    <a:pt x="188" y="0"/>
                  </a:moveTo>
                  <a:lnTo>
                    <a:pt x="0" y="239"/>
                  </a:lnTo>
                  <a:cubicBezTo>
                    <a:pt x="9387" y="7680"/>
                    <a:pt x="24734" y="13201"/>
                    <a:pt x="24884" y="13252"/>
                  </a:cubicBezTo>
                  <a:lnTo>
                    <a:pt x="24985" y="12976"/>
                  </a:lnTo>
                  <a:cubicBezTo>
                    <a:pt x="24834" y="12913"/>
                    <a:pt x="9525" y="7416"/>
                    <a:pt x="18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2" name="Google Shape;2422;p41"/>
            <p:cNvSpPr/>
            <p:nvPr/>
          </p:nvSpPr>
          <p:spPr>
            <a:xfrm>
              <a:off x="1372225" y="1917275"/>
              <a:ext cx="68725" cy="16650"/>
            </a:xfrm>
            <a:custGeom>
              <a:avLst/>
              <a:gdLst/>
              <a:ahLst/>
              <a:cxnLst/>
              <a:rect l="l" t="t" r="r" b="b"/>
              <a:pathLst>
                <a:path w="2749" h="666" extrusionOk="0">
                  <a:moveTo>
                    <a:pt x="2598" y="0"/>
                  </a:moveTo>
                  <a:cubicBezTo>
                    <a:pt x="2460" y="25"/>
                    <a:pt x="2322" y="50"/>
                    <a:pt x="2196" y="75"/>
                  </a:cubicBezTo>
                  <a:cubicBezTo>
                    <a:pt x="1431" y="201"/>
                    <a:pt x="816" y="301"/>
                    <a:pt x="0" y="364"/>
                  </a:cubicBezTo>
                  <a:lnTo>
                    <a:pt x="25" y="665"/>
                  </a:lnTo>
                  <a:cubicBezTo>
                    <a:pt x="63" y="653"/>
                    <a:pt x="113" y="653"/>
                    <a:pt x="151" y="653"/>
                  </a:cubicBezTo>
                  <a:cubicBezTo>
                    <a:pt x="151" y="640"/>
                    <a:pt x="138" y="615"/>
                    <a:pt x="138" y="603"/>
                  </a:cubicBezTo>
                  <a:lnTo>
                    <a:pt x="427" y="515"/>
                  </a:lnTo>
                  <a:cubicBezTo>
                    <a:pt x="439" y="552"/>
                    <a:pt x="452" y="590"/>
                    <a:pt x="464" y="615"/>
                  </a:cubicBezTo>
                  <a:cubicBezTo>
                    <a:pt x="1092" y="552"/>
                    <a:pt x="1631" y="464"/>
                    <a:pt x="2246" y="364"/>
                  </a:cubicBezTo>
                  <a:cubicBezTo>
                    <a:pt x="2397" y="339"/>
                    <a:pt x="2573" y="314"/>
                    <a:pt x="2748" y="276"/>
                  </a:cubicBezTo>
                  <a:cubicBezTo>
                    <a:pt x="2698" y="188"/>
                    <a:pt x="2648" y="88"/>
                    <a:pt x="259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3" name="Google Shape;2423;p41"/>
            <p:cNvSpPr/>
            <p:nvPr/>
          </p:nvSpPr>
          <p:spPr>
            <a:xfrm>
              <a:off x="1312600" y="1888725"/>
              <a:ext cx="110775" cy="20100"/>
            </a:xfrm>
            <a:custGeom>
              <a:avLst/>
              <a:gdLst/>
              <a:ahLst/>
              <a:cxnLst/>
              <a:rect l="l" t="t" r="r" b="b"/>
              <a:pathLst>
                <a:path w="4431" h="804" extrusionOk="0">
                  <a:moveTo>
                    <a:pt x="4255" y="0"/>
                  </a:moveTo>
                  <a:cubicBezTo>
                    <a:pt x="2649" y="339"/>
                    <a:pt x="1419" y="490"/>
                    <a:pt x="1" y="502"/>
                  </a:cubicBezTo>
                  <a:lnTo>
                    <a:pt x="13" y="803"/>
                  </a:lnTo>
                  <a:lnTo>
                    <a:pt x="76" y="803"/>
                  </a:lnTo>
                  <a:lnTo>
                    <a:pt x="302" y="690"/>
                  </a:lnTo>
                  <a:cubicBezTo>
                    <a:pt x="315" y="728"/>
                    <a:pt x="340" y="766"/>
                    <a:pt x="352" y="803"/>
                  </a:cubicBezTo>
                  <a:cubicBezTo>
                    <a:pt x="1682" y="766"/>
                    <a:pt x="2875" y="603"/>
                    <a:pt x="4431" y="264"/>
                  </a:cubicBezTo>
                  <a:cubicBezTo>
                    <a:pt x="4368" y="176"/>
                    <a:pt x="4318" y="88"/>
                    <a:pt x="4255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4" name="Google Shape;2424;p41"/>
            <p:cNvSpPr/>
            <p:nvPr/>
          </p:nvSpPr>
          <p:spPr>
            <a:xfrm>
              <a:off x="1262725" y="1885575"/>
              <a:ext cx="975" cy="1925"/>
            </a:xfrm>
            <a:custGeom>
              <a:avLst/>
              <a:gdLst/>
              <a:ahLst/>
              <a:cxnLst/>
              <a:rect l="l" t="t" r="r" b="b"/>
              <a:pathLst>
                <a:path w="39" h="77" extrusionOk="0">
                  <a:moveTo>
                    <a:pt x="1" y="1"/>
                  </a:moveTo>
                  <a:lnTo>
                    <a:pt x="1" y="76"/>
                  </a:lnTo>
                  <a:lnTo>
                    <a:pt x="38" y="76"/>
                  </a:lnTo>
                  <a:cubicBezTo>
                    <a:pt x="26" y="51"/>
                    <a:pt x="13" y="26"/>
                    <a:pt x="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5" name="Google Shape;2425;p41"/>
            <p:cNvSpPr/>
            <p:nvPr/>
          </p:nvSpPr>
          <p:spPr>
            <a:xfrm>
              <a:off x="1262425" y="1859550"/>
              <a:ext cx="140875" cy="27625"/>
            </a:xfrm>
            <a:custGeom>
              <a:avLst/>
              <a:gdLst/>
              <a:ahLst/>
              <a:cxnLst/>
              <a:rect l="l" t="t" r="r" b="b"/>
              <a:pathLst>
                <a:path w="5635" h="1105" extrusionOk="0">
                  <a:moveTo>
                    <a:pt x="5434" y="0"/>
                  </a:moveTo>
                  <a:cubicBezTo>
                    <a:pt x="3602" y="502"/>
                    <a:pt x="1782" y="778"/>
                    <a:pt x="0" y="816"/>
                  </a:cubicBezTo>
                  <a:lnTo>
                    <a:pt x="13" y="1017"/>
                  </a:lnTo>
                  <a:lnTo>
                    <a:pt x="276" y="891"/>
                  </a:lnTo>
                  <a:cubicBezTo>
                    <a:pt x="301" y="966"/>
                    <a:pt x="339" y="1029"/>
                    <a:pt x="376" y="1105"/>
                  </a:cubicBezTo>
                  <a:cubicBezTo>
                    <a:pt x="2096" y="1029"/>
                    <a:pt x="3865" y="741"/>
                    <a:pt x="5634" y="264"/>
                  </a:cubicBezTo>
                  <a:cubicBezTo>
                    <a:pt x="5572" y="176"/>
                    <a:pt x="5496" y="88"/>
                    <a:pt x="543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6" name="Google Shape;2426;p41"/>
            <p:cNvSpPr/>
            <p:nvPr/>
          </p:nvSpPr>
          <p:spPr>
            <a:xfrm>
              <a:off x="1199350" y="1822200"/>
              <a:ext cx="174150" cy="34225"/>
            </a:xfrm>
            <a:custGeom>
              <a:avLst/>
              <a:gdLst/>
              <a:ahLst/>
              <a:cxnLst/>
              <a:rect l="l" t="t" r="r" b="b"/>
              <a:pathLst>
                <a:path w="6966" h="1369" extrusionOk="0">
                  <a:moveTo>
                    <a:pt x="6752" y="1"/>
                  </a:moveTo>
                  <a:cubicBezTo>
                    <a:pt x="4542" y="705"/>
                    <a:pt x="2355" y="1069"/>
                    <a:pt x="215" y="1069"/>
                  </a:cubicBezTo>
                  <a:cubicBezTo>
                    <a:pt x="143" y="1069"/>
                    <a:pt x="72" y="1068"/>
                    <a:pt x="1" y="1068"/>
                  </a:cubicBezTo>
                  <a:lnTo>
                    <a:pt x="1" y="1206"/>
                  </a:lnTo>
                  <a:lnTo>
                    <a:pt x="201" y="1130"/>
                  </a:lnTo>
                  <a:cubicBezTo>
                    <a:pt x="227" y="1206"/>
                    <a:pt x="264" y="1281"/>
                    <a:pt x="302" y="1369"/>
                  </a:cubicBezTo>
                  <a:cubicBezTo>
                    <a:pt x="2485" y="1356"/>
                    <a:pt x="4719" y="980"/>
                    <a:pt x="6965" y="252"/>
                  </a:cubicBezTo>
                  <a:cubicBezTo>
                    <a:pt x="6890" y="164"/>
                    <a:pt x="6815" y="89"/>
                    <a:pt x="6752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7" name="Google Shape;2427;p41"/>
            <p:cNvSpPr/>
            <p:nvPr/>
          </p:nvSpPr>
          <p:spPr>
            <a:xfrm>
              <a:off x="1148525" y="1788950"/>
              <a:ext cx="194225" cy="44900"/>
            </a:xfrm>
            <a:custGeom>
              <a:avLst/>
              <a:gdLst/>
              <a:ahLst/>
              <a:cxnLst/>
              <a:rect l="l" t="t" r="r" b="b"/>
              <a:pathLst>
                <a:path w="7769" h="1796" extrusionOk="0">
                  <a:moveTo>
                    <a:pt x="7518" y="1"/>
                  </a:moveTo>
                  <a:cubicBezTo>
                    <a:pt x="4757" y="716"/>
                    <a:pt x="2234" y="1231"/>
                    <a:pt x="1" y="1519"/>
                  </a:cubicBezTo>
                  <a:lnTo>
                    <a:pt x="26" y="1670"/>
                  </a:lnTo>
                  <a:lnTo>
                    <a:pt x="164" y="1632"/>
                  </a:lnTo>
                  <a:cubicBezTo>
                    <a:pt x="189" y="1682"/>
                    <a:pt x="202" y="1732"/>
                    <a:pt x="227" y="1795"/>
                  </a:cubicBezTo>
                  <a:cubicBezTo>
                    <a:pt x="2473" y="1494"/>
                    <a:pt x="4995" y="967"/>
                    <a:pt x="7769" y="252"/>
                  </a:cubicBezTo>
                  <a:cubicBezTo>
                    <a:pt x="7681" y="164"/>
                    <a:pt x="7605" y="76"/>
                    <a:pt x="7518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8" name="Google Shape;2428;p41"/>
            <p:cNvSpPr/>
            <p:nvPr/>
          </p:nvSpPr>
          <p:spPr>
            <a:xfrm>
              <a:off x="1089550" y="1759475"/>
              <a:ext cx="221825" cy="42675"/>
            </a:xfrm>
            <a:custGeom>
              <a:avLst/>
              <a:gdLst/>
              <a:ahLst/>
              <a:cxnLst/>
              <a:rect l="l" t="t" r="r" b="b"/>
              <a:pathLst>
                <a:path w="8873" h="1707" extrusionOk="0">
                  <a:moveTo>
                    <a:pt x="8597" y="0"/>
                  </a:moveTo>
                  <a:cubicBezTo>
                    <a:pt x="5710" y="753"/>
                    <a:pt x="2824" y="1230"/>
                    <a:pt x="1" y="1406"/>
                  </a:cubicBezTo>
                  <a:lnTo>
                    <a:pt x="13" y="1707"/>
                  </a:lnTo>
                  <a:cubicBezTo>
                    <a:pt x="51" y="1707"/>
                    <a:pt x="76" y="1694"/>
                    <a:pt x="101" y="1694"/>
                  </a:cubicBezTo>
                  <a:cubicBezTo>
                    <a:pt x="101" y="1657"/>
                    <a:pt x="88" y="1631"/>
                    <a:pt x="76" y="1594"/>
                  </a:cubicBezTo>
                  <a:lnTo>
                    <a:pt x="365" y="1519"/>
                  </a:lnTo>
                  <a:cubicBezTo>
                    <a:pt x="377" y="1569"/>
                    <a:pt x="402" y="1619"/>
                    <a:pt x="415" y="1669"/>
                  </a:cubicBezTo>
                  <a:cubicBezTo>
                    <a:pt x="3188" y="1468"/>
                    <a:pt x="6037" y="991"/>
                    <a:pt x="8873" y="239"/>
                  </a:cubicBezTo>
                  <a:cubicBezTo>
                    <a:pt x="8785" y="163"/>
                    <a:pt x="8684" y="88"/>
                    <a:pt x="85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9" name="Google Shape;2429;p41"/>
            <p:cNvSpPr/>
            <p:nvPr/>
          </p:nvSpPr>
          <p:spPr>
            <a:xfrm>
              <a:off x="1036225" y="1722125"/>
              <a:ext cx="228400" cy="50850"/>
            </a:xfrm>
            <a:custGeom>
              <a:avLst/>
              <a:gdLst/>
              <a:ahLst/>
              <a:cxnLst/>
              <a:rect l="l" t="t" r="r" b="b"/>
              <a:pathLst>
                <a:path w="9136" h="2034" extrusionOk="0">
                  <a:moveTo>
                    <a:pt x="8810" y="1"/>
                  </a:moveTo>
                  <a:cubicBezTo>
                    <a:pt x="7040" y="390"/>
                    <a:pt x="5183" y="754"/>
                    <a:pt x="3363" y="1093"/>
                  </a:cubicBezTo>
                  <a:cubicBezTo>
                    <a:pt x="2259" y="1306"/>
                    <a:pt x="1105" y="1519"/>
                    <a:pt x="0" y="1745"/>
                  </a:cubicBezTo>
                  <a:lnTo>
                    <a:pt x="50" y="2034"/>
                  </a:lnTo>
                  <a:lnTo>
                    <a:pt x="63" y="2034"/>
                  </a:lnTo>
                  <a:cubicBezTo>
                    <a:pt x="63" y="2021"/>
                    <a:pt x="50" y="1996"/>
                    <a:pt x="50" y="1984"/>
                  </a:cubicBezTo>
                  <a:lnTo>
                    <a:pt x="339" y="1908"/>
                  </a:lnTo>
                  <a:cubicBezTo>
                    <a:pt x="339" y="1933"/>
                    <a:pt x="352" y="1958"/>
                    <a:pt x="364" y="1984"/>
                  </a:cubicBezTo>
                  <a:cubicBezTo>
                    <a:pt x="1368" y="1770"/>
                    <a:pt x="2410" y="1582"/>
                    <a:pt x="3426" y="1381"/>
                  </a:cubicBezTo>
                  <a:cubicBezTo>
                    <a:pt x="5321" y="1030"/>
                    <a:pt x="7279" y="653"/>
                    <a:pt x="9136" y="227"/>
                  </a:cubicBezTo>
                  <a:cubicBezTo>
                    <a:pt x="9023" y="151"/>
                    <a:pt x="8923" y="76"/>
                    <a:pt x="881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0" name="Google Shape;2430;p41"/>
            <p:cNvSpPr/>
            <p:nvPr/>
          </p:nvSpPr>
          <p:spPr>
            <a:xfrm>
              <a:off x="991050" y="1691400"/>
              <a:ext cx="225900" cy="52725"/>
            </a:xfrm>
            <a:custGeom>
              <a:avLst/>
              <a:gdLst/>
              <a:ahLst/>
              <a:cxnLst/>
              <a:rect l="l" t="t" r="r" b="b"/>
              <a:pathLst>
                <a:path w="9036" h="2109" extrusionOk="0">
                  <a:moveTo>
                    <a:pt x="8697" y="0"/>
                  </a:moveTo>
                  <a:cubicBezTo>
                    <a:pt x="5785" y="853"/>
                    <a:pt x="2874" y="1468"/>
                    <a:pt x="0" y="1820"/>
                  </a:cubicBezTo>
                  <a:cubicBezTo>
                    <a:pt x="13" y="1920"/>
                    <a:pt x="38" y="2020"/>
                    <a:pt x="50" y="2108"/>
                  </a:cubicBezTo>
                  <a:cubicBezTo>
                    <a:pt x="3025" y="1757"/>
                    <a:pt x="6036" y="1104"/>
                    <a:pt x="9035" y="201"/>
                  </a:cubicBezTo>
                  <a:cubicBezTo>
                    <a:pt x="8922" y="138"/>
                    <a:pt x="8810" y="63"/>
                    <a:pt x="86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1" name="Google Shape;2431;p41"/>
            <p:cNvSpPr/>
            <p:nvPr/>
          </p:nvSpPr>
          <p:spPr>
            <a:xfrm>
              <a:off x="934575" y="1659075"/>
              <a:ext cx="219625" cy="50225"/>
            </a:xfrm>
            <a:custGeom>
              <a:avLst/>
              <a:gdLst/>
              <a:ahLst/>
              <a:cxnLst/>
              <a:rect l="l" t="t" r="r" b="b"/>
              <a:pathLst>
                <a:path w="8785" h="2009" extrusionOk="0">
                  <a:moveTo>
                    <a:pt x="8295" y="1"/>
                  </a:moveTo>
                  <a:cubicBezTo>
                    <a:pt x="5522" y="779"/>
                    <a:pt x="2736" y="1368"/>
                    <a:pt x="0" y="1757"/>
                  </a:cubicBezTo>
                  <a:lnTo>
                    <a:pt x="13" y="1920"/>
                  </a:lnTo>
                  <a:lnTo>
                    <a:pt x="264" y="1858"/>
                  </a:lnTo>
                  <a:cubicBezTo>
                    <a:pt x="289" y="1908"/>
                    <a:pt x="302" y="1958"/>
                    <a:pt x="314" y="2008"/>
                  </a:cubicBezTo>
                  <a:cubicBezTo>
                    <a:pt x="3113" y="1607"/>
                    <a:pt x="5961" y="992"/>
                    <a:pt x="8785" y="176"/>
                  </a:cubicBezTo>
                  <a:cubicBezTo>
                    <a:pt x="8647" y="113"/>
                    <a:pt x="8483" y="51"/>
                    <a:pt x="8295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2" name="Google Shape;2432;p41"/>
            <p:cNvSpPr/>
            <p:nvPr/>
          </p:nvSpPr>
          <p:spPr>
            <a:xfrm>
              <a:off x="906350" y="1643400"/>
              <a:ext cx="170375" cy="45825"/>
            </a:xfrm>
            <a:custGeom>
              <a:avLst/>
              <a:gdLst/>
              <a:ahLst/>
              <a:cxnLst/>
              <a:rect l="l" t="t" r="r" b="b"/>
              <a:pathLst>
                <a:path w="6815" h="1833" extrusionOk="0">
                  <a:moveTo>
                    <a:pt x="6074" y="0"/>
                  </a:moveTo>
                  <a:cubicBezTo>
                    <a:pt x="4041" y="602"/>
                    <a:pt x="2008" y="1117"/>
                    <a:pt x="0" y="1569"/>
                  </a:cubicBezTo>
                  <a:lnTo>
                    <a:pt x="38" y="1744"/>
                  </a:lnTo>
                  <a:lnTo>
                    <a:pt x="163" y="1719"/>
                  </a:lnTo>
                  <a:cubicBezTo>
                    <a:pt x="163" y="1757"/>
                    <a:pt x="176" y="1795"/>
                    <a:pt x="176" y="1832"/>
                  </a:cubicBezTo>
                  <a:cubicBezTo>
                    <a:pt x="2372" y="1343"/>
                    <a:pt x="4605" y="766"/>
                    <a:pt x="6814" y="100"/>
                  </a:cubicBezTo>
                  <a:cubicBezTo>
                    <a:pt x="6576" y="63"/>
                    <a:pt x="6325" y="38"/>
                    <a:pt x="607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3" name="Google Shape;2433;p41"/>
            <p:cNvSpPr/>
            <p:nvPr/>
          </p:nvSpPr>
          <p:spPr>
            <a:xfrm>
              <a:off x="871200" y="1637425"/>
              <a:ext cx="128025" cy="30450"/>
            </a:xfrm>
            <a:custGeom>
              <a:avLst/>
              <a:gdLst/>
              <a:ahLst/>
              <a:cxnLst/>
              <a:rect l="l" t="t" r="r" b="b"/>
              <a:pathLst>
                <a:path w="5121" h="1218" extrusionOk="0">
                  <a:moveTo>
                    <a:pt x="4217" y="1"/>
                  </a:moveTo>
                  <a:cubicBezTo>
                    <a:pt x="2799" y="402"/>
                    <a:pt x="1394" y="716"/>
                    <a:pt x="1" y="967"/>
                  </a:cubicBezTo>
                  <a:lnTo>
                    <a:pt x="1" y="1005"/>
                  </a:lnTo>
                  <a:lnTo>
                    <a:pt x="289" y="992"/>
                  </a:lnTo>
                  <a:cubicBezTo>
                    <a:pt x="289" y="1067"/>
                    <a:pt x="302" y="1143"/>
                    <a:pt x="302" y="1218"/>
                  </a:cubicBezTo>
                  <a:cubicBezTo>
                    <a:pt x="1895" y="917"/>
                    <a:pt x="3514" y="528"/>
                    <a:pt x="5121" y="51"/>
                  </a:cubicBezTo>
                  <a:cubicBezTo>
                    <a:pt x="4819" y="26"/>
                    <a:pt x="4518" y="13"/>
                    <a:pt x="421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4" name="Google Shape;2434;p41"/>
            <p:cNvSpPr/>
            <p:nvPr/>
          </p:nvSpPr>
          <p:spPr>
            <a:xfrm>
              <a:off x="1404225" y="1934200"/>
              <a:ext cx="46125" cy="11950"/>
            </a:xfrm>
            <a:custGeom>
              <a:avLst/>
              <a:gdLst/>
              <a:ahLst/>
              <a:cxnLst/>
              <a:rect l="l" t="t" r="r" b="b"/>
              <a:pathLst>
                <a:path w="1845" h="478" extrusionOk="0">
                  <a:moveTo>
                    <a:pt x="1694" y="1"/>
                  </a:moveTo>
                  <a:lnTo>
                    <a:pt x="0" y="202"/>
                  </a:lnTo>
                  <a:lnTo>
                    <a:pt x="13" y="352"/>
                  </a:lnTo>
                  <a:lnTo>
                    <a:pt x="151" y="302"/>
                  </a:lnTo>
                  <a:cubicBezTo>
                    <a:pt x="176" y="352"/>
                    <a:pt x="188" y="415"/>
                    <a:pt x="213" y="478"/>
                  </a:cubicBezTo>
                  <a:lnTo>
                    <a:pt x="1845" y="277"/>
                  </a:lnTo>
                  <a:cubicBezTo>
                    <a:pt x="1795" y="177"/>
                    <a:pt x="1744" y="89"/>
                    <a:pt x="1694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5" name="Google Shape;2435;p41"/>
            <p:cNvSpPr/>
            <p:nvPr/>
          </p:nvSpPr>
          <p:spPr>
            <a:xfrm>
              <a:off x="1401075" y="1941725"/>
              <a:ext cx="20425" cy="31100"/>
            </a:xfrm>
            <a:custGeom>
              <a:avLst/>
              <a:gdLst/>
              <a:ahLst/>
              <a:cxnLst/>
              <a:rect l="l" t="t" r="r" b="b"/>
              <a:pathLst>
                <a:path w="817" h="1244" extrusionOk="0">
                  <a:moveTo>
                    <a:pt x="277" y="1"/>
                  </a:moveTo>
                  <a:lnTo>
                    <a:pt x="139" y="51"/>
                  </a:lnTo>
                  <a:lnTo>
                    <a:pt x="1" y="101"/>
                  </a:lnTo>
                  <a:cubicBezTo>
                    <a:pt x="114" y="440"/>
                    <a:pt x="314" y="867"/>
                    <a:pt x="503" y="1243"/>
                  </a:cubicBezTo>
                  <a:cubicBezTo>
                    <a:pt x="616" y="1231"/>
                    <a:pt x="716" y="1206"/>
                    <a:pt x="816" y="1193"/>
                  </a:cubicBezTo>
                  <a:cubicBezTo>
                    <a:pt x="653" y="879"/>
                    <a:pt x="465" y="503"/>
                    <a:pt x="339" y="177"/>
                  </a:cubicBezTo>
                  <a:cubicBezTo>
                    <a:pt x="314" y="114"/>
                    <a:pt x="302" y="51"/>
                    <a:pt x="27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6" name="Google Shape;2436;p41"/>
            <p:cNvSpPr/>
            <p:nvPr/>
          </p:nvSpPr>
          <p:spPr>
            <a:xfrm>
              <a:off x="1375675" y="1930125"/>
              <a:ext cx="23850" cy="45200"/>
            </a:xfrm>
            <a:custGeom>
              <a:avLst/>
              <a:gdLst/>
              <a:ahLst/>
              <a:cxnLst/>
              <a:rect l="l" t="t" r="r" b="b"/>
              <a:pathLst>
                <a:path w="954" h="1808" extrusionOk="0">
                  <a:moveTo>
                    <a:pt x="289" y="1"/>
                  </a:moveTo>
                  <a:lnTo>
                    <a:pt x="0" y="89"/>
                  </a:lnTo>
                  <a:cubicBezTo>
                    <a:pt x="0" y="101"/>
                    <a:pt x="13" y="126"/>
                    <a:pt x="13" y="139"/>
                  </a:cubicBezTo>
                  <a:cubicBezTo>
                    <a:pt x="201" y="703"/>
                    <a:pt x="414" y="1268"/>
                    <a:pt x="640" y="1808"/>
                  </a:cubicBezTo>
                  <a:cubicBezTo>
                    <a:pt x="741" y="1795"/>
                    <a:pt x="853" y="1783"/>
                    <a:pt x="954" y="1770"/>
                  </a:cubicBezTo>
                  <a:cubicBezTo>
                    <a:pt x="715" y="1230"/>
                    <a:pt x="515" y="678"/>
                    <a:pt x="326" y="101"/>
                  </a:cubicBezTo>
                  <a:cubicBezTo>
                    <a:pt x="314" y="76"/>
                    <a:pt x="301" y="38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7" name="Google Shape;2437;p41"/>
            <p:cNvSpPr/>
            <p:nvPr/>
          </p:nvSpPr>
          <p:spPr>
            <a:xfrm>
              <a:off x="1313225" y="1905975"/>
              <a:ext cx="51475" cy="72800"/>
            </a:xfrm>
            <a:custGeom>
              <a:avLst/>
              <a:gdLst/>
              <a:ahLst/>
              <a:cxnLst/>
              <a:rect l="l" t="t" r="r" b="b"/>
              <a:pathLst>
                <a:path w="2059" h="2912" extrusionOk="0">
                  <a:moveTo>
                    <a:pt x="277" y="0"/>
                  </a:moveTo>
                  <a:lnTo>
                    <a:pt x="51" y="113"/>
                  </a:lnTo>
                  <a:lnTo>
                    <a:pt x="1" y="138"/>
                  </a:lnTo>
                  <a:cubicBezTo>
                    <a:pt x="490" y="1130"/>
                    <a:pt x="1068" y="2058"/>
                    <a:pt x="1708" y="2912"/>
                  </a:cubicBezTo>
                  <a:cubicBezTo>
                    <a:pt x="1821" y="2899"/>
                    <a:pt x="1946" y="2887"/>
                    <a:pt x="2059" y="2887"/>
                  </a:cubicBezTo>
                  <a:cubicBezTo>
                    <a:pt x="1406" y="2033"/>
                    <a:pt x="829" y="1105"/>
                    <a:pt x="327" y="113"/>
                  </a:cubicBezTo>
                  <a:cubicBezTo>
                    <a:pt x="315" y="76"/>
                    <a:pt x="290" y="38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8" name="Google Shape;2438;p41"/>
            <p:cNvSpPr/>
            <p:nvPr/>
          </p:nvSpPr>
          <p:spPr>
            <a:xfrm>
              <a:off x="1262425" y="1881825"/>
              <a:ext cx="61825" cy="98850"/>
            </a:xfrm>
            <a:custGeom>
              <a:avLst/>
              <a:gdLst/>
              <a:ahLst/>
              <a:cxnLst/>
              <a:rect l="l" t="t" r="r" b="b"/>
              <a:pathLst>
                <a:path w="2473" h="3954" extrusionOk="0">
                  <a:moveTo>
                    <a:pt x="276" y="0"/>
                  </a:moveTo>
                  <a:lnTo>
                    <a:pt x="13" y="126"/>
                  </a:lnTo>
                  <a:lnTo>
                    <a:pt x="0" y="126"/>
                  </a:lnTo>
                  <a:cubicBezTo>
                    <a:pt x="0" y="138"/>
                    <a:pt x="13" y="138"/>
                    <a:pt x="13" y="151"/>
                  </a:cubicBezTo>
                  <a:cubicBezTo>
                    <a:pt x="25" y="176"/>
                    <a:pt x="38" y="201"/>
                    <a:pt x="50" y="226"/>
                  </a:cubicBezTo>
                  <a:cubicBezTo>
                    <a:pt x="653" y="1531"/>
                    <a:pt x="1355" y="2786"/>
                    <a:pt x="2121" y="3953"/>
                  </a:cubicBezTo>
                  <a:cubicBezTo>
                    <a:pt x="2246" y="3941"/>
                    <a:pt x="2359" y="3941"/>
                    <a:pt x="2472" y="3941"/>
                  </a:cubicBezTo>
                  <a:cubicBezTo>
                    <a:pt x="1694" y="2773"/>
                    <a:pt x="991" y="1519"/>
                    <a:pt x="376" y="214"/>
                  </a:cubicBezTo>
                  <a:cubicBezTo>
                    <a:pt x="339" y="138"/>
                    <a:pt x="301" y="75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9" name="Google Shape;2439;p41"/>
            <p:cNvSpPr/>
            <p:nvPr/>
          </p:nvSpPr>
          <p:spPr>
            <a:xfrm>
              <a:off x="1197475" y="1850450"/>
              <a:ext cx="78775" cy="129900"/>
            </a:xfrm>
            <a:custGeom>
              <a:avLst/>
              <a:gdLst/>
              <a:ahLst/>
              <a:cxnLst/>
              <a:rect l="l" t="t" r="r" b="b"/>
              <a:pathLst>
                <a:path w="3151" h="5196" extrusionOk="0">
                  <a:moveTo>
                    <a:pt x="276" y="0"/>
                  </a:moveTo>
                  <a:lnTo>
                    <a:pt x="76" y="76"/>
                  </a:lnTo>
                  <a:lnTo>
                    <a:pt x="0" y="101"/>
                  </a:lnTo>
                  <a:cubicBezTo>
                    <a:pt x="716" y="1958"/>
                    <a:pt x="1644" y="3665"/>
                    <a:pt x="2774" y="5170"/>
                  </a:cubicBezTo>
                  <a:cubicBezTo>
                    <a:pt x="2899" y="5183"/>
                    <a:pt x="3025" y="5183"/>
                    <a:pt x="3150" y="5196"/>
                  </a:cubicBezTo>
                  <a:cubicBezTo>
                    <a:pt x="2033" y="3715"/>
                    <a:pt x="1105" y="2058"/>
                    <a:pt x="377" y="239"/>
                  </a:cubicBezTo>
                  <a:cubicBezTo>
                    <a:pt x="339" y="151"/>
                    <a:pt x="302" y="76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0" name="Google Shape;2440;p41"/>
            <p:cNvSpPr/>
            <p:nvPr/>
          </p:nvSpPr>
          <p:spPr>
            <a:xfrm>
              <a:off x="1145700" y="1829750"/>
              <a:ext cx="82225" cy="147150"/>
            </a:xfrm>
            <a:custGeom>
              <a:avLst/>
              <a:gdLst/>
              <a:ahLst/>
              <a:cxnLst/>
              <a:rect l="l" t="t" r="r" b="b"/>
              <a:pathLst>
                <a:path w="3289" h="5886" extrusionOk="0">
                  <a:moveTo>
                    <a:pt x="277" y="0"/>
                  </a:moveTo>
                  <a:lnTo>
                    <a:pt x="139" y="38"/>
                  </a:lnTo>
                  <a:lnTo>
                    <a:pt x="1" y="88"/>
                  </a:lnTo>
                  <a:cubicBezTo>
                    <a:pt x="691" y="2209"/>
                    <a:pt x="1670" y="4129"/>
                    <a:pt x="2887" y="5835"/>
                  </a:cubicBezTo>
                  <a:cubicBezTo>
                    <a:pt x="3013" y="5848"/>
                    <a:pt x="3151" y="5873"/>
                    <a:pt x="3289" y="5885"/>
                  </a:cubicBezTo>
                  <a:cubicBezTo>
                    <a:pt x="2046" y="4204"/>
                    <a:pt x="1055" y="2271"/>
                    <a:pt x="340" y="163"/>
                  </a:cubicBezTo>
                  <a:cubicBezTo>
                    <a:pt x="315" y="113"/>
                    <a:pt x="302" y="50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1" name="Google Shape;2441;p41"/>
            <p:cNvSpPr/>
            <p:nvPr/>
          </p:nvSpPr>
          <p:spPr>
            <a:xfrm>
              <a:off x="1091425" y="1797425"/>
              <a:ext cx="78775" cy="170375"/>
            </a:xfrm>
            <a:custGeom>
              <a:avLst/>
              <a:gdLst/>
              <a:ahLst/>
              <a:cxnLst/>
              <a:rect l="l" t="t" r="r" b="b"/>
              <a:pathLst>
                <a:path w="3151" h="6815" extrusionOk="0">
                  <a:moveTo>
                    <a:pt x="290" y="1"/>
                  </a:moveTo>
                  <a:lnTo>
                    <a:pt x="1" y="76"/>
                  </a:lnTo>
                  <a:cubicBezTo>
                    <a:pt x="13" y="113"/>
                    <a:pt x="26" y="139"/>
                    <a:pt x="26" y="176"/>
                  </a:cubicBezTo>
                  <a:cubicBezTo>
                    <a:pt x="628" y="2586"/>
                    <a:pt x="1532" y="4769"/>
                    <a:pt x="2749" y="6727"/>
                  </a:cubicBezTo>
                  <a:cubicBezTo>
                    <a:pt x="2875" y="6752"/>
                    <a:pt x="3013" y="6777"/>
                    <a:pt x="3151" y="6815"/>
                  </a:cubicBezTo>
                  <a:cubicBezTo>
                    <a:pt x="1896" y="4844"/>
                    <a:pt x="942" y="2611"/>
                    <a:pt x="340" y="151"/>
                  </a:cubicBezTo>
                  <a:cubicBezTo>
                    <a:pt x="327" y="101"/>
                    <a:pt x="302" y="51"/>
                    <a:pt x="29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2" name="Google Shape;2442;p41"/>
            <p:cNvSpPr/>
            <p:nvPr/>
          </p:nvSpPr>
          <p:spPr>
            <a:xfrm>
              <a:off x="1037475" y="1769825"/>
              <a:ext cx="74075" cy="181675"/>
            </a:xfrm>
            <a:custGeom>
              <a:avLst/>
              <a:gdLst/>
              <a:ahLst/>
              <a:cxnLst/>
              <a:rect l="l" t="t" r="r" b="b"/>
              <a:pathLst>
                <a:path w="2963" h="7267" extrusionOk="0">
                  <a:moveTo>
                    <a:pt x="289" y="0"/>
                  </a:moveTo>
                  <a:lnTo>
                    <a:pt x="0" y="76"/>
                  </a:lnTo>
                  <a:cubicBezTo>
                    <a:pt x="0" y="88"/>
                    <a:pt x="13" y="113"/>
                    <a:pt x="13" y="126"/>
                  </a:cubicBezTo>
                  <a:cubicBezTo>
                    <a:pt x="666" y="2585"/>
                    <a:pt x="1519" y="4932"/>
                    <a:pt x="2560" y="7128"/>
                  </a:cubicBezTo>
                  <a:cubicBezTo>
                    <a:pt x="2698" y="7178"/>
                    <a:pt x="2824" y="7228"/>
                    <a:pt x="2962" y="7266"/>
                  </a:cubicBezTo>
                  <a:cubicBezTo>
                    <a:pt x="1870" y="5020"/>
                    <a:pt x="979" y="2598"/>
                    <a:pt x="314" y="76"/>
                  </a:cubicBezTo>
                  <a:cubicBezTo>
                    <a:pt x="302" y="50"/>
                    <a:pt x="289" y="25"/>
                    <a:pt x="289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3" name="Google Shape;2443;p41"/>
            <p:cNvSpPr/>
            <p:nvPr/>
          </p:nvSpPr>
          <p:spPr>
            <a:xfrm>
              <a:off x="983525" y="1736575"/>
              <a:ext cx="82525" cy="196725"/>
            </a:xfrm>
            <a:custGeom>
              <a:avLst/>
              <a:gdLst/>
              <a:ahLst/>
              <a:cxnLst/>
              <a:rect l="l" t="t" r="r" b="b"/>
              <a:pathLst>
                <a:path w="3301" h="7869" extrusionOk="0">
                  <a:moveTo>
                    <a:pt x="301" y="0"/>
                  </a:moveTo>
                  <a:lnTo>
                    <a:pt x="0" y="50"/>
                  </a:lnTo>
                  <a:cubicBezTo>
                    <a:pt x="464" y="2899"/>
                    <a:pt x="1569" y="5346"/>
                    <a:pt x="2824" y="7642"/>
                  </a:cubicBezTo>
                  <a:cubicBezTo>
                    <a:pt x="2987" y="7718"/>
                    <a:pt x="3137" y="7793"/>
                    <a:pt x="3300" y="7868"/>
                  </a:cubicBezTo>
                  <a:cubicBezTo>
                    <a:pt x="2008" y="5572"/>
                    <a:pt x="866" y="3137"/>
                    <a:pt x="351" y="301"/>
                  </a:cubicBezTo>
                  <a:cubicBezTo>
                    <a:pt x="339" y="213"/>
                    <a:pt x="314" y="113"/>
                    <a:pt x="301" y="13"/>
                  </a:cubicBezTo>
                  <a:cubicBezTo>
                    <a:pt x="301" y="13"/>
                    <a:pt x="301" y="0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4" name="Google Shape;2444;p41"/>
            <p:cNvSpPr/>
            <p:nvPr/>
          </p:nvSpPr>
          <p:spPr>
            <a:xfrm>
              <a:off x="933950" y="1705500"/>
              <a:ext cx="88500" cy="203950"/>
            </a:xfrm>
            <a:custGeom>
              <a:avLst/>
              <a:gdLst/>
              <a:ahLst/>
              <a:cxnLst/>
              <a:rect l="l" t="t" r="r" b="b"/>
              <a:pathLst>
                <a:path w="3540" h="8158" extrusionOk="0">
                  <a:moveTo>
                    <a:pt x="289" y="1"/>
                  </a:moveTo>
                  <a:lnTo>
                    <a:pt x="38" y="63"/>
                  </a:lnTo>
                  <a:lnTo>
                    <a:pt x="0" y="76"/>
                  </a:lnTo>
                  <a:cubicBezTo>
                    <a:pt x="716" y="2849"/>
                    <a:pt x="1732" y="5434"/>
                    <a:pt x="3012" y="7806"/>
                  </a:cubicBezTo>
                  <a:cubicBezTo>
                    <a:pt x="3188" y="7932"/>
                    <a:pt x="3363" y="8045"/>
                    <a:pt x="3539" y="8157"/>
                  </a:cubicBezTo>
                  <a:cubicBezTo>
                    <a:pt x="2171" y="5723"/>
                    <a:pt x="1092" y="3038"/>
                    <a:pt x="339" y="151"/>
                  </a:cubicBezTo>
                  <a:cubicBezTo>
                    <a:pt x="327" y="101"/>
                    <a:pt x="314" y="51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5" name="Google Shape;2445;p41"/>
            <p:cNvSpPr/>
            <p:nvPr/>
          </p:nvSpPr>
          <p:spPr>
            <a:xfrm>
              <a:off x="902900" y="1686375"/>
              <a:ext cx="62125" cy="179150"/>
            </a:xfrm>
            <a:custGeom>
              <a:avLst/>
              <a:gdLst/>
              <a:ahLst/>
              <a:cxnLst/>
              <a:rect l="l" t="t" r="r" b="b"/>
              <a:pathLst>
                <a:path w="2485" h="7166" extrusionOk="0">
                  <a:moveTo>
                    <a:pt x="301" y="0"/>
                  </a:moveTo>
                  <a:lnTo>
                    <a:pt x="176" y="25"/>
                  </a:lnTo>
                  <a:lnTo>
                    <a:pt x="0" y="63"/>
                  </a:lnTo>
                  <a:cubicBezTo>
                    <a:pt x="414" y="2385"/>
                    <a:pt x="1054" y="4581"/>
                    <a:pt x="1907" y="6626"/>
                  </a:cubicBezTo>
                  <a:cubicBezTo>
                    <a:pt x="2096" y="6814"/>
                    <a:pt x="2284" y="6990"/>
                    <a:pt x="2485" y="7166"/>
                  </a:cubicBezTo>
                  <a:cubicBezTo>
                    <a:pt x="1493" y="4995"/>
                    <a:pt x="766" y="2623"/>
                    <a:pt x="314" y="113"/>
                  </a:cubicBezTo>
                  <a:cubicBezTo>
                    <a:pt x="314" y="76"/>
                    <a:pt x="301" y="38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6" name="Google Shape;2446;p41"/>
            <p:cNvSpPr/>
            <p:nvPr/>
          </p:nvSpPr>
          <p:spPr>
            <a:xfrm>
              <a:off x="870900" y="1662200"/>
              <a:ext cx="53350" cy="160350"/>
            </a:xfrm>
            <a:custGeom>
              <a:avLst/>
              <a:gdLst/>
              <a:ahLst/>
              <a:cxnLst/>
              <a:rect l="l" t="t" r="r" b="b"/>
              <a:pathLst>
                <a:path w="2134" h="6414" extrusionOk="0">
                  <a:moveTo>
                    <a:pt x="301" y="1"/>
                  </a:moveTo>
                  <a:lnTo>
                    <a:pt x="13" y="14"/>
                  </a:lnTo>
                  <a:lnTo>
                    <a:pt x="0" y="14"/>
                  </a:lnTo>
                  <a:cubicBezTo>
                    <a:pt x="63" y="1946"/>
                    <a:pt x="615" y="3678"/>
                    <a:pt x="1280" y="5246"/>
                  </a:cubicBezTo>
                  <a:cubicBezTo>
                    <a:pt x="1556" y="5648"/>
                    <a:pt x="1832" y="6037"/>
                    <a:pt x="2133" y="6413"/>
                  </a:cubicBezTo>
                  <a:cubicBezTo>
                    <a:pt x="1267" y="4581"/>
                    <a:pt x="439" y="2548"/>
                    <a:pt x="314" y="227"/>
                  </a:cubicBezTo>
                  <a:cubicBezTo>
                    <a:pt x="314" y="152"/>
                    <a:pt x="301" y="76"/>
                    <a:pt x="30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7" name="Google Shape;2447;p41"/>
            <p:cNvSpPr/>
            <p:nvPr/>
          </p:nvSpPr>
          <p:spPr>
            <a:xfrm>
              <a:off x="782725" y="1488100"/>
              <a:ext cx="486625" cy="215550"/>
            </a:xfrm>
            <a:custGeom>
              <a:avLst/>
              <a:gdLst/>
              <a:ahLst/>
              <a:cxnLst/>
              <a:rect l="l" t="t" r="r" b="b"/>
              <a:pathLst>
                <a:path w="19465" h="8622" extrusionOk="0">
                  <a:moveTo>
                    <a:pt x="9996" y="0"/>
                  </a:moveTo>
                  <a:cubicBezTo>
                    <a:pt x="9284" y="0"/>
                    <a:pt x="8573" y="46"/>
                    <a:pt x="7869" y="138"/>
                  </a:cubicBezTo>
                  <a:cubicBezTo>
                    <a:pt x="6200" y="364"/>
                    <a:pt x="1946" y="2924"/>
                    <a:pt x="1" y="4593"/>
                  </a:cubicBezTo>
                  <a:cubicBezTo>
                    <a:pt x="2305" y="7326"/>
                    <a:pt x="5313" y="8622"/>
                    <a:pt x="8299" y="8622"/>
                  </a:cubicBezTo>
                  <a:cubicBezTo>
                    <a:pt x="8810" y="8622"/>
                    <a:pt x="9321" y="8584"/>
                    <a:pt x="9827" y="8509"/>
                  </a:cubicBezTo>
                  <a:cubicBezTo>
                    <a:pt x="13303" y="7994"/>
                    <a:pt x="16590" y="5848"/>
                    <a:pt x="19464" y="2987"/>
                  </a:cubicBezTo>
                  <a:cubicBezTo>
                    <a:pt x="16578" y="977"/>
                    <a:pt x="13269" y="0"/>
                    <a:pt x="9996" y="0"/>
                  </a:cubicBezTo>
                  <a:close/>
                </a:path>
              </a:pathLst>
            </a:custGeom>
            <a:solidFill>
              <a:srgbClr val="2EA19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8" name="Google Shape;2448;p41"/>
            <p:cNvSpPr/>
            <p:nvPr/>
          </p:nvSpPr>
          <p:spPr>
            <a:xfrm>
              <a:off x="782425" y="1559300"/>
              <a:ext cx="487850" cy="53050"/>
            </a:xfrm>
            <a:custGeom>
              <a:avLst/>
              <a:gdLst/>
              <a:ahLst/>
              <a:cxnLst/>
              <a:rect l="l" t="t" r="r" b="b"/>
              <a:pathLst>
                <a:path w="19514" h="2122" extrusionOk="0">
                  <a:moveTo>
                    <a:pt x="19451" y="1"/>
                  </a:moveTo>
                  <a:cubicBezTo>
                    <a:pt x="19357" y="22"/>
                    <a:pt x="11615" y="1847"/>
                    <a:pt x="4263" y="1847"/>
                  </a:cubicBezTo>
                  <a:cubicBezTo>
                    <a:pt x="2815" y="1847"/>
                    <a:pt x="1382" y="1777"/>
                    <a:pt x="25" y="1607"/>
                  </a:cubicBezTo>
                  <a:lnTo>
                    <a:pt x="0" y="1883"/>
                  </a:lnTo>
                  <a:cubicBezTo>
                    <a:pt x="1356" y="2046"/>
                    <a:pt x="2799" y="2122"/>
                    <a:pt x="4254" y="2122"/>
                  </a:cubicBezTo>
                  <a:cubicBezTo>
                    <a:pt x="11646" y="2122"/>
                    <a:pt x="19413" y="290"/>
                    <a:pt x="19514" y="265"/>
                  </a:cubicBezTo>
                  <a:lnTo>
                    <a:pt x="19451" y="1"/>
                  </a:ln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9" name="Google Shape;2449;p41"/>
            <p:cNvSpPr/>
            <p:nvPr/>
          </p:nvSpPr>
          <p:spPr>
            <a:xfrm>
              <a:off x="1201225" y="1541750"/>
              <a:ext cx="41125" cy="37350"/>
            </a:xfrm>
            <a:custGeom>
              <a:avLst/>
              <a:gdLst/>
              <a:ahLst/>
              <a:cxnLst/>
              <a:rect l="l" t="t" r="r" b="b"/>
              <a:pathLst>
                <a:path w="1645" h="1494" extrusionOk="0">
                  <a:moveTo>
                    <a:pt x="1406" y="0"/>
                  </a:moveTo>
                  <a:lnTo>
                    <a:pt x="1193" y="214"/>
                  </a:lnTo>
                  <a:cubicBezTo>
                    <a:pt x="779" y="603"/>
                    <a:pt x="465" y="904"/>
                    <a:pt x="1" y="1280"/>
                  </a:cubicBezTo>
                  <a:lnTo>
                    <a:pt x="177" y="1494"/>
                  </a:lnTo>
                  <a:cubicBezTo>
                    <a:pt x="189" y="1481"/>
                    <a:pt x="202" y="1468"/>
                    <a:pt x="227" y="1456"/>
                  </a:cubicBezTo>
                  <a:cubicBezTo>
                    <a:pt x="202" y="1431"/>
                    <a:pt x="189" y="1418"/>
                    <a:pt x="177" y="1406"/>
                  </a:cubicBezTo>
                  <a:lnTo>
                    <a:pt x="352" y="1205"/>
                  </a:lnTo>
                  <a:cubicBezTo>
                    <a:pt x="377" y="1230"/>
                    <a:pt x="415" y="1255"/>
                    <a:pt x="440" y="1280"/>
                  </a:cubicBezTo>
                  <a:cubicBezTo>
                    <a:pt x="779" y="979"/>
                    <a:pt x="1068" y="716"/>
                    <a:pt x="1381" y="402"/>
                  </a:cubicBezTo>
                  <a:lnTo>
                    <a:pt x="1645" y="151"/>
                  </a:lnTo>
                  <a:cubicBezTo>
                    <a:pt x="1570" y="101"/>
                    <a:pt x="1482" y="50"/>
                    <a:pt x="140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0" name="Google Shape;2450;p41"/>
            <p:cNvSpPr/>
            <p:nvPr/>
          </p:nvSpPr>
          <p:spPr>
            <a:xfrm>
              <a:off x="1157000" y="1530775"/>
              <a:ext cx="64350" cy="55850"/>
            </a:xfrm>
            <a:custGeom>
              <a:avLst/>
              <a:gdLst/>
              <a:ahLst/>
              <a:cxnLst/>
              <a:rect l="l" t="t" r="r" b="b"/>
              <a:pathLst>
                <a:path w="2574" h="2234" extrusionOk="0">
                  <a:moveTo>
                    <a:pt x="2322" y="0"/>
                  </a:moveTo>
                  <a:cubicBezTo>
                    <a:pt x="1506" y="866"/>
                    <a:pt x="829" y="1443"/>
                    <a:pt x="1" y="2020"/>
                  </a:cubicBezTo>
                  <a:lnTo>
                    <a:pt x="151" y="2234"/>
                  </a:lnTo>
                  <a:lnTo>
                    <a:pt x="289" y="2033"/>
                  </a:lnTo>
                  <a:cubicBezTo>
                    <a:pt x="314" y="2045"/>
                    <a:pt x="352" y="2071"/>
                    <a:pt x="377" y="2083"/>
                  </a:cubicBezTo>
                  <a:cubicBezTo>
                    <a:pt x="1143" y="1544"/>
                    <a:pt x="1795" y="954"/>
                    <a:pt x="2573" y="126"/>
                  </a:cubicBezTo>
                  <a:cubicBezTo>
                    <a:pt x="2485" y="75"/>
                    <a:pt x="2410" y="38"/>
                    <a:pt x="2322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1" name="Google Shape;2451;p41"/>
            <p:cNvSpPr/>
            <p:nvPr/>
          </p:nvSpPr>
          <p:spPr>
            <a:xfrm>
              <a:off x="1119675" y="1520400"/>
              <a:ext cx="79075" cy="70625"/>
            </a:xfrm>
            <a:custGeom>
              <a:avLst/>
              <a:gdLst/>
              <a:ahLst/>
              <a:cxnLst/>
              <a:rect l="l" t="t" r="r" b="b"/>
              <a:pathLst>
                <a:path w="3163" h="2825" extrusionOk="0">
                  <a:moveTo>
                    <a:pt x="2899" y="1"/>
                  </a:moveTo>
                  <a:cubicBezTo>
                    <a:pt x="1996" y="1042"/>
                    <a:pt x="1029" y="1959"/>
                    <a:pt x="0" y="2699"/>
                  </a:cubicBezTo>
                  <a:lnTo>
                    <a:pt x="88" y="2824"/>
                  </a:lnTo>
                  <a:lnTo>
                    <a:pt x="226" y="2636"/>
                  </a:lnTo>
                  <a:cubicBezTo>
                    <a:pt x="276" y="2674"/>
                    <a:pt x="327" y="2711"/>
                    <a:pt x="377" y="2749"/>
                  </a:cubicBezTo>
                  <a:cubicBezTo>
                    <a:pt x="1368" y="2009"/>
                    <a:pt x="2297" y="1118"/>
                    <a:pt x="3163" y="101"/>
                  </a:cubicBezTo>
                  <a:cubicBezTo>
                    <a:pt x="3075" y="64"/>
                    <a:pt x="2987" y="39"/>
                    <a:pt x="289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2" name="Google Shape;2452;p41"/>
            <p:cNvSpPr/>
            <p:nvPr/>
          </p:nvSpPr>
          <p:spPr>
            <a:xfrm>
              <a:off x="1070725" y="1508500"/>
              <a:ext cx="96650" cy="87225"/>
            </a:xfrm>
            <a:custGeom>
              <a:avLst/>
              <a:gdLst/>
              <a:ahLst/>
              <a:cxnLst/>
              <a:rect l="l" t="t" r="r" b="b"/>
              <a:pathLst>
                <a:path w="3866" h="3489" extrusionOk="0">
                  <a:moveTo>
                    <a:pt x="3590" y="0"/>
                  </a:moveTo>
                  <a:cubicBezTo>
                    <a:pt x="2510" y="1380"/>
                    <a:pt x="1306" y="2510"/>
                    <a:pt x="1" y="3388"/>
                  </a:cubicBezTo>
                  <a:lnTo>
                    <a:pt x="63" y="3489"/>
                  </a:lnTo>
                  <a:lnTo>
                    <a:pt x="189" y="3351"/>
                  </a:lnTo>
                  <a:cubicBezTo>
                    <a:pt x="239" y="3388"/>
                    <a:pt x="289" y="3426"/>
                    <a:pt x="352" y="3476"/>
                  </a:cubicBezTo>
                  <a:cubicBezTo>
                    <a:pt x="1632" y="2585"/>
                    <a:pt x="2812" y="1456"/>
                    <a:pt x="3866" y="88"/>
                  </a:cubicBezTo>
                  <a:cubicBezTo>
                    <a:pt x="3765" y="63"/>
                    <a:pt x="3677" y="25"/>
                    <a:pt x="3590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3" name="Google Shape;2453;p41"/>
            <p:cNvSpPr/>
            <p:nvPr/>
          </p:nvSpPr>
          <p:spPr>
            <a:xfrm>
              <a:off x="1032450" y="1499700"/>
              <a:ext cx="104500" cy="102300"/>
            </a:xfrm>
            <a:custGeom>
              <a:avLst/>
              <a:gdLst/>
              <a:ahLst/>
              <a:cxnLst/>
              <a:rect l="l" t="t" r="r" b="b"/>
              <a:pathLst>
                <a:path w="4180" h="4092" extrusionOk="0">
                  <a:moveTo>
                    <a:pt x="3878" y="1"/>
                  </a:moveTo>
                  <a:cubicBezTo>
                    <a:pt x="2523" y="1569"/>
                    <a:pt x="1218" y="2912"/>
                    <a:pt x="1" y="3991"/>
                  </a:cubicBezTo>
                  <a:lnTo>
                    <a:pt x="101" y="4092"/>
                  </a:lnTo>
                  <a:lnTo>
                    <a:pt x="189" y="3991"/>
                  </a:lnTo>
                  <a:cubicBezTo>
                    <a:pt x="227" y="4029"/>
                    <a:pt x="264" y="4054"/>
                    <a:pt x="302" y="4092"/>
                  </a:cubicBezTo>
                  <a:cubicBezTo>
                    <a:pt x="1507" y="3000"/>
                    <a:pt x="2812" y="1645"/>
                    <a:pt x="4179" y="76"/>
                  </a:cubicBezTo>
                  <a:cubicBezTo>
                    <a:pt x="4079" y="51"/>
                    <a:pt x="3979" y="26"/>
                    <a:pt x="387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4" name="Google Shape;2454;p41"/>
            <p:cNvSpPr/>
            <p:nvPr/>
          </p:nvSpPr>
          <p:spPr>
            <a:xfrm>
              <a:off x="985700" y="1493750"/>
              <a:ext cx="121750" cy="113900"/>
            </a:xfrm>
            <a:custGeom>
              <a:avLst/>
              <a:gdLst/>
              <a:ahLst/>
              <a:cxnLst/>
              <a:rect l="l" t="t" r="r" b="b"/>
              <a:pathLst>
                <a:path w="4870" h="4556" extrusionOk="0">
                  <a:moveTo>
                    <a:pt x="4556" y="0"/>
                  </a:moveTo>
                  <a:cubicBezTo>
                    <a:pt x="3138" y="1632"/>
                    <a:pt x="1607" y="3100"/>
                    <a:pt x="1" y="4342"/>
                  </a:cubicBezTo>
                  <a:lnTo>
                    <a:pt x="164" y="4556"/>
                  </a:lnTo>
                  <a:cubicBezTo>
                    <a:pt x="177" y="4556"/>
                    <a:pt x="189" y="4543"/>
                    <a:pt x="189" y="4543"/>
                  </a:cubicBezTo>
                  <a:cubicBezTo>
                    <a:pt x="164" y="4505"/>
                    <a:pt x="139" y="4480"/>
                    <a:pt x="114" y="4455"/>
                  </a:cubicBezTo>
                  <a:lnTo>
                    <a:pt x="315" y="4267"/>
                  </a:lnTo>
                  <a:cubicBezTo>
                    <a:pt x="340" y="4305"/>
                    <a:pt x="377" y="4330"/>
                    <a:pt x="402" y="4367"/>
                  </a:cubicBezTo>
                  <a:cubicBezTo>
                    <a:pt x="1971" y="3125"/>
                    <a:pt x="3477" y="1669"/>
                    <a:pt x="4870" y="50"/>
                  </a:cubicBezTo>
                  <a:cubicBezTo>
                    <a:pt x="4769" y="38"/>
                    <a:pt x="4669" y="13"/>
                    <a:pt x="455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5" name="Google Shape;2455;p41"/>
            <p:cNvSpPr/>
            <p:nvPr/>
          </p:nvSpPr>
          <p:spPr>
            <a:xfrm>
              <a:off x="943350" y="1489050"/>
              <a:ext cx="122700" cy="119550"/>
            </a:xfrm>
            <a:custGeom>
              <a:avLst/>
              <a:gdLst/>
              <a:ahLst/>
              <a:cxnLst/>
              <a:rect l="l" t="t" r="r" b="b"/>
              <a:pathLst>
                <a:path w="4908" h="4782" extrusionOk="0">
                  <a:moveTo>
                    <a:pt x="4569" y="0"/>
                  </a:moveTo>
                  <a:cubicBezTo>
                    <a:pt x="3665" y="954"/>
                    <a:pt x="2699" y="1933"/>
                    <a:pt x="1758" y="2874"/>
                  </a:cubicBezTo>
                  <a:cubicBezTo>
                    <a:pt x="1180" y="3451"/>
                    <a:pt x="578" y="4053"/>
                    <a:pt x="1" y="4643"/>
                  </a:cubicBezTo>
                  <a:lnTo>
                    <a:pt x="151" y="4781"/>
                  </a:lnTo>
                  <a:lnTo>
                    <a:pt x="315" y="4605"/>
                  </a:lnTo>
                  <a:cubicBezTo>
                    <a:pt x="340" y="4631"/>
                    <a:pt x="352" y="4643"/>
                    <a:pt x="377" y="4668"/>
                  </a:cubicBezTo>
                  <a:cubicBezTo>
                    <a:pt x="892" y="4129"/>
                    <a:pt x="1431" y="3589"/>
                    <a:pt x="1946" y="3062"/>
                  </a:cubicBezTo>
                  <a:cubicBezTo>
                    <a:pt x="2950" y="2071"/>
                    <a:pt x="3966" y="1042"/>
                    <a:pt x="4907" y="25"/>
                  </a:cubicBezTo>
                  <a:cubicBezTo>
                    <a:pt x="4794" y="13"/>
                    <a:pt x="4682" y="0"/>
                    <a:pt x="456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6" name="Google Shape;2456;p41"/>
            <p:cNvSpPr/>
            <p:nvPr/>
          </p:nvSpPr>
          <p:spPr>
            <a:xfrm>
              <a:off x="906025" y="1488400"/>
              <a:ext cx="120500" cy="120825"/>
            </a:xfrm>
            <a:custGeom>
              <a:avLst/>
              <a:gdLst/>
              <a:ahLst/>
              <a:cxnLst/>
              <a:rect l="l" t="t" r="r" b="b"/>
              <a:pathLst>
                <a:path w="4820" h="4833" extrusionOk="0">
                  <a:moveTo>
                    <a:pt x="4468" y="1"/>
                  </a:moveTo>
                  <a:cubicBezTo>
                    <a:pt x="3062" y="1720"/>
                    <a:pt x="1569" y="3289"/>
                    <a:pt x="1" y="4657"/>
                  </a:cubicBezTo>
                  <a:lnTo>
                    <a:pt x="13" y="4682"/>
                  </a:lnTo>
                  <a:lnTo>
                    <a:pt x="51" y="4644"/>
                  </a:lnTo>
                  <a:cubicBezTo>
                    <a:pt x="113" y="4707"/>
                    <a:pt x="164" y="4770"/>
                    <a:pt x="214" y="4832"/>
                  </a:cubicBezTo>
                  <a:cubicBezTo>
                    <a:pt x="1833" y="3414"/>
                    <a:pt x="3376" y="1783"/>
                    <a:pt x="481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7" name="Google Shape;2457;p41"/>
            <p:cNvSpPr/>
            <p:nvPr/>
          </p:nvSpPr>
          <p:spPr>
            <a:xfrm>
              <a:off x="860225" y="1491850"/>
              <a:ext cx="117050" cy="116425"/>
            </a:xfrm>
            <a:custGeom>
              <a:avLst/>
              <a:gdLst/>
              <a:ahLst/>
              <a:cxnLst/>
              <a:rect l="l" t="t" r="r" b="b"/>
              <a:pathLst>
                <a:path w="4682" h="4657" extrusionOk="0">
                  <a:moveTo>
                    <a:pt x="4681" y="1"/>
                  </a:moveTo>
                  <a:lnTo>
                    <a:pt x="4681" y="1"/>
                  </a:lnTo>
                  <a:cubicBezTo>
                    <a:pt x="4556" y="26"/>
                    <a:pt x="4405" y="64"/>
                    <a:pt x="4242" y="114"/>
                  </a:cubicBezTo>
                  <a:cubicBezTo>
                    <a:pt x="2899" y="1720"/>
                    <a:pt x="1481" y="3201"/>
                    <a:pt x="0" y="4544"/>
                  </a:cubicBezTo>
                  <a:lnTo>
                    <a:pt x="101" y="4657"/>
                  </a:lnTo>
                  <a:lnTo>
                    <a:pt x="251" y="4506"/>
                  </a:lnTo>
                  <a:cubicBezTo>
                    <a:pt x="289" y="4531"/>
                    <a:pt x="314" y="4569"/>
                    <a:pt x="352" y="4594"/>
                  </a:cubicBezTo>
                  <a:cubicBezTo>
                    <a:pt x="1858" y="3213"/>
                    <a:pt x="3313" y="1670"/>
                    <a:pt x="468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8" name="Google Shape;2458;p41"/>
            <p:cNvSpPr/>
            <p:nvPr/>
          </p:nvSpPr>
          <p:spPr>
            <a:xfrm>
              <a:off x="836075" y="1511325"/>
              <a:ext cx="89425" cy="95375"/>
            </a:xfrm>
            <a:custGeom>
              <a:avLst/>
              <a:gdLst/>
              <a:ahLst/>
              <a:cxnLst/>
              <a:rect l="l" t="t" r="r" b="b"/>
              <a:pathLst>
                <a:path w="3577" h="3815" extrusionOk="0">
                  <a:moveTo>
                    <a:pt x="3577" y="0"/>
                  </a:moveTo>
                  <a:cubicBezTo>
                    <a:pt x="3376" y="100"/>
                    <a:pt x="3175" y="201"/>
                    <a:pt x="2974" y="301"/>
                  </a:cubicBezTo>
                  <a:cubicBezTo>
                    <a:pt x="2008" y="1481"/>
                    <a:pt x="1017" y="2623"/>
                    <a:pt x="0" y="3702"/>
                  </a:cubicBezTo>
                  <a:lnTo>
                    <a:pt x="126" y="3815"/>
                  </a:lnTo>
                  <a:lnTo>
                    <a:pt x="213" y="3740"/>
                  </a:lnTo>
                  <a:cubicBezTo>
                    <a:pt x="226" y="3765"/>
                    <a:pt x="251" y="3777"/>
                    <a:pt x="276" y="3802"/>
                  </a:cubicBezTo>
                  <a:cubicBezTo>
                    <a:pt x="1393" y="2598"/>
                    <a:pt x="2497" y="1330"/>
                    <a:pt x="3577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9" name="Google Shape;2459;p41"/>
            <p:cNvSpPr/>
            <p:nvPr/>
          </p:nvSpPr>
          <p:spPr>
            <a:xfrm>
              <a:off x="807525" y="1537350"/>
              <a:ext cx="69675" cy="68425"/>
            </a:xfrm>
            <a:custGeom>
              <a:avLst/>
              <a:gdLst/>
              <a:ahLst/>
              <a:cxnLst/>
              <a:rect l="l" t="t" r="r" b="b"/>
              <a:pathLst>
                <a:path w="2787" h="2737" extrusionOk="0">
                  <a:moveTo>
                    <a:pt x="2786" y="1"/>
                  </a:moveTo>
                  <a:lnTo>
                    <a:pt x="2786" y="1"/>
                  </a:lnTo>
                  <a:cubicBezTo>
                    <a:pt x="2560" y="139"/>
                    <a:pt x="2322" y="277"/>
                    <a:pt x="2096" y="427"/>
                  </a:cubicBezTo>
                  <a:cubicBezTo>
                    <a:pt x="1418" y="1230"/>
                    <a:pt x="715" y="1983"/>
                    <a:pt x="0" y="2673"/>
                  </a:cubicBezTo>
                  <a:lnTo>
                    <a:pt x="38" y="2711"/>
                  </a:lnTo>
                  <a:lnTo>
                    <a:pt x="239" y="2586"/>
                  </a:lnTo>
                  <a:cubicBezTo>
                    <a:pt x="276" y="2636"/>
                    <a:pt x="301" y="2686"/>
                    <a:pt x="339" y="2736"/>
                  </a:cubicBezTo>
                  <a:cubicBezTo>
                    <a:pt x="1192" y="1895"/>
                    <a:pt x="2008" y="979"/>
                    <a:pt x="278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0" name="Google Shape;2460;p41"/>
            <p:cNvSpPr/>
            <p:nvPr/>
          </p:nvSpPr>
          <p:spPr>
            <a:xfrm>
              <a:off x="1224775" y="1548950"/>
              <a:ext cx="29500" cy="22925"/>
            </a:xfrm>
            <a:custGeom>
              <a:avLst/>
              <a:gdLst/>
              <a:ahLst/>
              <a:cxnLst/>
              <a:rect l="l" t="t" r="r" b="b"/>
              <a:pathLst>
                <a:path w="1180" h="917" extrusionOk="0">
                  <a:moveTo>
                    <a:pt x="929" y="1"/>
                  </a:moveTo>
                  <a:lnTo>
                    <a:pt x="0" y="817"/>
                  </a:lnTo>
                  <a:lnTo>
                    <a:pt x="88" y="917"/>
                  </a:lnTo>
                  <a:lnTo>
                    <a:pt x="188" y="817"/>
                  </a:lnTo>
                  <a:cubicBezTo>
                    <a:pt x="226" y="842"/>
                    <a:pt x="264" y="879"/>
                    <a:pt x="301" y="917"/>
                  </a:cubicBezTo>
                  <a:lnTo>
                    <a:pt x="1180" y="151"/>
                  </a:lnTo>
                  <a:cubicBezTo>
                    <a:pt x="1092" y="89"/>
                    <a:pt x="1017" y="51"/>
                    <a:pt x="92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1" name="Google Shape;2461;p41"/>
            <p:cNvSpPr/>
            <p:nvPr/>
          </p:nvSpPr>
          <p:spPr>
            <a:xfrm>
              <a:off x="1224775" y="1569350"/>
              <a:ext cx="23550" cy="18225"/>
            </a:xfrm>
            <a:custGeom>
              <a:avLst/>
              <a:gdLst/>
              <a:ahLst/>
              <a:cxnLst/>
              <a:rect l="l" t="t" r="r" b="b"/>
              <a:pathLst>
                <a:path w="942" h="729" extrusionOk="0">
                  <a:moveTo>
                    <a:pt x="188" y="1"/>
                  </a:moveTo>
                  <a:lnTo>
                    <a:pt x="88" y="101"/>
                  </a:lnTo>
                  <a:lnTo>
                    <a:pt x="0" y="201"/>
                  </a:lnTo>
                  <a:cubicBezTo>
                    <a:pt x="201" y="377"/>
                    <a:pt x="477" y="578"/>
                    <a:pt x="728" y="728"/>
                  </a:cubicBezTo>
                  <a:cubicBezTo>
                    <a:pt x="803" y="666"/>
                    <a:pt x="866" y="603"/>
                    <a:pt x="941" y="540"/>
                  </a:cubicBezTo>
                  <a:cubicBezTo>
                    <a:pt x="728" y="415"/>
                    <a:pt x="490" y="252"/>
                    <a:pt x="301" y="101"/>
                  </a:cubicBezTo>
                  <a:cubicBezTo>
                    <a:pt x="264" y="63"/>
                    <a:pt x="226" y="26"/>
                    <a:pt x="18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2" name="Google Shape;2462;p41"/>
            <p:cNvSpPr/>
            <p:nvPr/>
          </p:nvSpPr>
          <p:spPr>
            <a:xfrm>
              <a:off x="1205625" y="1571850"/>
              <a:ext cx="30775" cy="26400"/>
            </a:xfrm>
            <a:custGeom>
              <a:avLst/>
              <a:gdLst/>
              <a:ahLst/>
              <a:cxnLst/>
              <a:rect l="l" t="t" r="r" b="b"/>
              <a:pathLst>
                <a:path w="1231" h="1056" extrusionOk="0">
                  <a:moveTo>
                    <a:pt x="176" y="1"/>
                  </a:moveTo>
                  <a:lnTo>
                    <a:pt x="1" y="202"/>
                  </a:lnTo>
                  <a:cubicBezTo>
                    <a:pt x="13" y="214"/>
                    <a:pt x="26" y="227"/>
                    <a:pt x="51" y="252"/>
                  </a:cubicBezTo>
                  <a:cubicBezTo>
                    <a:pt x="365" y="528"/>
                    <a:pt x="691" y="804"/>
                    <a:pt x="1017" y="1055"/>
                  </a:cubicBezTo>
                  <a:cubicBezTo>
                    <a:pt x="1092" y="992"/>
                    <a:pt x="1155" y="930"/>
                    <a:pt x="1230" y="867"/>
                  </a:cubicBezTo>
                  <a:cubicBezTo>
                    <a:pt x="892" y="628"/>
                    <a:pt x="578" y="352"/>
                    <a:pt x="264" y="64"/>
                  </a:cubicBezTo>
                  <a:cubicBezTo>
                    <a:pt x="239" y="51"/>
                    <a:pt x="214" y="26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3" name="Google Shape;2463;p41"/>
            <p:cNvSpPr/>
            <p:nvPr/>
          </p:nvSpPr>
          <p:spPr>
            <a:xfrm>
              <a:off x="1160450" y="1581575"/>
              <a:ext cx="56500" cy="33300"/>
            </a:xfrm>
            <a:custGeom>
              <a:avLst/>
              <a:gdLst/>
              <a:ahLst/>
              <a:cxnLst/>
              <a:rect l="l" t="t" r="r" b="b"/>
              <a:pathLst>
                <a:path w="2260" h="1332" extrusionOk="0">
                  <a:moveTo>
                    <a:pt x="151" y="1"/>
                  </a:moveTo>
                  <a:lnTo>
                    <a:pt x="13" y="202"/>
                  </a:lnTo>
                  <a:lnTo>
                    <a:pt x="1" y="227"/>
                  </a:lnTo>
                  <a:cubicBezTo>
                    <a:pt x="653" y="666"/>
                    <a:pt x="1331" y="1030"/>
                    <a:pt x="2021" y="1331"/>
                  </a:cubicBezTo>
                  <a:cubicBezTo>
                    <a:pt x="2109" y="1268"/>
                    <a:pt x="2184" y="1193"/>
                    <a:pt x="2259" y="1130"/>
                  </a:cubicBezTo>
                  <a:cubicBezTo>
                    <a:pt x="1569" y="854"/>
                    <a:pt x="892" y="490"/>
                    <a:pt x="239" y="51"/>
                  </a:cubicBezTo>
                  <a:cubicBezTo>
                    <a:pt x="214" y="39"/>
                    <a:pt x="176" y="13"/>
                    <a:pt x="15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4" name="Google Shape;2464;p41"/>
            <p:cNvSpPr/>
            <p:nvPr/>
          </p:nvSpPr>
          <p:spPr>
            <a:xfrm>
              <a:off x="1121250" y="1586300"/>
              <a:ext cx="72800" cy="45825"/>
            </a:xfrm>
            <a:custGeom>
              <a:avLst/>
              <a:gdLst/>
              <a:ahLst/>
              <a:cxnLst/>
              <a:rect l="l" t="t" r="r" b="b"/>
              <a:pathLst>
                <a:path w="2912" h="1833" extrusionOk="0">
                  <a:moveTo>
                    <a:pt x="163" y="0"/>
                  </a:moveTo>
                  <a:lnTo>
                    <a:pt x="25" y="188"/>
                  </a:lnTo>
                  <a:lnTo>
                    <a:pt x="0" y="226"/>
                  </a:lnTo>
                  <a:cubicBezTo>
                    <a:pt x="866" y="841"/>
                    <a:pt x="1757" y="1381"/>
                    <a:pt x="2660" y="1832"/>
                  </a:cubicBezTo>
                  <a:cubicBezTo>
                    <a:pt x="2748" y="1770"/>
                    <a:pt x="2824" y="1707"/>
                    <a:pt x="2911" y="1657"/>
                  </a:cubicBezTo>
                  <a:cubicBezTo>
                    <a:pt x="2033" y="1217"/>
                    <a:pt x="1155" y="703"/>
                    <a:pt x="314" y="113"/>
                  </a:cubicBezTo>
                  <a:cubicBezTo>
                    <a:pt x="264" y="75"/>
                    <a:pt x="213" y="38"/>
                    <a:pt x="163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5" name="Google Shape;2465;p41"/>
            <p:cNvSpPr/>
            <p:nvPr/>
          </p:nvSpPr>
          <p:spPr>
            <a:xfrm>
              <a:off x="1071050" y="1592250"/>
              <a:ext cx="94750" cy="59000"/>
            </a:xfrm>
            <a:custGeom>
              <a:avLst/>
              <a:gdLst/>
              <a:ahLst/>
              <a:cxnLst/>
              <a:rect l="l" t="t" r="r" b="b"/>
              <a:pathLst>
                <a:path w="3790" h="2360" extrusionOk="0">
                  <a:moveTo>
                    <a:pt x="176" y="1"/>
                  </a:moveTo>
                  <a:lnTo>
                    <a:pt x="50" y="139"/>
                  </a:lnTo>
                  <a:lnTo>
                    <a:pt x="0" y="201"/>
                  </a:lnTo>
                  <a:cubicBezTo>
                    <a:pt x="1105" y="1117"/>
                    <a:pt x="2284" y="1833"/>
                    <a:pt x="3501" y="2360"/>
                  </a:cubicBezTo>
                  <a:cubicBezTo>
                    <a:pt x="3602" y="2297"/>
                    <a:pt x="3690" y="2247"/>
                    <a:pt x="3790" y="2184"/>
                  </a:cubicBezTo>
                  <a:cubicBezTo>
                    <a:pt x="2585" y="1682"/>
                    <a:pt x="1431" y="992"/>
                    <a:pt x="339" y="126"/>
                  </a:cubicBezTo>
                  <a:cubicBezTo>
                    <a:pt x="276" y="76"/>
                    <a:pt x="226" y="38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6" name="Google Shape;2466;p41"/>
            <p:cNvSpPr/>
            <p:nvPr/>
          </p:nvSpPr>
          <p:spPr>
            <a:xfrm>
              <a:off x="1032450" y="1599475"/>
              <a:ext cx="103250" cy="68725"/>
            </a:xfrm>
            <a:custGeom>
              <a:avLst/>
              <a:gdLst/>
              <a:ahLst/>
              <a:cxnLst/>
              <a:rect l="l" t="t" r="r" b="b"/>
              <a:pathLst>
                <a:path w="4130" h="2749" extrusionOk="0">
                  <a:moveTo>
                    <a:pt x="189" y="0"/>
                  </a:moveTo>
                  <a:lnTo>
                    <a:pt x="101" y="101"/>
                  </a:lnTo>
                  <a:lnTo>
                    <a:pt x="1" y="201"/>
                  </a:lnTo>
                  <a:cubicBezTo>
                    <a:pt x="1193" y="1280"/>
                    <a:pt x="2485" y="2134"/>
                    <a:pt x="3828" y="2748"/>
                  </a:cubicBezTo>
                  <a:cubicBezTo>
                    <a:pt x="3928" y="2698"/>
                    <a:pt x="4029" y="2635"/>
                    <a:pt x="4129" y="2585"/>
                  </a:cubicBezTo>
                  <a:cubicBezTo>
                    <a:pt x="2787" y="2008"/>
                    <a:pt x="1507" y="1167"/>
                    <a:pt x="302" y="101"/>
                  </a:cubicBezTo>
                  <a:cubicBezTo>
                    <a:pt x="264" y="63"/>
                    <a:pt x="227" y="38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7" name="Google Shape;2467;p41"/>
            <p:cNvSpPr/>
            <p:nvPr/>
          </p:nvSpPr>
          <p:spPr>
            <a:xfrm>
              <a:off x="988525" y="1600400"/>
              <a:ext cx="110150" cy="84100"/>
            </a:xfrm>
            <a:custGeom>
              <a:avLst/>
              <a:gdLst/>
              <a:ahLst/>
              <a:cxnLst/>
              <a:rect l="l" t="t" r="r" b="b"/>
              <a:pathLst>
                <a:path w="4406" h="3364" extrusionOk="0">
                  <a:moveTo>
                    <a:pt x="202" y="1"/>
                  </a:moveTo>
                  <a:lnTo>
                    <a:pt x="1" y="189"/>
                  </a:lnTo>
                  <a:cubicBezTo>
                    <a:pt x="26" y="214"/>
                    <a:pt x="51" y="239"/>
                    <a:pt x="76" y="277"/>
                  </a:cubicBezTo>
                  <a:cubicBezTo>
                    <a:pt x="1306" y="1569"/>
                    <a:pt x="2649" y="2598"/>
                    <a:pt x="4067" y="3364"/>
                  </a:cubicBezTo>
                  <a:cubicBezTo>
                    <a:pt x="4180" y="3326"/>
                    <a:pt x="4293" y="3289"/>
                    <a:pt x="4406" y="3238"/>
                  </a:cubicBezTo>
                  <a:cubicBezTo>
                    <a:pt x="2937" y="2486"/>
                    <a:pt x="1557" y="1431"/>
                    <a:pt x="289" y="101"/>
                  </a:cubicBezTo>
                  <a:cubicBezTo>
                    <a:pt x="264" y="64"/>
                    <a:pt x="227" y="39"/>
                    <a:pt x="202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8" name="Google Shape;2468;p41"/>
            <p:cNvSpPr/>
            <p:nvPr/>
          </p:nvSpPr>
          <p:spPr>
            <a:xfrm>
              <a:off x="946500" y="1604175"/>
              <a:ext cx="111400" cy="92575"/>
            </a:xfrm>
            <a:custGeom>
              <a:avLst/>
              <a:gdLst/>
              <a:ahLst/>
              <a:cxnLst/>
              <a:rect l="l" t="t" r="r" b="b"/>
              <a:pathLst>
                <a:path w="4456" h="3703" extrusionOk="0">
                  <a:moveTo>
                    <a:pt x="189" y="0"/>
                  </a:moveTo>
                  <a:lnTo>
                    <a:pt x="25" y="176"/>
                  </a:lnTo>
                  <a:lnTo>
                    <a:pt x="0" y="201"/>
                  </a:lnTo>
                  <a:cubicBezTo>
                    <a:pt x="1293" y="1519"/>
                    <a:pt x="2673" y="2698"/>
                    <a:pt x="4104" y="3702"/>
                  </a:cubicBezTo>
                  <a:cubicBezTo>
                    <a:pt x="4217" y="3677"/>
                    <a:pt x="4342" y="3652"/>
                    <a:pt x="4455" y="3615"/>
                  </a:cubicBezTo>
                  <a:cubicBezTo>
                    <a:pt x="2987" y="2611"/>
                    <a:pt x="1569" y="1418"/>
                    <a:pt x="251" y="63"/>
                  </a:cubicBezTo>
                  <a:cubicBezTo>
                    <a:pt x="226" y="38"/>
                    <a:pt x="214" y="26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9" name="Google Shape;2469;p41"/>
            <p:cNvSpPr/>
            <p:nvPr/>
          </p:nvSpPr>
          <p:spPr>
            <a:xfrm>
              <a:off x="901950" y="1604500"/>
              <a:ext cx="122375" cy="97900"/>
            </a:xfrm>
            <a:custGeom>
              <a:avLst/>
              <a:gdLst/>
              <a:ahLst/>
              <a:cxnLst/>
              <a:rect l="l" t="t" r="r" b="b"/>
              <a:pathLst>
                <a:path w="4895" h="3916" extrusionOk="0">
                  <a:moveTo>
                    <a:pt x="214" y="0"/>
                  </a:moveTo>
                  <a:lnTo>
                    <a:pt x="176" y="38"/>
                  </a:lnTo>
                  <a:lnTo>
                    <a:pt x="0" y="176"/>
                  </a:lnTo>
                  <a:cubicBezTo>
                    <a:pt x="1331" y="1820"/>
                    <a:pt x="2874" y="2949"/>
                    <a:pt x="4455" y="3915"/>
                  </a:cubicBezTo>
                  <a:cubicBezTo>
                    <a:pt x="4606" y="3903"/>
                    <a:pt x="4744" y="3890"/>
                    <a:pt x="4894" y="3865"/>
                  </a:cubicBezTo>
                  <a:cubicBezTo>
                    <a:pt x="3288" y="2911"/>
                    <a:pt x="1720" y="1807"/>
                    <a:pt x="377" y="188"/>
                  </a:cubicBezTo>
                  <a:cubicBezTo>
                    <a:pt x="327" y="126"/>
                    <a:pt x="276" y="63"/>
                    <a:pt x="214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0" name="Google Shape;2470;p41"/>
            <p:cNvSpPr/>
            <p:nvPr/>
          </p:nvSpPr>
          <p:spPr>
            <a:xfrm>
              <a:off x="861800" y="1604500"/>
              <a:ext cx="128325" cy="98825"/>
            </a:xfrm>
            <a:custGeom>
              <a:avLst/>
              <a:gdLst/>
              <a:ahLst/>
              <a:cxnLst/>
              <a:rect l="l" t="t" r="r" b="b"/>
              <a:pathLst>
                <a:path w="5133" h="3953" extrusionOk="0">
                  <a:moveTo>
                    <a:pt x="188" y="0"/>
                  </a:moveTo>
                  <a:lnTo>
                    <a:pt x="38" y="151"/>
                  </a:lnTo>
                  <a:lnTo>
                    <a:pt x="0" y="188"/>
                  </a:lnTo>
                  <a:cubicBezTo>
                    <a:pt x="1431" y="1669"/>
                    <a:pt x="2974" y="2936"/>
                    <a:pt x="4593" y="3940"/>
                  </a:cubicBezTo>
                  <a:cubicBezTo>
                    <a:pt x="4769" y="3953"/>
                    <a:pt x="4957" y="3953"/>
                    <a:pt x="5133" y="3953"/>
                  </a:cubicBezTo>
                  <a:cubicBezTo>
                    <a:pt x="3426" y="2949"/>
                    <a:pt x="1795" y="1644"/>
                    <a:pt x="289" y="88"/>
                  </a:cubicBezTo>
                  <a:cubicBezTo>
                    <a:pt x="251" y="63"/>
                    <a:pt x="226" y="25"/>
                    <a:pt x="188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1" name="Google Shape;2471;p41"/>
            <p:cNvSpPr/>
            <p:nvPr/>
          </p:nvSpPr>
          <p:spPr>
            <a:xfrm>
              <a:off x="836075" y="1604800"/>
              <a:ext cx="103850" cy="93825"/>
            </a:xfrm>
            <a:custGeom>
              <a:avLst/>
              <a:gdLst/>
              <a:ahLst/>
              <a:cxnLst/>
              <a:rect l="l" t="t" r="r" b="b"/>
              <a:pathLst>
                <a:path w="4154" h="3753" extrusionOk="0">
                  <a:moveTo>
                    <a:pt x="213" y="1"/>
                  </a:moveTo>
                  <a:lnTo>
                    <a:pt x="126" y="76"/>
                  </a:lnTo>
                  <a:lnTo>
                    <a:pt x="0" y="164"/>
                  </a:lnTo>
                  <a:cubicBezTo>
                    <a:pt x="1079" y="1481"/>
                    <a:pt x="2246" y="2636"/>
                    <a:pt x="3501" y="3590"/>
                  </a:cubicBezTo>
                  <a:cubicBezTo>
                    <a:pt x="3715" y="3652"/>
                    <a:pt x="3940" y="3702"/>
                    <a:pt x="4154" y="3753"/>
                  </a:cubicBezTo>
                  <a:cubicBezTo>
                    <a:pt x="2773" y="2749"/>
                    <a:pt x="1468" y="1506"/>
                    <a:pt x="276" y="63"/>
                  </a:cubicBezTo>
                  <a:cubicBezTo>
                    <a:pt x="251" y="38"/>
                    <a:pt x="226" y="26"/>
                    <a:pt x="213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2" name="Google Shape;2472;p41"/>
            <p:cNvSpPr/>
            <p:nvPr/>
          </p:nvSpPr>
          <p:spPr>
            <a:xfrm>
              <a:off x="807825" y="1601975"/>
              <a:ext cx="93200" cy="85675"/>
            </a:xfrm>
            <a:custGeom>
              <a:avLst/>
              <a:gdLst/>
              <a:ahLst/>
              <a:cxnLst/>
              <a:rect l="l" t="t" r="r" b="b"/>
              <a:pathLst>
                <a:path w="3728" h="3427" extrusionOk="0">
                  <a:moveTo>
                    <a:pt x="227" y="1"/>
                  </a:moveTo>
                  <a:lnTo>
                    <a:pt x="26" y="126"/>
                  </a:lnTo>
                  <a:lnTo>
                    <a:pt x="1" y="139"/>
                  </a:lnTo>
                  <a:cubicBezTo>
                    <a:pt x="716" y="1318"/>
                    <a:pt x="1632" y="2184"/>
                    <a:pt x="2573" y="2912"/>
                  </a:cubicBezTo>
                  <a:cubicBezTo>
                    <a:pt x="2950" y="3113"/>
                    <a:pt x="3339" y="3276"/>
                    <a:pt x="3728" y="3426"/>
                  </a:cubicBezTo>
                  <a:cubicBezTo>
                    <a:pt x="2536" y="2586"/>
                    <a:pt x="1268" y="1607"/>
                    <a:pt x="327" y="151"/>
                  </a:cubicBezTo>
                  <a:cubicBezTo>
                    <a:pt x="289" y="101"/>
                    <a:pt x="264" y="51"/>
                    <a:pt x="227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3" name="Google Shape;2473;p41"/>
            <p:cNvSpPr/>
            <p:nvPr/>
          </p:nvSpPr>
          <p:spPr>
            <a:xfrm>
              <a:off x="915125" y="19668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14" y="1"/>
                  </a:moveTo>
                  <a:cubicBezTo>
                    <a:pt x="151" y="1"/>
                    <a:pt x="0" y="151"/>
                    <a:pt x="0" y="327"/>
                  </a:cubicBezTo>
                  <a:cubicBezTo>
                    <a:pt x="0" y="503"/>
                    <a:pt x="151" y="641"/>
                    <a:pt x="314" y="641"/>
                  </a:cubicBezTo>
                  <a:cubicBezTo>
                    <a:pt x="490" y="641"/>
                    <a:pt x="640" y="503"/>
                    <a:pt x="640" y="327"/>
                  </a:cubicBezTo>
                  <a:cubicBezTo>
                    <a:pt x="640" y="151"/>
                    <a:pt x="490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4" name="Google Shape;2474;p41"/>
            <p:cNvSpPr/>
            <p:nvPr/>
          </p:nvSpPr>
          <p:spPr>
            <a:xfrm>
              <a:off x="1072925" y="19831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7" y="0"/>
                  </a:moveTo>
                  <a:cubicBezTo>
                    <a:pt x="151" y="0"/>
                    <a:pt x="1" y="151"/>
                    <a:pt x="1" y="327"/>
                  </a:cubicBezTo>
                  <a:cubicBezTo>
                    <a:pt x="1" y="502"/>
                    <a:pt x="151" y="640"/>
                    <a:pt x="327" y="640"/>
                  </a:cubicBezTo>
                  <a:cubicBezTo>
                    <a:pt x="490" y="640"/>
                    <a:pt x="640" y="502"/>
                    <a:pt x="640" y="327"/>
                  </a:cubicBezTo>
                  <a:cubicBezTo>
                    <a:pt x="640" y="151"/>
                    <a:pt x="490" y="0"/>
                    <a:pt x="3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5" name="Google Shape;2475;p41"/>
            <p:cNvSpPr/>
            <p:nvPr/>
          </p:nvSpPr>
          <p:spPr>
            <a:xfrm>
              <a:off x="1166425" y="2097025"/>
              <a:ext cx="16025" cy="15725"/>
            </a:xfrm>
            <a:custGeom>
              <a:avLst/>
              <a:gdLst/>
              <a:ahLst/>
              <a:cxnLst/>
              <a:rect l="l" t="t" r="r" b="b"/>
              <a:pathLst>
                <a:path w="641" h="629" extrusionOk="0">
                  <a:moveTo>
                    <a:pt x="314" y="1"/>
                  </a:moveTo>
                  <a:cubicBezTo>
                    <a:pt x="138" y="1"/>
                    <a:pt x="0" y="139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9"/>
                    <a:pt x="489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6" name="Google Shape;2476;p41"/>
            <p:cNvSpPr/>
            <p:nvPr/>
          </p:nvSpPr>
          <p:spPr>
            <a:xfrm>
              <a:off x="1069800" y="2199625"/>
              <a:ext cx="16025" cy="15700"/>
            </a:xfrm>
            <a:custGeom>
              <a:avLst/>
              <a:gdLst/>
              <a:ahLst/>
              <a:cxnLst/>
              <a:rect l="l" t="t" r="r" b="b"/>
              <a:pathLst>
                <a:path w="641" h="628" extrusionOk="0">
                  <a:moveTo>
                    <a:pt x="314" y="0"/>
                  </a:moveTo>
                  <a:cubicBezTo>
                    <a:pt x="138" y="0"/>
                    <a:pt x="0" y="138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8"/>
                    <a:pt x="489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7" name="Google Shape;2477;p41"/>
            <p:cNvSpPr/>
            <p:nvPr/>
          </p:nvSpPr>
          <p:spPr>
            <a:xfrm>
              <a:off x="1133775" y="2282125"/>
              <a:ext cx="9450" cy="9425"/>
            </a:xfrm>
            <a:custGeom>
              <a:avLst/>
              <a:gdLst/>
              <a:ahLst/>
              <a:cxnLst/>
              <a:rect l="l" t="t" r="r" b="b"/>
              <a:pathLst>
                <a:path w="378" h="377" extrusionOk="0">
                  <a:moveTo>
                    <a:pt x="189" y="0"/>
                  </a:moveTo>
                  <a:cubicBezTo>
                    <a:pt x="76" y="0"/>
                    <a:pt x="1" y="88"/>
                    <a:pt x="1" y="189"/>
                  </a:cubicBezTo>
                  <a:cubicBezTo>
                    <a:pt x="1" y="302"/>
                    <a:pt x="76" y="377"/>
                    <a:pt x="189" y="377"/>
                  </a:cubicBezTo>
                  <a:cubicBezTo>
                    <a:pt x="290" y="377"/>
                    <a:pt x="377" y="302"/>
                    <a:pt x="377" y="189"/>
                  </a:cubicBezTo>
                  <a:cubicBezTo>
                    <a:pt x="377" y="88"/>
                    <a:pt x="290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8" name="Google Shape;2478;p41"/>
            <p:cNvSpPr/>
            <p:nvPr/>
          </p:nvSpPr>
          <p:spPr>
            <a:xfrm>
              <a:off x="1356225" y="175257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63"/>
                    <a:pt x="0" y="151"/>
                  </a:cubicBezTo>
                  <a:cubicBezTo>
                    <a:pt x="0" y="238"/>
                    <a:pt x="75" y="301"/>
                    <a:pt x="151" y="301"/>
                  </a:cubicBezTo>
                  <a:cubicBezTo>
                    <a:pt x="239" y="301"/>
                    <a:pt x="301" y="238"/>
                    <a:pt x="301" y="151"/>
                  </a:cubicBezTo>
                  <a:cubicBezTo>
                    <a:pt x="301" y="63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9" name="Google Shape;2479;p41"/>
            <p:cNvSpPr/>
            <p:nvPr/>
          </p:nvSpPr>
          <p:spPr>
            <a:xfrm>
              <a:off x="1171125" y="1769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0" y="76"/>
                    <a:pt x="0" y="151"/>
                  </a:cubicBezTo>
                  <a:cubicBezTo>
                    <a:pt x="0" y="239"/>
                    <a:pt x="63" y="301"/>
                    <a:pt x="151" y="301"/>
                  </a:cubicBezTo>
                  <a:cubicBezTo>
                    <a:pt x="239" y="301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0" name="Google Shape;2480;p41"/>
            <p:cNvSpPr/>
            <p:nvPr/>
          </p:nvSpPr>
          <p:spPr>
            <a:xfrm>
              <a:off x="978175" y="1625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1" y="76"/>
                    <a:pt x="1" y="151"/>
                  </a:cubicBezTo>
                  <a:cubicBezTo>
                    <a:pt x="1" y="239"/>
                    <a:pt x="63" y="302"/>
                    <a:pt x="151" y="302"/>
                  </a:cubicBezTo>
                  <a:cubicBezTo>
                    <a:pt x="239" y="302"/>
                    <a:pt x="302" y="239"/>
                    <a:pt x="302" y="151"/>
                  </a:cubicBezTo>
                  <a:cubicBezTo>
                    <a:pt x="302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1" name="Google Shape;2481;p41"/>
            <p:cNvSpPr/>
            <p:nvPr/>
          </p:nvSpPr>
          <p:spPr>
            <a:xfrm>
              <a:off x="1062250" y="1548950"/>
              <a:ext cx="7575" cy="7875"/>
            </a:xfrm>
            <a:custGeom>
              <a:avLst/>
              <a:gdLst/>
              <a:ahLst/>
              <a:cxnLst/>
              <a:rect l="l" t="t" r="r" b="b"/>
              <a:pathLst>
                <a:path w="303" h="315" extrusionOk="0">
                  <a:moveTo>
                    <a:pt x="151" y="1"/>
                  </a:moveTo>
                  <a:cubicBezTo>
                    <a:pt x="64" y="1"/>
                    <a:pt x="1" y="76"/>
                    <a:pt x="1" y="151"/>
                  </a:cubicBezTo>
                  <a:cubicBezTo>
                    <a:pt x="1" y="239"/>
                    <a:pt x="64" y="315"/>
                    <a:pt x="151" y="315"/>
                  </a:cubicBezTo>
                  <a:cubicBezTo>
                    <a:pt x="239" y="315"/>
                    <a:pt x="302" y="239"/>
                    <a:pt x="302" y="151"/>
                  </a:cubicBezTo>
                  <a:cubicBezTo>
                    <a:pt x="302" y="76"/>
                    <a:pt x="239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2" name="Google Shape;2482;p41"/>
            <p:cNvSpPr/>
            <p:nvPr/>
          </p:nvSpPr>
          <p:spPr>
            <a:xfrm>
              <a:off x="916075" y="1539550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76"/>
                    <a:pt x="0" y="151"/>
                  </a:cubicBezTo>
                  <a:cubicBezTo>
                    <a:pt x="0" y="239"/>
                    <a:pt x="75" y="302"/>
                    <a:pt x="151" y="302"/>
                  </a:cubicBezTo>
                  <a:cubicBezTo>
                    <a:pt x="239" y="302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3" name="Google Shape;2483;p41"/>
            <p:cNvSpPr/>
            <p:nvPr/>
          </p:nvSpPr>
          <p:spPr>
            <a:xfrm>
              <a:off x="907275" y="2415775"/>
              <a:ext cx="9450" cy="9750"/>
            </a:xfrm>
            <a:custGeom>
              <a:avLst/>
              <a:gdLst/>
              <a:ahLst/>
              <a:cxnLst/>
              <a:rect l="l" t="t" r="r" b="b"/>
              <a:pathLst>
                <a:path w="378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8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77" y="301"/>
                    <a:pt x="377" y="188"/>
                  </a:cubicBezTo>
                  <a:cubicBezTo>
                    <a:pt x="377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4" name="Google Shape;2484;p41"/>
            <p:cNvSpPr/>
            <p:nvPr/>
          </p:nvSpPr>
          <p:spPr>
            <a:xfrm>
              <a:off x="1000775" y="21045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5" name="Google Shape;2485;p41"/>
            <p:cNvSpPr/>
            <p:nvPr/>
          </p:nvSpPr>
          <p:spPr>
            <a:xfrm>
              <a:off x="1014250" y="18328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9" y="1"/>
                    <a:pt x="1" y="88"/>
                    <a:pt x="1" y="189"/>
                  </a:cubicBezTo>
                  <a:cubicBezTo>
                    <a:pt x="1" y="302"/>
                    <a:pt x="89" y="390"/>
                    <a:pt x="189" y="390"/>
                  </a:cubicBezTo>
                  <a:cubicBezTo>
                    <a:pt x="302" y="390"/>
                    <a:pt x="390" y="302"/>
                    <a:pt x="390" y="189"/>
                  </a:cubicBezTo>
                  <a:cubicBezTo>
                    <a:pt x="390" y="88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6" name="Google Shape;2486;p41"/>
            <p:cNvSpPr/>
            <p:nvPr/>
          </p:nvSpPr>
          <p:spPr>
            <a:xfrm>
              <a:off x="910425" y="22852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8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8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7" name="Google Shape;2487;p41"/>
            <p:cNvSpPr/>
            <p:nvPr/>
          </p:nvSpPr>
          <p:spPr>
            <a:xfrm>
              <a:off x="1488600" y="16738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9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90" y="301"/>
                    <a:pt x="390" y="189"/>
                  </a:cubicBezTo>
                  <a:cubicBezTo>
                    <a:pt x="390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8" name="Google Shape;2488;p41"/>
            <p:cNvSpPr/>
            <p:nvPr/>
          </p:nvSpPr>
          <p:spPr>
            <a:xfrm>
              <a:off x="1291600" y="19436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1"/>
                    <a:pt x="88" y="389"/>
                    <a:pt x="201" y="389"/>
                  </a:cubicBezTo>
                  <a:cubicBezTo>
                    <a:pt x="301" y="389"/>
                    <a:pt x="389" y="301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9" name="Google Shape;2489;p41"/>
            <p:cNvSpPr/>
            <p:nvPr/>
          </p:nvSpPr>
          <p:spPr>
            <a:xfrm>
              <a:off x="1824300" y="162395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8" y="0"/>
                  </a:moveTo>
                  <a:cubicBezTo>
                    <a:pt x="75" y="0"/>
                    <a:pt x="0" y="88"/>
                    <a:pt x="0" y="201"/>
                  </a:cubicBezTo>
                  <a:cubicBezTo>
                    <a:pt x="0" y="301"/>
                    <a:pt x="75" y="389"/>
                    <a:pt x="188" y="389"/>
                  </a:cubicBezTo>
                  <a:cubicBezTo>
                    <a:pt x="289" y="389"/>
                    <a:pt x="376" y="301"/>
                    <a:pt x="376" y="201"/>
                  </a:cubicBezTo>
                  <a:cubicBezTo>
                    <a:pt x="376" y="88"/>
                    <a:pt x="289" y="0"/>
                    <a:pt x="1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0" name="Google Shape;2490;p41"/>
            <p:cNvSpPr/>
            <p:nvPr/>
          </p:nvSpPr>
          <p:spPr>
            <a:xfrm>
              <a:off x="1232300" y="16123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1" name="Google Shape;2491;p41"/>
            <p:cNvSpPr/>
            <p:nvPr/>
          </p:nvSpPr>
          <p:spPr>
            <a:xfrm>
              <a:off x="1724525" y="177640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2" y="390"/>
                    <a:pt x="377" y="302"/>
                    <a:pt x="377" y="189"/>
                  </a:cubicBezTo>
                  <a:cubicBezTo>
                    <a:pt x="377" y="89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2" name="Google Shape;2492;p41"/>
            <p:cNvSpPr/>
            <p:nvPr/>
          </p:nvSpPr>
          <p:spPr>
            <a:xfrm>
              <a:off x="1452850" y="19059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2"/>
                    <a:pt x="88" y="389"/>
                    <a:pt x="201" y="389"/>
                  </a:cubicBezTo>
                  <a:cubicBezTo>
                    <a:pt x="301" y="389"/>
                    <a:pt x="389" y="302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3" name="Google Shape;2493;p41"/>
            <p:cNvSpPr/>
            <p:nvPr/>
          </p:nvSpPr>
          <p:spPr>
            <a:xfrm>
              <a:off x="1572375" y="18294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8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21" name="Title 1"/>
          <p:cNvSpPr>
            <a:spLocks noGrp="1"/>
          </p:cNvSpPr>
          <p:nvPr>
            <p:ph type="title"/>
          </p:nvPr>
        </p:nvSpPr>
        <p:spPr>
          <a:xfrm>
            <a:off x="3044754" y="934922"/>
            <a:ext cx="5334000" cy="990600"/>
          </a:xfrm>
        </p:spPr>
        <p:txBody>
          <a:bodyPr>
            <a:noAutofit/>
          </a:bodyPr>
          <a:lstStyle/>
          <a:p>
            <a:r>
              <a:rPr lang="en-US" sz="6000" b="1" dirty="0" err="1" smtClean="0">
                <a:solidFill>
                  <a:schemeClr val="tx1"/>
                </a:solidFill>
                <a:latin typeface="Baskerville Old Face" pitchFamily="18" charset="0"/>
              </a:rPr>
              <a:t>Nilai</a:t>
            </a:r>
            <a:r>
              <a:rPr lang="en-US" sz="6000" b="1" dirty="0" smtClean="0">
                <a:solidFill>
                  <a:schemeClr val="tx1"/>
                </a:solidFill>
                <a:latin typeface="Baskerville Old Face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Baskerville Old Face" pitchFamily="18" charset="0"/>
              </a:rPr>
              <a:t>Ketuhanan</a:t>
            </a:r>
            <a:endParaRPr lang="en-US" sz="6000" b="1" dirty="0">
              <a:solidFill>
                <a:schemeClr val="tx1"/>
              </a:solidFill>
              <a:latin typeface="Baskerville Old Face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08005" y="2122192"/>
            <a:ext cx="7718612" cy="25545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dirty="0" err="1" smtClean="0">
                <a:cs typeface="Times New Roman" pitchFamily="18" charset="0"/>
              </a:rPr>
              <a:t>Nilai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en-US" sz="2000" dirty="0" err="1" smtClean="0">
                <a:cs typeface="Times New Roman" pitchFamily="18" charset="0"/>
              </a:rPr>
              <a:t>ketuhanan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en-US" sz="2000" dirty="0" err="1" smtClean="0"/>
              <a:t>mengandung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religius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keyakinan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Tuhan</a:t>
            </a:r>
            <a:r>
              <a:rPr lang="en-US" sz="2000" dirty="0" smtClean="0"/>
              <a:t> YME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ketaqwaan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dirty="0" smtClean="0"/>
              <a:t>-Nya. </a:t>
            </a:r>
            <a:r>
              <a:rPr lang="en-US" sz="2000" dirty="0" err="1" smtClean="0"/>
              <a:t>Seseorang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dikatakan</a:t>
            </a:r>
            <a:r>
              <a:rPr lang="en-US" sz="2000" dirty="0" smtClean="0"/>
              <a:t> </a:t>
            </a:r>
            <a:r>
              <a:rPr lang="en-US" sz="2000" dirty="0" err="1" smtClean="0"/>
              <a:t>menjunjung</a:t>
            </a:r>
            <a:r>
              <a:rPr lang="en-US" sz="2000" dirty="0" smtClean="0"/>
              <a:t> </a:t>
            </a:r>
            <a:r>
              <a:rPr lang="en-US" sz="2000" dirty="0" err="1" smtClean="0"/>
              <a:t>tinggi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ketuhanan</a:t>
            </a:r>
            <a:r>
              <a:rPr lang="en-US" sz="2000" dirty="0" smtClean="0"/>
              <a:t> </a:t>
            </a:r>
            <a:r>
              <a:rPr lang="en-US" sz="2000" dirty="0" err="1" smtClean="0"/>
              <a:t>bila</a:t>
            </a:r>
            <a:r>
              <a:rPr lang="en-US" sz="2000" dirty="0" smtClean="0"/>
              <a:t> </a:t>
            </a:r>
            <a:r>
              <a:rPr lang="en-US" sz="2000" dirty="0" err="1" smtClean="0"/>
              <a:t>bertaqwa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dirty="0" smtClean="0"/>
              <a:t> </a:t>
            </a:r>
            <a:r>
              <a:rPr lang="en-US" sz="2000" dirty="0" err="1" smtClean="0"/>
              <a:t>Tuhan</a:t>
            </a:r>
            <a:r>
              <a:rPr lang="en-US" sz="2000" dirty="0" smtClean="0"/>
              <a:t> YME </a:t>
            </a:r>
            <a:r>
              <a:rPr lang="en-US" sz="2000" dirty="0" err="1" smtClean="0"/>
              <a:t>sesuai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agama yang </a:t>
            </a:r>
            <a:r>
              <a:rPr lang="en-US" sz="2000" dirty="0" err="1" smtClean="0"/>
              <a:t>dianutnya</a:t>
            </a:r>
            <a:r>
              <a:rPr lang="en-US" sz="2000" dirty="0" smtClean="0"/>
              <a:t>, </a:t>
            </a:r>
            <a:r>
              <a:rPr lang="en-US" sz="2000" dirty="0" err="1" smtClean="0"/>
              <a:t>saling</a:t>
            </a:r>
            <a:r>
              <a:rPr lang="en-US" sz="2000" dirty="0" smtClean="0"/>
              <a:t> </a:t>
            </a:r>
            <a:r>
              <a:rPr lang="en-US" sz="2000" dirty="0" err="1" smtClean="0"/>
              <a:t>menghormati</a:t>
            </a:r>
            <a:r>
              <a:rPr lang="en-US" sz="2000" dirty="0" smtClean="0"/>
              <a:t> </a:t>
            </a:r>
            <a:r>
              <a:rPr lang="en-US" sz="2000" dirty="0" err="1" smtClean="0"/>
              <a:t>antar</a:t>
            </a:r>
            <a:r>
              <a:rPr lang="en-US" sz="2000" dirty="0" smtClean="0"/>
              <a:t> </a:t>
            </a:r>
            <a:r>
              <a:rPr lang="en-US" sz="2000" dirty="0" err="1" smtClean="0"/>
              <a:t>pemeluk</a:t>
            </a:r>
            <a:r>
              <a:rPr lang="en-US" sz="2000" dirty="0" smtClean="0"/>
              <a:t> agama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penganut</a:t>
            </a:r>
            <a:r>
              <a:rPr lang="en-US" sz="2000" dirty="0" smtClean="0"/>
              <a:t> </a:t>
            </a:r>
            <a:r>
              <a:rPr lang="en-US" sz="2000" dirty="0" err="1" smtClean="0"/>
              <a:t>kepercayaan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berbeda</a:t>
            </a:r>
            <a:r>
              <a:rPr lang="en-US" sz="2000" dirty="0" smtClean="0"/>
              <a:t>, </a:t>
            </a:r>
            <a:r>
              <a:rPr lang="en-US" sz="2000" dirty="0" err="1" smtClean="0"/>
              <a:t>memberi</a:t>
            </a:r>
            <a:r>
              <a:rPr lang="en-US" sz="2000" dirty="0" smtClean="0"/>
              <a:t> </a:t>
            </a:r>
            <a:r>
              <a:rPr lang="en-US" sz="2000" dirty="0" err="1" smtClean="0"/>
              <a:t>kebebasan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orang lain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beribadah</a:t>
            </a:r>
            <a:r>
              <a:rPr lang="en-US" sz="2000" dirty="0" smtClean="0"/>
              <a:t> </a:t>
            </a:r>
            <a:r>
              <a:rPr lang="en-US" sz="2000" dirty="0" err="1" smtClean="0"/>
              <a:t>sesuai</a:t>
            </a:r>
            <a:r>
              <a:rPr lang="en-US" sz="2000" dirty="0" smtClean="0"/>
              <a:t> </a:t>
            </a:r>
            <a:r>
              <a:rPr lang="en-US" sz="2000" dirty="0" err="1" smtClean="0"/>
              <a:t>agamanya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memaksakan</a:t>
            </a:r>
            <a:r>
              <a:rPr lang="en-US" sz="2000" dirty="0" smtClean="0"/>
              <a:t> agama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kepercayaan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dianutnya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dirty="0" smtClean="0"/>
              <a:t> orang lain.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4" name="Google Shape;4366;p49"/>
          <p:cNvGrpSpPr/>
          <p:nvPr/>
        </p:nvGrpSpPr>
        <p:grpSpPr>
          <a:xfrm>
            <a:off x="804831" y="1233077"/>
            <a:ext cx="1739572" cy="3280346"/>
            <a:chOff x="2930200" y="528775"/>
            <a:chExt cx="2267725" cy="4724000"/>
          </a:xfrm>
        </p:grpSpPr>
        <p:sp>
          <p:nvSpPr>
            <p:cNvPr id="225" name="Google Shape;4367;p49"/>
            <p:cNvSpPr/>
            <p:nvPr/>
          </p:nvSpPr>
          <p:spPr>
            <a:xfrm>
              <a:off x="4079575" y="2550175"/>
              <a:ext cx="481525" cy="2702600"/>
            </a:xfrm>
            <a:custGeom>
              <a:avLst/>
              <a:gdLst/>
              <a:ahLst/>
              <a:cxnLst/>
              <a:rect l="l" t="t" r="r" b="b"/>
              <a:pathLst>
                <a:path w="19261" h="108104" extrusionOk="0">
                  <a:moveTo>
                    <a:pt x="1" y="0"/>
                  </a:moveTo>
                  <a:lnTo>
                    <a:pt x="977" y="6657"/>
                  </a:lnTo>
                  <a:lnTo>
                    <a:pt x="3640" y="19793"/>
                  </a:lnTo>
                  <a:lnTo>
                    <a:pt x="5237" y="26094"/>
                  </a:lnTo>
                  <a:lnTo>
                    <a:pt x="6480" y="31065"/>
                  </a:lnTo>
                  <a:lnTo>
                    <a:pt x="8521" y="41005"/>
                  </a:lnTo>
                  <a:lnTo>
                    <a:pt x="10030" y="51034"/>
                  </a:lnTo>
                  <a:lnTo>
                    <a:pt x="10918" y="61153"/>
                  </a:lnTo>
                  <a:lnTo>
                    <a:pt x="11095" y="71448"/>
                  </a:lnTo>
                  <a:lnTo>
                    <a:pt x="10385" y="81832"/>
                  </a:lnTo>
                  <a:lnTo>
                    <a:pt x="8876" y="92305"/>
                  </a:lnTo>
                  <a:lnTo>
                    <a:pt x="6391" y="102778"/>
                  </a:lnTo>
                  <a:lnTo>
                    <a:pt x="4793" y="108104"/>
                  </a:lnTo>
                  <a:lnTo>
                    <a:pt x="16775" y="108104"/>
                  </a:lnTo>
                  <a:lnTo>
                    <a:pt x="17752" y="101447"/>
                  </a:lnTo>
                  <a:lnTo>
                    <a:pt x="18905" y="88844"/>
                  </a:lnTo>
                  <a:lnTo>
                    <a:pt x="19260" y="77040"/>
                  </a:lnTo>
                  <a:lnTo>
                    <a:pt x="18905" y="66123"/>
                  </a:lnTo>
                  <a:lnTo>
                    <a:pt x="17929" y="55916"/>
                  </a:lnTo>
                  <a:lnTo>
                    <a:pt x="16509" y="46685"/>
                  </a:lnTo>
                  <a:lnTo>
                    <a:pt x="13846" y="34349"/>
                  </a:lnTo>
                  <a:lnTo>
                    <a:pt x="11716" y="27603"/>
                  </a:lnTo>
                  <a:lnTo>
                    <a:pt x="9586" y="20947"/>
                  </a:lnTo>
                  <a:lnTo>
                    <a:pt x="6036" y="7012"/>
                  </a:lnTo>
                  <a:lnTo>
                    <a:pt x="4705" y="0"/>
                  </a:lnTo>
                  <a:close/>
                </a:path>
              </a:pathLst>
            </a:custGeom>
            <a:solidFill>
              <a:srgbClr val="67C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4368;p49"/>
            <p:cNvSpPr/>
            <p:nvPr/>
          </p:nvSpPr>
          <p:spPr>
            <a:xfrm>
              <a:off x="4731925" y="1336450"/>
              <a:ext cx="466000" cy="605775"/>
            </a:xfrm>
            <a:custGeom>
              <a:avLst/>
              <a:gdLst/>
              <a:ahLst/>
              <a:cxnLst/>
              <a:rect l="l" t="t" r="r" b="b"/>
              <a:pathLst>
                <a:path w="18640" h="24231" extrusionOk="0">
                  <a:moveTo>
                    <a:pt x="13669" y="1"/>
                  </a:moveTo>
                  <a:lnTo>
                    <a:pt x="11184" y="89"/>
                  </a:lnTo>
                  <a:lnTo>
                    <a:pt x="8787" y="799"/>
                  </a:lnTo>
                  <a:lnTo>
                    <a:pt x="6568" y="2042"/>
                  </a:lnTo>
                  <a:lnTo>
                    <a:pt x="5592" y="2841"/>
                  </a:lnTo>
                  <a:lnTo>
                    <a:pt x="3817" y="4616"/>
                  </a:lnTo>
                  <a:lnTo>
                    <a:pt x="1066" y="8787"/>
                  </a:lnTo>
                  <a:lnTo>
                    <a:pt x="1" y="11095"/>
                  </a:lnTo>
                  <a:lnTo>
                    <a:pt x="1953" y="24231"/>
                  </a:lnTo>
                  <a:lnTo>
                    <a:pt x="4616" y="22722"/>
                  </a:lnTo>
                  <a:lnTo>
                    <a:pt x="9764" y="19083"/>
                  </a:lnTo>
                  <a:lnTo>
                    <a:pt x="14201" y="14734"/>
                  </a:lnTo>
                  <a:lnTo>
                    <a:pt x="16687" y="10917"/>
                  </a:lnTo>
                  <a:lnTo>
                    <a:pt x="17929" y="8166"/>
                  </a:lnTo>
                  <a:lnTo>
                    <a:pt x="18373" y="6746"/>
                  </a:lnTo>
                  <a:lnTo>
                    <a:pt x="18550" y="5770"/>
                  </a:lnTo>
                  <a:lnTo>
                    <a:pt x="18639" y="3906"/>
                  </a:lnTo>
                  <a:lnTo>
                    <a:pt x="18373" y="3018"/>
                  </a:lnTo>
                  <a:lnTo>
                    <a:pt x="17840" y="2042"/>
                  </a:lnTo>
                  <a:lnTo>
                    <a:pt x="15976" y="622"/>
                  </a:lnTo>
                  <a:lnTo>
                    <a:pt x="14823" y="267"/>
                  </a:lnTo>
                  <a:lnTo>
                    <a:pt x="1366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4369;p49"/>
            <p:cNvSpPr/>
            <p:nvPr/>
          </p:nvSpPr>
          <p:spPr>
            <a:xfrm>
              <a:off x="4425725" y="835000"/>
              <a:ext cx="528125" cy="710050"/>
            </a:xfrm>
            <a:custGeom>
              <a:avLst/>
              <a:gdLst/>
              <a:ahLst/>
              <a:cxnLst/>
              <a:rect l="l" t="t" r="r" b="b"/>
              <a:pathLst>
                <a:path w="21125" h="28402" extrusionOk="0">
                  <a:moveTo>
                    <a:pt x="13225" y="0"/>
                  </a:moveTo>
                  <a:lnTo>
                    <a:pt x="10740" y="799"/>
                  </a:lnTo>
                  <a:lnTo>
                    <a:pt x="9320" y="1775"/>
                  </a:lnTo>
                  <a:lnTo>
                    <a:pt x="7988" y="2929"/>
                  </a:lnTo>
                  <a:lnTo>
                    <a:pt x="5858" y="5592"/>
                  </a:lnTo>
                  <a:lnTo>
                    <a:pt x="4882" y="7012"/>
                  </a:lnTo>
                  <a:lnTo>
                    <a:pt x="2841" y="10384"/>
                  </a:lnTo>
                  <a:lnTo>
                    <a:pt x="622" y="15798"/>
                  </a:lnTo>
                  <a:lnTo>
                    <a:pt x="0" y="19526"/>
                  </a:lnTo>
                  <a:lnTo>
                    <a:pt x="0" y="21479"/>
                  </a:lnTo>
                  <a:lnTo>
                    <a:pt x="12692" y="28402"/>
                  </a:lnTo>
                  <a:lnTo>
                    <a:pt x="14556" y="25473"/>
                  </a:lnTo>
                  <a:lnTo>
                    <a:pt x="17840" y="19260"/>
                  </a:lnTo>
                  <a:lnTo>
                    <a:pt x="19260" y="16065"/>
                  </a:lnTo>
                  <a:lnTo>
                    <a:pt x="20148" y="13935"/>
                  </a:lnTo>
                  <a:lnTo>
                    <a:pt x="21124" y="9408"/>
                  </a:lnTo>
                  <a:lnTo>
                    <a:pt x="21035" y="7100"/>
                  </a:lnTo>
                  <a:lnTo>
                    <a:pt x="20947" y="5947"/>
                  </a:lnTo>
                  <a:lnTo>
                    <a:pt x="20059" y="3728"/>
                  </a:lnTo>
                  <a:lnTo>
                    <a:pt x="18728" y="1864"/>
                  </a:lnTo>
                  <a:lnTo>
                    <a:pt x="16864" y="533"/>
                  </a:lnTo>
                  <a:lnTo>
                    <a:pt x="15799" y="178"/>
                  </a:lnTo>
                  <a:lnTo>
                    <a:pt x="14911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4370;p49"/>
            <p:cNvSpPr/>
            <p:nvPr/>
          </p:nvSpPr>
          <p:spPr>
            <a:xfrm>
              <a:off x="4028550" y="528775"/>
              <a:ext cx="505925" cy="730050"/>
            </a:xfrm>
            <a:custGeom>
              <a:avLst/>
              <a:gdLst/>
              <a:ahLst/>
              <a:cxnLst/>
              <a:rect l="l" t="t" r="r" b="b"/>
              <a:pathLst>
                <a:path w="20237" h="29202" extrusionOk="0">
                  <a:moveTo>
                    <a:pt x="9053" y="1"/>
                  </a:moveTo>
                  <a:lnTo>
                    <a:pt x="7722" y="356"/>
                  </a:lnTo>
                  <a:lnTo>
                    <a:pt x="6834" y="800"/>
                  </a:lnTo>
                  <a:lnTo>
                    <a:pt x="5414" y="2220"/>
                  </a:lnTo>
                  <a:lnTo>
                    <a:pt x="4793" y="3019"/>
                  </a:lnTo>
                  <a:lnTo>
                    <a:pt x="3817" y="4261"/>
                  </a:lnTo>
                  <a:lnTo>
                    <a:pt x="2308" y="7013"/>
                  </a:lnTo>
                  <a:lnTo>
                    <a:pt x="710" y="11450"/>
                  </a:lnTo>
                  <a:lnTo>
                    <a:pt x="0" y="17752"/>
                  </a:lnTo>
                  <a:lnTo>
                    <a:pt x="622" y="22367"/>
                  </a:lnTo>
                  <a:lnTo>
                    <a:pt x="1509" y="25385"/>
                  </a:lnTo>
                  <a:lnTo>
                    <a:pt x="2130" y="26894"/>
                  </a:lnTo>
                  <a:lnTo>
                    <a:pt x="18461" y="29201"/>
                  </a:lnTo>
                  <a:lnTo>
                    <a:pt x="19438" y="26272"/>
                  </a:lnTo>
                  <a:lnTo>
                    <a:pt x="20236" y="20326"/>
                  </a:lnTo>
                  <a:lnTo>
                    <a:pt x="19881" y="14290"/>
                  </a:lnTo>
                  <a:lnTo>
                    <a:pt x="18195" y="8433"/>
                  </a:lnTo>
                  <a:lnTo>
                    <a:pt x="16864" y="5681"/>
                  </a:lnTo>
                  <a:lnTo>
                    <a:pt x="16154" y="4439"/>
                  </a:lnTo>
                  <a:lnTo>
                    <a:pt x="14379" y="2131"/>
                  </a:lnTo>
                  <a:lnTo>
                    <a:pt x="13225" y="1155"/>
                  </a:lnTo>
                  <a:lnTo>
                    <a:pt x="11982" y="445"/>
                  </a:lnTo>
                  <a:lnTo>
                    <a:pt x="9053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4371;p49"/>
            <p:cNvSpPr/>
            <p:nvPr/>
          </p:nvSpPr>
          <p:spPr>
            <a:xfrm>
              <a:off x="3516000" y="590925"/>
              <a:ext cx="536975" cy="803250"/>
            </a:xfrm>
            <a:custGeom>
              <a:avLst/>
              <a:gdLst/>
              <a:ahLst/>
              <a:cxnLst/>
              <a:rect l="l" t="t" r="r" b="b"/>
              <a:pathLst>
                <a:path w="21479" h="32130" extrusionOk="0">
                  <a:moveTo>
                    <a:pt x="7367" y="0"/>
                  </a:moveTo>
                  <a:lnTo>
                    <a:pt x="6479" y="178"/>
                  </a:lnTo>
                  <a:lnTo>
                    <a:pt x="5148" y="621"/>
                  </a:lnTo>
                  <a:lnTo>
                    <a:pt x="3106" y="2751"/>
                  </a:lnTo>
                  <a:lnTo>
                    <a:pt x="2308" y="3994"/>
                  </a:lnTo>
                  <a:lnTo>
                    <a:pt x="1509" y="5680"/>
                  </a:lnTo>
                  <a:lnTo>
                    <a:pt x="444" y="9231"/>
                  </a:lnTo>
                  <a:lnTo>
                    <a:pt x="0" y="12958"/>
                  </a:lnTo>
                  <a:lnTo>
                    <a:pt x="266" y="16686"/>
                  </a:lnTo>
                  <a:lnTo>
                    <a:pt x="533" y="18550"/>
                  </a:lnTo>
                  <a:lnTo>
                    <a:pt x="976" y="20325"/>
                  </a:lnTo>
                  <a:lnTo>
                    <a:pt x="2130" y="23875"/>
                  </a:lnTo>
                  <a:lnTo>
                    <a:pt x="4526" y="28934"/>
                  </a:lnTo>
                  <a:lnTo>
                    <a:pt x="6479" y="32129"/>
                  </a:lnTo>
                  <a:lnTo>
                    <a:pt x="21479" y="23698"/>
                  </a:lnTo>
                  <a:lnTo>
                    <a:pt x="21035" y="20769"/>
                  </a:lnTo>
                  <a:lnTo>
                    <a:pt x="19704" y="14822"/>
                  </a:lnTo>
                  <a:lnTo>
                    <a:pt x="17840" y="9319"/>
                  </a:lnTo>
                  <a:lnTo>
                    <a:pt x="15621" y="5503"/>
                  </a:lnTo>
                  <a:lnTo>
                    <a:pt x="13757" y="3284"/>
                  </a:lnTo>
                  <a:lnTo>
                    <a:pt x="12692" y="2308"/>
                  </a:lnTo>
                  <a:lnTo>
                    <a:pt x="11361" y="1243"/>
                  </a:lnTo>
                  <a:lnTo>
                    <a:pt x="8964" y="178"/>
                  </a:lnTo>
                  <a:lnTo>
                    <a:pt x="7367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4372;p49"/>
            <p:cNvSpPr/>
            <p:nvPr/>
          </p:nvSpPr>
          <p:spPr>
            <a:xfrm>
              <a:off x="3154300" y="1030250"/>
              <a:ext cx="499275" cy="634625"/>
            </a:xfrm>
            <a:custGeom>
              <a:avLst/>
              <a:gdLst/>
              <a:ahLst/>
              <a:cxnLst/>
              <a:rect l="l" t="t" r="r" b="b"/>
              <a:pathLst>
                <a:path w="19971" h="25385" extrusionOk="0">
                  <a:moveTo>
                    <a:pt x="5060" y="0"/>
                  </a:moveTo>
                  <a:lnTo>
                    <a:pt x="3817" y="178"/>
                  </a:lnTo>
                  <a:lnTo>
                    <a:pt x="2841" y="444"/>
                  </a:lnTo>
                  <a:lnTo>
                    <a:pt x="1332" y="1776"/>
                  </a:lnTo>
                  <a:lnTo>
                    <a:pt x="356" y="3728"/>
                  </a:lnTo>
                  <a:lnTo>
                    <a:pt x="1" y="5858"/>
                  </a:lnTo>
                  <a:lnTo>
                    <a:pt x="90" y="6923"/>
                  </a:lnTo>
                  <a:lnTo>
                    <a:pt x="356" y="8432"/>
                  </a:lnTo>
                  <a:lnTo>
                    <a:pt x="1510" y="11184"/>
                  </a:lnTo>
                  <a:lnTo>
                    <a:pt x="4172" y="15000"/>
                  </a:lnTo>
                  <a:lnTo>
                    <a:pt x="6303" y="17308"/>
                  </a:lnTo>
                  <a:lnTo>
                    <a:pt x="13758" y="25384"/>
                  </a:lnTo>
                  <a:lnTo>
                    <a:pt x="19971" y="13580"/>
                  </a:lnTo>
                  <a:lnTo>
                    <a:pt x="19083" y="11627"/>
                  </a:lnTo>
                  <a:lnTo>
                    <a:pt x="16687" y="7988"/>
                  </a:lnTo>
                  <a:lnTo>
                    <a:pt x="13758" y="4882"/>
                  </a:lnTo>
                  <a:lnTo>
                    <a:pt x="10297" y="2219"/>
                  </a:lnTo>
                  <a:lnTo>
                    <a:pt x="8433" y="1154"/>
                  </a:lnTo>
                  <a:lnTo>
                    <a:pt x="7368" y="622"/>
                  </a:lnTo>
                  <a:lnTo>
                    <a:pt x="5060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4373;p49"/>
            <p:cNvSpPr/>
            <p:nvPr/>
          </p:nvSpPr>
          <p:spPr>
            <a:xfrm>
              <a:off x="2930200" y="1387475"/>
              <a:ext cx="541425" cy="672350"/>
            </a:xfrm>
            <a:custGeom>
              <a:avLst/>
              <a:gdLst/>
              <a:ahLst/>
              <a:cxnLst/>
              <a:rect l="l" t="t" r="r" b="b"/>
              <a:pathLst>
                <a:path w="21657" h="26894" extrusionOk="0">
                  <a:moveTo>
                    <a:pt x="5149" y="1"/>
                  </a:moveTo>
                  <a:lnTo>
                    <a:pt x="3995" y="267"/>
                  </a:lnTo>
                  <a:lnTo>
                    <a:pt x="2397" y="800"/>
                  </a:lnTo>
                  <a:lnTo>
                    <a:pt x="445" y="2752"/>
                  </a:lnTo>
                  <a:lnTo>
                    <a:pt x="1" y="5415"/>
                  </a:lnTo>
                  <a:lnTo>
                    <a:pt x="622" y="8521"/>
                  </a:lnTo>
                  <a:lnTo>
                    <a:pt x="2042" y="11717"/>
                  </a:lnTo>
                  <a:lnTo>
                    <a:pt x="3995" y="14912"/>
                  </a:lnTo>
                  <a:lnTo>
                    <a:pt x="7279" y="18994"/>
                  </a:lnTo>
                  <a:lnTo>
                    <a:pt x="9320" y="20681"/>
                  </a:lnTo>
                  <a:lnTo>
                    <a:pt x="11716" y="22367"/>
                  </a:lnTo>
                  <a:lnTo>
                    <a:pt x="16864" y="25562"/>
                  </a:lnTo>
                  <a:lnTo>
                    <a:pt x="19616" y="26894"/>
                  </a:lnTo>
                  <a:lnTo>
                    <a:pt x="21657" y="9942"/>
                  </a:lnTo>
                  <a:lnTo>
                    <a:pt x="18195" y="6658"/>
                  </a:lnTo>
                  <a:lnTo>
                    <a:pt x="11184" y="1510"/>
                  </a:lnTo>
                  <a:lnTo>
                    <a:pt x="7456" y="178"/>
                  </a:lnTo>
                  <a:lnTo>
                    <a:pt x="514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4374;p49"/>
            <p:cNvSpPr/>
            <p:nvPr/>
          </p:nvSpPr>
          <p:spPr>
            <a:xfrm>
              <a:off x="3358450" y="1076850"/>
              <a:ext cx="1428975" cy="1238150"/>
            </a:xfrm>
            <a:custGeom>
              <a:avLst/>
              <a:gdLst/>
              <a:ahLst/>
              <a:cxnLst/>
              <a:rect l="l" t="t" r="r" b="b"/>
              <a:pathLst>
                <a:path w="57159" h="49526" extrusionOk="0">
                  <a:moveTo>
                    <a:pt x="32662" y="0"/>
                  </a:moveTo>
                  <a:lnTo>
                    <a:pt x="27071" y="533"/>
                  </a:lnTo>
                  <a:lnTo>
                    <a:pt x="21479" y="1864"/>
                  </a:lnTo>
                  <a:lnTo>
                    <a:pt x="16243" y="3817"/>
                  </a:lnTo>
                  <a:lnTo>
                    <a:pt x="11539" y="6391"/>
                  </a:lnTo>
                  <a:lnTo>
                    <a:pt x="7545" y="9586"/>
                  </a:lnTo>
                  <a:lnTo>
                    <a:pt x="6036" y="11361"/>
                  </a:lnTo>
                  <a:lnTo>
                    <a:pt x="4882" y="12870"/>
                  </a:lnTo>
                  <a:lnTo>
                    <a:pt x="2929" y="16065"/>
                  </a:lnTo>
                  <a:lnTo>
                    <a:pt x="1509" y="19526"/>
                  </a:lnTo>
                  <a:lnTo>
                    <a:pt x="444" y="23077"/>
                  </a:lnTo>
                  <a:lnTo>
                    <a:pt x="0" y="26715"/>
                  </a:lnTo>
                  <a:lnTo>
                    <a:pt x="178" y="30354"/>
                  </a:lnTo>
                  <a:lnTo>
                    <a:pt x="977" y="33816"/>
                  </a:lnTo>
                  <a:lnTo>
                    <a:pt x="2397" y="37100"/>
                  </a:lnTo>
                  <a:lnTo>
                    <a:pt x="3462" y="38609"/>
                  </a:lnTo>
                  <a:lnTo>
                    <a:pt x="4616" y="40029"/>
                  </a:lnTo>
                  <a:lnTo>
                    <a:pt x="7367" y="42514"/>
                  </a:lnTo>
                  <a:lnTo>
                    <a:pt x="12249" y="45354"/>
                  </a:lnTo>
                  <a:lnTo>
                    <a:pt x="15710" y="46774"/>
                  </a:lnTo>
                  <a:lnTo>
                    <a:pt x="17929" y="47484"/>
                  </a:lnTo>
                  <a:lnTo>
                    <a:pt x="22455" y="48727"/>
                  </a:lnTo>
                  <a:lnTo>
                    <a:pt x="27071" y="49348"/>
                  </a:lnTo>
                  <a:lnTo>
                    <a:pt x="31686" y="49525"/>
                  </a:lnTo>
                  <a:lnTo>
                    <a:pt x="36301" y="49170"/>
                  </a:lnTo>
                  <a:lnTo>
                    <a:pt x="40650" y="48105"/>
                  </a:lnTo>
                  <a:lnTo>
                    <a:pt x="44733" y="46419"/>
                  </a:lnTo>
                  <a:lnTo>
                    <a:pt x="48461" y="43934"/>
                  </a:lnTo>
                  <a:lnTo>
                    <a:pt x="50147" y="42425"/>
                  </a:lnTo>
                  <a:lnTo>
                    <a:pt x="52188" y="40117"/>
                  </a:lnTo>
                  <a:lnTo>
                    <a:pt x="55206" y="34881"/>
                  </a:lnTo>
                  <a:lnTo>
                    <a:pt x="56892" y="28934"/>
                  </a:lnTo>
                  <a:lnTo>
                    <a:pt x="57158" y="22810"/>
                  </a:lnTo>
                  <a:lnTo>
                    <a:pt x="56803" y="19793"/>
                  </a:lnTo>
                  <a:lnTo>
                    <a:pt x="56271" y="17041"/>
                  </a:lnTo>
                  <a:lnTo>
                    <a:pt x="54407" y="11982"/>
                  </a:lnTo>
                  <a:lnTo>
                    <a:pt x="51389" y="7367"/>
                  </a:lnTo>
                  <a:lnTo>
                    <a:pt x="47484" y="3728"/>
                  </a:lnTo>
                  <a:lnTo>
                    <a:pt x="45088" y="2397"/>
                  </a:lnTo>
                  <a:lnTo>
                    <a:pt x="42958" y="1420"/>
                  </a:lnTo>
                  <a:lnTo>
                    <a:pt x="37987" y="267"/>
                  </a:lnTo>
                  <a:lnTo>
                    <a:pt x="32662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4375;p49"/>
            <p:cNvSpPr/>
            <p:nvPr/>
          </p:nvSpPr>
          <p:spPr>
            <a:xfrm>
              <a:off x="4328100" y="1252125"/>
              <a:ext cx="233000" cy="159800"/>
            </a:xfrm>
            <a:custGeom>
              <a:avLst/>
              <a:gdLst/>
              <a:ahLst/>
              <a:cxnLst/>
              <a:rect l="l" t="t" r="r" b="b"/>
              <a:pathLst>
                <a:path w="9320" h="6392" extrusionOk="0">
                  <a:moveTo>
                    <a:pt x="267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2485" y="2131"/>
                  </a:lnTo>
                  <a:lnTo>
                    <a:pt x="4704" y="3462"/>
                  </a:lnTo>
                  <a:lnTo>
                    <a:pt x="6657" y="4971"/>
                  </a:lnTo>
                  <a:lnTo>
                    <a:pt x="8698" y="6391"/>
                  </a:lnTo>
                  <a:lnTo>
                    <a:pt x="8964" y="6391"/>
                  </a:lnTo>
                  <a:lnTo>
                    <a:pt x="9319" y="6125"/>
                  </a:lnTo>
                  <a:lnTo>
                    <a:pt x="9231" y="5859"/>
                  </a:lnTo>
                  <a:lnTo>
                    <a:pt x="8609" y="4794"/>
                  </a:lnTo>
                  <a:lnTo>
                    <a:pt x="6568" y="3107"/>
                  </a:lnTo>
                  <a:lnTo>
                    <a:pt x="5503" y="2397"/>
                  </a:lnTo>
                  <a:lnTo>
                    <a:pt x="3107" y="1066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4376;p49"/>
            <p:cNvSpPr/>
            <p:nvPr/>
          </p:nvSpPr>
          <p:spPr>
            <a:xfrm>
              <a:off x="4288150" y="1394150"/>
              <a:ext cx="168675" cy="133150"/>
            </a:xfrm>
            <a:custGeom>
              <a:avLst/>
              <a:gdLst/>
              <a:ahLst/>
              <a:cxnLst/>
              <a:rect l="l" t="t" r="r" b="b"/>
              <a:pathLst>
                <a:path w="6747" h="5326" extrusionOk="0">
                  <a:moveTo>
                    <a:pt x="533" y="0"/>
                  </a:moveTo>
                  <a:lnTo>
                    <a:pt x="178" y="89"/>
                  </a:lnTo>
                  <a:lnTo>
                    <a:pt x="1" y="710"/>
                  </a:lnTo>
                  <a:lnTo>
                    <a:pt x="267" y="977"/>
                  </a:lnTo>
                  <a:lnTo>
                    <a:pt x="1243" y="1243"/>
                  </a:lnTo>
                  <a:lnTo>
                    <a:pt x="3107" y="2219"/>
                  </a:lnTo>
                  <a:lnTo>
                    <a:pt x="3906" y="2840"/>
                  </a:lnTo>
                  <a:lnTo>
                    <a:pt x="5060" y="4083"/>
                  </a:lnTo>
                  <a:lnTo>
                    <a:pt x="6302" y="5237"/>
                  </a:lnTo>
                  <a:lnTo>
                    <a:pt x="6657" y="5326"/>
                  </a:lnTo>
                  <a:lnTo>
                    <a:pt x="6746" y="4971"/>
                  </a:lnTo>
                  <a:lnTo>
                    <a:pt x="6569" y="4083"/>
                  </a:lnTo>
                  <a:lnTo>
                    <a:pt x="5237" y="2485"/>
                  </a:lnTo>
                  <a:lnTo>
                    <a:pt x="4527" y="1864"/>
                  </a:lnTo>
                  <a:lnTo>
                    <a:pt x="3551" y="1243"/>
                  </a:lnTo>
                  <a:lnTo>
                    <a:pt x="1598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377;p49"/>
            <p:cNvSpPr/>
            <p:nvPr/>
          </p:nvSpPr>
          <p:spPr>
            <a:xfrm>
              <a:off x="3993050" y="1205550"/>
              <a:ext cx="157550" cy="51050"/>
            </a:xfrm>
            <a:custGeom>
              <a:avLst/>
              <a:gdLst/>
              <a:ahLst/>
              <a:cxnLst/>
              <a:rect l="l" t="t" r="r" b="b"/>
              <a:pathLst>
                <a:path w="6302" h="2042" extrusionOk="0">
                  <a:moveTo>
                    <a:pt x="4527" y="0"/>
                  </a:moveTo>
                  <a:lnTo>
                    <a:pt x="2130" y="89"/>
                  </a:lnTo>
                  <a:lnTo>
                    <a:pt x="710" y="799"/>
                  </a:lnTo>
                  <a:lnTo>
                    <a:pt x="178" y="1331"/>
                  </a:lnTo>
                  <a:lnTo>
                    <a:pt x="0" y="1598"/>
                  </a:lnTo>
                  <a:lnTo>
                    <a:pt x="355" y="2041"/>
                  </a:lnTo>
                  <a:lnTo>
                    <a:pt x="622" y="1953"/>
                  </a:lnTo>
                  <a:lnTo>
                    <a:pt x="1864" y="1420"/>
                  </a:lnTo>
                  <a:lnTo>
                    <a:pt x="4261" y="1065"/>
                  </a:lnTo>
                  <a:lnTo>
                    <a:pt x="5592" y="1509"/>
                  </a:lnTo>
                  <a:lnTo>
                    <a:pt x="5947" y="1509"/>
                  </a:lnTo>
                  <a:lnTo>
                    <a:pt x="6302" y="710"/>
                  </a:lnTo>
                  <a:lnTo>
                    <a:pt x="5947" y="444"/>
                  </a:lnTo>
                  <a:lnTo>
                    <a:pt x="452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378;p49"/>
            <p:cNvSpPr/>
            <p:nvPr/>
          </p:nvSpPr>
          <p:spPr>
            <a:xfrm>
              <a:off x="4055175" y="1318700"/>
              <a:ext cx="179750" cy="71025"/>
            </a:xfrm>
            <a:custGeom>
              <a:avLst/>
              <a:gdLst/>
              <a:ahLst/>
              <a:cxnLst/>
              <a:rect l="l" t="t" r="r" b="b"/>
              <a:pathLst>
                <a:path w="7190" h="2841" extrusionOk="0">
                  <a:moveTo>
                    <a:pt x="5059" y="1"/>
                  </a:moveTo>
                  <a:lnTo>
                    <a:pt x="2308" y="711"/>
                  </a:lnTo>
                  <a:lnTo>
                    <a:pt x="710" y="1598"/>
                  </a:lnTo>
                  <a:lnTo>
                    <a:pt x="89" y="2219"/>
                  </a:lnTo>
                  <a:lnTo>
                    <a:pt x="0" y="2397"/>
                  </a:lnTo>
                  <a:lnTo>
                    <a:pt x="178" y="2841"/>
                  </a:lnTo>
                  <a:lnTo>
                    <a:pt x="444" y="2752"/>
                  </a:lnTo>
                  <a:lnTo>
                    <a:pt x="1864" y="2131"/>
                  </a:lnTo>
                  <a:lnTo>
                    <a:pt x="3373" y="1509"/>
                  </a:lnTo>
                  <a:lnTo>
                    <a:pt x="5059" y="1066"/>
                  </a:lnTo>
                  <a:lnTo>
                    <a:pt x="6835" y="977"/>
                  </a:lnTo>
                  <a:lnTo>
                    <a:pt x="7190" y="888"/>
                  </a:lnTo>
                  <a:lnTo>
                    <a:pt x="7190" y="89"/>
                  </a:lnTo>
                  <a:lnTo>
                    <a:pt x="683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379;p49"/>
            <p:cNvSpPr/>
            <p:nvPr/>
          </p:nvSpPr>
          <p:spPr>
            <a:xfrm>
              <a:off x="4108425" y="1451825"/>
              <a:ext cx="195275" cy="64375"/>
            </a:xfrm>
            <a:custGeom>
              <a:avLst/>
              <a:gdLst/>
              <a:ahLst/>
              <a:cxnLst/>
              <a:rect l="l" t="t" r="r" b="b"/>
              <a:pathLst>
                <a:path w="7811" h="2575" extrusionOk="0">
                  <a:moveTo>
                    <a:pt x="3018" y="1"/>
                  </a:moveTo>
                  <a:lnTo>
                    <a:pt x="888" y="533"/>
                  </a:lnTo>
                  <a:lnTo>
                    <a:pt x="178" y="1243"/>
                  </a:lnTo>
                  <a:lnTo>
                    <a:pt x="1" y="1510"/>
                  </a:lnTo>
                  <a:lnTo>
                    <a:pt x="267" y="1953"/>
                  </a:lnTo>
                  <a:lnTo>
                    <a:pt x="533" y="1953"/>
                  </a:lnTo>
                  <a:lnTo>
                    <a:pt x="2042" y="1332"/>
                  </a:lnTo>
                  <a:lnTo>
                    <a:pt x="3728" y="1155"/>
                  </a:lnTo>
                  <a:lnTo>
                    <a:pt x="4616" y="1155"/>
                  </a:lnTo>
                  <a:lnTo>
                    <a:pt x="6302" y="1865"/>
                  </a:lnTo>
                  <a:lnTo>
                    <a:pt x="7012" y="2486"/>
                  </a:lnTo>
                  <a:lnTo>
                    <a:pt x="7367" y="2575"/>
                  </a:lnTo>
                  <a:lnTo>
                    <a:pt x="7811" y="2220"/>
                  </a:lnTo>
                  <a:lnTo>
                    <a:pt x="7633" y="1865"/>
                  </a:lnTo>
                  <a:lnTo>
                    <a:pt x="6835" y="1155"/>
                  </a:lnTo>
                  <a:lnTo>
                    <a:pt x="5060" y="178"/>
                  </a:lnTo>
                  <a:lnTo>
                    <a:pt x="3994" y="90"/>
                  </a:lnTo>
                  <a:lnTo>
                    <a:pt x="301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380;p49"/>
            <p:cNvSpPr/>
            <p:nvPr/>
          </p:nvSpPr>
          <p:spPr>
            <a:xfrm>
              <a:off x="3811100" y="1360850"/>
              <a:ext cx="164225" cy="122075"/>
            </a:xfrm>
            <a:custGeom>
              <a:avLst/>
              <a:gdLst/>
              <a:ahLst/>
              <a:cxnLst/>
              <a:rect l="l" t="t" r="r" b="b"/>
              <a:pathLst>
                <a:path w="6569" h="4883" extrusionOk="0">
                  <a:moveTo>
                    <a:pt x="6036" y="1"/>
                  </a:moveTo>
                  <a:lnTo>
                    <a:pt x="4261" y="622"/>
                  </a:lnTo>
                  <a:lnTo>
                    <a:pt x="1687" y="2220"/>
                  </a:lnTo>
                  <a:lnTo>
                    <a:pt x="444" y="3729"/>
                  </a:lnTo>
                  <a:lnTo>
                    <a:pt x="0" y="4527"/>
                  </a:lnTo>
                  <a:lnTo>
                    <a:pt x="89" y="4882"/>
                  </a:lnTo>
                  <a:lnTo>
                    <a:pt x="444" y="4882"/>
                  </a:lnTo>
                  <a:lnTo>
                    <a:pt x="1687" y="3817"/>
                  </a:lnTo>
                  <a:lnTo>
                    <a:pt x="2841" y="2752"/>
                  </a:lnTo>
                  <a:lnTo>
                    <a:pt x="4438" y="1598"/>
                  </a:lnTo>
                  <a:lnTo>
                    <a:pt x="6302" y="800"/>
                  </a:lnTo>
                  <a:lnTo>
                    <a:pt x="6568" y="622"/>
                  </a:lnTo>
                  <a:lnTo>
                    <a:pt x="6391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381;p49"/>
            <p:cNvSpPr/>
            <p:nvPr/>
          </p:nvSpPr>
          <p:spPr>
            <a:xfrm>
              <a:off x="3884325" y="1505075"/>
              <a:ext cx="95425" cy="71050"/>
            </a:xfrm>
            <a:custGeom>
              <a:avLst/>
              <a:gdLst/>
              <a:ahLst/>
              <a:cxnLst/>
              <a:rect l="l" t="t" r="r" b="b"/>
              <a:pathLst>
                <a:path w="3817" h="2842" extrusionOk="0">
                  <a:moveTo>
                    <a:pt x="3373" y="1"/>
                  </a:moveTo>
                  <a:lnTo>
                    <a:pt x="2397" y="267"/>
                  </a:lnTo>
                  <a:lnTo>
                    <a:pt x="444" y="1510"/>
                  </a:lnTo>
                  <a:lnTo>
                    <a:pt x="0" y="2486"/>
                  </a:lnTo>
                  <a:lnTo>
                    <a:pt x="89" y="2841"/>
                  </a:lnTo>
                  <a:lnTo>
                    <a:pt x="444" y="2752"/>
                  </a:lnTo>
                  <a:lnTo>
                    <a:pt x="1154" y="2042"/>
                  </a:lnTo>
                  <a:lnTo>
                    <a:pt x="1864" y="1421"/>
                  </a:lnTo>
                  <a:lnTo>
                    <a:pt x="2663" y="977"/>
                  </a:lnTo>
                  <a:lnTo>
                    <a:pt x="3639" y="711"/>
                  </a:lnTo>
                  <a:lnTo>
                    <a:pt x="3817" y="534"/>
                  </a:lnTo>
                  <a:lnTo>
                    <a:pt x="372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382;p49"/>
            <p:cNvSpPr/>
            <p:nvPr/>
          </p:nvSpPr>
          <p:spPr>
            <a:xfrm>
              <a:off x="4101775" y="1629350"/>
              <a:ext cx="144250" cy="59925"/>
            </a:xfrm>
            <a:custGeom>
              <a:avLst/>
              <a:gdLst/>
              <a:ahLst/>
              <a:cxnLst/>
              <a:rect l="l" t="t" r="r" b="b"/>
              <a:pathLst>
                <a:path w="5770" h="2397" extrusionOk="0">
                  <a:moveTo>
                    <a:pt x="1775" y="0"/>
                  </a:moveTo>
                  <a:lnTo>
                    <a:pt x="355" y="89"/>
                  </a:lnTo>
                  <a:lnTo>
                    <a:pt x="0" y="267"/>
                  </a:lnTo>
                  <a:lnTo>
                    <a:pt x="0" y="888"/>
                  </a:lnTo>
                  <a:lnTo>
                    <a:pt x="355" y="977"/>
                  </a:lnTo>
                  <a:lnTo>
                    <a:pt x="1775" y="888"/>
                  </a:lnTo>
                  <a:lnTo>
                    <a:pt x="3107" y="1243"/>
                  </a:lnTo>
                  <a:lnTo>
                    <a:pt x="4260" y="1864"/>
                  </a:lnTo>
                  <a:lnTo>
                    <a:pt x="5414" y="2397"/>
                  </a:lnTo>
                  <a:lnTo>
                    <a:pt x="5769" y="2308"/>
                  </a:lnTo>
                  <a:lnTo>
                    <a:pt x="5769" y="1953"/>
                  </a:lnTo>
                  <a:lnTo>
                    <a:pt x="5326" y="1332"/>
                  </a:lnTo>
                  <a:lnTo>
                    <a:pt x="4083" y="533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383;p49"/>
            <p:cNvSpPr/>
            <p:nvPr/>
          </p:nvSpPr>
          <p:spPr>
            <a:xfrm>
              <a:off x="4259300" y="1549475"/>
              <a:ext cx="135375" cy="108750"/>
            </a:xfrm>
            <a:custGeom>
              <a:avLst/>
              <a:gdLst/>
              <a:ahLst/>
              <a:cxnLst/>
              <a:rect l="l" t="t" r="r" b="b"/>
              <a:pathLst>
                <a:path w="5415" h="4350" extrusionOk="0">
                  <a:moveTo>
                    <a:pt x="178" y="0"/>
                  </a:moveTo>
                  <a:lnTo>
                    <a:pt x="1" y="710"/>
                  </a:lnTo>
                  <a:lnTo>
                    <a:pt x="356" y="976"/>
                  </a:lnTo>
                  <a:lnTo>
                    <a:pt x="1687" y="1598"/>
                  </a:lnTo>
                  <a:lnTo>
                    <a:pt x="2841" y="2396"/>
                  </a:lnTo>
                  <a:lnTo>
                    <a:pt x="3817" y="3373"/>
                  </a:lnTo>
                  <a:lnTo>
                    <a:pt x="4794" y="4260"/>
                  </a:lnTo>
                  <a:lnTo>
                    <a:pt x="4971" y="4349"/>
                  </a:lnTo>
                  <a:lnTo>
                    <a:pt x="5415" y="4172"/>
                  </a:lnTo>
                  <a:lnTo>
                    <a:pt x="5415" y="3905"/>
                  </a:lnTo>
                  <a:lnTo>
                    <a:pt x="5060" y="3195"/>
                  </a:lnTo>
                  <a:lnTo>
                    <a:pt x="3995" y="1953"/>
                  </a:lnTo>
                  <a:lnTo>
                    <a:pt x="1953" y="621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384;p49"/>
            <p:cNvSpPr/>
            <p:nvPr/>
          </p:nvSpPr>
          <p:spPr>
            <a:xfrm>
              <a:off x="4507825" y="1678150"/>
              <a:ext cx="59925" cy="117625"/>
            </a:xfrm>
            <a:custGeom>
              <a:avLst/>
              <a:gdLst/>
              <a:ahLst/>
              <a:cxnLst/>
              <a:rect l="l" t="t" r="r" b="b"/>
              <a:pathLst>
                <a:path w="2397" h="4705" extrusionOk="0">
                  <a:moveTo>
                    <a:pt x="355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710" y="1332"/>
                  </a:lnTo>
                  <a:lnTo>
                    <a:pt x="1243" y="2220"/>
                  </a:lnTo>
                  <a:lnTo>
                    <a:pt x="1332" y="2752"/>
                  </a:lnTo>
                  <a:lnTo>
                    <a:pt x="1154" y="3640"/>
                  </a:lnTo>
                  <a:lnTo>
                    <a:pt x="977" y="4439"/>
                  </a:lnTo>
                  <a:lnTo>
                    <a:pt x="1065" y="4705"/>
                  </a:lnTo>
                  <a:lnTo>
                    <a:pt x="1332" y="4705"/>
                  </a:lnTo>
                  <a:lnTo>
                    <a:pt x="1953" y="4439"/>
                  </a:lnTo>
                  <a:lnTo>
                    <a:pt x="2397" y="3107"/>
                  </a:lnTo>
                  <a:lnTo>
                    <a:pt x="2397" y="2397"/>
                  </a:lnTo>
                  <a:lnTo>
                    <a:pt x="2219" y="1687"/>
                  </a:lnTo>
                  <a:lnTo>
                    <a:pt x="1420" y="445"/>
                  </a:lnTo>
                  <a:lnTo>
                    <a:pt x="799" y="90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385;p49"/>
            <p:cNvSpPr/>
            <p:nvPr/>
          </p:nvSpPr>
          <p:spPr>
            <a:xfrm>
              <a:off x="4578825" y="1500650"/>
              <a:ext cx="73250" cy="217475"/>
            </a:xfrm>
            <a:custGeom>
              <a:avLst/>
              <a:gdLst/>
              <a:ahLst/>
              <a:cxnLst/>
              <a:rect l="l" t="t" r="r" b="b"/>
              <a:pathLst>
                <a:path w="2930" h="8699" extrusionOk="0">
                  <a:moveTo>
                    <a:pt x="622" y="0"/>
                  </a:moveTo>
                  <a:lnTo>
                    <a:pt x="1" y="355"/>
                  </a:lnTo>
                  <a:lnTo>
                    <a:pt x="89" y="622"/>
                  </a:lnTo>
                  <a:lnTo>
                    <a:pt x="1066" y="2397"/>
                  </a:lnTo>
                  <a:lnTo>
                    <a:pt x="1598" y="4349"/>
                  </a:lnTo>
                  <a:lnTo>
                    <a:pt x="1776" y="6302"/>
                  </a:lnTo>
                  <a:lnTo>
                    <a:pt x="1776" y="8343"/>
                  </a:lnTo>
                  <a:lnTo>
                    <a:pt x="1864" y="8521"/>
                  </a:lnTo>
                  <a:lnTo>
                    <a:pt x="2308" y="8698"/>
                  </a:lnTo>
                  <a:lnTo>
                    <a:pt x="2486" y="8521"/>
                  </a:lnTo>
                  <a:lnTo>
                    <a:pt x="2841" y="7545"/>
                  </a:lnTo>
                  <a:lnTo>
                    <a:pt x="2929" y="5326"/>
                  </a:lnTo>
                  <a:lnTo>
                    <a:pt x="1953" y="2042"/>
                  </a:lnTo>
                  <a:lnTo>
                    <a:pt x="888" y="267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4386;p49"/>
            <p:cNvSpPr/>
            <p:nvPr/>
          </p:nvSpPr>
          <p:spPr>
            <a:xfrm>
              <a:off x="4321425" y="1766925"/>
              <a:ext cx="53300" cy="155325"/>
            </a:xfrm>
            <a:custGeom>
              <a:avLst/>
              <a:gdLst/>
              <a:ahLst/>
              <a:cxnLst/>
              <a:rect l="l" t="t" r="r" b="b"/>
              <a:pathLst>
                <a:path w="2132" h="6213" extrusionOk="0">
                  <a:moveTo>
                    <a:pt x="445" y="0"/>
                  </a:moveTo>
                  <a:lnTo>
                    <a:pt x="1" y="533"/>
                  </a:lnTo>
                  <a:lnTo>
                    <a:pt x="178" y="888"/>
                  </a:lnTo>
                  <a:lnTo>
                    <a:pt x="534" y="1509"/>
                  </a:lnTo>
                  <a:lnTo>
                    <a:pt x="1066" y="2751"/>
                  </a:lnTo>
                  <a:lnTo>
                    <a:pt x="1066" y="3461"/>
                  </a:lnTo>
                  <a:lnTo>
                    <a:pt x="889" y="4704"/>
                  </a:lnTo>
                  <a:lnTo>
                    <a:pt x="534" y="5858"/>
                  </a:lnTo>
                  <a:lnTo>
                    <a:pt x="622" y="6213"/>
                  </a:lnTo>
                  <a:lnTo>
                    <a:pt x="977" y="6213"/>
                  </a:lnTo>
                  <a:lnTo>
                    <a:pt x="1599" y="5592"/>
                  </a:lnTo>
                  <a:lnTo>
                    <a:pt x="2131" y="4083"/>
                  </a:lnTo>
                  <a:lnTo>
                    <a:pt x="1954" y="2396"/>
                  </a:lnTo>
                  <a:lnTo>
                    <a:pt x="1244" y="799"/>
                  </a:lnTo>
                  <a:lnTo>
                    <a:pt x="800" y="266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4387;p49"/>
            <p:cNvSpPr/>
            <p:nvPr/>
          </p:nvSpPr>
          <p:spPr>
            <a:xfrm>
              <a:off x="4081800" y="1802425"/>
              <a:ext cx="168650" cy="122050"/>
            </a:xfrm>
            <a:custGeom>
              <a:avLst/>
              <a:gdLst/>
              <a:ahLst/>
              <a:cxnLst/>
              <a:rect l="l" t="t" r="r" b="b"/>
              <a:pathLst>
                <a:path w="6746" h="4882" extrusionOk="0">
                  <a:moveTo>
                    <a:pt x="89" y="0"/>
                  </a:moveTo>
                  <a:lnTo>
                    <a:pt x="0" y="533"/>
                  </a:lnTo>
                  <a:lnTo>
                    <a:pt x="267" y="710"/>
                  </a:lnTo>
                  <a:lnTo>
                    <a:pt x="2042" y="1509"/>
                  </a:lnTo>
                  <a:lnTo>
                    <a:pt x="3639" y="2574"/>
                  </a:lnTo>
                  <a:lnTo>
                    <a:pt x="4971" y="3817"/>
                  </a:lnTo>
                  <a:lnTo>
                    <a:pt x="6302" y="4882"/>
                  </a:lnTo>
                  <a:lnTo>
                    <a:pt x="6657" y="4882"/>
                  </a:lnTo>
                  <a:lnTo>
                    <a:pt x="6746" y="4527"/>
                  </a:lnTo>
                  <a:lnTo>
                    <a:pt x="6391" y="3728"/>
                  </a:lnTo>
                  <a:lnTo>
                    <a:pt x="4971" y="2308"/>
                  </a:lnTo>
                  <a:lnTo>
                    <a:pt x="4261" y="1775"/>
                  </a:lnTo>
                  <a:lnTo>
                    <a:pt x="2397" y="710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4388;p49"/>
            <p:cNvSpPr/>
            <p:nvPr/>
          </p:nvSpPr>
          <p:spPr>
            <a:xfrm>
              <a:off x="3853250" y="1680375"/>
              <a:ext cx="150925" cy="57725"/>
            </a:xfrm>
            <a:custGeom>
              <a:avLst/>
              <a:gdLst/>
              <a:ahLst/>
              <a:cxnLst/>
              <a:rect l="l" t="t" r="r" b="b"/>
              <a:pathLst>
                <a:path w="6037" h="2309" extrusionOk="0">
                  <a:moveTo>
                    <a:pt x="4172" y="1"/>
                  </a:moveTo>
                  <a:lnTo>
                    <a:pt x="1865" y="444"/>
                  </a:lnTo>
                  <a:lnTo>
                    <a:pt x="622" y="1154"/>
                  </a:lnTo>
                  <a:lnTo>
                    <a:pt x="89" y="1776"/>
                  </a:lnTo>
                  <a:lnTo>
                    <a:pt x="1" y="1953"/>
                  </a:lnTo>
                  <a:lnTo>
                    <a:pt x="356" y="2308"/>
                  </a:lnTo>
                  <a:lnTo>
                    <a:pt x="622" y="2219"/>
                  </a:lnTo>
                  <a:lnTo>
                    <a:pt x="1776" y="1687"/>
                  </a:lnTo>
                  <a:lnTo>
                    <a:pt x="4083" y="1066"/>
                  </a:lnTo>
                  <a:lnTo>
                    <a:pt x="5415" y="1154"/>
                  </a:lnTo>
                  <a:lnTo>
                    <a:pt x="5770" y="1066"/>
                  </a:lnTo>
                  <a:lnTo>
                    <a:pt x="6036" y="356"/>
                  </a:lnTo>
                  <a:lnTo>
                    <a:pt x="5681" y="178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4389;p49"/>
            <p:cNvSpPr/>
            <p:nvPr/>
          </p:nvSpPr>
          <p:spPr>
            <a:xfrm>
              <a:off x="3642475" y="1596050"/>
              <a:ext cx="113175" cy="113200"/>
            </a:xfrm>
            <a:custGeom>
              <a:avLst/>
              <a:gdLst/>
              <a:ahLst/>
              <a:cxnLst/>
              <a:rect l="l" t="t" r="r" b="b"/>
              <a:pathLst>
                <a:path w="4527" h="4528" extrusionOk="0">
                  <a:moveTo>
                    <a:pt x="4083" y="1"/>
                  </a:moveTo>
                  <a:lnTo>
                    <a:pt x="3728" y="178"/>
                  </a:lnTo>
                  <a:lnTo>
                    <a:pt x="2663" y="1155"/>
                  </a:lnTo>
                  <a:lnTo>
                    <a:pt x="1686" y="2220"/>
                  </a:lnTo>
                  <a:lnTo>
                    <a:pt x="710" y="3107"/>
                  </a:lnTo>
                  <a:lnTo>
                    <a:pt x="0" y="4172"/>
                  </a:lnTo>
                  <a:lnTo>
                    <a:pt x="0" y="4527"/>
                  </a:lnTo>
                  <a:lnTo>
                    <a:pt x="355" y="4527"/>
                  </a:lnTo>
                  <a:lnTo>
                    <a:pt x="1509" y="3817"/>
                  </a:lnTo>
                  <a:lnTo>
                    <a:pt x="2396" y="2841"/>
                  </a:lnTo>
                  <a:lnTo>
                    <a:pt x="3373" y="1865"/>
                  </a:lnTo>
                  <a:lnTo>
                    <a:pt x="4349" y="800"/>
                  </a:lnTo>
                  <a:lnTo>
                    <a:pt x="4527" y="533"/>
                  </a:lnTo>
                  <a:lnTo>
                    <a:pt x="408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4390;p49"/>
            <p:cNvSpPr/>
            <p:nvPr/>
          </p:nvSpPr>
          <p:spPr>
            <a:xfrm>
              <a:off x="3731225" y="1225500"/>
              <a:ext cx="144250" cy="77700"/>
            </a:xfrm>
            <a:custGeom>
              <a:avLst/>
              <a:gdLst/>
              <a:ahLst/>
              <a:cxnLst/>
              <a:rect l="l" t="t" r="r" b="b"/>
              <a:pathLst>
                <a:path w="5770" h="3108" extrusionOk="0">
                  <a:moveTo>
                    <a:pt x="5237" y="1"/>
                  </a:moveTo>
                  <a:lnTo>
                    <a:pt x="3905" y="445"/>
                  </a:lnTo>
                  <a:lnTo>
                    <a:pt x="1154" y="1598"/>
                  </a:lnTo>
                  <a:lnTo>
                    <a:pt x="89" y="2575"/>
                  </a:lnTo>
                  <a:lnTo>
                    <a:pt x="0" y="2752"/>
                  </a:lnTo>
                  <a:lnTo>
                    <a:pt x="178" y="3107"/>
                  </a:lnTo>
                  <a:lnTo>
                    <a:pt x="355" y="3019"/>
                  </a:lnTo>
                  <a:lnTo>
                    <a:pt x="2840" y="1865"/>
                  </a:lnTo>
                  <a:lnTo>
                    <a:pt x="5503" y="888"/>
                  </a:lnTo>
                  <a:lnTo>
                    <a:pt x="5769" y="711"/>
                  </a:lnTo>
                  <a:lnTo>
                    <a:pt x="5592" y="90"/>
                  </a:lnTo>
                  <a:lnTo>
                    <a:pt x="5237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4391;p49"/>
            <p:cNvSpPr/>
            <p:nvPr/>
          </p:nvSpPr>
          <p:spPr>
            <a:xfrm>
              <a:off x="3682400" y="1383050"/>
              <a:ext cx="95450" cy="106525"/>
            </a:xfrm>
            <a:custGeom>
              <a:avLst/>
              <a:gdLst/>
              <a:ahLst/>
              <a:cxnLst/>
              <a:rect l="l" t="t" r="r" b="b"/>
              <a:pathLst>
                <a:path w="3818" h="4261" extrusionOk="0">
                  <a:moveTo>
                    <a:pt x="3373" y="0"/>
                  </a:moveTo>
                  <a:lnTo>
                    <a:pt x="3018" y="267"/>
                  </a:lnTo>
                  <a:lnTo>
                    <a:pt x="1509" y="1953"/>
                  </a:lnTo>
                  <a:lnTo>
                    <a:pt x="89" y="3728"/>
                  </a:lnTo>
                  <a:lnTo>
                    <a:pt x="1" y="3994"/>
                  </a:lnTo>
                  <a:lnTo>
                    <a:pt x="444" y="4261"/>
                  </a:lnTo>
                  <a:lnTo>
                    <a:pt x="711" y="4172"/>
                  </a:lnTo>
                  <a:lnTo>
                    <a:pt x="2219" y="2574"/>
                  </a:lnTo>
                  <a:lnTo>
                    <a:pt x="3640" y="888"/>
                  </a:lnTo>
                  <a:lnTo>
                    <a:pt x="3817" y="533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4392;p49"/>
            <p:cNvSpPr/>
            <p:nvPr/>
          </p:nvSpPr>
          <p:spPr>
            <a:xfrm>
              <a:off x="3493800" y="1427425"/>
              <a:ext cx="104300" cy="150900"/>
            </a:xfrm>
            <a:custGeom>
              <a:avLst/>
              <a:gdLst/>
              <a:ahLst/>
              <a:cxnLst/>
              <a:rect l="l" t="t" r="r" b="b"/>
              <a:pathLst>
                <a:path w="4172" h="6036" extrusionOk="0">
                  <a:moveTo>
                    <a:pt x="3639" y="1"/>
                  </a:moveTo>
                  <a:lnTo>
                    <a:pt x="3284" y="178"/>
                  </a:lnTo>
                  <a:lnTo>
                    <a:pt x="2219" y="1421"/>
                  </a:lnTo>
                  <a:lnTo>
                    <a:pt x="444" y="4083"/>
                  </a:lnTo>
                  <a:lnTo>
                    <a:pt x="0" y="5592"/>
                  </a:lnTo>
                  <a:lnTo>
                    <a:pt x="0" y="5858"/>
                  </a:lnTo>
                  <a:lnTo>
                    <a:pt x="444" y="6036"/>
                  </a:lnTo>
                  <a:lnTo>
                    <a:pt x="622" y="5858"/>
                  </a:lnTo>
                  <a:lnTo>
                    <a:pt x="2219" y="3373"/>
                  </a:lnTo>
                  <a:lnTo>
                    <a:pt x="3994" y="888"/>
                  </a:lnTo>
                  <a:lnTo>
                    <a:pt x="4172" y="533"/>
                  </a:lnTo>
                  <a:lnTo>
                    <a:pt x="3639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4393;p49"/>
            <p:cNvSpPr/>
            <p:nvPr/>
          </p:nvSpPr>
          <p:spPr>
            <a:xfrm>
              <a:off x="4490075" y="1800200"/>
              <a:ext cx="26650" cy="142025"/>
            </a:xfrm>
            <a:custGeom>
              <a:avLst/>
              <a:gdLst/>
              <a:ahLst/>
              <a:cxnLst/>
              <a:rect l="l" t="t" r="r" b="b"/>
              <a:pathLst>
                <a:path w="1066" h="5681" extrusionOk="0">
                  <a:moveTo>
                    <a:pt x="267" y="0"/>
                  </a:moveTo>
                  <a:lnTo>
                    <a:pt x="178" y="355"/>
                  </a:lnTo>
                  <a:lnTo>
                    <a:pt x="0" y="2929"/>
                  </a:lnTo>
                  <a:lnTo>
                    <a:pt x="267" y="5503"/>
                  </a:lnTo>
                  <a:lnTo>
                    <a:pt x="355" y="5681"/>
                  </a:lnTo>
                  <a:lnTo>
                    <a:pt x="710" y="5681"/>
                  </a:lnTo>
                  <a:lnTo>
                    <a:pt x="888" y="5503"/>
                  </a:lnTo>
                  <a:lnTo>
                    <a:pt x="1065" y="2929"/>
                  </a:lnTo>
                  <a:lnTo>
                    <a:pt x="977" y="355"/>
                  </a:lnTo>
                  <a:lnTo>
                    <a:pt x="799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4394;p49"/>
            <p:cNvSpPr/>
            <p:nvPr/>
          </p:nvSpPr>
          <p:spPr>
            <a:xfrm>
              <a:off x="4585475" y="1860100"/>
              <a:ext cx="84350" cy="153125"/>
            </a:xfrm>
            <a:custGeom>
              <a:avLst/>
              <a:gdLst/>
              <a:ahLst/>
              <a:cxnLst/>
              <a:rect l="l" t="t" r="r" b="b"/>
              <a:pathLst>
                <a:path w="3374" h="6125" extrusionOk="0">
                  <a:moveTo>
                    <a:pt x="2663" y="1"/>
                  </a:moveTo>
                  <a:lnTo>
                    <a:pt x="2397" y="267"/>
                  </a:lnTo>
                  <a:lnTo>
                    <a:pt x="1332" y="3107"/>
                  </a:lnTo>
                  <a:lnTo>
                    <a:pt x="1" y="5770"/>
                  </a:lnTo>
                  <a:lnTo>
                    <a:pt x="1" y="6125"/>
                  </a:lnTo>
                  <a:lnTo>
                    <a:pt x="356" y="6125"/>
                  </a:lnTo>
                  <a:lnTo>
                    <a:pt x="1421" y="4882"/>
                  </a:lnTo>
                  <a:lnTo>
                    <a:pt x="2841" y="2131"/>
                  </a:lnTo>
                  <a:lnTo>
                    <a:pt x="3373" y="533"/>
                  </a:lnTo>
                  <a:lnTo>
                    <a:pt x="3373" y="178"/>
                  </a:lnTo>
                  <a:lnTo>
                    <a:pt x="266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4395;p49"/>
            <p:cNvSpPr/>
            <p:nvPr/>
          </p:nvSpPr>
          <p:spPr>
            <a:xfrm>
              <a:off x="4498950" y="1225500"/>
              <a:ext cx="88775" cy="108750"/>
            </a:xfrm>
            <a:custGeom>
              <a:avLst/>
              <a:gdLst/>
              <a:ahLst/>
              <a:cxnLst/>
              <a:rect l="l" t="t" r="r" b="b"/>
              <a:pathLst>
                <a:path w="3551" h="4350" extrusionOk="0">
                  <a:moveTo>
                    <a:pt x="267" y="1"/>
                  </a:moveTo>
                  <a:lnTo>
                    <a:pt x="0" y="445"/>
                  </a:lnTo>
                  <a:lnTo>
                    <a:pt x="267" y="622"/>
                  </a:lnTo>
                  <a:lnTo>
                    <a:pt x="1243" y="1243"/>
                  </a:lnTo>
                  <a:lnTo>
                    <a:pt x="2042" y="2131"/>
                  </a:lnTo>
                  <a:lnTo>
                    <a:pt x="2574" y="3107"/>
                  </a:lnTo>
                  <a:lnTo>
                    <a:pt x="3018" y="4172"/>
                  </a:lnTo>
                  <a:lnTo>
                    <a:pt x="3373" y="4350"/>
                  </a:lnTo>
                  <a:lnTo>
                    <a:pt x="3551" y="3995"/>
                  </a:lnTo>
                  <a:lnTo>
                    <a:pt x="3551" y="3374"/>
                  </a:lnTo>
                  <a:lnTo>
                    <a:pt x="3107" y="2131"/>
                  </a:lnTo>
                  <a:lnTo>
                    <a:pt x="1598" y="622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4396;p49"/>
            <p:cNvSpPr/>
            <p:nvPr/>
          </p:nvSpPr>
          <p:spPr>
            <a:xfrm>
              <a:off x="3873225" y="1853450"/>
              <a:ext cx="77675" cy="39975"/>
            </a:xfrm>
            <a:custGeom>
              <a:avLst/>
              <a:gdLst/>
              <a:ahLst/>
              <a:cxnLst/>
              <a:rect l="l" t="t" r="r" b="b"/>
              <a:pathLst>
                <a:path w="3107" h="1599" extrusionOk="0">
                  <a:moveTo>
                    <a:pt x="1687" y="0"/>
                  </a:moveTo>
                  <a:lnTo>
                    <a:pt x="799" y="178"/>
                  </a:lnTo>
                  <a:lnTo>
                    <a:pt x="178" y="622"/>
                  </a:lnTo>
                  <a:lnTo>
                    <a:pt x="1" y="977"/>
                  </a:lnTo>
                  <a:lnTo>
                    <a:pt x="444" y="1598"/>
                  </a:lnTo>
                  <a:lnTo>
                    <a:pt x="799" y="1421"/>
                  </a:lnTo>
                  <a:lnTo>
                    <a:pt x="1243" y="1154"/>
                  </a:lnTo>
                  <a:lnTo>
                    <a:pt x="1776" y="1066"/>
                  </a:lnTo>
                  <a:lnTo>
                    <a:pt x="2308" y="1154"/>
                  </a:lnTo>
                  <a:lnTo>
                    <a:pt x="2841" y="1154"/>
                  </a:lnTo>
                  <a:lnTo>
                    <a:pt x="3107" y="977"/>
                  </a:lnTo>
                  <a:lnTo>
                    <a:pt x="3018" y="622"/>
                  </a:lnTo>
                  <a:lnTo>
                    <a:pt x="2486" y="89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4397;p49"/>
            <p:cNvSpPr/>
            <p:nvPr/>
          </p:nvSpPr>
          <p:spPr>
            <a:xfrm>
              <a:off x="3968625" y="1962175"/>
              <a:ext cx="148700" cy="44400"/>
            </a:xfrm>
            <a:custGeom>
              <a:avLst/>
              <a:gdLst/>
              <a:ahLst/>
              <a:cxnLst/>
              <a:rect l="l" t="t" r="r" b="b"/>
              <a:pathLst>
                <a:path w="5948" h="1776" extrusionOk="0">
                  <a:moveTo>
                    <a:pt x="178" y="0"/>
                  </a:moveTo>
                  <a:lnTo>
                    <a:pt x="1" y="444"/>
                  </a:lnTo>
                  <a:lnTo>
                    <a:pt x="178" y="622"/>
                  </a:lnTo>
                  <a:lnTo>
                    <a:pt x="1510" y="1154"/>
                  </a:lnTo>
                  <a:lnTo>
                    <a:pt x="2930" y="1421"/>
                  </a:lnTo>
                  <a:lnTo>
                    <a:pt x="4261" y="1776"/>
                  </a:lnTo>
                  <a:lnTo>
                    <a:pt x="5593" y="1687"/>
                  </a:lnTo>
                  <a:lnTo>
                    <a:pt x="5948" y="1421"/>
                  </a:lnTo>
                  <a:lnTo>
                    <a:pt x="5770" y="1066"/>
                  </a:lnTo>
                  <a:lnTo>
                    <a:pt x="4616" y="533"/>
                  </a:lnTo>
                  <a:lnTo>
                    <a:pt x="3285" y="355"/>
                  </a:lnTo>
                  <a:lnTo>
                    <a:pt x="1776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4398;p49"/>
            <p:cNvSpPr/>
            <p:nvPr/>
          </p:nvSpPr>
          <p:spPr>
            <a:xfrm>
              <a:off x="3666875" y="1791325"/>
              <a:ext cx="106525" cy="142025"/>
            </a:xfrm>
            <a:custGeom>
              <a:avLst/>
              <a:gdLst/>
              <a:ahLst/>
              <a:cxnLst/>
              <a:rect l="l" t="t" r="r" b="b"/>
              <a:pathLst>
                <a:path w="4261" h="5681" extrusionOk="0">
                  <a:moveTo>
                    <a:pt x="3551" y="0"/>
                  </a:moveTo>
                  <a:lnTo>
                    <a:pt x="3107" y="267"/>
                  </a:lnTo>
                  <a:lnTo>
                    <a:pt x="1420" y="2574"/>
                  </a:lnTo>
                  <a:lnTo>
                    <a:pt x="0" y="4971"/>
                  </a:lnTo>
                  <a:lnTo>
                    <a:pt x="0" y="5326"/>
                  </a:lnTo>
                  <a:lnTo>
                    <a:pt x="444" y="5681"/>
                  </a:lnTo>
                  <a:lnTo>
                    <a:pt x="710" y="5503"/>
                  </a:lnTo>
                  <a:lnTo>
                    <a:pt x="2574" y="3284"/>
                  </a:lnTo>
                  <a:lnTo>
                    <a:pt x="4083" y="799"/>
                  </a:lnTo>
                  <a:lnTo>
                    <a:pt x="4261" y="355"/>
                  </a:lnTo>
                  <a:lnTo>
                    <a:pt x="355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4399;p49"/>
            <p:cNvSpPr/>
            <p:nvPr/>
          </p:nvSpPr>
          <p:spPr>
            <a:xfrm>
              <a:off x="3471600" y="1682600"/>
              <a:ext cx="73250" cy="148675"/>
            </a:xfrm>
            <a:custGeom>
              <a:avLst/>
              <a:gdLst/>
              <a:ahLst/>
              <a:cxnLst/>
              <a:rect l="l" t="t" r="r" b="b"/>
              <a:pathLst>
                <a:path w="2930" h="5947" extrusionOk="0">
                  <a:moveTo>
                    <a:pt x="2131" y="0"/>
                  </a:moveTo>
                  <a:lnTo>
                    <a:pt x="1776" y="355"/>
                  </a:lnTo>
                  <a:lnTo>
                    <a:pt x="977" y="1509"/>
                  </a:lnTo>
                  <a:lnTo>
                    <a:pt x="1" y="4172"/>
                  </a:lnTo>
                  <a:lnTo>
                    <a:pt x="90" y="5592"/>
                  </a:lnTo>
                  <a:lnTo>
                    <a:pt x="90" y="5769"/>
                  </a:lnTo>
                  <a:lnTo>
                    <a:pt x="533" y="5947"/>
                  </a:lnTo>
                  <a:lnTo>
                    <a:pt x="711" y="5769"/>
                  </a:lnTo>
                  <a:lnTo>
                    <a:pt x="1598" y="3284"/>
                  </a:lnTo>
                  <a:lnTo>
                    <a:pt x="2752" y="888"/>
                  </a:lnTo>
                  <a:lnTo>
                    <a:pt x="2930" y="444"/>
                  </a:lnTo>
                  <a:lnTo>
                    <a:pt x="213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4400;p49"/>
            <p:cNvSpPr/>
            <p:nvPr/>
          </p:nvSpPr>
          <p:spPr>
            <a:xfrm>
              <a:off x="3791125" y="2057575"/>
              <a:ext cx="133150" cy="46625"/>
            </a:xfrm>
            <a:custGeom>
              <a:avLst/>
              <a:gdLst/>
              <a:ahLst/>
              <a:cxnLst/>
              <a:rect l="l" t="t" r="r" b="b"/>
              <a:pathLst>
                <a:path w="5326" h="1865" extrusionOk="0">
                  <a:moveTo>
                    <a:pt x="178" y="1"/>
                  </a:moveTo>
                  <a:lnTo>
                    <a:pt x="1" y="800"/>
                  </a:lnTo>
                  <a:lnTo>
                    <a:pt x="356" y="977"/>
                  </a:lnTo>
                  <a:lnTo>
                    <a:pt x="1598" y="1243"/>
                  </a:lnTo>
                  <a:lnTo>
                    <a:pt x="2929" y="1598"/>
                  </a:lnTo>
                  <a:lnTo>
                    <a:pt x="3906" y="1865"/>
                  </a:lnTo>
                  <a:lnTo>
                    <a:pt x="4971" y="1776"/>
                  </a:lnTo>
                  <a:lnTo>
                    <a:pt x="5326" y="1510"/>
                  </a:lnTo>
                  <a:lnTo>
                    <a:pt x="5148" y="1243"/>
                  </a:lnTo>
                  <a:lnTo>
                    <a:pt x="4261" y="711"/>
                  </a:lnTo>
                  <a:lnTo>
                    <a:pt x="3196" y="533"/>
                  </a:lnTo>
                  <a:lnTo>
                    <a:pt x="1864" y="178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4401;p49"/>
            <p:cNvSpPr/>
            <p:nvPr/>
          </p:nvSpPr>
          <p:spPr>
            <a:xfrm>
              <a:off x="4203825" y="2101975"/>
              <a:ext cx="122075" cy="59925"/>
            </a:xfrm>
            <a:custGeom>
              <a:avLst/>
              <a:gdLst/>
              <a:ahLst/>
              <a:cxnLst/>
              <a:rect l="l" t="t" r="r" b="b"/>
              <a:pathLst>
                <a:path w="4883" h="2397" extrusionOk="0">
                  <a:moveTo>
                    <a:pt x="445" y="0"/>
                  </a:moveTo>
                  <a:lnTo>
                    <a:pt x="1" y="178"/>
                  </a:lnTo>
                  <a:lnTo>
                    <a:pt x="1" y="1065"/>
                  </a:lnTo>
                  <a:lnTo>
                    <a:pt x="445" y="1154"/>
                  </a:lnTo>
                  <a:lnTo>
                    <a:pt x="1599" y="1243"/>
                  </a:lnTo>
                  <a:lnTo>
                    <a:pt x="2752" y="1598"/>
                  </a:lnTo>
                  <a:lnTo>
                    <a:pt x="3640" y="2041"/>
                  </a:lnTo>
                  <a:lnTo>
                    <a:pt x="4616" y="2396"/>
                  </a:lnTo>
                  <a:lnTo>
                    <a:pt x="4882" y="2308"/>
                  </a:lnTo>
                  <a:lnTo>
                    <a:pt x="4882" y="1953"/>
                  </a:lnTo>
                  <a:lnTo>
                    <a:pt x="4616" y="1420"/>
                  </a:lnTo>
                  <a:lnTo>
                    <a:pt x="3640" y="621"/>
                  </a:lnTo>
                  <a:lnTo>
                    <a:pt x="1599" y="89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4402;p49"/>
            <p:cNvSpPr/>
            <p:nvPr/>
          </p:nvSpPr>
          <p:spPr>
            <a:xfrm>
              <a:off x="4283725" y="2026525"/>
              <a:ext cx="128700" cy="71025"/>
            </a:xfrm>
            <a:custGeom>
              <a:avLst/>
              <a:gdLst/>
              <a:ahLst/>
              <a:cxnLst/>
              <a:rect l="l" t="t" r="r" b="b"/>
              <a:pathLst>
                <a:path w="5148" h="2841" extrusionOk="0">
                  <a:moveTo>
                    <a:pt x="266" y="0"/>
                  </a:moveTo>
                  <a:lnTo>
                    <a:pt x="0" y="710"/>
                  </a:lnTo>
                  <a:lnTo>
                    <a:pt x="355" y="977"/>
                  </a:lnTo>
                  <a:lnTo>
                    <a:pt x="1598" y="1420"/>
                  </a:lnTo>
                  <a:lnTo>
                    <a:pt x="2752" y="1953"/>
                  </a:lnTo>
                  <a:lnTo>
                    <a:pt x="3728" y="2485"/>
                  </a:lnTo>
                  <a:lnTo>
                    <a:pt x="4793" y="2840"/>
                  </a:lnTo>
                  <a:lnTo>
                    <a:pt x="5148" y="2752"/>
                  </a:lnTo>
                  <a:lnTo>
                    <a:pt x="5148" y="2397"/>
                  </a:lnTo>
                  <a:lnTo>
                    <a:pt x="4882" y="1864"/>
                  </a:lnTo>
                  <a:lnTo>
                    <a:pt x="3817" y="1065"/>
                  </a:lnTo>
                  <a:lnTo>
                    <a:pt x="1864" y="267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4403;p49"/>
            <p:cNvSpPr/>
            <p:nvPr/>
          </p:nvSpPr>
          <p:spPr>
            <a:xfrm>
              <a:off x="4454575" y="2048700"/>
              <a:ext cx="57700" cy="93225"/>
            </a:xfrm>
            <a:custGeom>
              <a:avLst/>
              <a:gdLst/>
              <a:ahLst/>
              <a:cxnLst/>
              <a:rect l="l" t="t" r="r" b="b"/>
              <a:pathLst>
                <a:path w="2308" h="3729" extrusionOk="0">
                  <a:moveTo>
                    <a:pt x="533" y="1"/>
                  </a:moveTo>
                  <a:lnTo>
                    <a:pt x="0" y="622"/>
                  </a:lnTo>
                  <a:lnTo>
                    <a:pt x="178" y="1066"/>
                  </a:lnTo>
                  <a:lnTo>
                    <a:pt x="710" y="1510"/>
                  </a:lnTo>
                  <a:lnTo>
                    <a:pt x="977" y="2131"/>
                  </a:lnTo>
                  <a:lnTo>
                    <a:pt x="1065" y="2841"/>
                  </a:lnTo>
                  <a:lnTo>
                    <a:pt x="1243" y="3462"/>
                  </a:lnTo>
                  <a:lnTo>
                    <a:pt x="1598" y="3729"/>
                  </a:lnTo>
                  <a:lnTo>
                    <a:pt x="1953" y="3551"/>
                  </a:lnTo>
                  <a:lnTo>
                    <a:pt x="2219" y="3196"/>
                  </a:lnTo>
                  <a:lnTo>
                    <a:pt x="2308" y="2131"/>
                  </a:lnTo>
                  <a:lnTo>
                    <a:pt x="2130" y="1687"/>
                  </a:lnTo>
                  <a:lnTo>
                    <a:pt x="1687" y="800"/>
                  </a:lnTo>
                  <a:lnTo>
                    <a:pt x="977" y="90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4404;p49"/>
            <p:cNvSpPr/>
            <p:nvPr/>
          </p:nvSpPr>
          <p:spPr>
            <a:xfrm>
              <a:off x="4015225" y="1636000"/>
              <a:ext cx="490400" cy="679000"/>
            </a:xfrm>
            <a:custGeom>
              <a:avLst/>
              <a:gdLst/>
              <a:ahLst/>
              <a:cxnLst/>
              <a:rect l="l" t="t" r="r" b="b"/>
              <a:pathLst>
                <a:path w="19616" h="27160" extrusionOk="0">
                  <a:moveTo>
                    <a:pt x="12782" y="1"/>
                  </a:moveTo>
                  <a:lnTo>
                    <a:pt x="10208" y="711"/>
                  </a:lnTo>
                  <a:lnTo>
                    <a:pt x="9143" y="1509"/>
                  </a:lnTo>
                  <a:lnTo>
                    <a:pt x="7279" y="3373"/>
                  </a:lnTo>
                  <a:lnTo>
                    <a:pt x="5859" y="5681"/>
                  </a:lnTo>
                  <a:lnTo>
                    <a:pt x="4705" y="7545"/>
                  </a:lnTo>
                  <a:lnTo>
                    <a:pt x="2841" y="11716"/>
                  </a:lnTo>
                  <a:lnTo>
                    <a:pt x="2308" y="13846"/>
                  </a:lnTo>
                  <a:lnTo>
                    <a:pt x="1776" y="16598"/>
                  </a:lnTo>
                  <a:lnTo>
                    <a:pt x="711" y="24231"/>
                  </a:lnTo>
                  <a:lnTo>
                    <a:pt x="1" y="26893"/>
                  </a:lnTo>
                  <a:lnTo>
                    <a:pt x="16065" y="27159"/>
                  </a:lnTo>
                  <a:lnTo>
                    <a:pt x="17219" y="25029"/>
                  </a:lnTo>
                  <a:lnTo>
                    <a:pt x="18906" y="18994"/>
                  </a:lnTo>
                  <a:lnTo>
                    <a:pt x="19616" y="12337"/>
                  </a:lnTo>
                  <a:lnTo>
                    <a:pt x="19261" y="7722"/>
                  </a:lnTo>
                  <a:lnTo>
                    <a:pt x="18639" y="5060"/>
                  </a:lnTo>
                  <a:lnTo>
                    <a:pt x="18107" y="3994"/>
                  </a:lnTo>
                  <a:lnTo>
                    <a:pt x="17397" y="2752"/>
                  </a:lnTo>
                  <a:lnTo>
                    <a:pt x="15355" y="711"/>
                  </a:lnTo>
                  <a:lnTo>
                    <a:pt x="14024" y="178"/>
                  </a:lnTo>
                  <a:lnTo>
                    <a:pt x="12782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4405;p49"/>
            <p:cNvSpPr/>
            <p:nvPr/>
          </p:nvSpPr>
          <p:spPr>
            <a:xfrm>
              <a:off x="3653550" y="1613800"/>
              <a:ext cx="428275" cy="683450"/>
            </a:xfrm>
            <a:custGeom>
              <a:avLst/>
              <a:gdLst/>
              <a:ahLst/>
              <a:cxnLst/>
              <a:rect l="l" t="t" r="r" b="b"/>
              <a:pathLst>
                <a:path w="17131" h="27338" extrusionOk="0">
                  <a:moveTo>
                    <a:pt x="6036" y="1"/>
                  </a:moveTo>
                  <a:lnTo>
                    <a:pt x="4882" y="267"/>
                  </a:lnTo>
                  <a:lnTo>
                    <a:pt x="3728" y="889"/>
                  </a:lnTo>
                  <a:lnTo>
                    <a:pt x="2042" y="2841"/>
                  </a:lnTo>
                  <a:lnTo>
                    <a:pt x="1421" y="3995"/>
                  </a:lnTo>
                  <a:lnTo>
                    <a:pt x="977" y="5149"/>
                  </a:lnTo>
                  <a:lnTo>
                    <a:pt x="267" y="7900"/>
                  </a:lnTo>
                  <a:lnTo>
                    <a:pt x="1" y="12515"/>
                  </a:lnTo>
                  <a:lnTo>
                    <a:pt x="888" y="18994"/>
                  </a:lnTo>
                  <a:lnTo>
                    <a:pt x="2663" y="24941"/>
                  </a:lnTo>
                  <a:lnTo>
                    <a:pt x="3817" y="27337"/>
                  </a:lnTo>
                  <a:lnTo>
                    <a:pt x="17130" y="27160"/>
                  </a:lnTo>
                  <a:lnTo>
                    <a:pt x="16509" y="21125"/>
                  </a:lnTo>
                  <a:lnTo>
                    <a:pt x="15977" y="15178"/>
                  </a:lnTo>
                  <a:lnTo>
                    <a:pt x="15710" y="13137"/>
                  </a:lnTo>
                  <a:lnTo>
                    <a:pt x="15089" y="9054"/>
                  </a:lnTo>
                  <a:lnTo>
                    <a:pt x="14468" y="7013"/>
                  </a:lnTo>
                  <a:lnTo>
                    <a:pt x="13669" y="5149"/>
                  </a:lnTo>
                  <a:lnTo>
                    <a:pt x="11805" y="2575"/>
                  </a:lnTo>
                  <a:lnTo>
                    <a:pt x="10296" y="1244"/>
                  </a:lnTo>
                  <a:lnTo>
                    <a:pt x="9409" y="800"/>
                  </a:lnTo>
                  <a:lnTo>
                    <a:pt x="8344" y="267"/>
                  </a:lnTo>
                  <a:lnTo>
                    <a:pt x="6036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4406;p49"/>
            <p:cNvSpPr/>
            <p:nvPr/>
          </p:nvSpPr>
          <p:spPr>
            <a:xfrm>
              <a:off x="3132125" y="1582750"/>
              <a:ext cx="616875" cy="714500"/>
            </a:xfrm>
            <a:custGeom>
              <a:avLst/>
              <a:gdLst/>
              <a:ahLst/>
              <a:cxnLst/>
              <a:rect l="l" t="t" r="r" b="b"/>
              <a:pathLst>
                <a:path w="24675" h="28580" extrusionOk="0">
                  <a:moveTo>
                    <a:pt x="4083" y="0"/>
                  </a:moveTo>
                  <a:lnTo>
                    <a:pt x="2929" y="355"/>
                  </a:lnTo>
                  <a:lnTo>
                    <a:pt x="1509" y="1687"/>
                  </a:lnTo>
                  <a:lnTo>
                    <a:pt x="799" y="2752"/>
                  </a:lnTo>
                  <a:lnTo>
                    <a:pt x="178" y="4616"/>
                  </a:lnTo>
                  <a:lnTo>
                    <a:pt x="0" y="8343"/>
                  </a:lnTo>
                  <a:lnTo>
                    <a:pt x="1065" y="12160"/>
                  </a:lnTo>
                  <a:lnTo>
                    <a:pt x="3107" y="15532"/>
                  </a:lnTo>
                  <a:lnTo>
                    <a:pt x="4349" y="17041"/>
                  </a:lnTo>
                  <a:lnTo>
                    <a:pt x="5769" y="18373"/>
                  </a:lnTo>
                  <a:lnTo>
                    <a:pt x="8787" y="20769"/>
                  </a:lnTo>
                  <a:lnTo>
                    <a:pt x="13757" y="23964"/>
                  </a:lnTo>
                  <a:lnTo>
                    <a:pt x="17041" y="26094"/>
                  </a:lnTo>
                  <a:lnTo>
                    <a:pt x="24674" y="28579"/>
                  </a:lnTo>
                  <a:lnTo>
                    <a:pt x="24319" y="26716"/>
                  </a:lnTo>
                  <a:lnTo>
                    <a:pt x="23254" y="22633"/>
                  </a:lnTo>
                  <a:lnTo>
                    <a:pt x="21657" y="18550"/>
                  </a:lnTo>
                  <a:lnTo>
                    <a:pt x="19526" y="14467"/>
                  </a:lnTo>
                  <a:lnTo>
                    <a:pt x="17130" y="10562"/>
                  </a:lnTo>
                  <a:lnTo>
                    <a:pt x="14379" y="7012"/>
                  </a:lnTo>
                  <a:lnTo>
                    <a:pt x="11272" y="3994"/>
                  </a:lnTo>
                  <a:lnTo>
                    <a:pt x="8077" y="1509"/>
                  </a:lnTo>
                  <a:lnTo>
                    <a:pt x="6302" y="622"/>
                  </a:lnTo>
                  <a:lnTo>
                    <a:pt x="5592" y="178"/>
                  </a:lnTo>
                  <a:lnTo>
                    <a:pt x="4704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4407;p49"/>
            <p:cNvSpPr/>
            <p:nvPr/>
          </p:nvSpPr>
          <p:spPr>
            <a:xfrm>
              <a:off x="4239350" y="974775"/>
              <a:ext cx="66575" cy="270725"/>
            </a:xfrm>
            <a:custGeom>
              <a:avLst/>
              <a:gdLst/>
              <a:ahLst/>
              <a:cxnLst/>
              <a:rect l="l" t="t" r="r" b="b"/>
              <a:pathLst>
                <a:path w="2663" h="10829" extrusionOk="0">
                  <a:moveTo>
                    <a:pt x="1953" y="1"/>
                  </a:moveTo>
                  <a:lnTo>
                    <a:pt x="1775" y="356"/>
                  </a:lnTo>
                  <a:lnTo>
                    <a:pt x="1154" y="3018"/>
                  </a:lnTo>
                  <a:lnTo>
                    <a:pt x="621" y="5592"/>
                  </a:lnTo>
                  <a:lnTo>
                    <a:pt x="444" y="6835"/>
                  </a:lnTo>
                  <a:lnTo>
                    <a:pt x="0" y="9320"/>
                  </a:lnTo>
                  <a:lnTo>
                    <a:pt x="178" y="10474"/>
                  </a:lnTo>
                  <a:lnTo>
                    <a:pt x="266" y="10740"/>
                  </a:lnTo>
                  <a:lnTo>
                    <a:pt x="799" y="10829"/>
                  </a:lnTo>
                  <a:lnTo>
                    <a:pt x="1065" y="10562"/>
                  </a:lnTo>
                  <a:lnTo>
                    <a:pt x="1775" y="8344"/>
                  </a:lnTo>
                  <a:lnTo>
                    <a:pt x="1953" y="5858"/>
                  </a:lnTo>
                  <a:lnTo>
                    <a:pt x="2308" y="3196"/>
                  </a:lnTo>
                  <a:lnTo>
                    <a:pt x="2663" y="622"/>
                  </a:lnTo>
                  <a:lnTo>
                    <a:pt x="2574" y="178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4408;p49"/>
            <p:cNvSpPr/>
            <p:nvPr/>
          </p:nvSpPr>
          <p:spPr>
            <a:xfrm>
              <a:off x="4115075" y="939275"/>
              <a:ext cx="35525" cy="272950"/>
            </a:xfrm>
            <a:custGeom>
              <a:avLst/>
              <a:gdLst/>
              <a:ahLst/>
              <a:cxnLst/>
              <a:rect l="l" t="t" r="r" b="b"/>
              <a:pathLst>
                <a:path w="1421" h="10918" extrusionOk="0">
                  <a:moveTo>
                    <a:pt x="711" y="1"/>
                  </a:moveTo>
                  <a:lnTo>
                    <a:pt x="533" y="356"/>
                  </a:lnTo>
                  <a:lnTo>
                    <a:pt x="267" y="3018"/>
                  </a:lnTo>
                  <a:lnTo>
                    <a:pt x="90" y="5681"/>
                  </a:lnTo>
                  <a:lnTo>
                    <a:pt x="1" y="8166"/>
                  </a:lnTo>
                  <a:lnTo>
                    <a:pt x="267" y="10740"/>
                  </a:lnTo>
                  <a:lnTo>
                    <a:pt x="445" y="10917"/>
                  </a:lnTo>
                  <a:lnTo>
                    <a:pt x="888" y="10917"/>
                  </a:lnTo>
                  <a:lnTo>
                    <a:pt x="1066" y="10740"/>
                  </a:lnTo>
                  <a:lnTo>
                    <a:pt x="1243" y="8166"/>
                  </a:lnTo>
                  <a:lnTo>
                    <a:pt x="1243" y="5681"/>
                  </a:lnTo>
                  <a:lnTo>
                    <a:pt x="1243" y="3018"/>
                  </a:lnTo>
                  <a:lnTo>
                    <a:pt x="1421" y="356"/>
                  </a:lnTo>
                  <a:lnTo>
                    <a:pt x="133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4409;p49"/>
            <p:cNvSpPr/>
            <p:nvPr/>
          </p:nvSpPr>
          <p:spPr>
            <a:xfrm>
              <a:off x="3851025" y="983650"/>
              <a:ext cx="75475" cy="281825"/>
            </a:xfrm>
            <a:custGeom>
              <a:avLst/>
              <a:gdLst/>
              <a:ahLst/>
              <a:cxnLst/>
              <a:rect l="l" t="t" r="r" b="b"/>
              <a:pathLst>
                <a:path w="3019" h="11273" extrusionOk="0">
                  <a:moveTo>
                    <a:pt x="533" y="1"/>
                  </a:moveTo>
                  <a:lnTo>
                    <a:pt x="1" y="178"/>
                  </a:lnTo>
                  <a:lnTo>
                    <a:pt x="1" y="533"/>
                  </a:lnTo>
                  <a:lnTo>
                    <a:pt x="445" y="3196"/>
                  </a:lnTo>
                  <a:lnTo>
                    <a:pt x="977" y="5858"/>
                  </a:lnTo>
                  <a:lnTo>
                    <a:pt x="1421" y="8521"/>
                  </a:lnTo>
                  <a:lnTo>
                    <a:pt x="2220" y="11095"/>
                  </a:lnTo>
                  <a:lnTo>
                    <a:pt x="2486" y="11272"/>
                  </a:lnTo>
                  <a:lnTo>
                    <a:pt x="3019" y="11272"/>
                  </a:lnTo>
                  <a:lnTo>
                    <a:pt x="3019" y="11006"/>
                  </a:lnTo>
                  <a:lnTo>
                    <a:pt x="2575" y="8344"/>
                  </a:lnTo>
                  <a:lnTo>
                    <a:pt x="1954" y="5770"/>
                  </a:lnTo>
                  <a:lnTo>
                    <a:pt x="1332" y="3018"/>
                  </a:lnTo>
                  <a:lnTo>
                    <a:pt x="711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4410;p49"/>
            <p:cNvSpPr/>
            <p:nvPr/>
          </p:nvSpPr>
          <p:spPr>
            <a:xfrm>
              <a:off x="3655775" y="974775"/>
              <a:ext cx="150900" cy="399425"/>
            </a:xfrm>
            <a:custGeom>
              <a:avLst/>
              <a:gdLst/>
              <a:ahLst/>
              <a:cxnLst/>
              <a:rect l="l" t="t" r="r" b="b"/>
              <a:pathLst>
                <a:path w="6036" h="15977" extrusionOk="0">
                  <a:moveTo>
                    <a:pt x="622" y="1"/>
                  </a:moveTo>
                  <a:lnTo>
                    <a:pt x="89" y="178"/>
                  </a:lnTo>
                  <a:lnTo>
                    <a:pt x="1" y="533"/>
                  </a:lnTo>
                  <a:lnTo>
                    <a:pt x="888" y="4616"/>
                  </a:lnTo>
                  <a:lnTo>
                    <a:pt x="1953" y="8699"/>
                  </a:lnTo>
                  <a:lnTo>
                    <a:pt x="2574" y="10562"/>
                  </a:lnTo>
                  <a:lnTo>
                    <a:pt x="3284" y="12426"/>
                  </a:lnTo>
                  <a:lnTo>
                    <a:pt x="4083" y="14201"/>
                  </a:lnTo>
                  <a:lnTo>
                    <a:pt x="5237" y="15799"/>
                  </a:lnTo>
                  <a:lnTo>
                    <a:pt x="5503" y="15976"/>
                  </a:lnTo>
                  <a:lnTo>
                    <a:pt x="6036" y="15621"/>
                  </a:lnTo>
                  <a:lnTo>
                    <a:pt x="6036" y="15355"/>
                  </a:lnTo>
                  <a:lnTo>
                    <a:pt x="5237" y="13580"/>
                  </a:lnTo>
                  <a:lnTo>
                    <a:pt x="4350" y="11805"/>
                  </a:lnTo>
                  <a:lnTo>
                    <a:pt x="3639" y="9941"/>
                  </a:lnTo>
                  <a:lnTo>
                    <a:pt x="2929" y="7989"/>
                  </a:lnTo>
                  <a:lnTo>
                    <a:pt x="1776" y="4172"/>
                  </a:lnTo>
                  <a:lnTo>
                    <a:pt x="888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4411;p49"/>
            <p:cNvSpPr/>
            <p:nvPr/>
          </p:nvSpPr>
          <p:spPr>
            <a:xfrm>
              <a:off x="4365825" y="963675"/>
              <a:ext cx="117625" cy="252975"/>
            </a:xfrm>
            <a:custGeom>
              <a:avLst/>
              <a:gdLst/>
              <a:ahLst/>
              <a:cxnLst/>
              <a:rect l="l" t="t" r="r" b="b"/>
              <a:pathLst>
                <a:path w="4705" h="10119" extrusionOk="0">
                  <a:moveTo>
                    <a:pt x="4172" y="1"/>
                  </a:moveTo>
                  <a:lnTo>
                    <a:pt x="3905" y="267"/>
                  </a:lnTo>
                  <a:lnTo>
                    <a:pt x="2751" y="2575"/>
                  </a:lnTo>
                  <a:lnTo>
                    <a:pt x="710" y="7190"/>
                  </a:lnTo>
                  <a:lnTo>
                    <a:pt x="0" y="9586"/>
                  </a:lnTo>
                  <a:lnTo>
                    <a:pt x="0" y="9853"/>
                  </a:lnTo>
                  <a:lnTo>
                    <a:pt x="444" y="10119"/>
                  </a:lnTo>
                  <a:lnTo>
                    <a:pt x="621" y="9853"/>
                  </a:lnTo>
                  <a:lnTo>
                    <a:pt x="2840" y="5415"/>
                  </a:lnTo>
                  <a:lnTo>
                    <a:pt x="4615" y="711"/>
                  </a:lnTo>
                  <a:lnTo>
                    <a:pt x="4704" y="356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4412;p49"/>
            <p:cNvSpPr/>
            <p:nvPr/>
          </p:nvSpPr>
          <p:spPr>
            <a:xfrm>
              <a:off x="4505600" y="1032475"/>
              <a:ext cx="213050" cy="368350"/>
            </a:xfrm>
            <a:custGeom>
              <a:avLst/>
              <a:gdLst/>
              <a:ahLst/>
              <a:cxnLst/>
              <a:rect l="l" t="t" r="r" b="b"/>
              <a:pathLst>
                <a:path w="8522" h="14734" extrusionOk="0">
                  <a:moveTo>
                    <a:pt x="7811" y="0"/>
                  </a:moveTo>
                  <a:lnTo>
                    <a:pt x="7456" y="266"/>
                  </a:lnTo>
                  <a:lnTo>
                    <a:pt x="3551" y="7278"/>
                  </a:lnTo>
                  <a:lnTo>
                    <a:pt x="1598" y="10651"/>
                  </a:lnTo>
                  <a:lnTo>
                    <a:pt x="89" y="14201"/>
                  </a:lnTo>
                  <a:lnTo>
                    <a:pt x="1" y="14467"/>
                  </a:lnTo>
                  <a:lnTo>
                    <a:pt x="533" y="14733"/>
                  </a:lnTo>
                  <a:lnTo>
                    <a:pt x="711" y="14645"/>
                  </a:lnTo>
                  <a:lnTo>
                    <a:pt x="2930" y="11361"/>
                  </a:lnTo>
                  <a:lnTo>
                    <a:pt x="4616" y="7899"/>
                  </a:lnTo>
                  <a:lnTo>
                    <a:pt x="6480" y="4349"/>
                  </a:lnTo>
                  <a:lnTo>
                    <a:pt x="8432" y="799"/>
                  </a:lnTo>
                  <a:lnTo>
                    <a:pt x="8521" y="355"/>
                  </a:lnTo>
                  <a:lnTo>
                    <a:pt x="781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4413;p49"/>
            <p:cNvSpPr/>
            <p:nvPr/>
          </p:nvSpPr>
          <p:spPr>
            <a:xfrm>
              <a:off x="4603225" y="1236600"/>
              <a:ext cx="190850" cy="326200"/>
            </a:xfrm>
            <a:custGeom>
              <a:avLst/>
              <a:gdLst/>
              <a:ahLst/>
              <a:cxnLst/>
              <a:rect l="l" t="t" r="r" b="b"/>
              <a:pathLst>
                <a:path w="7634" h="13048" extrusionOk="0">
                  <a:moveTo>
                    <a:pt x="6924" y="1"/>
                  </a:moveTo>
                  <a:lnTo>
                    <a:pt x="6746" y="267"/>
                  </a:lnTo>
                  <a:lnTo>
                    <a:pt x="5237" y="3373"/>
                  </a:lnTo>
                  <a:lnTo>
                    <a:pt x="3640" y="6391"/>
                  </a:lnTo>
                  <a:lnTo>
                    <a:pt x="1776" y="9231"/>
                  </a:lnTo>
                  <a:lnTo>
                    <a:pt x="1" y="12249"/>
                  </a:lnTo>
                  <a:lnTo>
                    <a:pt x="1" y="12604"/>
                  </a:lnTo>
                  <a:lnTo>
                    <a:pt x="445" y="13048"/>
                  </a:lnTo>
                  <a:lnTo>
                    <a:pt x="800" y="12870"/>
                  </a:lnTo>
                  <a:lnTo>
                    <a:pt x="1953" y="11539"/>
                  </a:lnTo>
                  <a:lnTo>
                    <a:pt x="3817" y="8521"/>
                  </a:lnTo>
                  <a:lnTo>
                    <a:pt x="4616" y="7012"/>
                  </a:lnTo>
                  <a:lnTo>
                    <a:pt x="6214" y="3817"/>
                  </a:lnTo>
                  <a:lnTo>
                    <a:pt x="7545" y="622"/>
                  </a:lnTo>
                  <a:lnTo>
                    <a:pt x="7634" y="267"/>
                  </a:lnTo>
                  <a:lnTo>
                    <a:pt x="692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4414;p49"/>
            <p:cNvSpPr/>
            <p:nvPr/>
          </p:nvSpPr>
          <p:spPr>
            <a:xfrm>
              <a:off x="4760775" y="1471800"/>
              <a:ext cx="208600" cy="255200"/>
            </a:xfrm>
            <a:custGeom>
              <a:avLst/>
              <a:gdLst/>
              <a:ahLst/>
              <a:cxnLst/>
              <a:rect l="l" t="t" r="r" b="b"/>
              <a:pathLst>
                <a:path w="8344" h="10208" extrusionOk="0">
                  <a:moveTo>
                    <a:pt x="7811" y="1"/>
                  </a:moveTo>
                  <a:lnTo>
                    <a:pt x="7545" y="178"/>
                  </a:lnTo>
                  <a:lnTo>
                    <a:pt x="5769" y="2752"/>
                  </a:lnTo>
                  <a:lnTo>
                    <a:pt x="3817" y="5237"/>
                  </a:lnTo>
                  <a:lnTo>
                    <a:pt x="1864" y="7367"/>
                  </a:lnTo>
                  <a:lnTo>
                    <a:pt x="89" y="9586"/>
                  </a:lnTo>
                  <a:lnTo>
                    <a:pt x="0" y="9941"/>
                  </a:lnTo>
                  <a:lnTo>
                    <a:pt x="444" y="10207"/>
                  </a:lnTo>
                  <a:lnTo>
                    <a:pt x="799" y="10119"/>
                  </a:lnTo>
                  <a:lnTo>
                    <a:pt x="2929" y="7900"/>
                  </a:lnTo>
                  <a:lnTo>
                    <a:pt x="4882" y="5415"/>
                  </a:lnTo>
                  <a:lnTo>
                    <a:pt x="6657" y="3107"/>
                  </a:lnTo>
                  <a:lnTo>
                    <a:pt x="8255" y="622"/>
                  </a:lnTo>
                  <a:lnTo>
                    <a:pt x="8343" y="267"/>
                  </a:lnTo>
                  <a:lnTo>
                    <a:pt x="781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4415;p49"/>
            <p:cNvSpPr/>
            <p:nvPr/>
          </p:nvSpPr>
          <p:spPr>
            <a:xfrm>
              <a:off x="3400600" y="1205550"/>
              <a:ext cx="162000" cy="230775"/>
            </a:xfrm>
            <a:custGeom>
              <a:avLst/>
              <a:gdLst/>
              <a:ahLst/>
              <a:cxnLst/>
              <a:rect l="l" t="t" r="r" b="b"/>
              <a:pathLst>
                <a:path w="6480" h="9231" extrusionOk="0">
                  <a:moveTo>
                    <a:pt x="445" y="0"/>
                  </a:moveTo>
                  <a:lnTo>
                    <a:pt x="1" y="266"/>
                  </a:lnTo>
                  <a:lnTo>
                    <a:pt x="90" y="533"/>
                  </a:lnTo>
                  <a:lnTo>
                    <a:pt x="1421" y="2840"/>
                  </a:lnTo>
                  <a:lnTo>
                    <a:pt x="2841" y="5148"/>
                  </a:lnTo>
                  <a:lnTo>
                    <a:pt x="4261" y="7278"/>
                  </a:lnTo>
                  <a:lnTo>
                    <a:pt x="5947" y="9142"/>
                  </a:lnTo>
                  <a:lnTo>
                    <a:pt x="6214" y="9231"/>
                  </a:lnTo>
                  <a:lnTo>
                    <a:pt x="6480" y="8964"/>
                  </a:lnTo>
                  <a:lnTo>
                    <a:pt x="6480" y="8698"/>
                  </a:lnTo>
                  <a:lnTo>
                    <a:pt x="5149" y="6568"/>
                  </a:lnTo>
                  <a:lnTo>
                    <a:pt x="3551" y="4438"/>
                  </a:lnTo>
                  <a:lnTo>
                    <a:pt x="2131" y="2396"/>
                  </a:lnTo>
                  <a:lnTo>
                    <a:pt x="711" y="178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4416;p49"/>
            <p:cNvSpPr/>
            <p:nvPr/>
          </p:nvSpPr>
          <p:spPr>
            <a:xfrm>
              <a:off x="3289675" y="1269875"/>
              <a:ext cx="226325" cy="264075"/>
            </a:xfrm>
            <a:custGeom>
              <a:avLst/>
              <a:gdLst/>
              <a:ahLst/>
              <a:cxnLst/>
              <a:rect l="l" t="t" r="r" b="b"/>
              <a:pathLst>
                <a:path w="9053" h="10563" extrusionOk="0">
                  <a:moveTo>
                    <a:pt x="444" y="1"/>
                  </a:moveTo>
                  <a:lnTo>
                    <a:pt x="0" y="267"/>
                  </a:lnTo>
                  <a:lnTo>
                    <a:pt x="89" y="533"/>
                  </a:lnTo>
                  <a:lnTo>
                    <a:pt x="1864" y="3196"/>
                  </a:lnTo>
                  <a:lnTo>
                    <a:pt x="3905" y="5770"/>
                  </a:lnTo>
                  <a:lnTo>
                    <a:pt x="5947" y="8255"/>
                  </a:lnTo>
                  <a:lnTo>
                    <a:pt x="8343" y="10474"/>
                  </a:lnTo>
                  <a:lnTo>
                    <a:pt x="8698" y="10563"/>
                  </a:lnTo>
                  <a:lnTo>
                    <a:pt x="9053" y="10030"/>
                  </a:lnTo>
                  <a:lnTo>
                    <a:pt x="8964" y="9764"/>
                  </a:lnTo>
                  <a:lnTo>
                    <a:pt x="6834" y="7456"/>
                  </a:lnTo>
                  <a:lnTo>
                    <a:pt x="4704" y="5149"/>
                  </a:lnTo>
                  <a:lnTo>
                    <a:pt x="2663" y="2752"/>
                  </a:lnTo>
                  <a:lnTo>
                    <a:pt x="621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4417;p49"/>
            <p:cNvSpPr/>
            <p:nvPr/>
          </p:nvSpPr>
          <p:spPr>
            <a:xfrm>
              <a:off x="4636525" y="959250"/>
              <a:ext cx="181975" cy="181975"/>
            </a:xfrm>
            <a:custGeom>
              <a:avLst/>
              <a:gdLst/>
              <a:ahLst/>
              <a:cxnLst/>
              <a:rect l="l" t="t" r="r" b="b"/>
              <a:pathLst>
                <a:path w="7279" h="7279" extrusionOk="0">
                  <a:moveTo>
                    <a:pt x="3373" y="0"/>
                  </a:moveTo>
                  <a:lnTo>
                    <a:pt x="2042" y="355"/>
                  </a:lnTo>
                  <a:lnTo>
                    <a:pt x="888" y="1243"/>
                  </a:lnTo>
                  <a:lnTo>
                    <a:pt x="533" y="1864"/>
                  </a:lnTo>
                  <a:lnTo>
                    <a:pt x="178" y="2485"/>
                  </a:lnTo>
                  <a:lnTo>
                    <a:pt x="0" y="3906"/>
                  </a:lnTo>
                  <a:lnTo>
                    <a:pt x="355" y="5237"/>
                  </a:lnTo>
                  <a:lnTo>
                    <a:pt x="1243" y="6391"/>
                  </a:lnTo>
                  <a:lnTo>
                    <a:pt x="1864" y="6834"/>
                  </a:lnTo>
                  <a:lnTo>
                    <a:pt x="2485" y="7101"/>
                  </a:lnTo>
                  <a:lnTo>
                    <a:pt x="3905" y="7278"/>
                  </a:lnTo>
                  <a:lnTo>
                    <a:pt x="5237" y="6923"/>
                  </a:lnTo>
                  <a:lnTo>
                    <a:pt x="6391" y="6124"/>
                  </a:lnTo>
                  <a:lnTo>
                    <a:pt x="6746" y="5503"/>
                  </a:lnTo>
                  <a:lnTo>
                    <a:pt x="7101" y="4793"/>
                  </a:lnTo>
                  <a:lnTo>
                    <a:pt x="7278" y="3373"/>
                  </a:lnTo>
                  <a:lnTo>
                    <a:pt x="6923" y="2042"/>
                  </a:lnTo>
                  <a:lnTo>
                    <a:pt x="6035" y="977"/>
                  </a:lnTo>
                  <a:lnTo>
                    <a:pt x="5414" y="533"/>
                  </a:lnTo>
                  <a:lnTo>
                    <a:pt x="4793" y="178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4418;p49"/>
            <p:cNvSpPr/>
            <p:nvPr/>
          </p:nvSpPr>
          <p:spPr>
            <a:xfrm>
              <a:off x="4723050" y="11744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1"/>
                  </a:moveTo>
                  <a:lnTo>
                    <a:pt x="977" y="444"/>
                  </a:lnTo>
                  <a:lnTo>
                    <a:pt x="356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616"/>
                  </a:lnTo>
                  <a:lnTo>
                    <a:pt x="2219" y="5060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060" y="2841"/>
                  </a:lnTo>
                  <a:lnTo>
                    <a:pt x="4616" y="977"/>
                  </a:lnTo>
                  <a:lnTo>
                    <a:pt x="3817" y="356"/>
                  </a:lnTo>
                  <a:lnTo>
                    <a:pt x="284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419;p49"/>
            <p:cNvSpPr/>
            <p:nvPr/>
          </p:nvSpPr>
          <p:spPr>
            <a:xfrm>
              <a:off x="4399100" y="9037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0"/>
                  </a:moveTo>
                  <a:lnTo>
                    <a:pt x="977" y="533"/>
                  </a:lnTo>
                  <a:lnTo>
                    <a:pt x="355" y="1332"/>
                  </a:lnTo>
                  <a:lnTo>
                    <a:pt x="0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219" y="5059"/>
                  </a:lnTo>
                  <a:lnTo>
                    <a:pt x="4083" y="4616"/>
                  </a:lnTo>
                  <a:lnTo>
                    <a:pt x="4704" y="3817"/>
                  </a:lnTo>
                  <a:lnTo>
                    <a:pt x="5059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420;p49"/>
            <p:cNvSpPr/>
            <p:nvPr/>
          </p:nvSpPr>
          <p:spPr>
            <a:xfrm>
              <a:off x="3800000" y="921525"/>
              <a:ext cx="128725" cy="126500"/>
            </a:xfrm>
            <a:custGeom>
              <a:avLst/>
              <a:gdLst/>
              <a:ahLst/>
              <a:cxnLst/>
              <a:rect l="l" t="t" r="r" b="b"/>
              <a:pathLst>
                <a:path w="5149" h="5060" extrusionOk="0">
                  <a:moveTo>
                    <a:pt x="2841" y="0"/>
                  </a:moveTo>
                  <a:lnTo>
                    <a:pt x="1066" y="444"/>
                  </a:lnTo>
                  <a:lnTo>
                    <a:pt x="444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308" y="5059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148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421;p49"/>
            <p:cNvSpPr/>
            <p:nvPr/>
          </p:nvSpPr>
          <p:spPr>
            <a:xfrm>
              <a:off x="3231975" y="1221075"/>
              <a:ext cx="104300" cy="102100"/>
            </a:xfrm>
            <a:custGeom>
              <a:avLst/>
              <a:gdLst/>
              <a:ahLst/>
              <a:cxnLst/>
              <a:rect l="l" t="t" r="r" b="b"/>
              <a:pathLst>
                <a:path w="4172" h="4084" extrusionOk="0">
                  <a:moveTo>
                    <a:pt x="2397" y="0"/>
                  </a:moveTo>
                  <a:lnTo>
                    <a:pt x="799" y="355"/>
                  </a:lnTo>
                  <a:lnTo>
                    <a:pt x="355" y="1065"/>
                  </a:lnTo>
                  <a:lnTo>
                    <a:pt x="0" y="1775"/>
                  </a:lnTo>
                  <a:lnTo>
                    <a:pt x="444" y="3284"/>
                  </a:lnTo>
                  <a:lnTo>
                    <a:pt x="1065" y="3817"/>
                  </a:lnTo>
                  <a:lnTo>
                    <a:pt x="1864" y="4083"/>
                  </a:lnTo>
                  <a:lnTo>
                    <a:pt x="3373" y="3728"/>
                  </a:lnTo>
                  <a:lnTo>
                    <a:pt x="3906" y="3018"/>
                  </a:lnTo>
                  <a:lnTo>
                    <a:pt x="4172" y="2308"/>
                  </a:lnTo>
                  <a:lnTo>
                    <a:pt x="3817" y="799"/>
                  </a:lnTo>
                  <a:lnTo>
                    <a:pt x="3107" y="267"/>
                  </a:lnTo>
                  <a:lnTo>
                    <a:pt x="2397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422;p49"/>
            <p:cNvSpPr/>
            <p:nvPr/>
          </p:nvSpPr>
          <p:spPr>
            <a:xfrm>
              <a:off x="4199400" y="737350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0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178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423;p49"/>
            <p:cNvSpPr/>
            <p:nvPr/>
          </p:nvSpPr>
          <p:spPr>
            <a:xfrm>
              <a:off x="4933850" y="14496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5" y="0"/>
                  </a:moveTo>
                  <a:lnTo>
                    <a:pt x="622" y="355"/>
                  </a:lnTo>
                  <a:lnTo>
                    <a:pt x="267" y="888"/>
                  </a:lnTo>
                  <a:lnTo>
                    <a:pt x="0" y="1420"/>
                  </a:lnTo>
                  <a:lnTo>
                    <a:pt x="267" y="2663"/>
                  </a:lnTo>
                  <a:lnTo>
                    <a:pt x="799" y="3018"/>
                  </a:lnTo>
                  <a:lnTo>
                    <a:pt x="1420" y="3284"/>
                  </a:lnTo>
                  <a:lnTo>
                    <a:pt x="2574" y="2929"/>
                  </a:lnTo>
                  <a:lnTo>
                    <a:pt x="3018" y="2485"/>
                  </a:lnTo>
                  <a:lnTo>
                    <a:pt x="3195" y="1864"/>
                  </a:lnTo>
                  <a:lnTo>
                    <a:pt x="2929" y="621"/>
                  </a:lnTo>
                  <a:lnTo>
                    <a:pt x="2397" y="266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424;p49"/>
            <p:cNvSpPr/>
            <p:nvPr/>
          </p:nvSpPr>
          <p:spPr>
            <a:xfrm>
              <a:off x="3365100" y="1172250"/>
              <a:ext cx="82125" cy="79900"/>
            </a:xfrm>
            <a:custGeom>
              <a:avLst/>
              <a:gdLst/>
              <a:ahLst/>
              <a:cxnLst/>
              <a:rect l="l" t="t" r="r" b="b"/>
              <a:pathLst>
                <a:path w="3285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5" y="2930"/>
                  </a:lnTo>
                  <a:lnTo>
                    <a:pt x="3018" y="2397"/>
                  </a:lnTo>
                  <a:lnTo>
                    <a:pt x="3285" y="1776"/>
                  </a:lnTo>
                  <a:lnTo>
                    <a:pt x="2930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425;p49"/>
            <p:cNvSpPr/>
            <p:nvPr/>
          </p:nvSpPr>
          <p:spPr>
            <a:xfrm>
              <a:off x="3673525" y="7928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6" y="1"/>
                  </a:moveTo>
                  <a:lnTo>
                    <a:pt x="622" y="356"/>
                  </a:lnTo>
                  <a:lnTo>
                    <a:pt x="267" y="799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285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426;p49"/>
            <p:cNvSpPr/>
            <p:nvPr/>
          </p:nvSpPr>
          <p:spPr>
            <a:xfrm>
              <a:off x="4108425" y="892675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178" y="799"/>
                  </a:lnTo>
                  <a:lnTo>
                    <a:pt x="1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427;p49"/>
            <p:cNvSpPr/>
            <p:nvPr/>
          </p:nvSpPr>
          <p:spPr>
            <a:xfrm>
              <a:off x="4403525" y="1673725"/>
              <a:ext cx="576950" cy="667900"/>
            </a:xfrm>
            <a:custGeom>
              <a:avLst/>
              <a:gdLst/>
              <a:ahLst/>
              <a:cxnLst/>
              <a:rect l="l" t="t" r="r" b="b"/>
              <a:pathLst>
                <a:path w="23078" h="26716" extrusionOk="0">
                  <a:moveTo>
                    <a:pt x="19083" y="0"/>
                  </a:moveTo>
                  <a:lnTo>
                    <a:pt x="17042" y="444"/>
                  </a:lnTo>
                  <a:lnTo>
                    <a:pt x="15711" y="977"/>
                  </a:lnTo>
                  <a:lnTo>
                    <a:pt x="13935" y="1953"/>
                  </a:lnTo>
                  <a:lnTo>
                    <a:pt x="10651" y="4438"/>
                  </a:lnTo>
                  <a:lnTo>
                    <a:pt x="7900" y="7456"/>
                  </a:lnTo>
                  <a:lnTo>
                    <a:pt x="5681" y="11006"/>
                  </a:lnTo>
                  <a:lnTo>
                    <a:pt x="4971" y="12870"/>
                  </a:lnTo>
                  <a:lnTo>
                    <a:pt x="3640" y="15976"/>
                  </a:lnTo>
                  <a:lnTo>
                    <a:pt x="1155" y="21568"/>
                  </a:lnTo>
                  <a:lnTo>
                    <a:pt x="90" y="25118"/>
                  </a:lnTo>
                  <a:lnTo>
                    <a:pt x="1" y="26716"/>
                  </a:lnTo>
                  <a:lnTo>
                    <a:pt x="2309" y="25207"/>
                  </a:lnTo>
                  <a:lnTo>
                    <a:pt x="5326" y="24142"/>
                  </a:lnTo>
                  <a:lnTo>
                    <a:pt x="8255" y="22722"/>
                  </a:lnTo>
                  <a:lnTo>
                    <a:pt x="10740" y="21390"/>
                  </a:lnTo>
                  <a:lnTo>
                    <a:pt x="15533" y="18195"/>
                  </a:lnTo>
                  <a:lnTo>
                    <a:pt x="17663" y="16242"/>
                  </a:lnTo>
                  <a:lnTo>
                    <a:pt x="19527" y="14024"/>
                  </a:lnTo>
                  <a:lnTo>
                    <a:pt x="21746" y="10296"/>
                  </a:lnTo>
                  <a:lnTo>
                    <a:pt x="22633" y="7633"/>
                  </a:lnTo>
                  <a:lnTo>
                    <a:pt x="22900" y="6213"/>
                  </a:lnTo>
                  <a:lnTo>
                    <a:pt x="23077" y="4616"/>
                  </a:lnTo>
                  <a:lnTo>
                    <a:pt x="22545" y="2219"/>
                  </a:lnTo>
                  <a:lnTo>
                    <a:pt x="21657" y="977"/>
                  </a:lnTo>
                  <a:lnTo>
                    <a:pt x="21036" y="533"/>
                  </a:lnTo>
                  <a:lnTo>
                    <a:pt x="20415" y="267"/>
                  </a:lnTo>
                  <a:lnTo>
                    <a:pt x="19083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428;p49"/>
            <p:cNvSpPr/>
            <p:nvPr/>
          </p:nvSpPr>
          <p:spPr>
            <a:xfrm>
              <a:off x="3320725" y="2073125"/>
              <a:ext cx="1528825" cy="588025"/>
            </a:xfrm>
            <a:custGeom>
              <a:avLst/>
              <a:gdLst/>
              <a:ahLst/>
              <a:cxnLst/>
              <a:rect l="l" t="t" r="r" b="b"/>
              <a:pathLst>
                <a:path w="61153" h="23521" extrusionOk="0">
                  <a:moveTo>
                    <a:pt x="61153" y="0"/>
                  </a:moveTo>
                  <a:lnTo>
                    <a:pt x="57780" y="1598"/>
                  </a:lnTo>
                  <a:lnTo>
                    <a:pt x="50680" y="4083"/>
                  </a:lnTo>
                  <a:lnTo>
                    <a:pt x="43135" y="5769"/>
                  </a:lnTo>
                  <a:lnTo>
                    <a:pt x="35325" y="6657"/>
                  </a:lnTo>
                  <a:lnTo>
                    <a:pt x="27426" y="6657"/>
                  </a:lnTo>
                  <a:lnTo>
                    <a:pt x="19349" y="5947"/>
                  </a:lnTo>
                  <a:lnTo>
                    <a:pt x="11450" y="4349"/>
                  </a:lnTo>
                  <a:lnTo>
                    <a:pt x="3728" y="1953"/>
                  </a:lnTo>
                  <a:lnTo>
                    <a:pt x="1" y="444"/>
                  </a:lnTo>
                  <a:lnTo>
                    <a:pt x="1" y="444"/>
                  </a:lnTo>
                  <a:lnTo>
                    <a:pt x="622" y="1864"/>
                  </a:lnTo>
                  <a:lnTo>
                    <a:pt x="2308" y="4615"/>
                  </a:lnTo>
                  <a:lnTo>
                    <a:pt x="5415" y="8254"/>
                  </a:lnTo>
                  <a:lnTo>
                    <a:pt x="7722" y="10562"/>
                  </a:lnTo>
                  <a:lnTo>
                    <a:pt x="11272" y="13757"/>
                  </a:lnTo>
                  <a:lnTo>
                    <a:pt x="17041" y="18195"/>
                  </a:lnTo>
                  <a:lnTo>
                    <a:pt x="21124" y="20591"/>
                  </a:lnTo>
                  <a:lnTo>
                    <a:pt x="25296" y="22366"/>
                  </a:lnTo>
                  <a:lnTo>
                    <a:pt x="29645" y="23431"/>
                  </a:lnTo>
                  <a:lnTo>
                    <a:pt x="34082" y="23520"/>
                  </a:lnTo>
                  <a:lnTo>
                    <a:pt x="38609" y="22544"/>
                  </a:lnTo>
                  <a:lnTo>
                    <a:pt x="40917" y="21568"/>
                  </a:lnTo>
                  <a:lnTo>
                    <a:pt x="43668" y="20148"/>
                  </a:lnTo>
                  <a:lnTo>
                    <a:pt x="48372" y="16952"/>
                  </a:lnTo>
                  <a:lnTo>
                    <a:pt x="52188" y="13402"/>
                  </a:lnTo>
                  <a:lnTo>
                    <a:pt x="55295" y="9852"/>
                  </a:lnTo>
                  <a:lnTo>
                    <a:pt x="58667" y="4882"/>
                  </a:lnTo>
                  <a:lnTo>
                    <a:pt x="60886" y="444"/>
                  </a:lnTo>
                  <a:lnTo>
                    <a:pt x="61153" y="0"/>
                  </a:lnTo>
                  <a:close/>
                </a:path>
              </a:pathLst>
            </a:custGeom>
            <a:solidFill>
              <a:srgbClr val="F6A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4429;p49"/>
            <p:cNvSpPr/>
            <p:nvPr/>
          </p:nvSpPr>
          <p:spPr>
            <a:xfrm>
              <a:off x="3314075" y="2062025"/>
              <a:ext cx="1544350" cy="201950"/>
            </a:xfrm>
            <a:custGeom>
              <a:avLst/>
              <a:gdLst/>
              <a:ahLst/>
              <a:cxnLst/>
              <a:rect l="l" t="t" r="r" b="b"/>
              <a:pathLst>
                <a:path w="61774" h="8078" extrusionOk="0">
                  <a:moveTo>
                    <a:pt x="267" y="0"/>
                  </a:moveTo>
                  <a:lnTo>
                    <a:pt x="0" y="533"/>
                  </a:lnTo>
                  <a:lnTo>
                    <a:pt x="267" y="799"/>
                  </a:lnTo>
                  <a:lnTo>
                    <a:pt x="3728" y="2486"/>
                  </a:lnTo>
                  <a:lnTo>
                    <a:pt x="11183" y="5148"/>
                  </a:lnTo>
                  <a:lnTo>
                    <a:pt x="18905" y="7012"/>
                  </a:lnTo>
                  <a:lnTo>
                    <a:pt x="26893" y="7988"/>
                  </a:lnTo>
                  <a:lnTo>
                    <a:pt x="34881" y="8077"/>
                  </a:lnTo>
                  <a:lnTo>
                    <a:pt x="42869" y="7278"/>
                  </a:lnTo>
                  <a:lnTo>
                    <a:pt x="50591" y="5592"/>
                  </a:lnTo>
                  <a:lnTo>
                    <a:pt x="57957" y="2841"/>
                  </a:lnTo>
                  <a:lnTo>
                    <a:pt x="61419" y="1065"/>
                  </a:lnTo>
                  <a:lnTo>
                    <a:pt x="61774" y="799"/>
                  </a:lnTo>
                  <a:lnTo>
                    <a:pt x="61419" y="178"/>
                  </a:lnTo>
                  <a:lnTo>
                    <a:pt x="60975" y="267"/>
                  </a:lnTo>
                  <a:lnTo>
                    <a:pt x="57247" y="1776"/>
                  </a:lnTo>
                  <a:lnTo>
                    <a:pt x="49792" y="4083"/>
                  </a:lnTo>
                  <a:lnTo>
                    <a:pt x="42248" y="5592"/>
                  </a:lnTo>
                  <a:lnTo>
                    <a:pt x="34615" y="6302"/>
                  </a:lnTo>
                  <a:lnTo>
                    <a:pt x="26982" y="6213"/>
                  </a:lnTo>
                  <a:lnTo>
                    <a:pt x="19349" y="5414"/>
                  </a:lnTo>
                  <a:lnTo>
                    <a:pt x="11716" y="3817"/>
                  </a:lnTo>
                  <a:lnTo>
                    <a:pt x="4261" y="1420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4430;p49"/>
            <p:cNvSpPr/>
            <p:nvPr/>
          </p:nvSpPr>
          <p:spPr>
            <a:xfrm>
              <a:off x="4774075" y="2026525"/>
              <a:ext cx="59950" cy="82125"/>
            </a:xfrm>
            <a:custGeom>
              <a:avLst/>
              <a:gdLst/>
              <a:ahLst/>
              <a:cxnLst/>
              <a:rect l="l" t="t" r="r" b="b"/>
              <a:pathLst>
                <a:path w="2398" h="3285" extrusionOk="0">
                  <a:moveTo>
                    <a:pt x="2309" y="0"/>
                  </a:moveTo>
                  <a:lnTo>
                    <a:pt x="2042" y="89"/>
                  </a:lnTo>
                  <a:lnTo>
                    <a:pt x="800" y="1420"/>
                  </a:lnTo>
                  <a:lnTo>
                    <a:pt x="1" y="3018"/>
                  </a:lnTo>
                  <a:lnTo>
                    <a:pt x="1" y="3284"/>
                  </a:lnTo>
                  <a:lnTo>
                    <a:pt x="267" y="3196"/>
                  </a:lnTo>
                  <a:lnTo>
                    <a:pt x="1421" y="1864"/>
                  </a:lnTo>
                  <a:lnTo>
                    <a:pt x="2397" y="355"/>
                  </a:lnTo>
                  <a:lnTo>
                    <a:pt x="230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4431;p49"/>
            <p:cNvSpPr/>
            <p:nvPr/>
          </p:nvSpPr>
          <p:spPr>
            <a:xfrm>
              <a:off x="4656475" y="2048700"/>
              <a:ext cx="53300" cy="97675"/>
            </a:xfrm>
            <a:custGeom>
              <a:avLst/>
              <a:gdLst/>
              <a:ahLst/>
              <a:cxnLst/>
              <a:rect l="l" t="t" r="r" b="b"/>
              <a:pathLst>
                <a:path w="2132" h="3907" extrusionOk="0">
                  <a:moveTo>
                    <a:pt x="1599" y="1"/>
                  </a:moveTo>
                  <a:lnTo>
                    <a:pt x="1332" y="267"/>
                  </a:lnTo>
                  <a:lnTo>
                    <a:pt x="1066" y="1243"/>
                  </a:lnTo>
                  <a:lnTo>
                    <a:pt x="622" y="2131"/>
                  </a:lnTo>
                  <a:lnTo>
                    <a:pt x="178" y="2841"/>
                  </a:lnTo>
                  <a:lnTo>
                    <a:pt x="1" y="3640"/>
                  </a:lnTo>
                  <a:lnTo>
                    <a:pt x="178" y="3906"/>
                  </a:lnTo>
                  <a:lnTo>
                    <a:pt x="445" y="3906"/>
                  </a:lnTo>
                  <a:lnTo>
                    <a:pt x="1155" y="3374"/>
                  </a:lnTo>
                  <a:lnTo>
                    <a:pt x="1954" y="1421"/>
                  </a:lnTo>
                  <a:lnTo>
                    <a:pt x="2131" y="533"/>
                  </a:lnTo>
                  <a:lnTo>
                    <a:pt x="2131" y="178"/>
                  </a:lnTo>
                  <a:lnTo>
                    <a:pt x="1599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4432;p49"/>
            <p:cNvSpPr/>
            <p:nvPr/>
          </p:nvSpPr>
          <p:spPr>
            <a:xfrm>
              <a:off x="4567725" y="2095300"/>
              <a:ext cx="51075" cy="77700"/>
            </a:xfrm>
            <a:custGeom>
              <a:avLst/>
              <a:gdLst/>
              <a:ahLst/>
              <a:cxnLst/>
              <a:rect l="l" t="t" r="r" b="b"/>
              <a:pathLst>
                <a:path w="2043" h="3108" extrusionOk="0">
                  <a:moveTo>
                    <a:pt x="1687" y="1"/>
                  </a:moveTo>
                  <a:lnTo>
                    <a:pt x="1510" y="178"/>
                  </a:lnTo>
                  <a:lnTo>
                    <a:pt x="533" y="1421"/>
                  </a:lnTo>
                  <a:lnTo>
                    <a:pt x="1" y="2841"/>
                  </a:lnTo>
                  <a:lnTo>
                    <a:pt x="178" y="3107"/>
                  </a:lnTo>
                  <a:lnTo>
                    <a:pt x="445" y="3018"/>
                  </a:lnTo>
                  <a:lnTo>
                    <a:pt x="1421" y="1953"/>
                  </a:lnTo>
                  <a:lnTo>
                    <a:pt x="1953" y="445"/>
                  </a:lnTo>
                  <a:lnTo>
                    <a:pt x="2042" y="267"/>
                  </a:lnTo>
                  <a:lnTo>
                    <a:pt x="168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4433;p49"/>
            <p:cNvSpPr/>
            <p:nvPr/>
          </p:nvSpPr>
          <p:spPr>
            <a:xfrm>
              <a:off x="4459000" y="2104175"/>
              <a:ext cx="57725" cy="110975"/>
            </a:xfrm>
            <a:custGeom>
              <a:avLst/>
              <a:gdLst/>
              <a:ahLst/>
              <a:cxnLst/>
              <a:rect l="l" t="t" r="r" b="b"/>
              <a:pathLst>
                <a:path w="2309" h="4439" extrusionOk="0">
                  <a:moveTo>
                    <a:pt x="1865" y="1"/>
                  </a:moveTo>
                  <a:lnTo>
                    <a:pt x="1598" y="267"/>
                  </a:lnTo>
                  <a:lnTo>
                    <a:pt x="977" y="1243"/>
                  </a:lnTo>
                  <a:lnTo>
                    <a:pt x="445" y="2397"/>
                  </a:lnTo>
                  <a:lnTo>
                    <a:pt x="1" y="3285"/>
                  </a:lnTo>
                  <a:lnTo>
                    <a:pt x="1" y="4172"/>
                  </a:lnTo>
                  <a:lnTo>
                    <a:pt x="90" y="4438"/>
                  </a:lnTo>
                  <a:lnTo>
                    <a:pt x="356" y="4350"/>
                  </a:lnTo>
                  <a:lnTo>
                    <a:pt x="977" y="3728"/>
                  </a:lnTo>
                  <a:lnTo>
                    <a:pt x="1243" y="2841"/>
                  </a:lnTo>
                  <a:lnTo>
                    <a:pt x="1776" y="1776"/>
                  </a:lnTo>
                  <a:lnTo>
                    <a:pt x="2308" y="622"/>
                  </a:lnTo>
                  <a:lnTo>
                    <a:pt x="2308" y="267"/>
                  </a:lnTo>
                  <a:lnTo>
                    <a:pt x="186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4434;p49"/>
            <p:cNvSpPr/>
            <p:nvPr/>
          </p:nvSpPr>
          <p:spPr>
            <a:xfrm>
              <a:off x="4354725" y="2090875"/>
              <a:ext cx="53275" cy="135375"/>
            </a:xfrm>
            <a:custGeom>
              <a:avLst/>
              <a:gdLst/>
              <a:ahLst/>
              <a:cxnLst/>
              <a:rect l="l" t="t" r="r" b="b"/>
              <a:pathLst>
                <a:path w="2131" h="5415" extrusionOk="0">
                  <a:moveTo>
                    <a:pt x="1687" y="0"/>
                  </a:moveTo>
                  <a:lnTo>
                    <a:pt x="1509" y="266"/>
                  </a:lnTo>
                  <a:lnTo>
                    <a:pt x="977" y="1598"/>
                  </a:lnTo>
                  <a:lnTo>
                    <a:pt x="444" y="2929"/>
                  </a:lnTo>
                  <a:lnTo>
                    <a:pt x="0" y="4083"/>
                  </a:lnTo>
                  <a:lnTo>
                    <a:pt x="0" y="5237"/>
                  </a:lnTo>
                  <a:lnTo>
                    <a:pt x="178" y="5414"/>
                  </a:lnTo>
                  <a:lnTo>
                    <a:pt x="444" y="5326"/>
                  </a:lnTo>
                  <a:lnTo>
                    <a:pt x="1154" y="4349"/>
                  </a:lnTo>
                  <a:lnTo>
                    <a:pt x="1420" y="3195"/>
                  </a:lnTo>
                  <a:lnTo>
                    <a:pt x="1775" y="1775"/>
                  </a:lnTo>
                  <a:lnTo>
                    <a:pt x="2130" y="444"/>
                  </a:lnTo>
                  <a:lnTo>
                    <a:pt x="2130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4435;p49"/>
            <p:cNvSpPr/>
            <p:nvPr/>
          </p:nvSpPr>
          <p:spPr>
            <a:xfrm>
              <a:off x="4246000" y="2097525"/>
              <a:ext cx="46625" cy="139825"/>
            </a:xfrm>
            <a:custGeom>
              <a:avLst/>
              <a:gdLst/>
              <a:ahLst/>
              <a:cxnLst/>
              <a:rect l="l" t="t" r="r" b="b"/>
              <a:pathLst>
                <a:path w="1865" h="5593" extrusionOk="0">
                  <a:moveTo>
                    <a:pt x="1420" y="0"/>
                  </a:moveTo>
                  <a:lnTo>
                    <a:pt x="1332" y="178"/>
                  </a:lnTo>
                  <a:lnTo>
                    <a:pt x="977" y="1509"/>
                  </a:lnTo>
                  <a:lnTo>
                    <a:pt x="533" y="2841"/>
                  </a:lnTo>
                  <a:lnTo>
                    <a:pt x="178" y="3994"/>
                  </a:lnTo>
                  <a:lnTo>
                    <a:pt x="0" y="5237"/>
                  </a:lnTo>
                  <a:lnTo>
                    <a:pt x="0" y="5503"/>
                  </a:lnTo>
                  <a:lnTo>
                    <a:pt x="444" y="5592"/>
                  </a:lnTo>
                  <a:lnTo>
                    <a:pt x="622" y="5415"/>
                  </a:lnTo>
                  <a:lnTo>
                    <a:pt x="1243" y="4261"/>
                  </a:lnTo>
                  <a:lnTo>
                    <a:pt x="1420" y="2929"/>
                  </a:lnTo>
                  <a:lnTo>
                    <a:pt x="1687" y="1598"/>
                  </a:lnTo>
                  <a:lnTo>
                    <a:pt x="1864" y="267"/>
                  </a:lnTo>
                  <a:lnTo>
                    <a:pt x="1775" y="89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4436;p49"/>
            <p:cNvSpPr/>
            <p:nvPr/>
          </p:nvSpPr>
          <p:spPr>
            <a:xfrm>
              <a:off x="4146150" y="2139675"/>
              <a:ext cx="28875" cy="119850"/>
            </a:xfrm>
            <a:custGeom>
              <a:avLst/>
              <a:gdLst/>
              <a:ahLst/>
              <a:cxnLst/>
              <a:rect l="l" t="t" r="r" b="b"/>
              <a:pathLst>
                <a:path w="1155" h="4794" extrusionOk="0">
                  <a:moveTo>
                    <a:pt x="710" y="1"/>
                  </a:moveTo>
                  <a:lnTo>
                    <a:pt x="622" y="178"/>
                  </a:lnTo>
                  <a:lnTo>
                    <a:pt x="355" y="1332"/>
                  </a:lnTo>
                  <a:lnTo>
                    <a:pt x="178" y="2575"/>
                  </a:lnTo>
                  <a:lnTo>
                    <a:pt x="0" y="3551"/>
                  </a:lnTo>
                  <a:lnTo>
                    <a:pt x="0" y="4527"/>
                  </a:lnTo>
                  <a:lnTo>
                    <a:pt x="267" y="4794"/>
                  </a:lnTo>
                  <a:lnTo>
                    <a:pt x="622" y="4616"/>
                  </a:lnTo>
                  <a:lnTo>
                    <a:pt x="888" y="3640"/>
                  </a:lnTo>
                  <a:lnTo>
                    <a:pt x="977" y="2663"/>
                  </a:lnTo>
                  <a:lnTo>
                    <a:pt x="1065" y="1421"/>
                  </a:lnTo>
                  <a:lnTo>
                    <a:pt x="1154" y="267"/>
                  </a:lnTo>
                  <a:lnTo>
                    <a:pt x="11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4437;p49"/>
            <p:cNvSpPr/>
            <p:nvPr/>
          </p:nvSpPr>
          <p:spPr>
            <a:xfrm>
              <a:off x="4024100" y="2124150"/>
              <a:ext cx="26650" cy="146475"/>
            </a:xfrm>
            <a:custGeom>
              <a:avLst/>
              <a:gdLst/>
              <a:ahLst/>
              <a:cxnLst/>
              <a:rect l="l" t="t" r="r" b="b"/>
              <a:pathLst>
                <a:path w="1066" h="5859" extrusionOk="0">
                  <a:moveTo>
                    <a:pt x="178" y="1"/>
                  </a:moveTo>
                  <a:lnTo>
                    <a:pt x="90" y="267"/>
                  </a:lnTo>
                  <a:lnTo>
                    <a:pt x="90" y="1776"/>
                  </a:lnTo>
                  <a:lnTo>
                    <a:pt x="1" y="3373"/>
                  </a:lnTo>
                  <a:lnTo>
                    <a:pt x="1" y="4527"/>
                  </a:lnTo>
                  <a:lnTo>
                    <a:pt x="267" y="5681"/>
                  </a:lnTo>
                  <a:lnTo>
                    <a:pt x="533" y="5858"/>
                  </a:lnTo>
                  <a:lnTo>
                    <a:pt x="800" y="5681"/>
                  </a:lnTo>
                  <a:lnTo>
                    <a:pt x="1066" y="4527"/>
                  </a:lnTo>
                  <a:lnTo>
                    <a:pt x="977" y="3373"/>
                  </a:lnTo>
                  <a:lnTo>
                    <a:pt x="888" y="1776"/>
                  </a:lnTo>
                  <a:lnTo>
                    <a:pt x="800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4438;p49"/>
            <p:cNvSpPr/>
            <p:nvPr/>
          </p:nvSpPr>
          <p:spPr>
            <a:xfrm>
              <a:off x="3871000" y="2059800"/>
              <a:ext cx="35525" cy="177550"/>
            </a:xfrm>
            <a:custGeom>
              <a:avLst/>
              <a:gdLst/>
              <a:ahLst/>
              <a:cxnLst/>
              <a:rect l="l" t="t" r="r" b="b"/>
              <a:pathLst>
                <a:path w="1421" h="7102" extrusionOk="0">
                  <a:moveTo>
                    <a:pt x="90" y="1"/>
                  </a:moveTo>
                  <a:lnTo>
                    <a:pt x="1" y="178"/>
                  </a:lnTo>
                  <a:lnTo>
                    <a:pt x="1" y="1865"/>
                  </a:lnTo>
                  <a:lnTo>
                    <a:pt x="267" y="5326"/>
                  </a:lnTo>
                  <a:lnTo>
                    <a:pt x="711" y="6924"/>
                  </a:lnTo>
                  <a:lnTo>
                    <a:pt x="888" y="7101"/>
                  </a:lnTo>
                  <a:lnTo>
                    <a:pt x="1332" y="7101"/>
                  </a:lnTo>
                  <a:lnTo>
                    <a:pt x="1421" y="6746"/>
                  </a:lnTo>
                  <a:lnTo>
                    <a:pt x="1421" y="5237"/>
                  </a:lnTo>
                  <a:lnTo>
                    <a:pt x="1066" y="3640"/>
                  </a:lnTo>
                  <a:lnTo>
                    <a:pt x="800" y="1865"/>
                  </a:lnTo>
                  <a:lnTo>
                    <a:pt x="533" y="178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4439;p49"/>
            <p:cNvSpPr/>
            <p:nvPr/>
          </p:nvSpPr>
          <p:spPr>
            <a:xfrm>
              <a:off x="3746750" y="2093075"/>
              <a:ext cx="35525" cy="135400"/>
            </a:xfrm>
            <a:custGeom>
              <a:avLst/>
              <a:gdLst/>
              <a:ahLst/>
              <a:cxnLst/>
              <a:rect l="l" t="t" r="r" b="b"/>
              <a:pathLst>
                <a:path w="1421" h="5416" extrusionOk="0">
                  <a:moveTo>
                    <a:pt x="356" y="1"/>
                  </a:moveTo>
                  <a:lnTo>
                    <a:pt x="0" y="90"/>
                  </a:lnTo>
                  <a:lnTo>
                    <a:pt x="0" y="267"/>
                  </a:lnTo>
                  <a:lnTo>
                    <a:pt x="178" y="1687"/>
                  </a:lnTo>
                  <a:lnTo>
                    <a:pt x="356" y="3019"/>
                  </a:lnTo>
                  <a:lnTo>
                    <a:pt x="444" y="4172"/>
                  </a:lnTo>
                  <a:lnTo>
                    <a:pt x="622" y="5238"/>
                  </a:lnTo>
                  <a:lnTo>
                    <a:pt x="799" y="5415"/>
                  </a:lnTo>
                  <a:lnTo>
                    <a:pt x="1154" y="5415"/>
                  </a:lnTo>
                  <a:lnTo>
                    <a:pt x="1243" y="5238"/>
                  </a:lnTo>
                  <a:lnTo>
                    <a:pt x="1421" y="3995"/>
                  </a:lnTo>
                  <a:lnTo>
                    <a:pt x="799" y="1332"/>
                  </a:lnTo>
                  <a:lnTo>
                    <a:pt x="444" y="178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4440;p49"/>
            <p:cNvSpPr/>
            <p:nvPr/>
          </p:nvSpPr>
          <p:spPr>
            <a:xfrm>
              <a:off x="3651350" y="2090875"/>
              <a:ext cx="26650" cy="113175"/>
            </a:xfrm>
            <a:custGeom>
              <a:avLst/>
              <a:gdLst/>
              <a:ahLst/>
              <a:cxnLst/>
              <a:rect l="l" t="t" r="r" b="b"/>
              <a:pathLst>
                <a:path w="1066" h="4527" extrusionOk="0">
                  <a:moveTo>
                    <a:pt x="178" y="0"/>
                  </a:moveTo>
                  <a:lnTo>
                    <a:pt x="0" y="266"/>
                  </a:lnTo>
                  <a:lnTo>
                    <a:pt x="89" y="1420"/>
                  </a:lnTo>
                  <a:lnTo>
                    <a:pt x="178" y="2574"/>
                  </a:lnTo>
                  <a:lnTo>
                    <a:pt x="89" y="3550"/>
                  </a:lnTo>
                  <a:lnTo>
                    <a:pt x="355" y="4438"/>
                  </a:lnTo>
                  <a:lnTo>
                    <a:pt x="533" y="4527"/>
                  </a:lnTo>
                  <a:lnTo>
                    <a:pt x="710" y="4438"/>
                  </a:lnTo>
                  <a:lnTo>
                    <a:pt x="1065" y="3462"/>
                  </a:lnTo>
                  <a:lnTo>
                    <a:pt x="888" y="2485"/>
                  </a:lnTo>
                  <a:lnTo>
                    <a:pt x="799" y="1332"/>
                  </a:lnTo>
                  <a:lnTo>
                    <a:pt x="444" y="266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4441;p49"/>
            <p:cNvSpPr/>
            <p:nvPr/>
          </p:nvSpPr>
          <p:spPr>
            <a:xfrm>
              <a:off x="3504900" y="2017650"/>
              <a:ext cx="77675" cy="173100"/>
            </a:xfrm>
            <a:custGeom>
              <a:avLst/>
              <a:gdLst/>
              <a:ahLst/>
              <a:cxnLst/>
              <a:rect l="l" t="t" r="r" b="b"/>
              <a:pathLst>
                <a:path w="3107" h="6924" extrusionOk="0">
                  <a:moveTo>
                    <a:pt x="266" y="0"/>
                  </a:moveTo>
                  <a:lnTo>
                    <a:pt x="0" y="178"/>
                  </a:lnTo>
                  <a:lnTo>
                    <a:pt x="0" y="355"/>
                  </a:lnTo>
                  <a:lnTo>
                    <a:pt x="799" y="2130"/>
                  </a:lnTo>
                  <a:lnTo>
                    <a:pt x="1509" y="3906"/>
                  </a:lnTo>
                  <a:lnTo>
                    <a:pt x="1953" y="5414"/>
                  </a:lnTo>
                  <a:lnTo>
                    <a:pt x="2574" y="6746"/>
                  </a:lnTo>
                  <a:lnTo>
                    <a:pt x="2929" y="6923"/>
                  </a:lnTo>
                  <a:lnTo>
                    <a:pt x="3107" y="6657"/>
                  </a:lnTo>
                  <a:lnTo>
                    <a:pt x="3107" y="5858"/>
                  </a:lnTo>
                  <a:lnTo>
                    <a:pt x="2663" y="4083"/>
                  </a:lnTo>
                  <a:lnTo>
                    <a:pt x="1420" y="1509"/>
                  </a:lnTo>
                  <a:lnTo>
                    <a:pt x="444" y="89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4442;p49"/>
            <p:cNvSpPr/>
            <p:nvPr/>
          </p:nvSpPr>
          <p:spPr>
            <a:xfrm>
              <a:off x="3389500" y="2017650"/>
              <a:ext cx="55500" cy="113175"/>
            </a:xfrm>
            <a:custGeom>
              <a:avLst/>
              <a:gdLst/>
              <a:ahLst/>
              <a:cxnLst/>
              <a:rect l="l" t="t" r="r" b="b"/>
              <a:pathLst>
                <a:path w="2220" h="4527" extrusionOk="0">
                  <a:moveTo>
                    <a:pt x="90" y="0"/>
                  </a:moveTo>
                  <a:lnTo>
                    <a:pt x="1" y="267"/>
                  </a:lnTo>
                  <a:lnTo>
                    <a:pt x="356" y="1420"/>
                  </a:lnTo>
                  <a:lnTo>
                    <a:pt x="800" y="2485"/>
                  </a:lnTo>
                  <a:lnTo>
                    <a:pt x="1066" y="3462"/>
                  </a:lnTo>
                  <a:lnTo>
                    <a:pt x="1599" y="4438"/>
                  </a:lnTo>
                  <a:lnTo>
                    <a:pt x="1776" y="4527"/>
                  </a:lnTo>
                  <a:lnTo>
                    <a:pt x="2220" y="4438"/>
                  </a:lnTo>
                  <a:lnTo>
                    <a:pt x="2220" y="4172"/>
                  </a:lnTo>
                  <a:lnTo>
                    <a:pt x="1954" y="3107"/>
                  </a:lnTo>
                  <a:lnTo>
                    <a:pt x="1421" y="2219"/>
                  </a:lnTo>
                  <a:lnTo>
                    <a:pt x="889" y="1154"/>
                  </a:lnTo>
                  <a:lnTo>
                    <a:pt x="356" y="8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4443;p49"/>
            <p:cNvSpPr/>
            <p:nvPr/>
          </p:nvSpPr>
          <p:spPr>
            <a:xfrm>
              <a:off x="3260825" y="1953300"/>
              <a:ext cx="79900" cy="144250"/>
            </a:xfrm>
            <a:custGeom>
              <a:avLst/>
              <a:gdLst/>
              <a:ahLst/>
              <a:cxnLst/>
              <a:rect l="l" t="t" r="r" b="b"/>
              <a:pathLst>
                <a:path w="3196" h="5770" extrusionOk="0">
                  <a:moveTo>
                    <a:pt x="89" y="0"/>
                  </a:moveTo>
                  <a:lnTo>
                    <a:pt x="0" y="178"/>
                  </a:lnTo>
                  <a:lnTo>
                    <a:pt x="621" y="1598"/>
                  </a:lnTo>
                  <a:lnTo>
                    <a:pt x="1243" y="3018"/>
                  </a:lnTo>
                  <a:lnTo>
                    <a:pt x="1864" y="4527"/>
                  </a:lnTo>
                  <a:lnTo>
                    <a:pt x="2840" y="5681"/>
                  </a:lnTo>
                  <a:lnTo>
                    <a:pt x="3107" y="5769"/>
                  </a:lnTo>
                  <a:lnTo>
                    <a:pt x="3195" y="5503"/>
                  </a:lnTo>
                  <a:lnTo>
                    <a:pt x="2840" y="4172"/>
                  </a:lnTo>
                  <a:lnTo>
                    <a:pt x="2130" y="3018"/>
                  </a:lnTo>
                  <a:lnTo>
                    <a:pt x="1243" y="1509"/>
                  </a:lnTo>
                  <a:lnTo>
                    <a:pt x="355" y="8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4444;p49"/>
            <p:cNvSpPr/>
            <p:nvPr/>
          </p:nvSpPr>
          <p:spPr>
            <a:xfrm>
              <a:off x="4660925" y="2232875"/>
              <a:ext cx="51050" cy="88775"/>
            </a:xfrm>
            <a:custGeom>
              <a:avLst/>
              <a:gdLst/>
              <a:ahLst/>
              <a:cxnLst/>
              <a:rect l="l" t="t" r="r" b="b"/>
              <a:pathLst>
                <a:path w="2042" h="3551" extrusionOk="0">
                  <a:moveTo>
                    <a:pt x="1953" y="1"/>
                  </a:moveTo>
                  <a:lnTo>
                    <a:pt x="1776" y="178"/>
                  </a:lnTo>
                  <a:lnTo>
                    <a:pt x="1243" y="977"/>
                  </a:lnTo>
                  <a:lnTo>
                    <a:pt x="799" y="1776"/>
                  </a:lnTo>
                  <a:lnTo>
                    <a:pt x="355" y="2486"/>
                  </a:lnTo>
                  <a:lnTo>
                    <a:pt x="0" y="3284"/>
                  </a:lnTo>
                  <a:lnTo>
                    <a:pt x="89" y="3551"/>
                  </a:lnTo>
                  <a:lnTo>
                    <a:pt x="444" y="3551"/>
                  </a:lnTo>
                  <a:lnTo>
                    <a:pt x="1066" y="2929"/>
                  </a:lnTo>
                  <a:lnTo>
                    <a:pt x="1864" y="1154"/>
                  </a:lnTo>
                  <a:lnTo>
                    <a:pt x="2042" y="267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4445;p49"/>
            <p:cNvSpPr/>
            <p:nvPr/>
          </p:nvSpPr>
          <p:spPr>
            <a:xfrm>
              <a:off x="4514475" y="2281700"/>
              <a:ext cx="57725" cy="102075"/>
            </a:xfrm>
            <a:custGeom>
              <a:avLst/>
              <a:gdLst/>
              <a:ahLst/>
              <a:cxnLst/>
              <a:rect l="l" t="t" r="r" b="b"/>
              <a:pathLst>
                <a:path w="2309" h="4083" extrusionOk="0">
                  <a:moveTo>
                    <a:pt x="2220" y="0"/>
                  </a:moveTo>
                  <a:lnTo>
                    <a:pt x="1953" y="89"/>
                  </a:lnTo>
                  <a:lnTo>
                    <a:pt x="977" y="2042"/>
                  </a:lnTo>
                  <a:lnTo>
                    <a:pt x="1" y="3905"/>
                  </a:lnTo>
                  <a:lnTo>
                    <a:pt x="89" y="4083"/>
                  </a:lnTo>
                  <a:lnTo>
                    <a:pt x="267" y="4083"/>
                  </a:lnTo>
                  <a:lnTo>
                    <a:pt x="1509" y="2308"/>
                  </a:lnTo>
                  <a:lnTo>
                    <a:pt x="2308" y="266"/>
                  </a:lnTo>
                  <a:lnTo>
                    <a:pt x="22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4446;p49"/>
            <p:cNvSpPr/>
            <p:nvPr/>
          </p:nvSpPr>
          <p:spPr>
            <a:xfrm>
              <a:off x="4354725" y="2290575"/>
              <a:ext cx="39950" cy="122050"/>
            </a:xfrm>
            <a:custGeom>
              <a:avLst/>
              <a:gdLst/>
              <a:ahLst/>
              <a:cxnLst/>
              <a:rect l="l" t="t" r="r" b="b"/>
              <a:pathLst>
                <a:path w="1598" h="4882" extrusionOk="0">
                  <a:moveTo>
                    <a:pt x="1065" y="0"/>
                  </a:moveTo>
                  <a:lnTo>
                    <a:pt x="888" y="266"/>
                  </a:lnTo>
                  <a:lnTo>
                    <a:pt x="622" y="1509"/>
                  </a:lnTo>
                  <a:lnTo>
                    <a:pt x="267" y="2752"/>
                  </a:lnTo>
                  <a:lnTo>
                    <a:pt x="0" y="3728"/>
                  </a:lnTo>
                  <a:lnTo>
                    <a:pt x="0" y="4704"/>
                  </a:lnTo>
                  <a:lnTo>
                    <a:pt x="178" y="4882"/>
                  </a:lnTo>
                  <a:lnTo>
                    <a:pt x="444" y="4793"/>
                  </a:lnTo>
                  <a:lnTo>
                    <a:pt x="888" y="3817"/>
                  </a:lnTo>
                  <a:lnTo>
                    <a:pt x="1154" y="2752"/>
                  </a:lnTo>
                  <a:lnTo>
                    <a:pt x="1332" y="1598"/>
                  </a:lnTo>
                  <a:lnTo>
                    <a:pt x="1598" y="444"/>
                  </a:lnTo>
                  <a:lnTo>
                    <a:pt x="1598" y="178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4447;p49"/>
            <p:cNvSpPr/>
            <p:nvPr/>
          </p:nvSpPr>
          <p:spPr>
            <a:xfrm>
              <a:off x="4379125" y="2392625"/>
              <a:ext cx="55500" cy="106550"/>
            </a:xfrm>
            <a:custGeom>
              <a:avLst/>
              <a:gdLst/>
              <a:ahLst/>
              <a:cxnLst/>
              <a:rect l="l" t="t" r="r" b="b"/>
              <a:pathLst>
                <a:path w="2220" h="4262" extrusionOk="0">
                  <a:moveTo>
                    <a:pt x="1776" y="1"/>
                  </a:moveTo>
                  <a:lnTo>
                    <a:pt x="1509" y="178"/>
                  </a:lnTo>
                  <a:lnTo>
                    <a:pt x="622" y="1953"/>
                  </a:lnTo>
                  <a:lnTo>
                    <a:pt x="1" y="3906"/>
                  </a:lnTo>
                  <a:lnTo>
                    <a:pt x="89" y="4261"/>
                  </a:lnTo>
                  <a:lnTo>
                    <a:pt x="444" y="4172"/>
                  </a:lnTo>
                  <a:lnTo>
                    <a:pt x="1509" y="2486"/>
                  </a:lnTo>
                  <a:lnTo>
                    <a:pt x="2219" y="622"/>
                  </a:lnTo>
                  <a:lnTo>
                    <a:pt x="2219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4448;p49"/>
            <p:cNvSpPr/>
            <p:nvPr/>
          </p:nvSpPr>
          <p:spPr>
            <a:xfrm>
              <a:off x="4443475" y="2445875"/>
              <a:ext cx="79900" cy="75475"/>
            </a:xfrm>
            <a:custGeom>
              <a:avLst/>
              <a:gdLst/>
              <a:ahLst/>
              <a:cxnLst/>
              <a:rect l="l" t="t" r="r" b="b"/>
              <a:pathLst>
                <a:path w="3196" h="3019" extrusionOk="0">
                  <a:moveTo>
                    <a:pt x="2752" y="1"/>
                  </a:moveTo>
                  <a:lnTo>
                    <a:pt x="2486" y="179"/>
                  </a:lnTo>
                  <a:lnTo>
                    <a:pt x="1243" y="1244"/>
                  </a:lnTo>
                  <a:lnTo>
                    <a:pt x="89" y="2486"/>
                  </a:lnTo>
                  <a:lnTo>
                    <a:pt x="0" y="2664"/>
                  </a:lnTo>
                  <a:lnTo>
                    <a:pt x="178" y="3019"/>
                  </a:lnTo>
                  <a:lnTo>
                    <a:pt x="444" y="2930"/>
                  </a:lnTo>
                  <a:lnTo>
                    <a:pt x="1776" y="1865"/>
                  </a:lnTo>
                  <a:lnTo>
                    <a:pt x="3018" y="711"/>
                  </a:lnTo>
                  <a:lnTo>
                    <a:pt x="3196" y="445"/>
                  </a:lnTo>
                  <a:lnTo>
                    <a:pt x="275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4449;p49"/>
            <p:cNvSpPr/>
            <p:nvPr/>
          </p:nvSpPr>
          <p:spPr>
            <a:xfrm>
              <a:off x="4243775" y="2472525"/>
              <a:ext cx="55500" cy="90975"/>
            </a:xfrm>
            <a:custGeom>
              <a:avLst/>
              <a:gdLst/>
              <a:ahLst/>
              <a:cxnLst/>
              <a:rect l="l" t="t" r="r" b="b"/>
              <a:pathLst>
                <a:path w="2220" h="3639" extrusionOk="0">
                  <a:moveTo>
                    <a:pt x="1687" y="0"/>
                  </a:moveTo>
                  <a:lnTo>
                    <a:pt x="1509" y="178"/>
                  </a:lnTo>
                  <a:lnTo>
                    <a:pt x="977" y="1065"/>
                  </a:lnTo>
                  <a:lnTo>
                    <a:pt x="533" y="1864"/>
                  </a:lnTo>
                  <a:lnTo>
                    <a:pt x="89" y="2574"/>
                  </a:lnTo>
                  <a:lnTo>
                    <a:pt x="1" y="3373"/>
                  </a:lnTo>
                  <a:lnTo>
                    <a:pt x="89" y="3639"/>
                  </a:lnTo>
                  <a:lnTo>
                    <a:pt x="444" y="3639"/>
                  </a:lnTo>
                  <a:lnTo>
                    <a:pt x="1066" y="3018"/>
                  </a:lnTo>
                  <a:lnTo>
                    <a:pt x="1421" y="2219"/>
                  </a:lnTo>
                  <a:lnTo>
                    <a:pt x="1864" y="1420"/>
                  </a:lnTo>
                  <a:lnTo>
                    <a:pt x="2219" y="533"/>
                  </a:lnTo>
                  <a:lnTo>
                    <a:pt x="2219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4450;p49"/>
            <p:cNvSpPr/>
            <p:nvPr/>
          </p:nvSpPr>
          <p:spPr>
            <a:xfrm>
              <a:off x="4294800" y="2536850"/>
              <a:ext cx="59950" cy="57725"/>
            </a:xfrm>
            <a:custGeom>
              <a:avLst/>
              <a:gdLst/>
              <a:ahLst/>
              <a:cxnLst/>
              <a:rect l="l" t="t" r="r" b="b"/>
              <a:pathLst>
                <a:path w="2398" h="2309" extrusionOk="0">
                  <a:moveTo>
                    <a:pt x="1954" y="1"/>
                  </a:moveTo>
                  <a:lnTo>
                    <a:pt x="1687" y="90"/>
                  </a:lnTo>
                  <a:lnTo>
                    <a:pt x="711" y="977"/>
                  </a:lnTo>
                  <a:lnTo>
                    <a:pt x="1" y="1954"/>
                  </a:lnTo>
                  <a:lnTo>
                    <a:pt x="1" y="2309"/>
                  </a:lnTo>
                  <a:lnTo>
                    <a:pt x="267" y="2309"/>
                  </a:lnTo>
                  <a:lnTo>
                    <a:pt x="1332" y="1599"/>
                  </a:lnTo>
                  <a:lnTo>
                    <a:pt x="2220" y="711"/>
                  </a:lnTo>
                  <a:lnTo>
                    <a:pt x="2397" y="445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4451;p49"/>
            <p:cNvSpPr/>
            <p:nvPr/>
          </p:nvSpPr>
          <p:spPr>
            <a:xfrm>
              <a:off x="4186075" y="2323850"/>
              <a:ext cx="35550" cy="79900"/>
            </a:xfrm>
            <a:custGeom>
              <a:avLst/>
              <a:gdLst/>
              <a:ahLst/>
              <a:cxnLst/>
              <a:rect l="l" t="t" r="r" b="b"/>
              <a:pathLst>
                <a:path w="1422" h="3196" extrusionOk="0">
                  <a:moveTo>
                    <a:pt x="977" y="0"/>
                  </a:moveTo>
                  <a:lnTo>
                    <a:pt x="800" y="178"/>
                  </a:lnTo>
                  <a:lnTo>
                    <a:pt x="267" y="1509"/>
                  </a:lnTo>
                  <a:lnTo>
                    <a:pt x="1" y="2841"/>
                  </a:lnTo>
                  <a:lnTo>
                    <a:pt x="90" y="3196"/>
                  </a:lnTo>
                  <a:lnTo>
                    <a:pt x="445" y="3018"/>
                  </a:lnTo>
                  <a:lnTo>
                    <a:pt x="977" y="1776"/>
                  </a:lnTo>
                  <a:lnTo>
                    <a:pt x="1421" y="356"/>
                  </a:lnTo>
                  <a:lnTo>
                    <a:pt x="1421" y="89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4452;p49"/>
            <p:cNvSpPr/>
            <p:nvPr/>
          </p:nvSpPr>
          <p:spPr>
            <a:xfrm>
              <a:off x="4179425" y="2456975"/>
              <a:ext cx="33300" cy="84350"/>
            </a:xfrm>
            <a:custGeom>
              <a:avLst/>
              <a:gdLst/>
              <a:ahLst/>
              <a:cxnLst/>
              <a:rect l="l" t="t" r="r" b="b"/>
              <a:pathLst>
                <a:path w="1332" h="3374" extrusionOk="0">
                  <a:moveTo>
                    <a:pt x="977" y="1"/>
                  </a:moveTo>
                  <a:lnTo>
                    <a:pt x="799" y="178"/>
                  </a:lnTo>
                  <a:lnTo>
                    <a:pt x="267" y="1598"/>
                  </a:lnTo>
                  <a:lnTo>
                    <a:pt x="1" y="3107"/>
                  </a:lnTo>
                  <a:lnTo>
                    <a:pt x="89" y="3373"/>
                  </a:lnTo>
                  <a:lnTo>
                    <a:pt x="356" y="3196"/>
                  </a:lnTo>
                  <a:lnTo>
                    <a:pt x="977" y="1865"/>
                  </a:lnTo>
                  <a:lnTo>
                    <a:pt x="1332" y="356"/>
                  </a:lnTo>
                  <a:lnTo>
                    <a:pt x="1332" y="178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4453;p49"/>
            <p:cNvSpPr/>
            <p:nvPr/>
          </p:nvSpPr>
          <p:spPr>
            <a:xfrm>
              <a:off x="4008575" y="2401500"/>
              <a:ext cx="22225" cy="99875"/>
            </a:xfrm>
            <a:custGeom>
              <a:avLst/>
              <a:gdLst/>
              <a:ahLst/>
              <a:cxnLst/>
              <a:rect l="l" t="t" r="r" b="b"/>
              <a:pathLst>
                <a:path w="889" h="3995" extrusionOk="0">
                  <a:moveTo>
                    <a:pt x="1" y="1"/>
                  </a:moveTo>
                  <a:lnTo>
                    <a:pt x="1" y="267"/>
                  </a:lnTo>
                  <a:lnTo>
                    <a:pt x="89" y="1954"/>
                  </a:lnTo>
                  <a:lnTo>
                    <a:pt x="356" y="3729"/>
                  </a:lnTo>
                  <a:lnTo>
                    <a:pt x="622" y="3995"/>
                  </a:lnTo>
                  <a:lnTo>
                    <a:pt x="799" y="3729"/>
                  </a:lnTo>
                  <a:lnTo>
                    <a:pt x="888" y="1954"/>
                  </a:lnTo>
                  <a:lnTo>
                    <a:pt x="533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4454;p49"/>
            <p:cNvSpPr/>
            <p:nvPr/>
          </p:nvSpPr>
          <p:spPr>
            <a:xfrm>
              <a:off x="4092900" y="2481400"/>
              <a:ext cx="26650" cy="108750"/>
            </a:xfrm>
            <a:custGeom>
              <a:avLst/>
              <a:gdLst/>
              <a:ahLst/>
              <a:cxnLst/>
              <a:rect l="l" t="t" r="r" b="b"/>
              <a:pathLst>
                <a:path w="1066" h="4350" extrusionOk="0">
                  <a:moveTo>
                    <a:pt x="533" y="0"/>
                  </a:moveTo>
                  <a:lnTo>
                    <a:pt x="0" y="178"/>
                  </a:lnTo>
                  <a:lnTo>
                    <a:pt x="0" y="444"/>
                  </a:lnTo>
                  <a:lnTo>
                    <a:pt x="89" y="2308"/>
                  </a:lnTo>
                  <a:lnTo>
                    <a:pt x="267" y="4083"/>
                  </a:lnTo>
                  <a:lnTo>
                    <a:pt x="533" y="4349"/>
                  </a:lnTo>
                  <a:lnTo>
                    <a:pt x="799" y="4083"/>
                  </a:lnTo>
                  <a:lnTo>
                    <a:pt x="1065" y="3195"/>
                  </a:lnTo>
                  <a:lnTo>
                    <a:pt x="888" y="1154"/>
                  </a:lnTo>
                  <a:lnTo>
                    <a:pt x="710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4455;p49"/>
            <p:cNvSpPr/>
            <p:nvPr/>
          </p:nvSpPr>
          <p:spPr>
            <a:xfrm>
              <a:off x="4081800" y="2314975"/>
              <a:ext cx="24425" cy="99875"/>
            </a:xfrm>
            <a:custGeom>
              <a:avLst/>
              <a:gdLst/>
              <a:ahLst/>
              <a:cxnLst/>
              <a:rect l="l" t="t" r="r" b="b"/>
              <a:pathLst>
                <a:path w="977" h="3995" extrusionOk="0">
                  <a:moveTo>
                    <a:pt x="89" y="0"/>
                  </a:moveTo>
                  <a:lnTo>
                    <a:pt x="0" y="355"/>
                  </a:lnTo>
                  <a:lnTo>
                    <a:pt x="89" y="2042"/>
                  </a:lnTo>
                  <a:lnTo>
                    <a:pt x="267" y="3728"/>
                  </a:lnTo>
                  <a:lnTo>
                    <a:pt x="444" y="3994"/>
                  </a:lnTo>
                  <a:lnTo>
                    <a:pt x="711" y="3728"/>
                  </a:lnTo>
                  <a:lnTo>
                    <a:pt x="977" y="2042"/>
                  </a:lnTo>
                  <a:lnTo>
                    <a:pt x="799" y="355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4456;p49"/>
            <p:cNvSpPr/>
            <p:nvPr/>
          </p:nvSpPr>
          <p:spPr>
            <a:xfrm>
              <a:off x="4148375" y="2587900"/>
              <a:ext cx="37725" cy="53275"/>
            </a:xfrm>
            <a:custGeom>
              <a:avLst/>
              <a:gdLst/>
              <a:ahLst/>
              <a:cxnLst/>
              <a:rect l="l" t="t" r="r" b="b"/>
              <a:pathLst>
                <a:path w="1509" h="2131" extrusionOk="0">
                  <a:moveTo>
                    <a:pt x="1065" y="0"/>
                  </a:moveTo>
                  <a:lnTo>
                    <a:pt x="799" y="178"/>
                  </a:lnTo>
                  <a:lnTo>
                    <a:pt x="355" y="977"/>
                  </a:lnTo>
                  <a:lnTo>
                    <a:pt x="0" y="1864"/>
                  </a:lnTo>
                  <a:lnTo>
                    <a:pt x="89" y="2130"/>
                  </a:lnTo>
                  <a:lnTo>
                    <a:pt x="444" y="2042"/>
                  </a:lnTo>
                  <a:lnTo>
                    <a:pt x="976" y="1332"/>
                  </a:lnTo>
                  <a:lnTo>
                    <a:pt x="1420" y="533"/>
                  </a:lnTo>
                  <a:lnTo>
                    <a:pt x="1509" y="267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4457;p49"/>
            <p:cNvSpPr/>
            <p:nvPr/>
          </p:nvSpPr>
          <p:spPr>
            <a:xfrm>
              <a:off x="4026325" y="2545725"/>
              <a:ext cx="26650" cy="68825"/>
            </a:xfrm>
            <a:custGeom>
              <a:avLst/>
              <a:gdLst/>
              <a:ahLst/>
              <a:cxnLst/>
              <a:rect l="l" t="t" r="r" b="b"/>
              <a:pathLst>
                <a:path w="1066" h="2753" extrusionOk="0">
                  <a:moveTo>
                    <a:pt x="444" y="1"/>
                  </a:moveTo>
                  <a:lnTo>
                    <a:pt x="1" y="178"/>
                  </a:lnTo>
                  <a:lnTo>
                    <a:pt x="1" y="445"/>
                  </a:lnTo>
                  <a:lnTo>
                    <a:pt x="178" y="977"/>
                  </a:lnTo>
                  <a:lnTo>
                    <a:pt x="267" y="1599"/>
                  </a:lnTo>
                  <a:lnTo>
                    <a:pt x="267" y="2042"/>
                  </a:lnTo>
                  <a:lnTo>
                    <a:pt x="444" y="2486"/>
                  </a:lnTo>
                  <a:lnTo>
                    <a:pt x="533" y="2752"/>
                  </a:lnTo>
                  <a:lnTo>
                    <a:pt x="799" y="2575"/>
                  </a:lnTo>
                  <a:lnTo>
                    <a:pt x="1066" y="2042"/>
                  </a:lnTo>
                  <a:lnTo>
                    <a:pt x="799" y="711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4458;p49"/>
            <p:cNvSpPr/>
            <p:nvPr/>
          </p:nvSpPr>
          <p:spPr>
            <a:xfrm>
              <a:off x="3868800" y="2303875"/>
              <a:ext cx="35525" cy="106525"/>
            </a:xfrm>
            <a:custGeom>
              <a:avLst/>
              <a:gdLst/>
              <a:ahLst/>
              <a:cxnLst/>
              <a:rect l="l" t="t" r="r" b="b"/>
              <a:pathLst>
                <a:path w="1421" h="4261" extrusionOk="0">
                  <a:moveTo>
                    <a:pt x="178" y="1"/>
                  </a:moveTo>
                  <a:lnTo>
                    <a:pt x="0" y="267"/>
                  </a:lnTo>
                  <a:lnTo>
                    <a:pt x="355" y="2220"/>
                  </a:lnTo>
                  <a:lnTo>
                    <a:pt x="976" y="4172"/>
                  </a:lnTo>
                  <a:lnTo>
                    <a:pt x="1243" y="4261"/>
                  </a:lnTo>
                  <a:lnTo>
                    <a:pt x="1420" y="3995"/>
                  </a:lnTo>
                  <a:lnTo>
                    <a:pt x="976" y="2131"/>
                  </a:lnTo>
                  <a:lnTo>
                    <a:pt x="444" y="178"/>
                  </a:lnTo>
                  <a:lnTo>
                    <a:pt x="178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4459;p49"/>
            <p:cNvSpPr/>
            <p:nvPr/>
          </p:nvSpPr>
          <p:spPr>
            <a:xfrm>
              <a:off x="3953100" y="2303875"/>
              <a:ext cx="17775" cy="68825"/>
            </a:xfrm>
            <a:custGeom>
              <a:avLst/>
              <a:gdLst/>
              <a:ahLst/>
              <a:cxnLst/>
              <a:rect l="l" t="t" r="r" b="b"/>
              <a:pathLst>
                <a:path w="711" h="2753" extrusionOk="0">
                  <a:moveTo>
                    <a:pt x="89" y="1"/>
                  </a:moveTo>
                  <a:lnTo>
                    <a:pt x="1" y="267"/>
                  </a:lnTo>
                  <a:lnTo>
                    <a:pt x="1" y="1421"/>
                  </a:lnTo>
                  <a:lnTo>
                    <a:pt x="267" y="2663"/>
                  </a:lnTo>
                  <a:lnTo>
                    <a:pt x="356" y="2752"/>
                  </a:lnTo>
                  <a:lnTo>
                    <a:pt x="622" y="2752"/>
                  </a:lnTo>
                  <a:lnTo>
                    <a:pt x="711" y="2575"/>
                  </a:lnTo>
                  <a:lnTo>
                    <a:pt x="711" y="1421"/>
                  </a:lnTo>
                  <a:lnTo>
                    <a:pt x="622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4460;p49"/>
            <p:cNvSpPr/>
            <p:nvPr/>
          </p:nvSpPr>
          <p:spPr>
            <a:xfrm>
              <a:off x="3842150" y="2468075"/>
              <a:ext cx="55500" cy="91000"/>
            </a:xfrm>
            <a:custGeom>
              <a:avLst/>
              <a:gdLst/>
              <a:ahLst/>
              <a:cxnLst/>
              <a:rect l="l" t="t" r="r" b="b"/>
              <a:pathLst>
                <a:path w="2220" h="3640" extrusionOk="0">
                  <a:moveTo>
                    <a:pt x="445" y="1"/>
                  </a:moveTo>
                  <a:lnTo>
                    <a:pt x="1" y="267"/>
                  </a:lnTo>
                  <a:lnTo>
                    <a:pt x="1" y="622"/>
                  </a:lnTo>
                  <a:lnTo>
                    <a:pt x="711" y="2131"/>
                  </a:lnTo>
                  <a:lnTo>
                    <a:pt x="1687" y="3551"/>
                  </a:lnTo>
                  <a:lnTo>
                    <a:pt x="1865" y="3639"/>
                  </a:lnTo>
                  <a:lnTo>
                    <a:pt x="2220" y="3462"/>
                  </a:lnTo>
                  <a:lnTo>
                    <a:pt x="2220" y="3196"/>
                  </a:lnTo>
                  <a:lnTo>
                    <a:pt x="1599" y="1687"/>
                  </a:lnTo>
                  <a:lnTo>
                    <a:pt x="711" y="267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4461;p49"/>
            <p:cNvSpPr/>
            <p:nvPr/>
          </p:nvSpPr>
          <p:spPr>
            <a:xfrm>
              <a:off x="3928700" y="2476950"/>
              <a:ext cx="46625" cy="99875"/>
            </a:xfrm>
            <a:custGeom>
              <a:avLst/>
              <a:gdLst/>
              <a:ahLst/>
              <a:cxnLst/>
              <a:rect l="l" t="t" r="r" b="b"/>
              <a:pathLst>
                <a:path w="1865" h="3995" extrusionOk="0">
                  <a:moveTo>
                    <a:pt x="444" y="1"/>
                  </a:moveTo>
                  <a:lnTo>
                    <a:pt x="0" y="267"/>
                  </a:lnTo>
                  <a:lnTo>
                    <a:pt x="0" y="533"/>
                  </a:lnTo>
                  <a:lnTo>
                    <a:pt x="444" y="1421"/>
                  </a:lnTo>
                  <a:lnTo>
                    <a:pt x="710" y="2308"/>
                  </a:lnTo>
                  <a:lnTo>
                    <a:pt x="888" y="3107"/>
                  </a:lnTo>
                  <a:lnTo>
                    <a:pt x="1332" y="3817"/>
                  </a:lnTo>
                  <a:lnTo>
                    <a:pt x="1598" y="3995"/>
                  </a:lnTo>
                  <a:lnTo>
                    <a:pt x="1775" y="3728"/>
                  </a:lnTo>
                  <a:lnTo>
                    <a:pt x="1864" y="2841"/>
                  </a:lnTo>
                  <a:lnTo>
                    <a:pt x="1154" y="977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4462;p49"/>
            <p:cNvSpPr/>
            <p:nvPr/>
          </p:nvSpPr>
          <p:spPr>
            <a:xfrm>
              <a:off x="3713475" y="2290575"/>
              <a:ext cx="57700" cy="115400"/>
            </a:xfrm>
            <a:custGeom>
              <a:avLst/>
              <a:gdLst/>
              <a:ahLst/>
              <a:cxnLst/>
              <a:rect l="l" t="t" r="r" b="b"/>
              <a:pathLst>
                <a:path w="2308" h="4616" extrusionOk="0">
                  <a:moveTo>
                    <a:pt x="533" y="0"/>
                  </a:moveTo>
                  <a:lnTo>
                    <a:pt x="89" y="89"/>
                  </a:lnTo>
                  <a:lnTo>
                    <a:pt x="0" y="355"/>
                  </a:lnTo>
                  <a:lnTo>
                    <a:pt x="266" y="1420"/>
                  </a:lnTo>
                  <a:lnTo>
                    <a:pt x="1154" y="3639"/>
                  </a:lnTo>
                  <a:lnTo>
                    <a:pt x="1775" y="4527"/>
                  </a:lnTo>
                  <a:lnTo>
                    <a:pt x="1953" y="4615"/>
                  </a:lnTo>
                  <a:lnTo>
                    <a:pt x="2308" y="4438"/>
                  </a:lnTo>
                  <a:lnTo>
                    <a:pt x="2308" y="4260"/>
                  </a:lnTo>
                  <a:lnTo>
                    <a:pt x="2042" y="3284"/>
                  </a:lnTo>
                  <a:lnTo>
                    <a:pt x="1598" y="2397"/>
                  </a:lnTo>
                  <a:lnTo>
                    <a:pt x="1065" y="1331"/>
                  </a:lnTo>
                  <a:lnTo>
                    <a:pt x="621" y="178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4463;p49"/>
            <p:cNvSpPr/>
            <p:nvPr/>
          </p:nvSpPr>
          <p:spPr>
            <a:xfrm>
              <a:off x="3555925" y="2281700"/>
              <a:ext cx="71025" cy="113175"/>
            </a:xfrm>
            <a:custGeom>
              <a:avLst/>
              <a:gdLst/>
              <a:ahLst/>
              <a:cxnLst/>
              <a:rect l="l" t="t" r="r" b="b"/>
              <a:pathLst>
                <a:path w="2841" h="4527" extrusionOk="0">
                  <a:moveTo>
                    <a:pt x="444" y="0"/>
                  </a:moveTo>
                  <a:lnTo>
                    <a:pt x="1" y="178"/>
                  </a:lnTo>
                  <a:lnTo>
                    <a:pt x="1" y="444"/>
                  </a:lnTo>
                  <a:lnTo>
                    <a:pt x="267" y="1509"/>
                  </a:lnTo>
                  <a:lnTo>
                    <a:pt x="1421" y="3728"/>
                  </a:lnTo>
                  <a:lnTo>
                    <a:pt x="2308" y="4438"/>
                  </a:lnTo>
                  <a:lnTo>
                    <a:pt x="2486" y="4527"/>
                  </a:lnTo>
                  <a:lnTo>
                    <a:pt x="2841" y="4172"/>
                  </a:lnTo>
                  <a:lnTo>
                    <a:pt x="2752" y="3994"/>
                  </a:lnTo>
                  <a:lnTo>
                    <a:pt x="2131" y="3107"/>
                  </a:lnTo>
                  <a:lnTo>
                    <a:pt x="1509" y="2308"/>
                  </a:lnTo>
                  <a:lnTo>
                    <a:pt x="977" y="1331"/>
                  </a:lnTo>
                  <a:lnTo>
                    <a:pt x="622" y="266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4464;p49"/>
            <p:cNvSpPr/>
            <p:nvPr/>
          </p:nvSpPr>
          <p:spPr>
            <a:xfrm>
              <a:off x="3717900" y="2421475"/>
              <a:ext cx="82125" cy="97650"/>
            </a:xfrm>
            <a:custGeom>
              <a:avLst/>
              <a:gdLst/>
              <a:ahLst/>
              <a:cxnLst/>
              <a:rect l="l" t="t" r="r" b="b"/>
              <a:pathLst>
                <a:path w="3285" h="3906" extrusionOk="0">
                  <a:moveTo>
                    <a:pt x="267" y="1"/>
                  </a:moveTo>
                  <a:lnTo>
                    <a:pt x="1" y="267"/>
                  </a:lnTo>
                  <a:lnTo>
                    <a:pt x="89" y="533"/>
                  </a:lnTo>
                  <a:lnTo>
                    <a:pt x="1332" y="2308"/>
                  </a:lnTo>
                  <a:lnTo>
                    <a:pt x="2841" y="3817"/>
                  </a:lnTo>
                  <a:lnTo>
                    <a:pt x="3018" y="3906"/>
                  </a:lnTo>
                  <a:lnTo>
                    <a:pt x="3285" y="3551"/>
                  </a:lnTo>
                  <a:lnTo>
                    <a:pt x="3196" y="3373"/>
                  </a:lnTo>
                  <a:lnTo>
                    <a:pt x="2042" y="1687"/>
                  </a:lnTo>
                  <a:lnTo>
                    <a:pt x="533" y="89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4465;p49"/>
            <p:cNvSpPr/>
            <p:nvPr/>
          </p:nvSpPr>
          <p:spPr>
            <a:xfrm>
              <a:off x="3922050" y="2567925"/>
              <a:ext cx="39950" cy="42175"/>
            </a:xfrm>
            <a:custGeom>
              <a:avLst/>
              <a:gdLst/>
              <a:ahLst/>
              <a:cxnLst/>
              <a:rect l="l" t="t" r="r" b="b"/>
              <a:pathLst>
                <a:path w="1598" h="1687" extrusionOk="0">
                  <a:moveTo>
                    <a:pt x="178" y="1"/>
                  </a:moveTo>
                  <a:lnTo>
                    <a:pt x="0" y="444"/>
                  </a:lnTo>
                  <a:lnTo>
                    <a:pt x="89" y="622"/>
                  </a:lnTo>
                  <a:lnTo>
                    <a:pt x="710" y="1154"/>
                  </a:lnTo>
                  <a:lnTo>
                    <a:pt x="1243" y="1687"/>
                  </a:lnTo>
                  <a:lnTo>
                    <a:pt x="1420" y="1687"/>
                  </a:lnTo>
                  <a:lnTo>
                    <a:pt x="1598" y="1509"/>
                  </a:lnTo>
                  <a:lnTo>
                    <a:pt x="1598" y="977"/>
                  </a:lnTo>
                  <a:lnTo>
                    <a:pt x="888" y="267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427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Baskerville Old Face</vt:lpstr>
      <vt:lpstr>Calibri</vt:lpstr>
      <vt:lpstr>Calibri Light</vt:lpstr>
      <vt:lpstr>Times New Roman</vt:lpstr>
      <vt:lpstr>Office Theme</vt:lpstr>
      <vt:lpstr>Nilai Ketuhanan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Nilai Ketuhanan</dc:title>
  <dc:creator>Windows User</dc:creator>
  <cp:lastModifiedBy>Windows User</cp:lastModifiedBy>
  <cp:revision>1</cp:revision>
  <dcterms:created xsi:type="dcterms:W3CDTF">2020-12-05T07:08:37Z</dcterms:created>
  <dcterms:modified xsi:type="dcterms:W3CDTF">2020-12-05T07:09:27Z</dcterms:modified>
</cp:coreProperties>
</file>