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sldIdLst>
    <p:sldId id="256" r:id="rId3"/>
    <p:sldId id="257" r:id="rId4"/>
    <p:sldId id="258" r:id="rId5"/>
    <p:sldId id="264" r:id="rId6"/>
    <p:sldId id="259" r:id="rId7"/>
    <p:sldId id="260" r:id="rId8"/>
    <p:sldId id="261" r:id="rId9"/>
    <p:sldId id="265" r:id="rId10"/>
    <p:sldId id="262" r:id="rId11"/>
    <p:sldId id="263" r:id="rId1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 y="-9"/>
            <a:ext cx="9144183" cy="6852024"/>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Google Shape;16;p2"/>
          <p:cNvPicPr preferRelativeResize="0"/>
          <p:nvPr/>
        </p:nvPicPr>
        <p:blipFill>
          <a:blip r:embed="rId2">
            <a:alphaModFix/>
          </a:blip>
          <a:stretch>
            <a:fillRect/>
          </a:stretch>
        </p:blipFill>
        <p:spPr>
          <a:xfrm>
            <a:off x="0" y="127"/>
            <a:ext cx="9144002" cy="6857748"/>
          </a:xfrm>
          <a:prstGeom prst="rect">
            <a:avLst/>
          </a:prstGeom>
          <a:noFill/>
          <a:ln>
            <a:noFill/>
          </a:ln>
        </p:spPr>
      </p:pic>
      <p:sp>
        <p:nvSpPr>
          <p:cNvPr id="17" name="Google Shape;17;p2"/>
          <p:cNvSpPr/>
          <p:nvPr/>
        </p:nvSpPr>
        <p:spPr>
          <a:xfrm>
            <a:off x="2281500" y="2042600"/>
            <a:ext cx="4581000" cy="2772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2700000" y="2389417"/>
            <a:ext cx="3744000" cy="13692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5300" b="1">
                <a:solidFill>
                  <a:srgbClr val="FAF2D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19" name="Google Shape;19;p2"/>
          <p:cNvSpPr txBox="1">
            <a:spLocks noGrp="1"/>
          </p:cNvSpPr>
          <p:nvPr>
            <p:ph type="subTitle" idx="1"/>
          </p:nvPr>
        </p:nvSpPr>
        <p:spPr>
          <a:xfrm>
            <a:off x="2700000" y="3758617"/>
            <a:ext cx="3744000" cy="7768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1600">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5"/>
        <p:cNvGrpSpPr/>
        <p:nvPr/>
      </p:nvGrpSpPr>
      <p:grpSpPr>
        <a:xfrm>
          <a:off x="0" y="0"/>
          <a:ext cx="0" cy="0"/>
          <a:chOff x="0" y="0"/>
          <a:chExt cx="0" cy="0"/>
        </a:xfrm>
      </p:grpSpPr>
      <p:grpSp>
        <p:nvGrpSpPr>
          <p:cNvPr id="126" name="Google Shape;126;p11"/>
          <p:cNvGrpSpPr/>
          <p:nvPr/>
        </p:nvGrpSpPr>
        <p:grpSpPr>
          <a:xfrm>
            <a:off x="-154975" y="-812790"/>
            <a:ext cx="9298981" cy="7672924"/>
            <a:chOff x="-154975" y="-609593"/>
            <a:chExt cx="9298981" cy="5754693"/>
          </a:xfrm>
        </p:grpSpPr>
        <p:sp>
          <p:nvSpPr>
            <p:cNvPr id="127" name="Google Shape;127;p11"/>
            <p:cNvSpPr/>
            <p:nvPr/>
          </p:nvSpPr>
          <p:spPr>
            <a:xfrm rot="10800000" flipH="1">
              <a:off x="7080900" y="4151542"/>
              <a:ext cx="2063105" cy="9935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5170034" y="2559394"/>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1" name="Google Shape;131;p11"/>
          <p:cNvSpPr txBox="1">
            <a:spLocks noGrp="1"/>
          </p:cNvSpPr>
          <p:nvPr>
            <p:ph type="title"/>
          </p:nvPr>
        </p:nvSpPr>
        <p:spPr>
          <a:xfrm>
            <a:off x="2015850" y="720000"/>
            <a:ext cx="51123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algn="ctr" rtl="0">
              <a:spcBef>
                <a:spcPts val="0"/>
              </a:spcBef>
              <a:spcAft>
                <a:spcPts val="0"/>
              </a:spcAft>
              <a:buNone/>
              <a:defRPr sz="3500" b="1">
                <a:solidFill>
                  <a:srgbClr val="EA8C6D"/>
                </a:solidFill>
              </a:defRPr>
            </a:lvl2pPr>
            <a:lvl3pPr lvl="2" algn="ctr" rtl="0">
              <a:spcBef>
                <a:spcPts val="0"/>
              </a:spcBef>
              <a:spcAft>
                <a:spcPts val="0"/>
              </a:spcAft>
              <a:buNone/>
              <a:defRPr sz="3500" b="1">
                <a:solidFill>
                  <a:srgbClr val="EA8C6D"/>
                </a:solidFill>
              </a:defRPr>
            </a:lvl3pPr>
            <a:lvl4pPr lvl="3" algn="ctr" rtl="0">
              <a:spcBef>
                <a:spcPts val="0"/>
              </a:spcBef>
              <a:spcAft>
                <a:spcPts val="0"/>
              </a:spcAft>
              <a:buNone/>
              <a:defRPr sz="3500" b="1">
                <a:solidFill>
                  <a:srgbClr val="EA8C6D"/>
                </a:solidFill>
              </a:defRPr>
            </a:lvl4pPr>
            <a:lvl5pPr lvl="4" algn="ctr" rtl="0">
              <a:spcBef>
                <a:spcPts val="0"/>
              </a:spcBef>
              <a:spcAft>
                <a:spcPts val="0"/>
              </a:spcAft>
              <a:buNone/>
              <a:defRPr sz="3500" b="1">
                <a:solidFill>
                  <a:srgbClr val="EA8C6D"/>
                </a:solidFill>
              </a:defRPr>
            </a:lvl5pPr>
            <a:lvl6pPr lvl="5" algn="ctr" rtl="0">
              <a:spcBef>
                <a:spcPts val="0"/>
              </a:spcBef>
              <a:spcAft>
                <a:spcPts val="0"/>
              </a:spcAft>
              <a:buNone/>
              <a:defRPr sz="3500" b="1">
                <a:solidFill>
                  <a:srgbClr val="EA8C6D"/>
                </a:solidFill>
              </a:defRPr>
            </a:lvl6pPr>
            <a:lvl7pPr lvl="6" algn="ctr" rtl="0">
              <a:spcBef>
                <a:spcPts val="0"/>
              </a:spcBef>
              <a:spcAft>
                <a:spcPts val="0"/>
              </a:spcAft>
              <a:buNone/>
              <a:defRPr sz="3500" b="1">
                <a:solidFill>
                  <a:srgbClr val="EA8C6D"/>
                </a:solidFill>
              </a:defRPr>
            </a:lvl7pPr>
            <a:lvl8pPr lvl="7" algn="ctr" rtl="0">
              <a:spcBef>
                <a:spcPts val="0"/>
              </a:spcBef>
              <a:spcAft>
                <a:spcPts val="0"/>
              </a:spcAft>
              <a:buNone/>
              <a:defRPr sz="3500" b="1">
                <a:solidFill>
                  <a:srgbClr val="EA8C6D"/>
                </a:solidFill>
              </a:defRPr>
            </a:lvl8pPr>
            <a:lvl9pPr lvl="8" algn="ctr" rtl="0">
              <a:spcBef>
                <a:spcPts val="0"/>
              </a:spcBef>
              <a:spcAft>
                <a:spcPts val="0"/>
              </a:spcAft>
              <a:buNone/>
              <a:defRPr sz="3500" b="1">
                <a:solidFill>
                  <a:srgbClr val="EA8C6D"/>
                </a:solidFill>
              </a:defRPr>
            </a:lvl9pPr>
          </a:lstStyle>
          <a:p>
            <a:r>
              <a:rPr lang="en-US" smtClean="0"/>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015850" y="720000"/>
            <a:ext cx="51123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algn="ctr" rtl="0">
              <a:spcBef>
                <a:spcPts val="0"/>
              </a:spcBef>
              <a:spcAft>
                <a:spcPts val="0"/>
              </a:spcAft>
              <a:buNone/>
              <a:defRPr sz="3500" b="1">
                <a:solidFill>
                  <a:srgbClr val="EA8C6D"/>
                </a:solidFill>
              </a:defRPr>
            </a:lvl2pPr>
            <a:lvl3pPr lvl="2" algn="ctr" rtl="0">
              <a:spcBef>
                <a:spcPts val="0"/>
              </a:spcBef>
              <a:spcAft>
                <a:spcPts val="0"/>
              </a:spcAft>
              <a:buNone/>
              <a:defRPr sz="3500" b="1">
                <a:solidFill>
                  <a:srgbClr val="EA8C6D"/>
                </a:solidFill>
              </a:defRPr>
            </a:lvl3pPr>
            <a:lvl4pPr lvl="3" algn="ctr" rtl="0">
              <a:spcBef>
                <a:spcPts val="0"/>
              </a:spcBef>
              <a:spcAft>
                <a:spcPts val="0"/>
              </a:spcAft>
              <a:buNone/>
              <a:defRPr sz="3500" b="1">
                <a:solidFill>
                  <a:srgbClr val="EA8C6D"/>
                </a:solidFill>
              </a:defRPr>
            </a:lvl4pPr>
            <a:lvl5pPr lvl="4" algn="ctr" rtl="0">
              <a:spcBef>
                <a:spcPts val="0"/>
              </a:spcBef>
              <a:spcAft>
                <a:spcPts val="0"/>
              </a:spcAft>
              <a:buNone/>
              <a:defRPr sz="3500" b="1">
                <a:solidFill>
                  <a:srgbClr val="EA8C6D"/>
                </a:solidFill>
              </a:defRPr>
            </a:lvl5pPr>
            <a:lvl6pPr lvl="5" algn="ctr" rtl="0">
              <a:spcBef>
                <a:spcPts val="0"/>
              </a:spcBef>
              <a:spcAft>
                <a:spcPts val="0"/>
              </a:spcAft>
              <a:buNone/>
              <a:defRPr sz="3500" b="1">
                <a:solidFill>
                  <a:srgbClr val="EA8C6D"/>
                </a:solidFill>
              </a:defRPr>
            </a:lvl6pPr>
            <a:lvl7pPr lvl="6" algn="ctr" rtl="0">
              <a:spcBef>
                <a:spcPts val="0"/>
              </a:spcBef>
              <a:spcAft>
                <a:spcPts val="0"/>
              </a:spcAft>
              <a:buNone/>
              <a:defRPr sz="3500" b="1">
                <a:solidFill>
                  <a:srgbClr val="EA8C6D"/>
                </a:solidFill>
              </a:defRPr>
            </a:lvl7pPr>
            <a:lvl8pPr lvl="7" algn="ctr" rtl="0">
              <a:spcBef>
                <a:spcPts val="0"/>
              </a:spcBef>
              <a:spcAft>
                <a:spcPts val="0"/>
              </a:spcAft>
              <a:buNone/>
              <a:defRPr sz="3500" b="1">
                <a:solidFill>
                  <a:srgbClr val="EA8C6D"/>
                </a:solidFill>
              </a:defRPr>
            </a:lvl8pPr>
            <a:lvl9pPr lvl="8" algn="ctr" rtl="0">
              <a:spcBef>
                <a:spcPts val="0"/>
              </a:spcBef>
              <a:spcAft>
                <a:spcPts val="0"/>
              </a:spcAft>
              <a:buNone/>
              <a:defRPr sz="3500" b="1">
                <a:solidFill>
                  <a:srgbClr val="EA8C6D"/>
                </a:solidFill>
              </a:defRPr>
            </a:lvl9pPr>
          </a:lstStyle>
          <a:p>
            <a:r>
              <a:rPr lang="en-US" smtClean="0"/>
              <a:t>Click to edit Master title style</a:t>
            </a:r>
            <a:endParaRPr/>
          </a:p>
        </p:txBody>
      </p:sp>
      <p:grpSp>
        <p:nvGrpSpPr>
          <p:cNvPr id="134" name="Google Shape;134;p12"/>
          <p:cNvGrpSpPr/>
          <p:nvPr/>
        </p:nvGrpSpPr>
        <p:grpSpPr>
          <a:xfrm>
            <a:off x="-307375" y="-304800"/>
            <a:ext cx="9451375"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9"/>
        <p:cNvGrpSpPr/>
        <p:nvPr/>
      </p:nvGrpSpPr>
      <p:grpSpPr>
        <a:xfrm>
          <a:off x="0" y="0"/>
          <a:ext cx="0" cy="0"/>
          <a:chOff x="0" y="0"/>
          <a:chExt cx="0" cy="0"/>
        </a:xfrm>
      </p:grpSpPr>
      <p:grpSp>
        <p:nvGrpSpPr>
          <p:cNvPr id="140" name="Google Shape;140;p13"/>
          <p:cNvGrpSpPr/>
          <p:nvPr/>
        </p:nvGrpSpPr>
        <p:grpSpPr>
          <a:xfrm flipH="1">
            <a:off x="-2575" y="-406390"/>
            <a:ext cx="9832375" cy="7266524"/>
            <a:chOff x="-688375" y="-304793"/>
            <a:chExt cx="9832375" cy="5449893"/>
          </a:xfrm>
        </p:grpSpPr>
        <p:grpSp>
          <p:nvGrpSpPr>
            <p:cNvPr id="141" name="Google Shape;141;p13"/>
            <p:cNvGrpSpPr/>
            <p:nvPr/>
          </p:nvGrpSpPr>
          <p:grpSpPr>
            <a:xfrm>
              <a:off x="-688375" y="-304793"/>
              <a:ext cx="3472736" cy="2184757"/>
              <a:chOff x="4984129" y="2665622"/>
              <a:chExt cx="1210350" cy="761425"/>
            </a:xfrm>
          </p:grpSpPr>
          <p:sp>
            <p:nvSpPr>
              <p:cNvPr id="142" name="Google Shape;142;p13"/>
              <p:cNvSpPr/>
              <p:nvPr/>
            </p:nvSpPr>
            <p:spPr>
              <a:xfrm>
                <a:off x="4984129" y="2665622"/>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4984129" y="2665622"/>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13"/>
          <p:cNvSpPr txBox="1">
            <a:spLocks noGrp="1"/>
          </p:cNvSpPr>
          <p:nvPr>
            <p:ph type="title"/>
          </p:nvPr>
        </p:nvSpPr>
        <p:spPr>
          <a:xfrm>
            <a:off x="928525" y="2804405"/>
            <a:ext cx="1968600" cy="52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3300"/>
              <a:buNone/>
              <a:defRPr sz="3000" b="1"/>
            </a:lvl1pPr>
            <a:lvl2pPr lvl="1" algn="ctr" rtl="0">
              <a:spcBef>
                <a:spcPts val="0"/>
              </a:spcBef>
              <a:spcAft>
                <a:spcPts val="0"/>
              </a:spcAft>
              <a:buClr>
                <a:srgbClr val="EA8C6D"/>
              </a:buClr>
              <a:buSzPts val="2800"/>
              <a:buNone/>
              <a:defRPr b="1">
                <a:solidFill>
                  <a:srgbClr val="EA8C6D"/>
                </a:solidFill>
              </a:defRPr>
            </a:lvl2pPr>
            <a:lvl3pPr lvl="2" algn="ctr" rtl="0">
              <a:spcBef>
                <a:spcPts val="0"/>
              </a:spcBef>
              <a:spcAft>
                <a:spcPts val="0"/>
              </a:spcAft>
              <a:buClr>
                <a:srgbClr val="EA8C6D"/>
              </a:buClr>
              <a:buSzPts val="2800"/>
              <a:buNone/>
              <a:defRPr b="1">
                <a:solidFill>
                  <a:srgbClr val="EA8C6D"/>
                </a:solidFill>
              </a:defRPr>
            </a:lvl3pPr>
            <a:lvl4pPr lvl="3" algn="ctr" rtl="0">
              <a:spcBef>
                <a:spcPts val="0"/>
              </a:spcBef>
              <a:spcAft>
                <a:spcPts val="0"/>
              </a:spcAft>
              <a:buClr>
                <a:srgbClr val="EA8C6D"/>
              </a:buClr>
              <a:buSzPts val="2800"/>
              <a:buNone/>
              <a:defRPr b="1">
                <a:solidFill>
                  <a:srgbClr val="EA8C6D"/>
                </a:solidFill>
              </a:defRPr>
            </a:lvl4pPr>
            <a:lvl5pPr lvl="4" algn="ctr" rtl="0">
              <a:spcBef>
                <a:spcPts val="0"/>
              </a:spcBef>
              <a:spcAft>
                <a:spcPts val="0"/>
              </a:spcAft>
              <a:buClr>
                <a:srgbClr val="EA8C6D"/>
              </a:buClr>
              <a:buSzPts val="2800"/>
              <a:buNone/>
              <a:defRPr b="1">
                <a:solidFill>
                  <a:srgbClr val="EA8C6D"/>
                </a:solidFill>
              </a:defRPr>
            </a:lvl5pPr>
            <a:lvl6pPr lvl="5" algn="ctr" rtl="0">
              <a:spcBef>
                <a:spcPts val="0"/>
              </a:spcBef>
              <a:spcAft>
                <a:spcPts val="0"/>
              </a:spcAft>
              <a:buClr>
                <a:srgbClr val="EA8C6D"/>
              </a:buClr>
              <a:buSzPts val="2800"/>
              <a:buNone/>
              <a:defRPr b="1">
                <a:solidFill>
                  <a:srgbClr val="EA8C6D"/>
                </a:solidFill>
              </a:defRPr>
            </a:lvl6pPr>
            <a:lvl7pPr lvl="6" algn="ctr" rtl="0">
              <a:spcBef>
                <a:spcPts val="0"/>
              </a:spcBef>
              <a:spcAft>
                <a:spcPts val="0"/>
              </a:spcAft>
              <a:buClr>
                <a:srgbClr val="EA8C6D"/>
              </a:buClr>
              <a:buSzPts val="2800"/>
              <a:buNone/>
              <a:defRPr b="1">
                <a:solidFill>
                  <a:srgbClr val="EA8C6D"/>
                </a:solidFill>
              </a:defRPr>
            </a:lvl7pPr>
            <a:lvl8pPr lvl="7" algn="ctr" rtl="0">
              <a:spcBef>
                <a:spcPts val="0"/>
              </a:spcBef>
              <a:spcAft>
                <a:spcPts val="0"/>
              </a:spcAft>
              <a:buClr>
                <a:srgbClr val="EA8C6D"/>
              </a:buClr>
              <a:buSzPts val="2800"/>
              <a:buNone/>
              <a:defRPr b="1">
                <a:solidFill>
                  <a:srgbClr val="EA8C6D"/>
                </a:solidFill>
              </a:defRPr>
            </a:lvl8pPr>
            <a:lvl9pPr lvl="8" algn="ctr"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146" name="Google Shape;146;p13"/>
          <p:cNvSpPr txBox="1">
            <a:spLocks noGrp="1"/>
          </p:cNvSpPr>
          <p:nvPr>
            <p:ph type="subTitle" idx="1"/>
          </p:nvPr>
        </p:nvSpPr>
        <p:spPr>
          <a:xfrm>
            <a:off x="737425" y="3327033"/>
            <a:ext cx="2350800" cy="67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47" name="Google Shape;147;p13"/>
          <p:cNvSpPr txBox="1">
            <a:spLocks noGrp="1"/>
          </p:cNvSpPr>
          <p:nvPr>
            <p:ph type="title" idx="2"/>
          </p:nvPr>
        </p:nvSpPr>
        <p:spPr>
          <a:xfrm>
            <a:off x="3587700" y="2804405"/>
            <a:ext cx="1968600" cy="52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3300"/>
              <a:buNone/>
              <a:defRPr sz="3000" b="1"/>
            </a:lvl1pPr>
            <a:lvl2pPr lvl="1" algn="ctr" rtl="0">
              <a:spcBef>
                <a:spcPts val="0"/>
              </a:spcBef>
              <a:spcAft>
                <a:spcPts val="0"/>
              </a:spcAft>
              <a:buClr>
                <a:srgbClr val="EA8C6D"/>
              </a:buClr>
              <a:buSzPts val="2800"/>
              <a:buNone/>
              <a:defRPr b="1">
                <a:solidFill>
                  <a:srgbClr val="EA8C6D"/>
                </a:solidFill>
              </a:defRPr>
            </a:lvl2pPr>
            <a:lvl3pPr lvl="2" algn="ctr" rtl="0">
              <a:spcBef>
                <a:spcPts val="0"/>
              </a:spcBef>
              <a:spcAft>
                <a:spcPts val="0"/>
              </a:spcAft>
              <a:buClr>
                <a:srgbClr val="EA8C6D"/>
              </a:buClr>
              <a:buSzPts val="2800"/>
              <a:buNone/>
              <a:defRPr b="1">
                <a:solidFill>
                  <a:srgbClr val="EA8C6D"/>
                </a:solidFill>
              </a:defRPr>
            </a:lvl3pPr>
            <a:lvl4pPr lvl="3" algn="ctr" rtl="0">
              <a:spcBef>
                <a:spcPts val="0"/>
              </a:spcBef>
              <a:spcAft>
                <a:spcPts val="0"/>
              </a:spcAft>
              <a:buClr>
                <a:srgbClr val="EA8C6D"/>
              </a:buClr>
              <a:buSzPts val="2800"/>
              <a:buNone/>
              <a:defRPr b="1">
                <a:solidFill>
                  <a:srgbClr val="EA8C6D"/>
                </a:solidFill>
              </a:defRPr>
            </a:lvl4pPr>
            <a:lvl5pPr lvl="4" algn="ctr" rtl="0">
              <a:spcBef>
                <a:spcPts val="0"/>
              </a:spcBef>
              <a:spcAft>
                <a:spcPts val="0"/>
              </a:spcAft>
              <a:buClr>
                <a:srgbClr val="EA8C6D"/>
              </a:buClr>
              <a:buSzPts val="2800"/>
              <a:buNone/>
              <a:defRPr b="1">
                <a:solidFill>
                  <a:srgbClr val="EA8C6D"/>
                </a:solidFill>
              </a:defRPr>
            </a:lvl5pPr>
            <a:lvl6pPr lvl="5" algn="ctr" rtl="0">
              <a:spcBef>
                <a:spcPts val="0"/>
              </a:spcBef>
              <a:spcAft>
                <a:spcPts val="0"/>
              </a:spcAft>
              <a:buClr>
                <a:srgbClr val="EA8C6D"/>
              </a:buClr>
              <a:buSzPts val="2800"/>
              <a:buNone/>
              <a:defRPr b="1">
                <a:solidFill>
                  <a:srgbClr val="EA8C6D"/>
                </a:solidFill>
              </a:defRPr>
            </a:lvl6pPr>
            <a:lvl7pPr lvl="6" algn="ctr" rtl="0">
              <a:spcBef>
                <a:spcPts val="0"/>
              </a:spcBef>
              <a:spcAft>
                <a:spcPts val="0"/>
              </a:spcAft>
              <a:buClr>
                <a:srgbClr val="EA8C6D"/>
              </a:buClr>
              <a:buSzPts val="2800"/>
              <a:buNone/>
              <a:defRPr b="1">
                <a:solidFill>
                  <a:srgbClr val="EA8C6D"/>
                </a:solidFill>
              </a:defRPr>
            </a:lvl7pPr>
            <a:lvl8pPr lvl="7" algn="ctr" rtl="0">
              <a:spcBef>
                <a:spcPts val="0"/>
              </a:spcBef>
              <a:spcAft>
                <a:spcPts val="0"/>
              </a:spcAft>
              <a:buClr>
                <a:srgbClr val="EA8C6D"/>
              </a:buClr>
              <a:buSzPts val="2800"/>
              <a:buNone/>
              <a:defRPr b="1">
                <a:solidFill>
                  <a:srgbClr val="EA8C6D"/>
                </a:solidFill>
              </a:defRPr>
            </a:lvl8pPr>
            <a:lvl9pPr lvl="8" algn="ctr"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148" name="Google Shape;148;p13"/>
          <p:cNvSpPr txBox="1">
            <a:spLocks noGrp="1"/>
          </p:cNvSpPr>
          <p:nvPr>
            <p:ph type="subTitle" idx="3"/>
          </p:nvPr>
        </p:nvSpPr>
        <p:spPr>
          <a:xfrm>
            <a:off x="3396600" y="3327033"/>
            <a:ext cx="2350800" cy="67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49" name="Google Shape;149;p13"/>
          <p:cNvSpPr txBox="1">
            <a:spLocks noGrp="1"/>
          </p:cNvSpPr>
          <p:nvPr>
            <p:ph type="title" idx="4"/>
          </p:nvPr>
        </p:nvSpPr>
        <p:spPr>
          <a:xfrm>
            <a:off x="928525" y="4931700"/>
            <a:ext cx="1968600" cy="52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3300"/>
              <a:buNone/>
              <a:defRPr sz="3000" b="1"/>
            </a:lvl1pPr>
            <a:lvl2pPr lvl="1" algn="ctr" rtl="0">
              <a:spcBef>
                <a:spcPts val="0"/>
              </a:spcBef>
              <a:spcAft>
                <a:spcPts val="0"/>
              </a:spcAft>
              <a:buClr>
                <a:srgbClr val="EA8C6D"/>
              </a:buClr>
              <a:buSzPts val="2800"/>
              <a:buNone/>
              <a:defRPr b="1">
                <a:solidFill>
                  <a:srgbClr val="EA8C6D"/>
                </a:solidFill>
              </a:defRPr>
            </a:lvl2pPr>
            <a:lvl3pPr lvl="2" algn="ctr" rtl="0">
              <a:spcBef>
                <a:spcPts val="0"/>
              </a:spcBef>
              <a:spcAft>
                <a:spcPts val="0"/>
              </a:spcAft>
              <a:buClr>
                <a:srgbClr val="EA8C6D"/>
              </a:buClr>
              <a:buSzPts val="2800"/>
              <a:buNone/>
              <a:defRPr b="1">
                <a:solidFill>
                  <a:srgbClr val="EA8C6D"/>
                </a:solidFill>
              </a:defRPr>
            </a:lvl3pPr>
            <a:lvl4pPr lvl="3" algn="ctr" rtl="0">
              <a:spcBef>
                <a:spcPts val="0"/>
              </a:spcBef>
              <a:spcAft>
                <a:spcPts val="0"/>
              </a:spcAft>
              <a:buClr>
                <a:srgbClr val="EA8C6D"/>
              </a:buClr>
              <a:buSzPts val="2800"/>
              <a:buNone/>
              <a:defRPr b="1">
                <a:solidFill>
                  <a:srgbClr val="EA8C6D"/>
                </a:solidFill>
              </a:defRPr>
            </a:lvl4pPr>
            <a:lvl5pPr lvl="4" algn="ctr" rtl="0">
              <a:spcBef>
                <a:spcPts val="0"/>
              </a:spcBef>
              <a:spcAft>
                <a:spcPts val="0"/>
              </a:spcAft>
              <a:buClr>
                <a:srgbClr val="EA8C6D"/>
              </a:buClr>
              <a:buSzPts val="2800"/>
              <a:buNone/>
              <a:defRPr b="1">
                <a:solidFill>
                  <a:srgbClr val="EA8C6D"/>
                </a:solidFill>
              </a:defRPr>
            </a:lvl5pPr>
            <a:lvl6pPr lvl="5" algn="ctr" rtl="0">
              <a:spcBef>
                <a:spcPts val="0"/>
              </a:spcBef>
              <a:spcAft>
                <a:spcPts val="0"/>
              </a:spcAft>
              <a:buClr>
                <a:srgbClr val="EA8C6D"/>
              </a:buClr>
              <a:buSzPts val="2800"/>
              <a:buNone/>
              <a:defRPr b="1">
                <a:solidFill>
                  <a:srgbClr val="EA8C6D"/>
                </a:solidFill>
              </a:defRPr>
            </a:lvl6pPr>
            <a:lvl7pPr lvl="6" algn="ctr" rtl="0">
              <a:spcBef>
                <a:spcPts val="0"/>
              </a:spcBef>
              <a:spcAft>
                <a:spcPts val="0"/>
              </a:spcAft>
              <a:buClr>
                <a:srgbClr val="EA8C6D"/>
              </a:buClr>
              <a:buSzPts val="2800"/>
              <a:buNone/>
              <a:defRPr b="1">
                <a:solidFill>
                  <a:srgbClr val="EA8C6D"/>
                </a:solidFill>
              </a:defRPr>
            </a:lvl7pPr>
            <a:lvl8pPr lvl="7" algn="ctr" rtl="0">
              <a:spcBef>
                <a:spcPts val="0"/>
              </a:spcBef>
              <a:spcAft>
                <a:spcPts val="0"/>
              </a:spcAft>
              <a:buClr>
                <a:srgbClr val="EA8C6D"/>
              </a:buClr>
              <a:buSzPts val="2800"/>
              <a:buNone/>
              <a:defRPr b="1">
                <a:solidFill>
                  <a:srgbClr val="EA8C6D"/>
                </a:solidFill>
              </a:defRPr>
            </a:lvl8pPr>
            <a:lvl9pPr lvl="8" algn="ctr"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150" name="Google Shape;150;p13"/>
          <p:cNvSpPr txBox="1">
            <a:spLocks noGrp="1"/>
          </p:cNvSpPr>
          <p:nvPr>
            <p:ph type="subTitle" idx="5"/>
          </p:nvPr>
        </p:nvSpPr>
        <p:spPr>
          <a:xfrm>
            <a:off x="737425" y="5454300"/>
            <a:ext cx="2350800" cy="67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51" name="Google Shape;151;p13"/>
          <p:cNvSpPr txBox="1">
            <a:spLocks noGrp="1"/>
          </p:cNvSpPr>
          <p:nvPr>
            <p:ph type="title" idx="6"/>
          </p:nvPr>
        </p:nvSpPr>
        <p:spPr>
          <a:xfrm>
            <a:off x="3587700" y="4931700"/>
            <a:ext cx="1968600" cy="52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3300"/>
              <a:buNone/>
              <a:defRPr sz="3000" b="1"/>
            </a:lvl1pPr>
            <a:lvl2pPr lvl="1" algn="ctr" rtl="0">
              <a:spcBef>
                <a:spcPts val="0"/>
              </a:spcBef>
              <a:spcAft>
                <a:spcPts val="0"/>
              </a:spcAft>
              <a:buClr>
                <a:srgbClr val="EA8C6D"/>
              </a:buClr>
              <a:buSzPts val="2800"/>
              <a:buNone/>
              <a:defRPr b="1">
                <a:solidFill>
                  <a:srgbClr val="EA8C6D"/>
                </a:solidFill>
              </a:defRPr>
            </a:lvl2pPr>
            <a:lvl3pPr lvl="2" algn="ctr" rtl="0">
              <a:spcBef>
                <a:spcPts val="0"/>
              </a:spcBef>
              <a:spcAft>
                <a:spcPts val="0"/>
              </a:spcAft>
              <a:buClr>
                <a:srgbClr val="EA8C6D"/>
              </a:buClr>
              <a:buSzPts val="2800"/>
              <a:buNone/>
              <a:defRPr b="1">
                <a:solidFill>
                  <a:srgbClr val="EA8C6D"/>
                </a:solidFill>
              </a:defRPr>
            </a:lvl3pPr>
            <a:lvl4pPr lvl="3" algn="ctr" rtl="0">
              <a:spcBef>
                <a:spcPts val="0"/>
              </a:spcBef>
              <a:spcAft>
                <a:spcPts val="0"/>
              </a:spcAft>
              <a:buClr>
                <a:srgbClr val="EA8C6D"/>
              </a:buClr>
              <a:buSzPts val="2800"/>
              <a:buNone/>
              <a:defRPr b="1">
                <a:solidFill>
                  <a:srgbClr val="EA8C6D"/>
                </a:solidFill>
              </a:defRPr>
            </a:lvl4pPr>
            <a:lvl5pPr lvl="4" algn="ctr" rtl="0">
              <a:spcBef>
                <a:spcPts val="0"/>
              </a:spcBef>
              <a:spcAft>
                <a:spcPts val="0"/>
              </a:spcAft>
              <a:buClr>
                <a:srgbClr val="EA8C6D"/>
              </a:buClr>
              <a:buSzPts val="2800"/>
              <a:buNone/>
              <a:defRPr b="1">
                <a:solidFill>
                  <a:srgbClr val="EA8C6D"/>
                </a:solidFill>
              </a:defRPr>
            </a:lvl5pPr>
            <a:lvl6pPr lvl="5" algn="ctr" rtl="0">
              <a:spcBef>
                <a:spcPts val="0"/>
              </a:spcBef>
              <a:spcAft>
                <a:spcPts val="0"/>
              </a:spcAft>
              <a:buClr>
                <a:srgbClr val="EA8C6D"/>
              </a:buClr>
              <a:buSzPts val="2800"/>
              <a:buNone/>
              <a:defRPr b="1">
                <a:solidFill>
                  <a:srgbClr val="EA8C6D"/>
                </a:solidFill>
              </a:defRPr>
            </a:lvl6pPr>
            <a:lvl7pPr lvl="6" algn="ctr" rtl="0">
              <a:spcBef>
                <a:spcPts val="0"/>
              </a:spcBef>
              <a:spcAft>
                <a:spcPts val="0"/>
              </a:spcAft>
              <a:buClr>
                <a:srgbClr val="EA8C6D"/>
              </a:buClr>
              <a:buSzPts val="2800"/>
              <a:buNone/>
              <a:defRPr b="1">
                <a:solidFill>
                  <a:srgbClr val="EA8C6D"/>
                </a:solidFill>
              </a:defRPr>
            </a:lvl7pPr>
            <a:lvl8pPr lvl="7" algn="ctr" rtl="0">
              <a:spcBef>
                <a:spcPts val="0"/>
              </a:spcBef>
              <a:spcAft>
                <a:spcPts val="0"/>
              </a:spcAft>
              <a:buClr>
                <a:srgbClr val="EA8C6D"/>
              </a:buClr>
              <a:buSzPts val="2800"/>
              <a:buNone/>
              <a:defRPr b="1">
                <a:solidFill>
                  <a:srgbClr val="EA8C6D"/>
                </a:solidFill>
              </a:defRPr>
            </a:lvl8pPr>
            <a:lvl9pPr lvl="8" algn="ctr"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152" name="Google Shape;152;p13"/>
          <p:cNvSpPr txBox="1">
            <a:spLocks noGrp="1"/>
          </p:cNvSpPr>
          <p:nvPr>
            <p:ph type="subTitle" idx="7"/>
          </p:nvPr>
        </p:nvSpPr>
        <p:spPr>
          <a:xfrm>
            <a:off x="3396600" y="5454300"/>
            <a:ext cx="2350800" cy="67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53" name="Google Shape;153;p13"/>
          <p:cNvSpPr txBox="1">
            <a:spLocks noGrp="1"/>
          </p:cNvSpPr>
          <p:nvPr>
            <p:ph type="title" idx="8"/>
          </p:nvPr>
        </p:nvSpPr>
        <p:spPr>
          <a:xfrm>
            <a:off x="6246875" y="2804405"/>
            <a:ext cx="1968600" cy="52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3300"/>
              <a:buNone/>
              <a:defRPr sz="3000" b="1"/>
            </a:lvl1pPr>
            <a:lvl2pPr lvl="1" algn="ctr" rtl="0">
              <a:spcBef>
                <a:spcPts val="0"/>
              </a:spcBef>
              <a:spcAft>
                <a:spcPts val="0"/>
              </a:spcAft>
              <a:buClr>
                <a:srgbClr val="EA8C6D"/>
              </a:buClr>
              <a:buSzPts val="2800"/>
              <a:buNone/>
              <a:defRPr b="1">
                <a:solidFill>
                  <a:srgbClr val="EA8C6D"/>
                </a:solidFill>
              </a:defRPr>
            </a:lvl2pPr>
            <a:lvl3pPr lvl="2" algn="ctr" rtl="0">
              <a:spcBef>
                <a:spcPts val="0"/>
              </a:spcBef>
              <a:spcAft>
                <a:spcPts val="0"/>
              </a:spcAft>
              <a:buClr>
                <a:srgbClr val="EA8C6D"/>
              </a:buClr>
              <a:buSzPts val="2800"/>
              <a:buNone/>
              <a:defRPr b="1">
                <a:solidFill>
                  <a:srgbClr val="EA8C6D"/>
                </a:solidFill>
              </a:defRPr>
            </a:lvl3pPr>
            <a:lvl4pPr lvl="3" algn="ctr" rtl="0">
              <a:spcBef>
                <a:spcPts val="0"/>
              </a:spcBef>
              <a:spcAft>
                <a:spcPts val="0"/>
              </a:spcAft>
              <a:buClr>
                <a:srgbClr val="EA8C6D"/>
              </a:buClr>
              <a:buSzPts val="2800"/>
              <a:buNone/>
              <a:defRPr b="1">
                <a:solidFill>
                  <a:srgbClr val="EA8C6D"/>
                </a:solidFill>
              </a:defRPr>
            </a:lvl4pPr>
            <a:lvl5pPr lvl="4" algn="ctr" rtl="0">
              <a:spcBef>
                <a:spcPts val="0"/>
              </a:spcBef>
              <a:spcAft>
                <a:spcPts val="0"/>
              </a:spcAft>
              <a:buClr>
                <a:srgbClr val="EA8C6D"/>
              </a:buClr>
              <a:buSzPts val="2800"/>
              <a:buNone/>
              <a:defRPr b="1">
                <a:solidFill>
                  <a:srgbClr val="EA8C6D"/>
                </a:solidFill>
              </a:defRPr>
            </a:lvl5pPr>
            <a:lvl6pPr lvl="5" algn="ctr" rtl="0">
              <a:spcBef>
                <a:spcPts val="0"/>
              </a:spcBef>
              <a:spcAft>
                <a:spcPts val="0"/>
              </a:spcAft>
              <a:buClr>
                <a:srgbClr val="EA8C6D"/>
              </a:buClr>
              <a:buSzPts val="2800"/>
              <a:buNone/>
              <a:defRPr b="1">
                <a:solidFill>
                  <a:srgbClr val="EA8C6D"/>
                </a:solidFill>
              </a:defRPr>
            </a:lvl6pPr>
            <a:lvl7pPr lvl="6" algn="ctr" rtl="0">
              <a:spcBef>
                <a:spcPts val="0"/>
              </a:spcBef>
              <a:spcAft>
                <a:spcPts val="0"/>
              </a:spcAft>
              <a:buClr>
                <a:srgbClr val="EA8C6D"/>
              </a:buClr>
              <a:buSzPts val="2800"/>
              <a:buNone/>
              <a:defRPr b="1">
                <a:solidFill>
                  <a:srgbClr val="EA8C6D"/>
                </a:solidFill>
              </a:defRPr>
            </a:lvl7pPr>
            <a:lvl8pPr lvl="7" algn="ctr" rtl="0">
              <a:spcBef>
                <a:spcPts val="0"/>
              </a:spcBef>
              <a:spcAft>
                <a:spcPts val="0"/>
              </a:spcAft>
              <a:buClr>
                <a:srgbClr val="EA8C6D"/>
              </a:buClr>
              <a:buSzPts val="2800"/>
              <a:buNone/>
              <a:defRPr b="1">
                <a:solidFill>
                  <a:srgbClr val="EA8C6D"/>
                </a:solidFill>
              </a:defRPr>
            </a:lvl8pPr>
            <a:lvl9pPr lvl="8" algn="ctr"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154" name="Google Shape;154;p13"/>
          <p:cNvSpPr txBox="1">
            <a:spLocks noGrp="1"/>
          </p:cNvSpPr>
          <p:nvPr>
            <p:ph type="subTitle" idx="9"/>
          </p:nvPr>
        </p:nvSpPr>
        <p:spPr>
          <a:xfrm>
            <a:off x="6055775" y="3327033"/>
            <a:ext cx="2350800" cy="67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55" name="Google Shape;155;p13"/>
          <p:cNvSpPr txBox="1">
            <a:spLocks noGrp="1"/>
          </p:cNvSpPr>
          <p:nvPr>
            <p:ph type="title" idx="13"/>
          </p:nvPr>
        </p:nvSpPr>
        <p:spPr>
          <a:xfrm>
            <a:off x="6246875" y="4931700"/>
            <a:ext cx="1968600" cy="52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3300"/>
              <a:buNone/>
              <a:defRPr sz="3000" b="1"/>
            </a:lvl1pPr>
            <a:lvl2pPr lvl="1" algn="ctr" rtl="0">
              <a:spcBef>
                <a:spcPts val="0"/>
              </a:spcBef>
              <a:spcAft>
                <a:spcPts val="0"/>
              </a:spcAft>
              <a:buClr>
                <a:srgbClr val="EA8C6D"/>
              </a:buClr>
              <a:buSzPts val="2800"/>
              <a:buNone/>
              <a:defRPr b="1">
                <a:solidFill>
                  <a:srgbClr val="EA8C6D"/>
                </a:solidFill>
              </a:defRPr>
            </a:lvl2pPr>
            <a:lvl3pPr lvl="2" algn="ctr" rtl="0">
              <a:spcBef>
                <a:spcPts val="0"/>
              </a:spcBef>
              <a:spcAft>
                <a:spcPts val="0"/>
              </a:spcAft>
              <a:buClr>
                <a:srgbClr val="EA8C6D"/>
              </a:buClr>
              <a:buSzPts val="2800"/>
              <a:buNone/>
              <a:defRPr b="1">
                <a:solidFill>
                  <a:srgbClr val="EA8C6D"/>
                </a:solidFill>
              </a:defRPr>
            </a:lvl3pPr>
            <a:lvl4pPr lvl="3" algn="ctr" rtl="0">
              <a:spcBef>
                <a:spcPts val="0"/>
              </a:spcBef>
              <a:spcAft>
                <a:spcPts val="0"/>
              </a:spcAft>
              <a:buClr>
                <a:srgbClr val="EA8C6D"/>
              </a:buClr>
              <a:buSzPts val="2800"/>
              <a:buNone/>
              <a:defRPr b="1">
                <a:solidFill>
                  <a:srgbClr val="EA8C6D"/>
                </a:solidFill>
              </a:defRPr>
            </a:lvl4pPr>
            <a:lvl5pPr lvl="4" algn="ctr" rtl="0">
              <a:spcBef>
                <a:spcPts val="0"/>
              </a:spcBef>
              <a:spcAft>
                <a:spcPts val="0"/>
              </a:spcAft>
              <a:buClr>
                <a:srgbClr val="EA8C6D"/>
              </a:buClr>
              <a:buSzPts val="2800"/>
              <a:buNone/>
              <a:defRPr b="1">
                <a:solidFill>
                  <a:srgbClr val="EA8C6D"/>
                </a:solidFill>
              </a:defRPr>
            </a:lvl5pPr>
            <a:lvl6pPr lvl="5" algn="ctr" rtl="0">
              <a:spcBef>
                <a:spcPts val="0"/>
              </a:spcBef>
              <a:spcAft>
                <a:spcPts val="0"/>
              </a:spcAft>
              <a:buClr>
                <a:srgbClr val="EA8C6D"/>
              </a:buClr>
              <a:buSzPts val="2800"/>
              <a:buNone/>
              <a:defRPr b="1">
                <a:solidFill>
                  <a:srgbClr val="EA8C6D"/>
                </a:solidFill>
              </a:defRPr>
            </a:lvl6pPr>
            <a:lvl7pPr lvl="6" algn="ctr" rtl="0">
              <a:spcBef>
                <a:spcPts val="0"/>
              </a:spcBef>
              <a:spcAft>
                <a:spcPts val="0"/>
              </a:spcAft>
              <a:buClr>
                <a:srgbClr val="EA8C6D"/>
              </a:buClr>
              <a:buSzPts val="2800"/>
              <a:buNone/>
              <a:defRPr b="1">
                <a:solidFill>
                  <a:srgbClr val="EA8C6D"/>
                </a:solidFill>
              </a:defRPr>
            </a:lvl7pPr>
            <a:lvl8pPr lvl="7" algn="ctr" rtl="0">
              <a:spcBef>
                <a:spcPts val="0"/>
              </a:spcBef>
              <a:spcAft>
                <a:spcPts val="0"/>
              </a:spcAft>
              <a:buClr>
                <a:srgbClr val="EA8C6D"/>
              </a:buClr>
              <a:buSzPts val="2800"/>
              <a:buNone/>
              <a:defRPr b="1">
                <a:solidFill>
                  <a:srgbClr val="EA8C6D"/>
                </a:solidFill>
              </a:defRPr>
            </a:lvl8pPr>
            <a:lvl9pPr lvl="8" algn="ctr"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156" name="Google Shape;156;p13"/>
          <p:cNvSpPr txBox="1">
            <a:spLocks noGrp="1"/>
          </p:cNvSpPr>
          <p:nvPr>
            <p:ph type="subTitle" idx="14"/>
          </p:nvPr>
        </p:nvSpPr>
        <p:spPr>
          <a:xfrm>
            <a:off x="6055775" y="5454300"/>
            <a:ext cx="2350800" cy="67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57" name="Google Shape;157;p13"/>
          <p:cNvSpPr txBox="1">
            <a:spLocks noGrp="1"/>
          </p:cNvSpPr>
          <p:nvPr>
            <p:ph type="title" idx="15"/>
          </p:nvPr>
        </p:nvSpPr>
        <p:spPr>
          <a:xfrm>
            <a:off x="2015850" y="720000"/>
            <a:ext cx="51123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algn="ctr" rtl="0">
              <a:spcBef>
                <a:spcPts val="0"/>
              </a:spcBef>
              <a:spcAft>
                <a:spcPts val="0"/>
              </a:spcAft>
              <a:buNone/>
              <a:defRPr sz="3500" b="1">
                <a:solidFill>
                  <a:srgbClr val="EA8C6D"/>
                </a:solidFill>
              </a:defRPr>
            </a:lvl2pPr>
            <a:lvl3pPr lvl="2" algn="ctr" rtl="0">
              <a:spcBef>
                <a:spcPts val="0"/>
              </a:spcBef>
              <a:spcAft>
                <a:spcPts val="0"/>
              </a:spcAft>
              <a:buNone/>
              <a:defRPr sz="3500" b="1">
                <a:solidFill>
                  <a:srgbClr val="EA8C6D"/>
                </a:solidFill>
              </a:defRPr>
            </a:lvl3pPr>
            <a:lvl4pPr lvl="3" algn="ctr" rtl="0">
              <a:spcBef>
                <a:spcPts val="0"/>
              </a:spcBef>
              <a:spcAft>
                <a:spcPts val="0"/>
              </a:spcAft>
              <a:buNone/>
              <a:defRPr sz="3500" b="1">
                <a:solidFill>
                  <a:srgbClr val="EA8C6D"/>
                </a:solidFill>
              </a:defRPr>
            </a:lvl4pPr>
            <a:lvl5pPr lvl="4" algn="ctr" rtl="0">
              <a:spcBef>
                <a:spcPts val="0"/>
              </a:spcBef>
              <a:spcAft>
                <a:spcPts val="0"/>
              </a:spcAft>
              <a:buNone/>
              <a:defRPr sz="3500" b="1">
                <a:solidFill>
                  <a:srgbClr val="EA8C6D"/>
                </a:solidFill>
              </a:defRPr>
            </a:lvl5pPr>
            <a:lvl6pPr lvl="5" algn="ctr" rtl="0">
              <a:spcBef>
                <a:spcPts val="0"/>
              </a:spcBef>
              <a:spcAft>
                <a:spcPts val="0"/>
              </a:spcAft>
              <a:buNone/>
              <a:defRPr sz="3500" b="1">
                <a:solidFill>
                  <a:srgbClr val="EA8C6D"/>
                </a:solidFill>
              </a:defRPr>
            </a:lvl6pPr>
            <a:lvl7pPr lvl="6" algn="ctr" rtl="0">
              <a:spcBef>
                <a:spcPts val="0"/>
              </a:spcBef>
              <a:spcAft>
                <a:spcPts val="0"/>
              </a:spcAft>
              <a:buNone/>
              <a:defRPr sz="3500" b="1">
                <a:solidFill>
                  <a:srgbClr val="EA8C6D"/>
                </a:solidFill>
              </a:defRPr>
            </a:lvl7pPr>
            <a:lvl8pPr lvl="7" algn="ctr" rtl="0">
              <a:spcBef>
                <a:spcPts val="0"/>
              </a:spcBef>
              <a:spcAft>
                <a:spcPts val="0"/>
              </a:spcAft>
              <a:buNone/>
              <a:defRPr sz="3500" b="1">
                <a:solidFill>
                  <a:srgbClr val="EA8C6D"/>
                </a:solidFill>
              </a:defRPr>
            </a:lvl8pPr>
            <a:lvl9pPr lvl="8" algn="ctr" rtl="0">
              <a:spcBef>
                <a:spcPts val="0"/>
              </a:spcBef>
              <a:spcAft>
                <a:spcPts val="0"/>
              </a:spcAft>
              <a:buNone/>
              <a:defRPr sz="3500" b="1">
                <a:solidFill>
                  <a:srgbClr val="EA8C6D"/>
                </a:solidFill>
              </a:defRPr>
            </a:lvl9pPr>
          </a:lstStyle>
          <a:p>
            <a:r>
              <a:rPr lang="en-US" smtClean="0"/>
              <a:t>Click to edit Master 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2575" y="-203200"/>
            <a:ext cx="9603775"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4"/>
          <p:cNvSpPr txBox="1">
            <a:spLocks noGrp="1"/>
          </p:cNvSpPr>
          <p:nvPr>
            <p:ph type="title"/>
          </p:nvPr>
        </p:nvSpPr>
        <p:spPr>
          <a:xfrm>
            <a:off x="2015850" y="725400"/>
            <a:ext cx="51123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algn="ctr" rtl="0">
              <a:spcBef>
                <a:spcPts val="0"/>
              </a:spcBef>
              <a:spcAft>
                <a:spcPts val="0"/>
              </a:spcAft>
              <a:buNone/>
              <a:defRPr sz="3500" b="1">
                <a:solidFill>
                  <a:srgbClr val="EA8C6D"/>
                </a:solidFill>
              </a:defRPr>
            </a:lvl2pPr>
            <a:lvl3pPr lvl="2" algn="ctr" rtl="0">
              <a:spcBef>
                <a:spcPts val="0"/>
              </a:spcBef>
              <a:spcAft>
                <a:spcPts val="0"/>
              </a:spcAft>
              <a:buNone/>
              <a:defRPr sz="3500" b="1">
                <a:solidFill>
                  <a:srgbClr val="EA8C6D"/>
                </a:solidFill>
              </a:defRPr>
            </a:lvl3pPr>
            <a:lvl4pPr lvl="3" algn="ctr" rtl="0">
              <a:spcBef>
                <a:spcPts val="0"/>
              </a:spcBef>
              <a:spcAft>
                <a:spcPts val="0"/>
              </a:spcAft>
              <a:buNone/>
              <a:defRPr sz="3500" b="1">
                <a:solidFill>
                  <a:srgbClr val="EA8C6D"/>
                </a:solidFill>
              </a:defRPr>
            </a:lvl4pPr>
            <a:lvl5pPr lvl="4" algn="ctr" rtl="0">
              <a:spcBef>
                <a:spcPts val="0"/>
              </a:spcBef>
              <a:spcAft>
                <a:spcPts val="0"/>
              </a:spcAft>
              <a:buNone/>
              <a:defRPr sz="3500" b="1">
                <a:solidFill>
                  <a:srgbClr val="EA8C6D"/>
                </a:solidFill>
              </a:defRPr>
            </a:lvl5pPr>
            <a:lvl6pPr lvl="5" algn="ctr" rtl="0">
              <a:spcBef>
                <a:spcPts val="0"/>
              </a:spcBef>
              <a:spcAft>
                <a:spcPts val="0"/>
              </a:spcAft>
              <a:buNone/>
              <a:defRPr sz="3500" b="1">
                <a:solidFill>
                  <a:srgbClr val="EA8C6D"/>
                </a:solidFill>
              </a:defRPr>
            </a:lvl6pPr>
            <a:lvl7pPr lvl="6" algn="ctr" rtl="0">
              <a:spcBef>
                <a:spcPts val="0"/>
              </a:spcBef>
              <a:spcAft>
                <a:spcPts val="0"/>
              </a:spcAft>
              <a:buNone/>
              <a:defRPr sz="3500" b="1">
                <a:solidFill>
                  <a:srgbClr val="EA8C6D"/>
                </a:solidFill>
              </a:defRPr>
            </a:lvl7pPr>
            <a:lvl8pPr lvl="7" algn="ctr" rtl="0">
              <a:spcBef>
                <a:spcPts val="0"/>
              </a:spcBef>
              <a:spcAft>
                <a:spcPts val="0"/>
              </a:spcAft>
              <a:buNone/>
              <a:defRPr sz="3500" b="1">
                <a:solidFill>
                  <a:srgbClr val="EA8C6D"/>
                </a:solidFill>
              </a:defRPr>
            </a:lvl8pPr>
            <a:lvl9pPr lvl="8" algn="ctr" rtl="0">
              <a:spcBef>
                <a:spcPts val="0"/>
              </a:spcBef>
              <a:spcAft>
                <a:spcPts val="0"/>
              </a:spcAft>
              <a:buNone/>
              <a:defRPr sz="3500" b="1">
                <a:solidFill>
                  <a:srgbClr val="EA8C6D"/>
                </a:solidFill>
              </a:defRPr>
            </a:lvl9pPr>
          </a:lstStyle>
          <a:p>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4659" y="-8244"/>
            <a:ext cx="9158659"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 name="Google Shape;174;p15"/>
          <p:cNvSpPr txBox="1">
            <a:spLocks noGrp="1"/>
          </p:cNvSpPr>
          <p:nvPr>
            <p:ph type="ctrTitle"/>
          </p:nvPr>
        </p:nvSpPr>
        <p:spPr>
          <a:xfrm>
            <a:off x="713225" y="719333"/>
            <a:ext cx="30078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4900" b="1">
                <a:solidFill>
                  <a:srgbClr val="EA8C6D"/>
                </a:solidFill>
                <a:latin typeface="Amatic SC"/>
                <a:ea typeface="Amatic SC"/>
                <a:cs typeface="Amatic SC"/>
                <a:sym typeface="Amatic SC"/>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en-US" smtClean="0"/>
              <a:t>Click to edit Master title style</a:t>
            </a:r>
            <a:endParaRPr/>
          </a:p>
        </p:txBody>
      </p:sp>
      <p:sp>
        <p:nvSpPr>
          <p:cNvPr id="175" name="Google Shape;175;p15"/>
          <p:cNvSpPr txBox="1">
            <a:spLocks noGrp="1"/>
          </p:cNvSpPr>
          <p:nvPr>
            <p:ph type="body" idx="1"/>
          </p:nvPr>
        </p:nvSpPr>
        <p:spPr>
          <a:xfrm>
            <a:off x="3897800" y="2640000"/>
            <a:ext cx="4533000" cy="3492400"/>
          </a:xfrm>
          <a:prstGeom prst="rect">
            <a:avLst/>
          </a:prstGeom>
        </p:spPr>
        <p:txBody>
          <a:bodyPr spcFirstLastPara="1" wrap="square" lIns="0" tIns="0" rIns="0" bIns="0" anchor="t" anchorCtr="0">
            <a:noAutofit/>
          </a:bodyPr>
          <a:lstStyle>
            <a:lvl1pPr marL="457200" lvl="0" indent="-323850" rtl="0">
              <a:lnSpc>
                <a:spcPct val="100000"/>
              </a:lnSpc>
              <a:spcBef>
                <a:spcPts val="0"/>
              </a:spcBef>
              <a:spcAft>
                <a:spcPts val="0"/>
              </a:spcAft>
              <a:buClr>
                <a:srgbClr val="EA8C6D"/>
              </a:buClr>
              <a:buSzPts val="1500"/>
              <a:buChar char="●"/>
              <a:defRPr sz="1700"/>
            </a:lvl1pPr>
            <a:lvl2pPr marL="914400" lvl="1" indent="-323850" rtl="0">
              <a:lnSpc>
                <a:spcPct val="100000"/>
              </a:lnSpc>
              <a:spcBef>
                <a:spcPts val="0"/>
              </a:spcBef>
              <a:spcAft>
                <a:spcPts val="0"/>
              </a:spcAft>
              <a:buClr>
                <a:srgbClr val="999999"/>
              </a:buClr>
              <a:buSzPts val="1500"/>
              <a:buChar char="○"/>
              <a:defRPr sz="1500"/>
            </a:lvl2pPr>
            <a:lvl3pPr marL="1371600" lvl="2" indent="-323850" rtl="0">
              <a:lnSpc>
                <a:spcPct val="100000"/>
              </a:lnSpc>
              <a:spcBef>
                <a:spcPts val="1600"/>
              </a:spcBef>
              <a:spcAft>
                <a:spcPts val="0"/>
              </a:spcAft>
              <a:buClr>
                <a:srgbClr val="999999"/>
              </a:buClr>
              <a:buSzPts val="1500"/>
              <a:buChar char="■"/>
              <a:defRPr sz="1500"/>
            </a:lvl3pPr>
            <a:lvl4pPr marL="1828800" lvl="3" indent="-323850" rtl="0">
              <a:lnSpc>
                <a:spcPct val="100000"/>
              </a:lnSpc>
              <a:spcBef>
                <a:spcPts val="1600"/>
              </a:spcBef>
              <a:spcAft>
                <a:spcPts val="0"/>
              </a:spcAft>
              <a:buClr>
                <a:srgbClr val="999999"/>
              </a:buClr>
              <a:buSzPts val="1500"/>
              <a:buChar char="●"/>
              <a:defRPr sz="1500"/>
            </a:lvl4pPr>
            <a:lvl5pPr marL="2286000" lvl="4" indent="-323850" rtl="0">
              <a:lnSpc>
                <a:spcPct val="100000"/>
              </a:lnSpc>
              <a:spcBef>
                <a:spcPts val="1600"/>
              </a:spcBef>
              <a:spcAft>
                <a:spcPts val="0"/>
              </a:spcAft>
              <a:buClr>
                <a:srgbClr val="999999"/>
              </a:buClr>
              <a:buSzPts val="1500"/>
              <a:buChar char="○"/>
              <a:defRPr sz="1500"/>
            </a:lvl5pPr>
            <a:lvl6pPr marL="2743200" lvl="5" indent="-323850" rtl="0">
              <a:lnSpc>
                <a:spcPct val="100000"/>
              </a:lnSpc>
              <a:spcBef>
                <a:spcPts val="1600"/>
              </a:spcBef>
              <a:spcAft>
                <a:spcPts val="0"/>
              </a:spcAft>
              <a:buClr>
                <a:srgbClr val="999999"/>
              </a:buClr>
              <a:buSzPts val="1500"/>
              <a:buChar char="■"/>
              <a:defRPr sz="1500"/>
            </a:lvl6pPr>
            <a:lvl7pPr marL="3200400" lvl="6" indent="-323850" rtl="0">
              <a:lnSpc>
                <a:spcPct val="100000"/>
              </a:lnSpc>
              <a:spcBef>
                <a:spcPts val="1600"/>
              </a:spcBef>
              <a:spcAft>
                <a:spcPts val="0"/>
              </a:spcAft>
              <a:buClr>
                <a:srgbClr val="999999"/>
              </a:buClr>
              <a:buSzPts val="1500"/>
              <a:buChar char="●"/>
              <a:defRPr sz="1500"/>
            </a:lvl7pPr>
            <a:lvl8pPr marL="3657600" lvl="7" indent="-323850" rtl="0">
              <a:lnSpc>
                <a:spcPct val="100000"/>
              </a:lnSpc>
              <a:spcBef>
                <a:spcPts val="1600"/>
              </a:spcBef>
              <a:spcAft>
                <a:spcPts val="0"/>
              </a:spcAft>
              <a:buClr>
                <a:srgbClr val="999999"/>
              </a:buClr>
              <a:buSzPts val="1500"/>
              <a:buChar char="○"/>
              <a:defRPr sz="1500"/>
            </a:lvl8pPr>
            <a:lvl9pPr marL="4114800" lvl="8" indent="-323850" rtl="0">
              <a:lnSpc>
                <a:spcPct val="100000"/>
              </a:lnSpc>
              <a:spcBef>
                <a:spcPts val="1600"/>
              </a:spcBef>
              <a:spcAft>
                <a:spcPts val="1600"/>
              </a:spcAft>
              <a:buClr>
                <a:srgbClr val="999999"/>
              </a:buClr>
              <a:buSzPts val="1500"/>
              <a:buChar char="■"/>
              <a:defRPr sz="15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7080896" y="5404989"/>
            <a:ext cx="2063105"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txBox="1">
            <a:spLocks noGrp="1"/>
          </p:cNvSpPr>
          <p:nvPr>
            <p:ph type="title"/>
          </p:nvPr>
        </p:nvSpPr>
        <p:spPr>
          <a:xfrm>
            <a:off x="4572000" y="1295400"/>
            <a:ext cx="3858900" cy="4436400"/>
          </a:xfrm>
          <a:prstGeom prst="rect">
            <a:avLst/>
          </a:prstGeom>
        </p:spPr>
        <p:txBody>
          <a:bodyPr spcFirstLastPara="1" wrap="square" lIns="0" tIns="0" rIns="0" bIns="0" anchor="t" anchorCtr="0">
            <a:noAutofit/>
          </a:bodyPr>
          <a:lstStyle>
            <a:lvl1pPr lvl="0" algn="r" rtl="0">
              <a:spcBef>
                <a:spcPts val="0"/>
              </a:spcBef>
              <a:spcAft>
                <a:spcPts val="0"/>
              </a:spcAft>
              <a:buNone/>
              <a:defRPr sz="5500" b="1"/>
            </a:lvl1pPr>
            <a:lvl2pPr lvl="1" algn="r" rtl="0">
              <a:spcBef>
                <a:spcPts val="0"/>
              </a:spcBef>
              <a:spcAft>
                <a:spcPts val="0"/>
              </a:spcAft>
              <a:buNone/>
              <a:defRPr sz="5500" b="1"/>
            </a:lvl2pPr>
            <a:lvl3pPr lvl="2" algn="r" rtl="0">
              <a:spcBef>
                <a:spcPts val="0"/>
              </a:spcBef>
              <a:spcAft>
                <a:spcPts val="0"/>
              </a:spcAft>
              <a:buNone/>
              <a:defRPr sz="5500" b="1"/>
            </a:lvl3pPr>
            <a:lvl4pPr lvl="3" algn="r" rtl="0">
              <a:spcBef>
                <a:spcPts val="0"/>
              </a:spcBef>
              <a:spcAft>
                <a:spcPts val="0"/>
              </a:spcAft>
              <a:buNone/>
              <a:defRPr sz="5500" b="1"/>
            </a:lvl4pPr>
            <a:lvl5pPr lvl="4" algn="r" rtl="0">
              <a:spcBef>
                <a:spcPts val="0"/>
              </a:spcBef>
              <a:spcAft>
                <a:spcPts val="0"/>
              </a:spcAft>
              <a:buNone/>
              <a:defRPr sz="5500" b="1"/>
            </a:lvl5pPr>
            <a:lvl6pPr lvl="5" algn="r" rtl="0">
              <a:spcBef>
                <a:spcPts val="0"/>
              </a:spcBef>
              <a:spcAft>
                <a:spcPts val="0"/>
              </a:spcAft>
              <a:buNone/>
              <a:defRPr sz="5500" b="1"/>
            </a:lvl6pPr>
            <a:lvl7pPr lvl="6" algn="r" rtl="0">
              <a:spcBef>
                <a:spcPts val="0"/>
              </a:spcBef>
              <a:spcAft>
                <a:spcPts val="0"/>
              </a:spcAft>
              <a:buNone/>
              <a:defRPr sz="5500" b="1"/>
            </a:lvl7pPr>
            <a:lvl8pPr lvl="7" algn="r" rtl="0">
              <a:spcBef>
                <a:spcPts val="0"/>
              </a:spcBef>
              <a:spcAft>
                <a:spcPts val="0"/>
              </a:spcAft>
              <a:buNone/>
              <a:defRPr sz="5500" b="1"/>
            </a:lvl8pPr>
            <a:lvl9pPr lvl="8" algn="r" rtl="0">
              <a:spcBef>
                <a:spcPts val="0"/>
              </a:spcBef>
              <a:spcAft>
                <a:spcPts val="0"/>
              </a:spcAft>
              <a:buNone/>
              <a:defRPr sz="5500" b="1"/>
            </a:lvl9pPr>
          </a:lstStyle>
          <a:p>
            <a:r>
              <a:rPr lang="en-US" smtClean="0"/>
              <a:t>Click to edit Master title style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240111" y="5413953"/>
            <a:ext cx="2471656"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7"/>
          <p:cNvSpPr txBox="1">
            <a:spLocks noGrp="1"/>
          </p:cNvSpPr>
          <p:nvPr>
            <p:ph type="title"/>
          </p:nvPr>
        </p:nvSpPr>
        <p:spPr>
          <a:xfrm>
            <a:off x="713225" y="720000"/>
            <a:ext cx="28713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3500" b="1"/>
            </a:lvl1pPr>
            <a:lvl2pPr lvl="1" rtl="0">
              <a:lnSpc>
                <a:spcPct val="115000"/>
              </a:lnSpc>
              <a:spcBef>
                <a:spcPts val="0"/>
              </a:spcBef>
              <a:spcAft>
                <a:spcPts val="0"/>
              </a:spcAft>
              <a:buNone/>
              <a:defRPr sz="3500">
                <a:latin typeface="Mallanna"/>
                <a:ea typeface="Mallanna"/>
                <a:cs typeface="Mallanna"/>
                <a:sym typeface="Mallanna"/>
              </a:defRPr>
            </a:lvl2pPr>
            <a:lvl3pPr lvl="2" rtl="0">
              <a:lnSpc>
                <a:spcPct val="115000"/>
              </a:lnSpc>
              <a:spcBef>
                <a:spcPts val="0"/>
              </a:spcBef>
              <a:spcAft>
                <a:spcPts val="0"/>
              </a:spcAft>
              <a:buNone/>
              <a:defRPr sz="3500">
                <a:latin typeface="Mallanna"/>
                <a:ea typeface="Mallanna"/>
                <a:cs typeface="Mallanna"/>
                <a:sym typeface="Mallanna"/>
              </a:defRPr>
            </a:lvl3pPr>
            <a:lvl4pPr lvl="3" rtl="0">
              <a:lnSpc>
                <a:spcPct val="115000"/>
              </a:lnSpc>
              <a:spcBef>
                <a:spcPts val="0"/>
              </a:spcBef>
              <a:spcAft>
                <a:spcPts val="0"/>
              </a:spcAft>
              <a:buNone/>
              <a:defRPr sz="3500">
                <a:latin typeface="Mallanna"/>
                <a:ea typeface="Mallanna"/>
                <a:cs typeface="Mallanna"/>
                <a:sym typeface="Mallanna"/>
              </a:defRPr>
            </a:lvl4pPr>
            <a:lvl5pPr lvl="4" rtl="0">
              <a:lnSpc>
                <a:spcPct val="115000"/>
              </a:lnSpc>
              <a:spcBef>
                <a:spcPts val="0"/>
              </a:spcBef>
              <a:spcAft>
                <a:spcPts val="0"/>
              </a:spcAft>
              <a:buNone/>
              <a:defRPr sz="3500">
                <a:latin typeface="Mallanna"/>
                <a:ea typeface="Mallanna"/>
                <a:cs typeface="Mallanna"/>
                <a:sym typeface="Mallanna"/>
              </a:defRPr>
            </a:lvl5pPr>
            <a:lvl6pPr lvl="5" rtl="0">
              <a:lnSpc>
                <a:spcPct val="115000"/>
              </a:lnSpc>
              <a:spcBef>
                <a:spcPts val="0"/>
              </a:spcBef>
              <a:spcAft>
                <a:spcPts val="0"/>
              </a:spcAft>
              <a:buNone/>
              <a:defRPr sz="3500">
                <a:latin typeface="Mallanna"/>
                <a:ea typeface="Mallanna"/>
                <a:cs typeface="Mallanna"/>
                <a:sym typeface="Mallanna"/>
              </a:defRPr>
            </a:lvl6pPr>
            <a:lvl7pPr lvl="6" rtl="0">
              <a:lnSpc>
                <a:spcPct val="115000"/>
              </a:lnSpc>
              <a:spcBef>
                <a:spcPts val="0"/>
              </a:spcBef>
              <a:spcAft>
                <a:spcPts val="0"/>
              </a:spcAft>
              <a:buNone/>
              <a:defRPr sz="3500">
                <a:latin typeface="Mallanna"/>
                <a:ea typeface="Mallanna"/>
                <a:cs typeface="Mallanna"/>
                <a:sym typeface="Mallanna"/>
              </a:defRPr>
            </a:lvl7pPr>
            <a:lvl8pPr lvl="7" rtl="0">
              <a:lnSpc>
                <a:spcPct val="115000"/>
              </a:lnSpc>
              <a:spcBef>
                <a:spcPts val="0"/>
              </a:spcBef>
              <a:spcAft>
                <a:spcPts val="0"/>
              </a:spcAft>
              <a:buNone/>
              <a:defRPr sz="3500">
                <a:latin typeface="Mallanna"/>
                <a:ea typeface="Mallanna"/>
                <a:cs typeface="Mallanna"/>
                <a:sym typeface="Mallanna"/>
              </a:defRPr>
            </a:lvl8pPr>
            <a:lvl9pPr lvl="8" rtl="0">
              <a:lnSpc>
                <a:spcPct val="115000"/>
              </a:lnSpc>
              <a:spcBef>
                <a:spcPts val="0"/>
              </a:spcBef>
              <a:spcAft>
                <a:spcPts val="0"/>
              </a:spcAft>
              <a:buNone/>
              <a:defRPr sz="3500">
                <a:latin typeface="Mallanna"/>
                <a:ea typeface="Mallanna"/>
                <a:cs typeface="Mallanna"/>
                <a:sym typeface="Mallanna"/>
              </a:defRPr>
            </a:lvl9pPr>
          </a:lstStyle>
          <a:p>
            <a:r>
              <a:rPr lang="en-US" smtClean="0"/>
              <a:t>Click to edit Master title style</a:t>
            </a:r>
            <a:endParaRPr/>
          </a:p>
        </p:txBody>
      </p:sp>
      <p:sp>
        <p:nvSpPr>
          <p:cNvPr id="184" name="Google Shape;184;p17"/>
          <p:cNvSpPr txBox="1">
            <a:spLocks noGrp="1"/>
          </p:cNvSpPr>
          <p:nvPr>
            <p:ph type="subTitle" idx="1"/>
          </p:nvPr>
        </p:nvSpPr>
        <p:spPr>
          <a:xfrm>
            <a:off x="713225" y="3429000"/>
            <a:ext cx="38589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5" y="-8244"/>
            <a:ext cx="9144004"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 name="Google Shape;197;p18"/>
          <p:cNvSpPr txBox="1">
            <a:spLocks noGrp="1"/>
          </p:cNvSpPr>
          <p:nvPr>
            <p:ph type="title"/>
          </p:nvPr>
        </p:nvSpPr>
        <p:spPr>
          <a:xfrm>
            <a:off x="2015850" y="3917200"/>
            <a:ext cx="51123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5800"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4800">
                <a:latin typeface="Amatic SC"/>
                <a:ea typeface="Amatic SC"/>
                <a:cs typeface="Amatic SC"/>
                <a:sym typeface="Amatic SC"/>
              </a:defRPr>
            </a:lvl2pPr>
            <a:lvl3pPr lvl="2" algn="ctr" rtl="0">
              <a:spcBef>
                <a:spcPts val="0"/>
              </a:spcBef>
              <a:spcAft>
                <a:spcPts val="0"/>
              </a:spcAft>
              <a:buSzPts val="4800"/>
              <a:buFont typeface="Amatic SC"/>
              <a:buNone/>
              <a:defRPr sz="4800">
                <a:latin typeface="Amatic SC"/>
                <a:ea typeface="Amatic SC"/>
                <a:cs typeface="Amatic SC"/>
                <a:sym typeface="Amatic SC"/>
              </a:defRPr>
            </a:lvl3pPr>
            <a:lvl4pPr lvl="3" algn="ctr" rtl="0">
              <a:spcBef>
                <a:spcPts val="0"/>
              </a:spcBef>
              <a:spcAft>
                <a:spcPts val="0"/>
              </a:spcAft>
              <a:buSzPts val="4800"/>
              <a:buFont typeface="Amatic SC"/>
              <a:buNone/>
              <a:defRPr sz="4800">
                <a:latin typeface="Amatic SC"/>
                <a:ea typeface="Amatic SC"/>
                <a:cs typeface="Amatic SC"/>
                <a:sym typeface="Amatic SC"/>
              </a:defRPr>
            </a:lvl4pPr>
            <a:lvl5pPr lvl="4" algn="ctr" rtl="0">
              <a:spcBef>
                <a:spcPts val="0"/>
              </a:spcBef>
              <a:spcAft>
                <a:spcPts val="0"/>
              </a:spcAft>
              <a:buSzPts val="4800"/>
              <a:buFont typeface="Amatic SC"/>
              <a:buNone/>
              <a:defRPr sz="4800">
                <a:latin typeface="Amatic SC"/>
                <a:ea typeface="Amatic SC"/>
                <a:cs typeface="Amatic SC"/>
                <a:sym typeface="Amatic SC"/>
              </a:defRPr>
            </a:lvl5pPr>
            <a:lvl6pPr lvl="5" algn="ctr" rtl="0">
              <a:spcBef>
                <a:spcPts val="0"/>
              </a:spcBef>
              <a:spcAft>
                <a:spcPts val="0"/>
              </a:spcAft>
              <a:buSzPts val="4800"/>
              <a:buFont typeface="Amatic SC"/>
              <a:buNone/>
              <a:defRPr sz="4800">
                <a:latin typeface="Amatic SC"/>
                <a:ea typeface="Amatic SC"/>
                <a:cs typeface="Amatic SC"/>
                <a:sym typeface="Amatic SC"/>
              </a:defRPr>
            </a:lvl6pPr>
            <a:lvl7pPr lvl="6" algn="ctr" rtl="0">
              <a:spcBef>
                <a:spcPts val="0"/>
              </a:spcBef>
              <a:spcAft>
                <a:spcPts val="0"/>
              </a:spcAft>
              <a:buSzPts val="4800"/>
              <a:buFont typeface="Amatic SC"/>
              <a:buNone/>
              <a:defRPr sz="4800">
                <a:latin typeface="Amatic SC"/>
                <a:ea typeface="Amatic SC"/>
                <a:cs typeface="Amatic SC"/>
                <a:sym typeface="Amatic SC"/>
              </a:defRPr>
            </a:lvl7pPr>
            <a:lvl8pPr lvl="7" algn="ctr" rtl="0">
              <a:spcBef>
                <a:spcPts val="0"/>
              </a:spcBef>
              <a:spcAft>
                <a:spcPts val="0"/>
              </a:spcAft>
              <a:buSzPts val="4800"/>
              <a:buFont typeface="Amatic SC"/>
              <a:buNone/>
              <a:defRPr sz="4800">
                <a:latin typeface="Amatic SC"/>
                <a:ea typeface="Amatic SC"/>
                <a:cs typeface="Amatic SC"/>
                <a:sym typeface="Amatic SC"/>
              </a:defRPr>
            </a:lvl8pPr>
            <a:lvl9pPr lvl="8" algn="ctr" rtl="0">
              <a:spcBef>
                <a:spcPts val="0"/>
              </a:spcBef>
              <a:spcAft>
                <a:spcPts val="0"/>
              </a:spcAft>
              <a:buSzPts val="4800"/>
              <a:buFont typeface="Amatic SC"/>
              <a:buNone/>
              <a:defRPr sz="4800">
                <a:latin typeface="Amatic SC"/>
                <a:ea typeface="Amatic SC"/>
                <a:cs typeface="Amatic SC"/>
                <a:sym typeface="Amatic SC"/>
              </a:defRPr>
            </a:lvl9pPr>
          </a:lstStyle>
          <a:p>
            <a:r>
              <a:rPr lang="en-US" smtClean="0"/>
              <a:t>Click to edit Master title style</a:t>
            </a:r>
            <a:endParaRPr/>
          </a:p>
        </p:txBody>
      </p:sp>
      <p:sp>
        <p:nvSpPr>
          <p:cNvPr id="198" name="Google Shape;198;p18"/>
          <p:cNvSpPr txBox="1">
            <a:spLocks noGrp="1"/>
          </p:cNvSpPr>
          <p:nvPr>
            <p:ph type="title" idx="2" hasCustomPrompt="1"/>
          </p:nvPr>
        </p:nvSpPr>
        <p:spPr>
          <a:xfrm>
            <a:off x="3501900" y="984800"/>
            <a:ext cx="21402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4100" b="1">
                <a:solidFill>
                  <a:srgbClr val="EA8C6D"/>
                </a:solidFill>
                <a:latin typeface="Amatic SC"/>
                <a:ea typeface="Amatic SC"/>
                <a:cs typeface="Amatic SC"/>
                <a:sym typeface="Amatic SC"/>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18"/>
          <p:cNvSpPr txBox="1">
            <a:spLocks noGrp="1"/>
          </p:cNvSpPr>
          <p:nvPr>
            <p:ph type="subTitle" idx="1"/>
          </p:nvPr>
        </p:nvSpPr>
        <p:spPr>
          <a:xfrm>
            <a:off x="2015850" y="4915033"/>
            <a:ext cx="51123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000">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smtClean="0"/>
              <a:t>Click to edit Master subtitle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4659" y="-8244"/>
            <a:ext cx="9158659"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 name="Google Shape;211;p20"/>
          <p:cNvSpPr txBox="1">
            <a:spLocks noGrp="1"/>
          </p:cNvSpPr>
          <p:nvPr>
            <p:ph type="subTitle" idx="1"/>
          </p:nvPr>
        </p:nvSpPr>
        <p:spPr>
          <a:xfrm>
            <a:off x="972753" y="3833767"/>
            <a:ext cx="46812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2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r>
              <a:rPr lang="en-US" smtClean="0"/>
              <a:t>Click to edit Master subtitle style</a:t>
            </a:r>
            <a:endParaRPr/>
          </a:p>
        </p:txBody>
      </p:sp>
      <p:sp>
        <p:nvSpPr>
          <p:cNvPr id="212" name="Google Shape;212;p20"/>
          <p:cNvSpPr txBox="1">
            <a:spLocks noGrp="1"/>
          </p:cNvSpPr>
          <p:nvPr>
            <p:ph type="title" hasCustomPrompt="1"/>
          </p:nvPr>
        </p:nvSpPr>
        <p:spPr>
          <a:xfrm>
            <a:off x="801928" y="1818633"/>
            <a:ext cx="57882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9400" b="1">
                <a:solidFill>
                  <a:srgbClr val="EA8C6D"/>
                </a:solidFill>
                <a:latin typeface="Amatic SC"/>
                <a:ea typeface="Amatic SC"/>
                <a:cs typeface="Amatic SC"/>
                <a:sym typeface="Amatic SC"/>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9" y="10"/>
            <a:ext cx="9144003"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Google Shape;32;p3"/>
          <p:cNvSpPr txBox="1">
            <a:spLocks noGrp="1"/>
          </p:cNvSpPr>
          <p:nvPr>
            <p:ph type="ctrTitle"/>
          </p:nvPr>
        </p:nvSpPr>
        <p:spPr>
          <a:xfrm>
            <a:off x="2173800" y="719333"/>
            <a:ext cx="47964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6500" b="1">
                <a:solidFill>
                  <a:srgbClr val="EA8C6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33" name="Google Shape;33;p3"/>
          <p:cNvSpPr txBox="1">
            <a:spLocks noGrp="1"/>
          </p:cNvSpPr>
          <p:nvPr>
            <p:ph type="subTitle" idx="1"/>
          </p:nvPr>
        </p:nvSpPr>
        <p:spPr>
          <a:xfrm>
            <a:off x="2647200" y="4422567"/>
            <a:ext cx="38496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4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4659" y="-8244"/>
            <a:ext cx="9158659"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 name="Google Shape;222;p21"/>
          <p:cNvSpPr txBox="1">
            <a:spLocks noGrp="1"/>
          </p:cNvSpPr>
          <p:nvPr>
            <p:ph type="subTitle" idx="1"/>
          </p:nvPr>
        </p:nvSpPr>
        <p:spPr>
          <a:xfrm>
            <a:off x="4917237" y="2435433"/>
            <a:ext cx="30552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1900">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r>
              <a:rPr lang="en-US" smtClean="0"/>
              <a:t>Click to edit Master subtitle style</a:t>
            </a:r>
            <a:endParaRPr/>
          </a:p>
        </p:txBody>
      </p:sp>
      <p:sp>
        <p:nvSpPr>
          <p:cNvPr id="223" name="Google Shape;223;p21"/>
          <p:cNvSpPr txBox="1">
            <a:spLocks noGrp="1"/>
          </p:cNvSpPr>
          <p:nvPr>
            <p:ph type="title" hasCustomPrompt="1"/>
          </p:nvPr>
        </p:nvSpPr>
        <p:spPr>
          <a:xfrm>
            <a:off x="4917183" y="861933"/>
            <a:ext cx="31812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6000" b="1">
                <a:solidFill>
                  <a:srgbClr val="EA8C6D"/>
                </a:solidFill>
                <a:latin typeface="Amatic SC"/>
                <a:ea typeface="Amatic SC"/>
                <a:cs typeface="Amatic SC"/>
                <a:sym typeface="Amatic SC"/>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24" name="Google Shape;224;p21"/>
          <p:cNvSpPr txBox="1">
            <a:spLocks noGrp="1"/>
          </p:cNvSpPr>
          <p:nvPr>
            <p:ph type="subTitle" idx="2"/>
          </p:nvPr>
        </p:nvSpPr>
        <p:spPr>
          <a:xfrm>
            <a:off x="1025437" y="2422033"/>
            <a:ext cx="31812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1900">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r>
              <a:rPr lang="en-US" smtClean="0"/>
              <a:t>Click to edit Master subtitle style</a:t>
            </a:r>
            <a:endParaRPr/>
          </a:p>
        </p:txBody>
      </p:sp>
      <p:sp>
        <p:nvSpPr>
          <p:cNvPr id="225" name="Google Shape;225;p21"/>
          <p:cNvSpPr txBox="1">
            <a:spLocks noGrp="1"/>
          </p:cNvSpPr>
          <p:nvPr>
            <p:ph type="title" idx="3" hasCustomPrompt="1"/>
          </p:nvPr>
        </p:nvSpPr>
        <p:spPr>
          <a:xfrm>
            <a:off x="925087" y="861933"/>
            <a:ext cx="34386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6000" b="1">
                <a:solidFill>
                  <a:srgbClr val="EA8C6D"/>
                </a:solidFill>
                <a:latin typeface="Amatic SC"/>
                <a:ea typeface="Amatic SC"/>
                <a:cs typeface="Amatic SC"/>
                <a:sym typeface="Amatic SC"/>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26" name="Google Shape;226;p21"/>
          <p:cNvSpPr txBox="1">
            <a:spLocks noGrp="1"/>
          </p:cNvSpPr>
          <p:nvPr>
            <p:ph type="subTitle" idx="4"/>
          </p:nvPr>
        </p:nvSpPr>
        <p:spPr>
          <a:xfrm>
            <a:off x="4917387" y="5187667"/>
            <a:ext cx="31812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1900">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r>
              <a:rPr lang="en-US" smtClean="0"/>
              <a:t>Click to edit Master subtitle style</a:t>
            </a:r>
            <a:endParaRPr/>
          </a:p>
        </p:txBody>
      </p:sp>
      <p:sp>
        <p:nvSpPr>
          <p:cNvPr id="227" name="Google Shape;227;p21"/>
          <p:cNvSpPr txBox="1">
            <a:spLocks noGrp="1"/>
          </p:cNvSpPr>
          <p:nvPr>
            <p:ph type="title" idx="5" hasCustomPrompt="1"/>
          </p:nvPr>
        </p:nvSpPr>
        <p:spPr>
          <a:xfrm>
            <a:off x="4900913" y="3716067"/>
            <a:ext cx="3318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6000" b="1">
                <a:solidFill>
                  <a:srgbClr val="EA8C6D"/>
                </a:solidFill>
                <a:latin typeface="Amatic SC"/>
                <a:ea typeface="Amatic SC"/>
                <a:cs typeface="Amatic SC"/>
                <a:sym typeface="Amatic SC"/>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381005" y="-414622"/>
            <a:ext cx="9525004"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0" name="Google Shape;240;p22"/>
          <p:cNvSpPr txBox="1">
            <a:spLocks noGrp="1"/>
          </p:cNvSpPr>
          <p:nvPr>
            <p:ph type="title"/>
          </p:nvPr>
        </p:nvSpPr>
        <p:spPr>
          <a:xfrm>
            <a:off x="1332300" y="4045133"/>
            <a:ext cx="5796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5800"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4800">
                <a:latin typeface="Amatic SC"/>
                <a:ea typeface="Amatic SC"/>
                <a:cs typeface="Amatic SC"/>
                <a:sym typeface="Amatic SC"/>
              </a:defRPr>
            </a:lvl2pPr>
            <a:lvl3pPr lvl="2" rtl="0">
              <a:spcBef>
                <a:spcPts val="0"/>
              </a:spcBef>
              <a:spcAft>
                <a:spcPts val="0"/>
              </a:spcAft>
              <a:buSzPts val="4800"/>
              <a:buFont typeface="Amatic SC"/>
              <a:buNone/>
              <a:defRPr sz="4800">
                <a:latin typeface="Amatic SC"/>
                <a:ea typeface="Amatic SC"/>
                <a:cs typeface="Amatic SC"/>
                <a:sym typeface="Amatic SC"/>
              </a:defRPr>
            </a:lvl3pPr>
            <a:lvl4pPr lvl="3" rtl="0">
              <a:spcBef>
                <a:spcPts val="0"/>
              </a:spcBef>
              <a:spcAft>
                <a:spcPts val="0"/>
              </a:spcAft>
              <a:buSzPts val="4800"/>
              <a:buFont typeface="Amatic SC"/>
              <a:buNone/>
              <a:defRPr sz="4800">
                <a:latin typeface="Amatic SC"/>
                <a:ea typeface="Amatic SC"/>
                <a:cs typeface="Amatic SC"/>
                <a:sym typeface="Amatic SC"/>
              </a:defRPr>
            </a:lvl4pPr>
            <a:lvl5pPr lvl="4" rtl="0">
              <a:spcBef>
                <a:spcPts val="0"/>
              </a:spcBef>
              <a:spcAft>
                <a:spcPts val="0"/>
              </a:spcAft>
              <a:buSzPts val="4800"/>
              <a:buFont typeface="Amatic SC"/>
              <a:buNone/>
              <a:defRPr sz="4800">
                <a:latin typeface="Amatic SC"/>
                <a:ea typeface="Amatic SC"/>
                <a:cs typeface="Amatic SC"/>
                <a:sym typeface="Amatic SC"/>
              </a:defRPr>
            </a:lvl5pPr>
            <a:lvl6pPr lvl="5" rtl="0">
              <a:spcBef>
                <a:spcPts val="0"/>
              </a:spcBef>
              <a:spcAft>
                <a:spcPts val="0"/>
              </a:spcAft>
              <a:buSzPts val="4800"/>
              <a:buFont typeface="Amatic SC"/>
              <a:buNone/>
              <a:defRPr sz="4800">
                <a:latin typeface="Amatic SC"/>
                <a:ea typeface="Amatic SC"/>
                <a:cs typeface="Amatic SC"/>
                <a:sym typeface="Amatic SC"/>
              </a:defRPr>
            </a:lvl6pPr>
            <a:lvl7pPr lvl="6" rtl="0">
              <a:spcBef>
                <a:spcPts val="0"/>
              </a:spcBef>
              <a:spcAft>
                <a:spcPts val="0"/>
              </a:spcAft>
              <a:buSzPts val="4800"/>
              <a:buFont typeface="Amatic SC"/>
              <a:buNone/>
              <a:defRPr sz="4800">
                <a:latin typeface="Amatic SC"/>
                <a:ea typeface="Amatic SC"/>
                <a:cs typeface="Amatic SC"/>
                <a:sym typeface="Amatic SC"/>
              </a:defRPr>
            </a:lvl7pPr>
            <a:lvl8pPr lvl="7" rtl="0">
              <a:spcBef>
                <a:spcPts val="0"/>
              </a:spcBef>
              <a:spcAft>
                <a:spcPts val="0"/>
              </a:spcAft>
              <a:buSzPts val="4800"/>
              <a:buFont typeface="Amatic SC"/>
              <a:buNone/>
              <a:defRPr sz="4800">
                <a:latin typeface="Amatic SC"/>
                <a:ea typeface="Amatic SC"/>
                <a:cs typeface="Amatic SC"/>
                <a:sym typeface="Amatic SC"/>
              </a:defRPr>
            </a:lvl8pPr>
            <a:lvl9pPr lvl="8" rtl="0">
              <a:spcBef>
                <a:spcPts val="0"/>
              </a:spcBef>
              <a:spcAft>
                <a:spcPts val="0"/>
              </a:spcAft>
              <a:buSzPts val="4800"/>
              <a:buFont typeface="Amatic SC"/>
              <a:buNone/>
              <a:defRPr sz="4800">
                <a:latin typeface="Amatic SC"/>
                <a:ea typeface="Amatic SC"/>
                <a:cs typeface="Amatic SC"/>
                <a:sym typeface="Amatic SC"/>
              </a:defRPr>
            </a:lvl9pPr>
          </a:lstStyle>
          <a:p>
            <a:r>
              <a:rPr lang="en-US" smtClean="0"/>
              <a:t>Click to edit Master title style</a:t>
            </a:r>
            <a:endParaRPr/>
          </a:p>
        </p:txBody>
      </p:sp>
      <p:sp>
        <p:nvSpPr>
          <p:cNvPr id="241" name="Google Shape;241;p22"/>
          <p:cNvSpPr txBox="1">
            <a:spLocks noGrp="1"/>
          </p:cNvSpPr>
          <p:nvPr>
            <p:ph type="title" idx="2" hasCustomPrompt="1"/>
          </p:nvPr>
        </p:nvSpPr>
        <p:spPr>
          <a:xfrm>
            <a:off x="1302000" y="1492800"/>
            <a:ext cx="18522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4100" b="1">
                <a:solidFill>
                  <a:srgbClr val="EA8C6D"/>
                </a:solidFill>
                <a:latin typeface="Amatic SC"/>
                <a:ea typeface="Amatic SC"/>
                <a:cs typeface="Amatic SC"/>
                <a:sym typeface="Amatic SC"/>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42" name="Google Shape;242;p22"/>
          <p:cNvSpPr txBox="1">
            <a:spLocks noGrp="1"/>
          </p:cNvSpPr>
          <p:nvPr>
            <p:ph type="subTitle" idx="1"/>
          </p:nvPr>
        </p:nvSpPr>
        <p:spPr>
          <a:xfrm>
            <a:off x="1474200" y="4881067"/>
            <a:ext cx="56541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000">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r>
              <a:rPr lang="en-US" smtClean="0"/>
              <a:t>Click to edit Master subtitle style</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46748" y="3388869"/>
            <a:ext cx="8997424"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7" name="Google Shape;247;p23"/>
          <p:cNvPicPr preferRelativeResize="0"/>
          <p:nvPr/>
        </p:nvPicPr>
        <p:blipFill>
          <a:blip r:embed="rId2">
            <a:alphaModFix/>
          </a:blip>
          <a:stretch>
            <a:fillRect/>
          </a:stretch>
        </p:blipFill>
        <p:spPr>
          <a:xfrm>
            <a:off x="171" y="0"/>
            <a:ext cx="9143997" cy="6855197"/>
          </a:xfrm>
          <a:prstGeom prst="rect">
            <a:avLst/>
          </a:prstGeom>
          <a:noFill/>
          <a:ln>
            <a:noFill/>
          </a:ln>
        </p:spPr>
      </p:pic>
      <p:sp>
        <p:nvSpPr>
          <p:cNvPr id="248" name="Google Shape;248;p23"/>
          <p:cNvSpPr txBox="1">
            <a:spLocks noGrp="1"/>
          </p:cNvSpPr>
          <p:nvPr>
            <p:ph type="ctrTitle"/>
          </p:nvPr>
        </p:nvSpPr>
        <p:spPr>
          <a:xfrm>
            <a:off x="713225" y="720000"/>
            <a:ext cx="38589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8000" b="1">
                <a:solidFill>
                  <a:srgbClr val="EA8C6D"/>
                </a:solidFill>
                <a:latin typeface="Amatic SC"/>
                <a:ea typeface="Amatic SC"/>
                <a:cs typeface="Amatic SC"/>
                <a:sym typeface="Amatic SC"/>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en-US" smtClean="0"/>
              <a:t>Click to edit Master title style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231175" y="-304800"/>
            <a:ext cx="9375175"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0" name="Google Shape;260;p24"/>
          <p:cNvSpPr txBox="1">
            <a:spLocks noGrp="1"/>
          </p:cNvSpPr>
          <p:nvPr>
            <p:ph type="title"/>
          </p:nvPr>
        </p:nvSpPr>
        <p:spPr>
          <a:xfrm>
            <a:off x="311700" y="720000"/>
            <a:ext cx="85206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algn="ctr" rtl="0">
              <a:spcBef>
                <a:spcPts val="0"/>
              </a:spcBef>
              <a:spcAft>
                <a:spcPts val="0"/>
              </a:spcAft>
              <a:buNone/>
              <a:defRPr sz="3500" b="1">
                <a:solidFill>
                  <a:srgbClr val="EA8C6D"/>
                </a:solidFill>
              </a:defRPr>
            </a:lvl2pPr>
            <a:lvl3pPr lvl="2" algn="ctr" rtl="0">
              <a:spcBef>
                <a:spcPts val="0"/>
              </a:spcBef>
              <a:spcAft>
                <a:spcPts val="0"/>
              </a:spcAft>
              <a:buNone/>
              <a:defRPr sz="3500" b="1">
                <a:solidFill>
                  <a:srgbClr val="EA8C6D"/>
                </a:solidFill>
              </a:defRPr>
            </a:lvl3pPr>
            <a:lvl4pPr lvl="3" algn="ctr" rtl="0">
              <a:spcBef>
                <a:spcPts val="0"/>
              </a:spcBef>
              <a:spcAft>
                <a:spcPts val="0"/>
              </a:spcAft>
              <a:buNone/>
              <a:defRPr sz="3500" b="1">
                <a:solidFill>
                  <a:srgbClr val="EA8C6D"/>
                </a:solidFill>
              </a:defRPr>
            </a:lvl4pPr>
            <a:lvl5pPr lvl="4" algn="ctr" rtl="0">
              <a:spcBef>
                <a:spcPts val="0"/>
              </a:spcBef>
              <a:spcAft>
                <a:spcPts val="0"/>
              </a:spcAft>
              <a:buNone/>
              <a:defRPr sz="3500" b="1">
                <a:solidFill>
                  <a:srgbClr val="EA8C6D"/>
                </a:solidFill>
              </a:defRPr>
            </a:lvl5pPr>
            <a:lvl6pPr lvl="5" algn="ctr" rtl="0">
              <a:spcBef>
                <a:spcPts val="0"/>
              </a:spcBef>
              <a:spcAft>
                <a:spcPts val="0"/>
              </a:spcAft>
              <a:buNone/>
              <a:defRPr sz="3500" b="1">
                <a:solidFill>
                  <a:srgbClr val="EA8C6D"/>
                </a:solidFill>
              </a:defRPr>
            </a:lvl6pPr>
            <a:lvl7pPr lvl="6" algn="ctr" rtl="0">
              <a:spcBef>
                <a:spcPts val="0"/>
              </a:spcBef>
              <a:spcAft>
                <a:spcPts val="0"/>
              </a:spcAft>
              <a:buNone/>
              <a:defRPr sz="3500" b="1">
                <a:solidFill>
                  <a:srgbClr val="EA8C6D"/>
                </a:solidFill>
              </a:defRPr>
            </a:lvl7pPr>
            <a:lvl8pPr lvl="7" algn="ctr" rtl="0">
              <a:spcBef>
                <a:spcPts val="0"/>
              </a:spcBef>
              <a:spcAft>
                <a:spcPts val="0"/>
              </a:spcAft>
              <a:buNone/>
              <a:defRPr sz="3500" b="1">
                <a:solidFill>
                  <a:srgbClr val="EA8C6D"/>
                </a:solidFill>
              </a:defRPr>
            </a:lvl8pPr>
            <a:lvl9pPr lvl="8" algn="ctr" rtl="0">
              <a:spcBef>
                <a:spcPts val="0"/>
              </a:spcBef>
              <a:spcAft>
                <a:spcPts val="0"/>
              </a:spcAft>
              <a:buNone/>
              <a:defRPr sz="3500" b="1">
                <a:solidFill>
                  <a:srgbClr val="EA8C6D"/>
                </a:solidFill>
              </a:defRPr>
            </a:lvl9pPr>
          </a:lstStyle>
          <a:p>
            <a:r>
              <a:rPr lang="en-US" smtClean="0"/>
              <a:t>Click to edit Master title style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2575" y="10"/>
            <a:ext cx="9146575"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5"/>
          <p:cNvSpPr txBox="1">
            <a:spLocks noGrp="1"/>
          </p:cNvSpPr>
          <p:nvPr>
            <p:ph type="title"/>
          </p:nvPr>
        </p:nvSpPr>
        <p:spPr>
          <a:xfrm>
            <a:off x="713225" y="720000"/>
            <a:ext cx="57882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3500" b="1"/>
            </a:lvl1pPr>
            <a:lvl2pPr lvl="1" rtl="0">
              <a:lnSpc>
                <a:spcPct val="115000"/>
              </a:lnSpc>
              <a:spcBef>
                <a:spcPts val="0"/>
              </a:spcBef>
              <a:spcAft>
                <a:spcPts val="0"/>
              </a:spcAft>
              <a:buNone/>
              <a:defRPr sz="3500">
                <a:latin typeface="Mallanna"/>
                <a:ea typeface="Mallanna"/>
                <a:cs typeface="Mallanna"/>
                <a:sym typeface="Mallanna"/>
              </a:defRPr>
            </a:lvl2pPr>
            <a:lvl3pPr lvl="2" rtl="0">
              <a:lnSpc>
                <a:spcPct val="115000"/>
              </a:lnSpc>
              <a:spcBef>
                <a:spcPts val="0"/>
              </a:spcBef>
              <a:spcAft>
                <a:spcPts val="0"/>
              </a:spcAft>
              <a:buNone/>
              <a:defRPr sz="3500">
                <a:latin typeface="Mallanna"/>
                <a:ea typeface="Mallanna"/>
                <a:cs typeface="Mallanna"/>
                <a:sym typeface="Mallanna"/>
              </a:defRPr>
            </a:lvl3pPr>
            <a:lvl4pPr lvl="3" rtl="0">
              <a:lnSpc>
                <a:spcPct val="115000"/>
              </a:lnSpc>
              <a:spcBef>
                <a:spcPts val="0"/>
              </a:spcBef>
              <a:spcAft>
                <a:spcPts val="0"/>
              </a:spcAft>
              <a:buNone/>
              <a:defRPr sz="3500">
                <a:latin typeface="Mallanna"/>
                <a:ea typeface="Mallanna"/>
                <a:cs typeface="Mallanna"/>
                <a:sym typeface="Mallanna"/>
              </a:defRPr>
            </a:lvl4pPr>
            <a:lvl5pPr lvl="4" rtl="0">
              <a:lnSpc>
                <a:spcPct val="115000"/>
              </a:lnSpc>
              <a:spcBef>
                <a:spcPts val="0"/>
              </a:spcBef>
              <a:spcAft>
                <a:spcPts val="0"/>
              </a:spcAft>
              <a:buNone/>
              <a:defRPr sz="3500">
                <a:latin typeface="Mallanna"/>
                <a:ea typeface="Mallanna"/>
                <a:cs typeface="Mallanna"/>
                <a:sym typeface="Mallanna"/>
              </a:defRPr>
            </a:lvl5pPr>
            <a:lvl6pPr lvl="5" rtl="0">
              <a:lnSpc>
                <a:spcPct val="115000"/>
              </a:lnSpc>
              <a:spcBef>
                <a:spcPts val="0"/>
              </a:spcBef>
              <a:spcAft>
                <a:spcPts val="0"/>
              </a:spcAft>
              <a:buNone/>
              <a:defRPr sz="3500">
                <a:latin typeface="Mallanna"/>
                <a:ea typeface="Mallanna"/>
                <a:cs typeface="Mallanna"/>
                <a:sym typeface="Mallanna"/>
              </a:defRPr>
            </a:lvl6pPr>
            <a:lvl7pPr lvl="6" rtl="0">
              <a:lnSpc>
                <a:spcPct val="115000"/>
              </a:lnSpc>
              <a:spcBef>
                <a:spcPts val="0"/>
              </a:spcBef>
              <a:spcAft>
                <a:spcPts val="0"/>
              </a:spcAft>
              <a:buNone/>
              <a:defRPr sz="3500">
                <a:latin typeface="Mallanna"/>
                <a:ea typeface="Mallanna"/>
                <a:cs typeface="Mallanna"/>
                <a:sym typeface="Mallanna"/>
              </a:defRPr>
            </a:lvl7pPr>
            <a:lvl8pPr lvl="7" rtl="0">
              <a:lnSpc>
                <a:spcPct val="115000"/>
              </a:lnSpc>
              <a:spcBef>
                <a:spcPts val="0"/>
              </a:spcBef>
              <a:spcAft>
                <a:spcPts val="0"/>
              </a:spcAft>
              <a:buNone/>
              <a:defRPr sz="3500">
                <a:latin typeface="Mallanna"/>
                <a:ea typeface="Mallanna"/>
                <a:cs typeface="Mallanna"/>
                <a:sym typeface="Mallanna"/>
              </a:defRPr>
            </a:lvl8pPr>
            <a:lvl9pPr lvl="8" rtl="0">
              <a:lnSpc>
                <a:spcPct val="115000"/>
              </a:lnSpc>
              <a:spcBef>
                <a:spcPts val="0"/>
              </a:spcBef>
              <a:spcAft>
                <a:spcPts val="0"/>
              </a:spcAft>
              <a:buNone/>
              <a:defRPr sz="3500">
                <a:latin typeface="Mallanna"/>
                <a:ea typeface="Mallanna"/>
                <a:cs typeface="Mallanna"/>
                <a:sym typeface="Mallanna"/>
              </a:defRPr>
            </a:lvl9pPr>
          </a:lstStyle>
          <a:p>
            <a:r>
              <a:rPr lang="en-US" smtClean="0"/>
              <a:t>Click to edit Master title style</a:t>
            </a:r>
            <a:endParaRPr/>
          </a:p>
        </p:txBody>
      </p:sp>
      <p:sp>
        <p:nvSpPr>
          <p:cNvPr id="268" name="Google Shape;268;p25"/>
          <p:cNvSpPr txBox="1">
            <a:spLocks noGrp="1"/>
          </p:cNvSpPr>
          <p:nvPr>
            <p:ph type="title" idx="2"/>
          </p:nvPr>
        </p:nvSpPr>
        <p:spPr>
          <a:xfrm>
            <a:off x="5574175" y="2370667"/>
            <a:ext cx="1554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3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269" name="Google Shape;269;p25"/>
          <p:cNvSpPr txBox="1">
            <a:spLocks noGrp="1"/>
          </p:cNvSpPr>
          <p:nvPr>
            <p:ph type="subTitle" idx="1"/>
          </p:nvPr>
        </p:nvSpPr>
        <p:spPr>
          <a:xfrm>
            <a:off x="5574175" y="3803633"/>
            <a:ext cx="28566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Clr>
                <a:srgbClr val="EA8C6D"/>
              </a:buClr>
              <a:buSzPts val="2800"/>
              <a:buNone/>
              <a:defRPr sz="2800">
                <a:solidFill>
                  <a:srgbClr val="EA8C6D"/>
                </a:solidFill>
              </a:defRPr>
            </a:lvl2pPr>
            <a:lvl3pPr lvl="2" algn="ctr" rtl="0">
              <a:lnSpc>
                <a:spcPct val="100000"/>
              </a:lnSpc>
              <a:spcBef>
                <a:spcPts val="0"/>
              </a:spcBef>
              <a:spcAft>
                <a:spcPts val="0"/>
              </a:spcAft>
              <a:buClr>
                <a:srgbClr val="EA8C6D"/>
              </a:buClr>
              <a:buSzPts val="2800"/>
              <a:buNone/>
              <a:defRPr sz="2800">
                <a:solidFill>
                  <a:srgbClr val="EA8C6D"/>
                </a:solidFill>
              </a:defRPr>
            </a:lvl3pPr>
            <a:lvl4pPr lvl="3" algn="ctr" rtl="0">
              <a:lnSpc>
                <a:spcPct val="100000"/>
              </a:lnSpc>
              <a:spcBef>
                <a:spcPts val="0"/>
              </a:spcBef>
              <a:spcAft>
                <a:spcPts val="0"/>
              </a:spcAft>
              <a:buClr>
                <a:srgbClr val="EA8C6D"/>
              </a:buClr>
              <a:buSzPts val="2800"/>
              <a:buNone/>
              <a:defRPr sz="2800">
                <a:solidFill>
                  <a:srgbClr val="EA8C6D"/>
                </a:solidFill>
              </a:defRPr>
            </a:lvl4pPr>
            <a:lvl5pPr lvl="4" algn="ctr" rtl="0">
              <a:lnSpc>
                <a:spcPct val="100000"/>
              </a:lnSpc>
              <a:spcBef>
                <a:spcPts val="0"/>
              </a:spcBef>
              <a:spcAft>
                <a:spcPts val="0"/>
              </a:spcAft>
              <a:buClr>
                <a:srgbClr val="EA8C6D"/>
              </a:buClr>
              <a:buSzPts val="2800"/>
              <a:buNone/>
              <a:defRPr sz="2800">
                <a:solidFill>
                  <a:srgbClr val="EA8C6D"/>
                </a:solidFill>
              </a:defRPr>
            </a:lvl5pPr>
            <a:lvl6pPr lvl="5" algn="ctr" rtl="0">
              <a:lnSpc>
                <a:spcPct val="100000"/>
              </a:lnSpc>
              <a:spcBef>
                <a:spcPts val="0"/>
              </a:spcBef>
              <a:spcAft>
                <a:spcPts val="0"/>
              </a:spcAft>
              <a:buClr>
                <a:srgbClr val="EA8C6D"/>
              </a:buClr>
              <a:buSzPts val="2800"/>
              <a:buNone/>
              <a:defRPr sz="2800">
                <a:solidFill>
                  <a:srgbClr val="EA8C6D"/>
                </a:solidFill>
              </a:defRPr>
            </a:lvl6pPr>
            <a:lvl7pPr lvl="6" algn="ctr" rtl="0">
              <a:lnSpc>
                <a:spcPct val="100000"/>
              </a:lnSpc>
              <a:spcBef>
                <a:spcPts val="0"/>
              </a:spcBef>
              <a:spcAft>
                <a:spcPts val="0"/>
              </a:spcAft>
              <a:buClr>
                <a:srgbClr val="EA8C6D"/>
              </a:buClr>
              <a:buSzPts val="2800"/>
              <a:buNone/>
              <a:defRPr sz="2800">
                <a:solidFill>
                  <a:srgbClr val="EA8C6D"/>
                </a:solidFill>
              </a:defRPr>
            </a:lvl7pPr>
            <a:lvl8pPr lvl="7" algn="ctr" rtl="0">
              <a:lnSpc>
                <a:spcPct val="100000"/>
              </a:lnSpc>
              <a:spcBef>
                <a:spcPts val="0"/>
              </a:spcBef>
              <a:spcAft>
                <a:spcPts val="0"/>
              </a:spcAft>
              <a:buClr>
                <a:srgbClr val="EA8C6D"/>
              </a:buClr>
              <a:buSzPts val="2800"/>
              <a:buNone/>
              <a:defRPr sz="2800">
                <a:solidFill>
                  <a:srgbClr val="EA8C6D"/>
                </a:solidFill>
              </a:defRPr>
            </a:lvl8pPr>
            <a:lvl9pPr lvl="8" algn="ctr" rtl="0">
              <a:lnSpc>
                <a:spcPct val="100000"/>
              </a:lnSpc>
              <a:spcBef>
                <a:spcPts val="0"/>
              </a:spcBef>
              <a:spcAft>
                <a:spcPts val="0"/>
              </a:spcAft>
              <a:buClr>
                <a:srgbClr val="EA8C6D"/>
              </a:buClr>
              <a:buSzPts val="2800"/>
              <a:buNone/>
              <a:defRPr sz="2800">
                <a:solidFill>
                  <a:srgbClr val="EA8C6D"/>
                </a:solidFill>
              </a:defRPr>
            </a:lvl9pPr>
          </a:lstStyle>
          <a:p>
            <a:r>
              <a:rPr lang="en-US" smtClean="0"/>
              <a:t>Click to edit Master subtitle style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4659" y="-8244"/>
            <a:ext cx="9158659"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9" name="Google Shape;279;p26"/>
          <p:cNvSpPr txBox="1">
            <a:spLocks noGrp="1"/>
          </p:cNvSpPr>
          <p:nvPr>
            <p:ph type="title"/>
          </p:nvPr>
        </p:nvSpPr>
        <p:spPr>
          <a:xfrm>
            <a:off x="2015850" y="719333"/>
            <a:ext cx="64149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3500" b="1"/>
            </a:lvl1pPr>
            <a:lvl2pPr lvl="1" algn="r" rtl="0">
              <a:lnSpc>
                <a:spcPct val="115000"/>
              </a:lnSpc>
              <a:spcBef>
                <a:spcPts val="0"/>
              </a:spcBef>
              <a:spcAft>
                <a:spcPts val="0"/>
              </a:spcAft>
              <a:buNone/>
              <a:defRPr sz="3500">
                <a:latin typeface="Mallanna"/>
                <a:ea typeface="Mallanna"/>
                <a:cs typeface="Mallanna"/>
                <a:sym typeface="Mallanna"/>
              </a:defRPr>
            </a:lvl2pPr>
            <a:lvl3pPr lvl="2" algn="r" rtl="0">
              <a:lnSpc>
                <a:spcPct val="115000"/>
              </a:lnSpc>
              <a:spcBef>
                <a:spcPts val="0"/>
              </a:spcBef>
              <a:spcAft>
                <a:spcPts val="0"/>
              </a:spcAft>
              <a:buNone/>
              <a:defRPr sz="3500">
                <a:latin typeface="Mallanna"/>
                <a:ea typeface="Mallanna"/>
                <a:cs typeface="Mallanna"/>
                <a:sym typeface="Mallanna"/>
              </a:defRPr>
            </a:lvl3pPr>
            <a:lvl4pPr lvl="3" algn="r" rtl="0">
              <a:lnSpc>
                <a:spcPct val="115000"/>
              </a:lnSpc>
              <a:spcBef>
                <a:spcPts val="0"/>
              </a:spcBef>
              <a:spcAft>
                <a:spcPts val="0"/>
              </a:spcAft>
              <a:buNone/>
              <a:defRPr sz="3500">
                <a:latin typeface="Mallanna"/>
                <a:ea typeface="Mallanna"/>
                <a:cs typeface="Mallanna"/>
                <a:sym typeface="Mallanna"/>
              </a:defRPr>
            </a:lvl4pPr>
            <a:lvl5pPr lvl="4" algn="r" rtl="0">
              <a:lnSpc>
                <a:spcPct val="115000"/>
              </a:lnSpc>
              <a:spcBef>
                <a:spcPts val="0"/>
              </a:spcBef>
              <a:spcAft>
                <a:spcPts val="0"/>
              </a:spcAft>
              <a:buNone/>
              <a:defRPr sz="3500">
                <a:latin typeface="Mallanna"/>
                <a:ea typeface="Mallanna"/>
                <a:cs typeface="Mallanna"/>
                <a:sym typeface="Mallanna"/>
              </a:defRPr>
            </a:lvl5pPr>
            <a:lvl6pPr lvl="5" algn="r" rtl="0">
              <a:lnSpc>
                <a:spcPct val="115000"/>
              </a:lnSpc>
              <a:spcBef>
                <a:spcPts val="0"/>
              </a:spcBef>
              <a:spcAft>
                <a:spcPts val="0"/>
              </a:spcAft>
              <a:buNone/>
              <a:defRPr sz="3500">
                <a:latin typeface="Mallanna"/>
                <a:ea typeface="Mallanna"/>
                <a:cs typeface="Mallanna"/>
                <a:sym typeface="Mallanna"/>
              </a:defRPr>
            </a:lvl6pPr>
            <a:lvl7pPr lvl="6" algn="r" rtl="0">
              <a:lnSpc>
                <a:spcPct val="115000"/>
              </a:lnSpc>
              <a:spcBef>
                <a:spcPts val="0"/>
              </a:spcBef>
              <a:spcAft>
                <a:spcPts val="0"/>
              </a:spcAft>
              <a:buNone/>
              <a:defRPr sz="3500">
                <a:latin typeface="Mallanna"/>
                <a:ea typeface="Mallanna"/>
                <a:cs typeface="Mallanna"/>
                <a:sym typeface="Mallanna"/>
              </a:defRPr>
            </a:lvl7pPr>
            <a:lvl8pPr lvl="7" algn="r" rtl="0">
              <a:lnSpc>
                <a:spcPct val="115000"/>
              </a:lnSpc>
              <a:spcBef>
                <a:spcPts val="0"/>
              </a:spcBef>
              <a:spcAft>
                <a:spcPts val="0"/>
              </a:spcAft>
              <a:buNone/>
              <a:defRPr sz="3500">
                <a:latin typeface="Mallanna"/>
                <a:ea typeface="Mallanna"/>
                <a:cs typeface="Mallanna"/>
                <a:sym typeface="Mallanna"/>
              </a:defRPr>
            </a:lvl8pPr>
            <a:lvl9pPr lvl="8" algn="r" rtl="0">
              <a:lnSpc>
                <a:spcPct val="115000"/>
              </a:lnSpc>
              <a:spcBef>
                <a:spcPts val="0"/>
              </a:spcBef>
              <a:spcAft>
                <a:spcPts val="0"/>
              </a:spcAft>
              <a:buNone/>
              <a:defRPr sz="3500">
                <a:latin typeface="Mallanna"/>
                <a:ea typeface="Mallanna"/>
                <a:cs typeface="Mallanna"/>
                <a:sym typeface="Mallanna"/>
              </a:defRPr>
            </a:lvl9pPr>
          </a:lstStyle>
          <a:p>
            <a:r>
              <a:rPr lang="en-US" smtClean="0"/>
              <a:t>Click to edit Master title style</a:t>
            </a:r>
            <a:endParaRPr/>
          </a:p>
        </p:txBody>
      </p:sp>
      <p:sp>
        <p:nvSpPr>
          <p:cNvPr id="280" name="Google Shape;280;p26"/>
          <p:cNvSpPr txBox="1">
            <a:spLocks noGrp="1"/>
          </p:cNvSpPr>
          <p:nvPr>
            <p:ph type="title" idx="2"/>
          </p:nvPr>
        </p:nvSpPr>
        <p:spPr>
          <a:xfrm>
            <a:off x="2370825" y="2381600"/>
            <a:ext cx="9474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3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281" name="Google Shape;281;p26"/>
          <p:cNvSpPr txBox="1">
            <a:spLocks noGrp="1"/>
          </p:cNvSpPr>
          <p:nvPr>
            <p:ph type="subTitle" idx="1"/>
          </p:nvPr>
        </p:nvSpPr>
        <p:spPr>
          <a:xfrm>
            <a:off x="713225" y="3814567"/>
            <a:ext cx="26049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Clr>
                <a:srgbClr val="EA8C6D"/>
              </a:buClr>
              <a:buSzPts val="2800"/>
              <a:buNone/>
              <a:defRPr sz="2800">
                <a:solidFill>
                  <a:srgbClr val="EA8C6D"/>
                </a:solidFill>
              </a:defRPr>
            </a:lvl2pPr>
            <a:lvl3pPr lvl="2" algn="ctr" rtl="0">
              <a:lnSpc>
                <a:spcPct val="100000"/>
              </a:lnSpc>
              <a:spcBef>
                <a:spcPts val="0"/>
              </a:spcBef>
              <a:spcAft>
                <a:spcPts val="0"/>
              </a:spcAft>
              <a:buClr>
                <a:srgbClr val="EA8C6D"/>
              </a:buClr>
              <a:buSzPts val="2800"/>
              <a:buNone/>
              <a:defRPr sz="2800">
                <a:solidFill>
                  <a:srgbClr val="EA8C6D"/>
                </a:solidFill>
              </a:defRPr>
            </a:lvl3pPr>
            <a:lvl4pPr lvl="3" algn="ctr" rtl="0">
              <a:lnSpc>
                <a:spcPct val="100000"/>
              </a:lnSpc>
              <a:spcBef>
                <a:spcPts val="0"/>
              </a:spcBef>
              <a:spcAft>
                <a:spcPts val="0"/>
              </a:spcAft>
              <a:buClr>
                <a:srgbClr val="EA8C6D"/>
              </a:buClr>
              <a:buSzPts val="2800"/>
              <a:buNone/>
              <a:defRPr sz="2800">
                <a:solidFill>
                  <a:srgbClr val="EA8C6D"/>
                </a:solidFill>
              </a:defRPr>
            </a:lvl4pPr>
            <a:lvl5pPr lvl="4" algn="ctr" rtl="0">
              <a:lnSpc>
                <a:spcPct val="100000"/>
              </a:lnSpc>
              <a:spcBef>
                <a:spcPts val="0"/>
              </a:spcBef>
              <a:spcAft>
                <a:spcPts val="0"/>
              </a:spcAft>
              <a:buClr>
                <a:srgbClr val="EA8C6D"/>
              </a:buClr>
              <a:buSzPts val="2800"/>
              <a:buNone/>
              <a:defRPr sz="2800">
                <a:solidFill>
                  <a:srgbClr val="EA8C6D"/>
                </a:solidFill>
              </a:defRPr>
            </a:lvl5pPr>
            <a:lvl6pPr lvl="5" algn="ctr" rtl="0">
              <a:lnSpc>
                <a:spcPct val="100000"/>
              </a:lnSpc>
              <a:spcBef>
                <a:spcPts val="0"/>
              </a:spcBef>
              <a:spcAft>
                <a:spcPts val="0"/>
              </a:spcAft>
              <a:buClr>
                <a:srgbClr val="EA8C6D"/>
              </a:buClr>
              <a:buSzPts val="2800"/>
              <a:buNone/>
              <a:defRPr sz="2800">
                <a:solidFill>
                  <a:srgbClr val="EA8C6D"/>
                </a:solidFill>
              </a:defRPr>
            </a:lvl6pPr>
            <a:lvl7pPr lvl="6" algn="ctr" rtl="0">
              <a:lnSpc>
                <a:spcPct val="100000"/>
              </a:lnSpc>
              <a:spcBef>
                <a:spcPts val="0"/>
              </a:spcBef>
              <a:spcAft>
                <a:spcPts val="0"/>
              </a:spcAft>
              <a:buClr>
                <a:srgbClr val="EA8C6D"/>
              </a:buClr>
              <a:buSzPts val="2800"/>
              <a:buNone/>
              <a:defRPr sz="2800">
                <a:solidFill>
                  <a:srgbClr val="EA8C6D"/>
                </a:solidFill>
              </a:defRPr>
            </a:lvl7pPr>
            <a:lvl8pPr lvl="7" algn="ctr" rtl="0">
              <a:lnSpc>
                <a:spcPct val="100000"/>
              </a:lnSpc>
              <a:spcBef>
                <a:spcPts val="0"/>
              </a:spcBef>
              <a:spcAft>
                <a:spcPts val="0"/>
              </a:spcAft>
              <a:buClr>
                <a:srgbClr val="EA8C6D"/>
              </a:buClr>
              <a:buSzPts val="2800"/>
              <a:buNone/>
              <a:defRPr sz="2800">
                <a:solidFill>
                  <a:srgbClr val="EA8C6D"/>
                </a:solidFill>
              </a:defRPr>
            </a:lvl8pPr>
            <a:lvl9pPr lvl="8" algn="ctr" rtl="0">
              <a:lnSpc>
                <a:spcPct val="100000"/>
              </a:lnSpc>
              <a:spcBef>
                <a:spcPts val="0"/>
              </a:spcBef>
              <a:spcAft>
                <a:spcPts val="0"/>
              </a:spcAft>
              <a:buClr>
                <a:srgbClr val="EA8C6D"/>
              </a:buClr>
              <a:buSzPts val="2800"/>
              <a:buNone/>
              <a:defRPr sz="2800">
                <a:solidFill>
                  <a:srgbClr val="EA8C6D"/>
                </a:solidFill>
              </a:defRPr>
            </a:lvl9pPr>
          </a:lstStyle>
          <a:p>
            <a:r>
              <a:rPr lang="en-US" smtClean="0"/>
              <a:t>Click to edit Master subtitle style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2575" y="10"/>
            <a:ext cx="9146575"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7"/>
          <p:cNvSpPr txBox="1">
            <a:spLocks noGrp="1"/>
          </p:cNvSpPr>
          <p:nvPr>
            <p:ph type="title"/>
          </p:nvPr>
        </p:nvSpPr>
        <p:spPr>
          <a:xfrm>
            <a:off x="2019675" y="720000"/>
            <a:ext cx="6411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3500" b="1"/>
            </a:lvl1pPr>
            <a:lvl2pPr lvl="1" algn="r" rtl="0">
              <a:lnSpc>
                <a:spcPct val="115000"/>
              </a:lnSpc>
              <a:spcBef>
                <a:spcPts val="0"/>
              </a:spcBef>
              <a:spcAft>
                <a:spcPts val="0"/>
              </a:spcAft>
              <a:buNone/>
              <a:defRPr sz="3500">
                <a:latin typeface="Mallanna"/>
                <a:ea typeface="Mallanna"/>
                <a:cs typeface="Mallanna"/>
                <a:sym typeface="Mallanna"/>
              </a:defRPr>
            </a:lvl2pPr>
            <a:lvl3pPr lvl="2" algn="r" rtl="0">
              <a:lnSpc>
                <a:spcPct val="115000"/>
              </a:lnSpc>
              <a:spcBef>
                <a:spcPts val="0"/>
              </a:spcBef>
              <a:spcAft>
                <a:spcPts val="0"/>
              </a:spcAft>
              <a:buNone/>
              <a:defRPr sz="3500">
                <a:latin typeface="Mallanna"/>
                <a:ea typeface="Mallanna"/>
                <a:cs typeface="Mallanna"/>
                <a:sym typeface="Mallanna"/>
              </a:defRPr>
            </a:lvl3pPr>
            <a:lvl4pPr lvl="3" algn="r" rtl="0">
              <a:lnSpc>
                <a:spcPct val="115000"/>
              </a:lnSpc>
              <a:spcBef>
                <a:spcPts val="0"/>
              </a:spcBef>
              <a:spcAft>
                <a:spcPts val="0"/>
              </a:spcAft>
              <a:buNone/>
              <a:defRPr sz="3500">
                <a:latin typeface="Mallanna"/>
                <a:ea typeface="Mallanna"/>
                <a:cs typeface="Mallanna"/>
                <a:sym typeface="Mallanna"/>
              </a:defRPr>
            </a:lvl4pPr>
            <a:lvl5pPr lvl="4" algn="r" rtl="0">
              <a:lnSpc>
                <a:spcPct val="115000"/>
              </a:lnSpc>
              <a:spcBef>
                <a:spcPts val="0"/>
              </a:spcBef>
              <a:spcAft>
                <a:spcPts val="0"/>
              </a:spcAft>
              <a:buNone/>
              <a:defRPr sz="3500">
                <a:latin typeface="Mallanna"/>
                <a:ea typeface="Mallanna"/>
                <a:cs typeface="Mallanna"/>
                <a:sym typeface="Mallanna"/>
              </a:defRPr>
            </a:lvl5pPr>
            <a:lvl6pPr lvl="5" algn="r" rtl="0">
              <a:lnSpc>
                <a:spcPct val="115000"/>
              </a:lnSpc>
              <a:spcBef>
                <a:spcPts val="0"/>
              </a:spcBef>
              <a:spcAft>
                <a:spcPts val="0"/>
              </a:spcAft>
              <a:buNone/>
              <a:defRPr sz="3500">
                <a:latin typeface="Mallanna"/>
                <a:ea typeface="Mallanna"/>
                <a:cs typeface="Mallanna"/>
                <a:sym typeface="Mallanna"/>
              </a:defRPr>
            </a:lvl6pPr>
            <a:lvl7pPr lvl="6" algn="r" rtl="0">
              <a:lnSpc>
                <a:spcPct val="115000"/>
              </a:lnSpc>
              <a:spcBef>
                <a:spcPts val="0"/>
              </a:spcBef>
              <a:spcAft>
                <a:spcPts val="0"/>
              </a:spcAft>
              <a:buNone/>
              <a:defRPr sz="3500">
                <a:latin typeface="Mallanna"/>
                <a:ea typeface="Mallanna"/>
                <a:cs typeface="Mallanna"/>
                <a:sym typeface="Mallanna"/>
              </a:defRPr>
            </a:lvl7pPr>
            <a:lvl8pPr lvl="7" algn="r" rtl="0">
              <a:lnSpc>
                <a:spcPct val="115000"/>
              </a:lnSpc>
              <a:spcBef>
                <a:spcPts val="0"/>
              </a:spcBef>
              <a:spcAft>
                <a:spcPts val="0"/>
              </a:spcAft>
              <a:buNone/>
              <a:defRPr sz="3500">
                <a:latin typeface="Mallanna"/>
                <a:ea typeface="Mallanna"/>
                <a:cs typeface="Mallanna"/>
                <a:sym typeface="Mallanna"/>
              </a:defRPr>
            </a:lvl8pPr>
            <a:lvl9pPr lvl="8" algn="r" rtl="0">
              <a:lnSpc>
                <a:spcPct val="115000"/>
              </a:lnSpc>
              <a:spcBef>
                <a:spcPts val="0"/>
              </a:spcBef>
              <a:spcAft>
                <a:spcPts val="0"/>
              </a:spcAft>
              <a:buNone/>
              <a:defRPr sz="3500">
                <a:latin typeface="Mallanna"/>
                <a:ea typeface="Mallanna"/>
                <a:cs typeface="Mallanna"/>
                <a:sym typeface="Mallanna"/>
              </a:defRPr>
            </a:lvl9pPr>
          </a:lstStyle>
          <a:p>
            <a:r>
              <a:rPr lang="en-US" smtClean="0"/>
              <a:t>Click to edit Master title style</a:t>
            </a:r>
            <a:endParaRPr/>
          </a:p>
        </p:txBody>
      </p:sp>
      <p:sp>
        <p:nvSpPr>
          <p:cNvPr id="289" name="Google Shape;289;p27"/>
          <p:cNvSpPr txBox="1">
            <a:spLocks noGrp="1"/>
          </p:cNvSpPr>
          <p:nvPr>
            <p:ph type="title" idx="2"/>
          </p:nvPr>
        </p:nvSpPr>
        <p:spPr>
          <a:xfrm>
            <a:off x="3960750" y="2651933"/>
            <a:ext cx="11727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3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r>
              <a:rPr lang="en-US" smtClean="0"/>
              <a:t>Click to edit Master title style</a:t>
            </a:r>
            <a:endParaRPr/>
          </a:p>
        </p:txBody>
      </p:sp>
      <p:sp>
        <p:nvSpPr>
          <p:cNvPr id="290" name="Google Shape;290;p27"/>
          <p:cNvSpPr txBox="1">
            <a:spLocks noGrp="1"/>
          </p:cNvSpPr>
          <p:nvPr>
            <p:ph type="subTitle" idx="1"/>
          </p:nvPr>
        </p:nvSpPr>
        <p:spPr>
          <a:xfrm>
            <a:off x="3960750" y="4084900"/>
            <a:ext cx="31674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1600"/>
            </a:lvl1pPr>
            <a:lvl2pPr lvl="1" algn="ctr" rtl="0">
              <a:lnSpc>
                <a:spcPct val="100000"/>
              </a:lnSpc>
              <a:spcBef>
                <a:spcPts val="0"/>
              </a:spcBef>
              <a:spcAft>
                <a:spcPts val="0"/>
              </a:spcAft>
              <a:buClr>
                <a:srgbClr val="EA8C6D"/>
              </a:buClr>
              <a:buSzPts val="2800"/>
              <a:buNone/>
              <a:defRPr sz="2800">
                <a:solidFill>
                  <a:srgbClr val="EA8C6D"/>
                </a:solidFill>
              </a:defRPr>
            </a:lvl2pPr>
            <a:lvl3pPr lvl="2" algn="ctr" rtl="0">
              <a:lnSpc>
                <a:spcPct val="100000"/>
              </a:lnSpc>
              <a:spcBef>
                <a:spcPts val="0"/>
              </a:spcBef>
              <a:spcAft>
                <a:spcPts val="0"/>
              </a:spcAft>
              <a:buClr>
                <a:srgbClr val="EA8C6D"/>
              </a:buClr>
              <a:buSzPts val="2800"/>
              <a:buNone/>
              <a:defRPr sz="2800">
                <a:solidFill>
                  <a:srgbClr val="EA8C6D"/>
                </a:solidFill>
              </a:defRPr>
            </a:lvl3pPr>
            <a:lvl4pPr lvl="3" algn="ctr" rtl="0">
              <a:lnSpc>
                <a:spcPct val="100000"/>
              </a:lnSpc>
              <a:spcBef>
                <a:spcPts val="0"/>
              </a:spcBef>
              <a:spcAft>
                <a:spcPts val="0"/>
              </a:spcAft>
              <a:buClr>
                <a:srgbClr val="EA8C6D"/>
              </a:buClr>
              <a:buSzPts val="2800"/>
              <a:buNone/>
              <a:defRPr sz="2800">
                <a:solidFill>
                  <a:srgbClr val="EA8C6D"/>
                </a:solidFill>
              </a:defRPr>
            </a:lvl4pPr>
            <a:lvl5pPr lvl="4" algn="ctr" rtl="0">
              <a:lnSpc>
                <a:spcPct val="100000"/>
              </a:lnSpc>
              <a:spcBef>
                <a:spcPts val="0"/>
              </a:spcBef>
              <a:spcAft>
                <a:spcPts val="0"/>
              </a:spcAft>
              <a:buClr>
                <a:srgbClr val="EA8C6D"/>
              </a:buClr>
              <a:buSzPts val="2800"/>
              <a:buNone/>
              <a:defRPr sz="2800">
                <a:solidFill>
                  <a:srgbClr val="EA8C6D"/>
                </a:solidFill>
              </a:defRPr>
            </a:lvl5pPr>
            <a:lvl6pPr lvl="5" algn="ctr" rtl="0">
              <a:lnSpc>
                <a:spcPct val="100000"/>
              </a:lnSpc>
              <a:spcBef>
                <a:spcPts val="0"/>
              </a:spcBef>
              <a:spcAft>
                <a:spcPts val="0"/>
              </a:spcAft>
              <a:buClr>
                <a:srgbClr val="EA8C6D"/>
              </a:buClr>
              <a:buSzPts val="2800"/>
              <a:buNone/>
              <a:defRPr sz="2800">
                <a:solidFill>
                  <a:srgbClr val="EA8C6D"/>
                </a:solidFill>
              </a:defRPr>
            </a:lvl6pPr>
            <a:lvl7pPr lvl="6" algn="ctr" rtl="0">
              <a:lnSpc>
                <a:spcPct val="100000"/>
              </a:lnSpc>
              <a:spcBef>
                <a:spcPts val="0"/>
              </a:spcBef>
              <a:spcAft>
                <a:spcPts val="0"/>
              </a:spcAft>
              <a:buClr>
                <a:srgbClr val="EA8C6D"/>
              </a:buClr>
              <a:buSzPts val="2800"/>
              <a:buNone/>
              <a:defRPr sz="2800">
                <a:solidFill>
                  <a:srgbClr val="EA8C6D"/>
                </a:solidFill>
              </a:defRPr>
            </a:lvl7pPr>
            <a:lvl8pPr lvl="7" algn="ctr" rtl="0">
              <a:lnSpc>
                <a:spcPct val="100000"/>
              </a:lnSpc>
              <a:spcBef>
                <a:spcPts val="0"/>
              </a:spcBef>
              <a:spcAft>
                <a:spcPts val="0"/>
              </a:spcAft>
              <a:buClr>
                <a:srgbClr val="EA8C6D"/>
              </a:buClr>
              <a:buSzPts val="2800"/>
              <a:buNone/>
              <a:defRPr sz="2800">
                <a:solidFill>
                  <a:srgbClr val="EA8C6D"/>
                </a:solidFill>
              </a:defRPr>
            </a:lvl8pPr>
            <a:lvl9pPr lvl="8" algn="ctr" rtl="0">
              <a:lnSpc>
                <a:spcPct val="100000"/>
              </a:lnSpc>
              <a:spcBef>
                <a:spcPts val="0"/>
              </a:spcBef>
              <a:spcAft>
                <a:spcPts val="0"/>
              </a:spcAft>
              <a:buClr>
                <a:srgbClr val="EA8C6D"/>
              </a:buClr>
              <a:buSzPts val="2800"/>
              <a:buNone/>
              <a:defRPr sz="2800">
                <a:solidFill>
                  <a:srgbClr val="EA8C6D"/>
                </a:solidFill>
              </a:defRPr>
            </a:lvl9pPr>
          </a:lstStyle>
          <a:p>
            <a:r>
              <a:rPr lang="en-US" smtClean="0"/>
              <a:t>Click to edit Master subtitle style</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2575" y="10"/>
            <a:ext cx="9146564"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99" name="Google Shape;299;p28"/>
          <p:cNvPicPr preferRelativeResize="0"/>
          <p:nvPr/>
        </p:nvPicPr>
        <p:blipFill>
          <a:blip r:embed="rId2">
            <a:alphaModFix/>
          </a:blip>
          <a:stretch>
            <a:fillRect/>
          </a:stretch>
        </p:blipFill>
        <p:spPr>
          <a:xfrm>
            <a:off x="1" y="1405"/>
            <a:ext cx="9143997" cy="6855187"/>
          </a:xfrm>
          <a:prstGeom prst="rect">
            <a:avLst/>
          </a:prstGeom>
          <a:noFill/>
          <a:ln>
            <a:noFill/>
          </a:ln>
        </p:spPr>
      </p:pic>
      <p:sp>
        <p:nvSpPr>
          <p:cNvPr id="300" name="Google Shape;300;p28"/>
          <p:cNvSpPr txBox="1">
            <a:spLocks noGrp="1"/>
          </p:cNvSpPr>
          <p:nvPr>
            <p:ph type="title"/>
          </p:nvPr>
        </p:nvSpPr>
        <p:spPr>
          <a:xfrm>
            <a:off x="2697600" y="1394400"/>
            <a:ext cx="37488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6000" b="1">
                <a:solidFill>
                  <a:srgbClr val="FAF2DD"/>
                </a:solidFill>
                <a:latin typeface="Amatic SC"/>
                <a:ea typeface="Amatic SC"/>
                <a:cs typeface="Amatic SC"/>
                <a:sym typeface="Amatic SC"/>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smtClean="0"/>
              <a:t>Click to edit Master title style</a:t>
            </a:r>
            <a:endParaRPr/>
          </a:p>
        </p:txBody>
      </p:sp>
      <p:sp>
        <p:nvSpPr>
          <p:cNvPr id="301" name="Google Shape;301;p28"/>
          <p:cNvSpPr txBox="1">
            <a:spLocks noGrp="1"/>
          </p:cNvSpPr>
          <p:nvPr>
            <p:ph type="subTitle" idx="1"/>
          </p:nvPr>
        </p:nvSpPr>
        <p:spPr>
          <a:xfrm>
            <a:off x="2697600" y="3041751"/>
            <a:ext cx="37488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15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r>
              <a:rPr lang="en-US" smtClean="0"/>
              <a:t>Click to edit Master subtitle style</a:t>
            </a:r>
            <a:endParaRPr/>
          </a:p>
        </p:txBody>
      </p:sp>
      <p:sp>
        <p:nvSpPr>
          <p:cNvPr id="302" name="Google Shape;302;p28"/>
          <p:cNvSpPr txBox="1"/>
          <p:nvPr/>
        </p:nvSpPr>
        <p:spPr>
          <a:xfrm>
            <a:off x="2351100" y="4576351"/>
            <a:ext cx="4441800" cy="74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AF2DD"/>
                </a:solidFill>
                <a:latin typeface="Mallanna"/>
                <a:ea typeface="Mallanna"/>
                <a:cs typeface="Mallanna"/>
                <a:sym typeface="Mallanna"/>
              </a:rPr>
              <a:t>CREDITS: This presentation template was created by ​</a:t>
            </a:r>
            <a:r>
              <a:rPr lang="en" sz="1200" b="1">
                <a:solidFill>
                  <a:srgbClr val="FAF2DD"/>
                </a:solidFill>
                <a:latin typeface="Mallanna"/>
                <a:ea typeface="Mallanna"/>
                <a:cs typeface="Mallanna"/>
                <a:sym typeface="Mallanna"/>
              </a:rPr>
              <a:t>Slidesgo</a:t>
            </a:r>
            <a:r>
              <a:rPr lang="en" sz="1200">
                <a:solidFill>
                  <a:srgbClr val="FAF2DD"/>
                </a:solidFill>
                <a:latin typeface="Mallanna"/>
                <a:ea typeface="Mallanna"/>
                <a:cs typeface="Mallanna"/>
                <a:sym typeface="Mallanna"/>
              </a:rPr>
              <a:t>​,  including icons by </a:t>
            </a:r>
            <a:r>
              <a:rPr lang="en" sz="1200" b="1">
                <a:solidFill>
                  <a:srgbClr val="FAF2DD"/>
                </a:solidFill>
                <a:latin typeface="Mallanna"/>
                <a:ea typeface="Mallanna"/>
                <a:cs typeface="Mallanna"/>
                <a:sym typeface="Mallanna"/>
              </a:rPr>
              <a:t>Flaticon</a:t>
            </a:r>
            <a:r>
              <a:rPr lang="en" sz="1200">
                <a:solidFill>
                  <a:srgbClr val="FAF2DD"/>
                </a:solidFill>
                <a:latin typeface="Mallanna"/>
                <a:ea typeface="Mallanna"/>
                <a:cs typeface="Mallanna"/>
                <a:sym typeface="Mallanna"/>
              </a:rPr>
              <a:t>​, infographics &amp; images by </a:t>
            </a:r>
            <a:r>
              <a:rPr lang="en" sz="1200" b="1">
                <a:solidFill>
                  <a:srgbClr val="FAF2DD"/>
                </a:solidFill>
                <a:latin typeface="Mallanna"/>
                <a:ea typeface="Mallanna"/>
                <a:cs typeface="Mallanna"/>
                <a:sym typeface="Mallanna"/>
              </a:rPr>
              <a:t>​Freepik</a:t>
            </a:r>
            <a:endParaRPr sz="1200" b="1">
              <a:solidFill>
                <a:srgbClr val="FAF2DD"/>
              </a:solidFill>
              <a:latin typeface="Mallanna"/>
              <a:ea typeface="Mallanna"/>
              <a:cs typeface="Mallanna"/>
              <a:sym typeface="Mallann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18" y="-9"/>
            <a:ext cx="9143983"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225" y="719333"/>
            <a:ext cx="57765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45" name="Google Shape;45;p4"/>
          <p:cNvSpPr txBox="1">
            <a:spLocks noGrp="1"/>
          </p:cNvSpPr>
          <p:nvPr>
            <p:ph type="body" idx="1"/>
          </p:nvPr>
        </p:nvSpPr>
        <p:spPr>
          <a:xfrm>
            <a:off x="713225" y="1536633"/>
            <a:ext cx="7717500" cy="4555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Livvic"/>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1" y="-9"/>
            <a:ext cx="9144183"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3" name="Google Shape;313;p31"/>
          <p:cNvPicPr preferRelativeResize="0"/>
          <p:nvPr/>
        </p:nvPicPr>
        <p:blipFill>
          <a:blip r:embed="rId2">
            <a:alphaModFix/>
          </a:blip>
          <a:stretch>
            <a:fillRect/>
          </a:stretch>
        </p:blipFill>
        <p:spPr>
          <a:xfrm flipH="1">
            <a:off x="1" y="0"/>
            <a:ext cx="9143999" cy="6856371"/>
          </a:xfrm>
          <a:prstGeom prst="rect">
            <a:avLst/>
          </a:prstGeom>
          <a:noFill/>
          <a:ln>
            <a:noFill/>
          </a:ln>
        </p:spPr>
      </p:pic>
      <p:grpSp>
        <p:nvGrpSpPr>
          <p:cNvPr id="314" name="Google Shape;314;p31"/>
          <p:cNvGrpSpPr/>
          <p:nvPr/>
        </p:nvGrpSpPr>
        <p:grpSpPr>
          <a:xfrm rot="10800000" flipH="1">
            <a:off x="-159047" y="-457497"/>
            <a:ext cx="2495951"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7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18" y="-9"/>
            <a:ext cx="9143983"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5"/>
          <p:cNvSpPr txBox="1">
            <a:spLocks noGrp="1"/>
          </p:cNvSpPr>
          <p:nvPr>
            <p:ph type="title"/>
          </p:nvPr>
        </p:nvSpPr>
        <p:spPr>
          <a:xfrm>
            <a:off x="713225" y="719333"/>
            <a:ext cx="57765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
        <p:nvSpPr>
          <p:cNvPr id="57" name="Google Shape;57;p5"/>
          <p:cNvSpPr txBox="1">
            <a:spLocks noGrp="1"/>
          </p:cNvSpPr>
          <p:nvPr>
            <p:ph type="body" idx="1"/>
          </p:nvPr>
        </p:nvSpPr>
        <p:spPr>
          <a:xfrm>
            <a:off x="713225" y="1841433"/>
            <a:ext cx="3988200" cy="3730800"/>
          </a:xfrm>
          <a:prstGeom prst="rect">
            <a:avLst/>
          </a:prstGeom>
        </p:spPr>
        <p:txBody>
          <a:bodyPr spcFirstLastPara="1" wrap="square" lIns="91425" tIns="91425" rIns="91425" bIns="91425" anchor="t" anchorCtr="0">
            <a:noAutofit/>
          </a:bodyPr>
          <a:lstStyle>
            <a:lvl1pPr marL="457200" lvl="0" indent="-304800" rtl="0">
              <a:lnSpc>
                <a:spcPct val="92000"/>
              </a:lnSpc>
              <a:spcBef>
                <a:spcPts val="0"/>
              </a:spcBef>
              <a:spcAft>
                <a:spcPts val="0"/>
              </a:spcAft>
              <a:buClr>
                <a:schemeClr val="lt1"/>
              </a:buClr>
              <a:buSzPts val="1200"/>
              <a:buFont typeface="Livvic"/>
              <a:buChar char="●"/>
              <a:defRPr sz="1200"/>
            </a:lvl1pPr>
            <a:lvl2pPr marL="914400" lvl="1" indent="-304800" rtl="0">
              <a:spcBef>
                <a:spcPts val="16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pPr lvl="0"/>
            <a:r>
              <a:rPr lang="en-US" smtClean="0"/>
              <a:t>Click to edit Master text styles</a:t>
            </a:r>
          </a:p>
        </p:txBody>
      </p:sp>
      <p:sp>
        <p:nvSpPr>
          <p:cNvPr id="58" name="Google Shape;58;p5"/>
          <p:cNvSpPr txBox="1">
            <a:spLocks noGrp="1"/>
          </p:cNvSpPr>
          <p:nvPr>
            <p:ph type="body" idx="2"/>
          </p:nvPr>
        </p:nvSpPr>
        <p:spPr>
          <a:xfrm>
            <a:off x="4822000" y="1841433"/>
            <a:ext cx="3154500" cy="3730800"/>
          </a:xfrm>
          <a:prstGeom prst="rect">
            <a:avLst/>
          </a:prstGeom>
        </p:spPr>
        <p:txBody>
          <a:bodyPr spcFirstLastPara="1" wrap="square" lIns="91425" tIns="91425" rIns="91425" bIns="91425" anchor="t" anchorCtr="0">
            <a:noAutofit/>
          </a:bodyPr>
          <a:lstStyle>
            <a:lvl1pPr marL="457200" lvl="0" indent="-304800" rtl="0">
              <a:lnSpc>
                <a:spcPct val="92000"/>
              </a:lnSpc>
              <a:spcBef>
                <a:spcPts val="0"/>
              </a:spcBef>
              <a:spcAft>
                <a:spcPts val="0"/>
              </a:spcAft>
              <a:buClr>
                <a:schemeClr val="lt1"/>
              </a:buClr>
              <a:buSzPts val="1200"/>
              <a:buFont typeface="Livvic"/>
              <a:buChar char="●"/>
              <a:defRPr sz="1200"/>
            </a:lvl1pPr>
            <a:lvl2pPr marL="914400" lvl="1" indent="-304800" rtl="0">
              <a:spcBef>
                <a:spcPts val="16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1" y="3388869"/>
            <a:ext cx="8997424"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 name="Google Shape;63;p6"/>
          <p:cNvPicPr preferRelativeResize="0"/>
          <p:nvPr/>
        </p:nvPicPr>
        <p:blipFill>
          <a:blip r:embed="rId2">
            <a:alphaModFix/>
          </a:blip>
          <a:stretch>
            <a:fillRect/>
          </a:stretch>
        </p:blipFill>
        <p:spPr>
          <a:xfrm>
            <a:off x="1" y="0"/>
            <a:ext cx="9143999" cy="6856371"/>
          </a:xfrm>
          <a:prstGeom prst="rect">
            <a:avLst/>
          </a:prstGeom>
          <a:noFill/>
          <a:ln>
            <a:noFill/>
          </a:ln>
        </p:spPr>
      </p:pic>
      <p:sp>
        <p:nvSpPr>
          <p:cNvPr id="64" name="Google Shape;64;p6"/>
          <p:cNvSpPr txBox="1">
            <a:spLocks noGrp="1"/>
          </p:cNvSpPr>
          <p:nvPr>
            <p:ph type="ctrTitle"/>
          </p:nvPr>
        </p:nvSpPr>
        <p:spPr>
          <a:xfrm>
            <a:off x="713225" y="719333"/>
            <a:ext cx="34494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8000">
                <a:solidFill>
                  <a:srgbClr val="EA8C6D"/>
                </a:solidFill>
                <a:latin typeface="Amatic SC"/>
                <a:ea typeface="Amatic SC"/>
                <a:cs typeface="Amatic SC"/>
                <a:sym typeface="Amatic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US" smtClean="0"/>
              <a:t>Click to edit Master title style</a:t>
            </a:r>
            <a:endParaRPr/>
          </a:p>
        </p:txBody>
      </p:sp>
      <p:sp>
        <p:nvSpPr>
          <p:cNvPr id="65" name="Google Shape;65;p6"/>
          <p:cNvSpPr txBox="1">
            <a:spLocks noGrp="1"/>
          </p:cNvSpPr>
          <p:nvPr>
            <p:ph type="subTitle" idx="1"/>
          </p:nvPr>
        </p:nvSpPr>
        <p:spPr>
          <a:xfrm>
            <a:off x="4701175" y="790267"/>
            <a:ext cx="37296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685793" y="-101609"/>
            <a:ext cx="9829793"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7"/>
          <p:cNvSpPr txBox="1">
            <a:spLocks noGrp="1"/>
          </p:cNvSpPr>
          <p:nvPr>
            <p:ph type="title"/>
          </p:nvPr>
        </p:nvSpPr>
        <p:spPr>
          <a:xfrm>
            <a:off x="2203175" y="2085500"/>
            <a:ext cx="21414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200"/>
              <a:buNone/>
              <a:defRPr sz="3200" b="1">
                <a:solidFill>
                  <a:srgbClr val="EA8C6D"/>
                </a:solidFill>
              </a:defRPr>
            </a:lvl2pPr>
            <a:lvl3pPr lvl="2" rtl="0">
              <a:spcBef>
                <a:spcPts val="0"/>
              </a:spcBef>
              <a:spcAft>
                <a:spcPts val="0"/>
              </a:spcAft>
              <a:buClr>
                <a:srgbClr val="EA8C6D"/>
              </a:buClr>
              <a:buSzPts val="3200"/>
              <a:buNone/>
              <a:defRPr sz="3200" b="1">
                <a:solidFill>
                  <a:srgbClr val="EA8C6D"/>
                </a:solidFill>
              </a:defRPr>
            </a:lvl3pPr>
            <a:lvl4pPr lvl="3" rtl="0">
              <a:spcBef>
                <a:spcPts val="0"/>
              </a:spcBef>
              <a:spcAft>
                <a:spcPts val="0"/>
              </a:spcAft>
              <a:buClr>
                <a:srgbClr val="EA8C6D"/>
              </a:buClr>
              <a:buSzPts val="3200"/>
              <a:buNone/>
              <a:defRPr sz="3200" b="1">
                <a:solidFill>
                  <a:srgbClr val="EA8C6D"/>
                </a:solidFill>
              </a:defRPr>
            </a:lvl4pPr>
            <a:lvl5pPr lvl="4" rtl="0">
              <a:spcBef>
                <a:spcPts val="0"/>
              </a:spcBef>
              <a:spcAft>
                <a:spcPts val="0"/>
              </a:spcAft>
              <a:buClr>
                <a:srgbClr val="EA8C6D"/>
              </a:buClr>
              <a:buSzPts val="3200"/>
              <a:buNone/>
              <a:defRPr sz="3200" b="1">
                <a:solidFill>
                  <a:srgbClr val="EA8C6D"/>
                </a:solidFill>
              </a:defRPr>
            </a:lvl5pPr>
            <a:lvl6pPr lvl="5" rtl="0">
              <a:spcBef>
                <a:spcPts val="0"/>
              </a:spcBef>
              <a:spcAft>
                <a:spcPts val="0"/>
              </a:spcAft>
              <a:buClr>
                <a:srgbClr val="EA8C6D"/>
              </a:buClr>
              <a:buSzPts val="3200"/>
              <a:buNone/>
              <a:defRPr sz="3200" b="1">
                <a:solidFill>
                  <a:srgbClr val="EA8C6D"/>
                </a:solidFill>
              </a:defRPr>
            </a:lvl6pPr>
            <a:lvl7pPr lvl="6" rtl="0">
              <a:spcBef>
                <a:spcPts val="0"/>
              </a:spcBef>
              <a:spcAft>
                <a:spcPts val="0"/>
              </a:spcAft>
              <a:buClr>
                <a:srgbClr val="EA8C6D"/>
              </a:buClr>
              <a:buSzPts val="3200"/>
              <a:buNone/>
              <a:defRPr sz="3200" b="1">
                <a:solidFill>
                  <a:srgbClr val="EA8C6D"/>
                </a:solidFill>
              </a:defRPr>
            </a:lvl7pPr>
            <a:lvl8pPr lvl="7" rtl="0">
              <a:spcBef>
                <a:spcPts val="0"/>
              </a:spcBef>
              <a:spcAft>
                <a:spcPts val="0"/>
              </a:spcAft>
              <a:buClr>
                <a:srgbClr val="EA8C6D"/>
              </a:buClr>
              <a:buSzPts val="3200"/>
              <a:buNone/>
              <a:defRPr sz="3200" b="1">
                <a:solidFill>
                  <a:srgbClr val="EA8C6D"/>
                </a:solidFill>
              </a:defRPr>
            </a:lvl8pPr>
            <a:lvl9pPr lvl="8" rtl="0">
              <a:spcBef>
                <a:spcPts val="0"/>
              </a:spcBef>
              <a:spcAft>
                <a:spcPts val="0"/>
              </a:spcAft>
              <a:buClr>
                <a:srgbClr val="EA8C6D"/>
              </a:buClr>
              <a:buSzPts val="3200"/>
              <a:buNone/>
              <a:defRPr sz="3200" b="1">
                <a:solidFill>
                  <a:srgbClr val="EA8C6D"/>
                </a:solidFill>
              </a:defRPr>
            </a:lvl9pPr>
          </a:lstStyle>
          <a:p>
            <a:r>
              <a:rPr lang="en-US" smtClean="0"/>
              <a:t>Click to edit Master title style</a:t>
            </a:r>
            <a:endParaRPr/>
          </a:p>
        </p:txBody>
      </p:sp>
      <p:sp>
        <p:nvSpPr>
          <p:cNvPr id="77" name="Google Shape;77;p7"/>
          <p:cNvSpPr txBox="1">
            <a:spLocks noGrp="1"/>
          </p:cNvSpPr>
          <p:nvPr>
            <p:ph type="title" idx="2"/>
          </p:nvPr>
        </p:nvSpPr>
        <p:spPr>
          <a:xfrm>
            <a:off x="5545275" y="2085500"/>
            <a:ext cx="21414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r>
              <a:rPr lang="en-US" smtClean="0"/>
              <a:t>Click to edit Master title style</a:t>
            </a:r>
            <a:endParaRPr/>
          </a:p>
        </p:txBody>
      </p:sp>
      <p:sp>
        <p:nvSpPr>
          <p:cNvPr id="78" name="Google Shape;78;p7"/>
          <p:cNvSpPr txBox="1">
            <a:spLocks noGrp="1"/>
          </p:cNvSpPr>
          <p:nvPr>
            <p:ph type="title" idx="3"/>
          </p:nvPr>
        </p:nvSpPr>
        <p:spPr>
          <a:xfrm>
            <a:off x="5545275" y="4433500"/>
            <a:ext cx="21414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r>
              <a:rPr lang="en-US" smtClean="0"/>
              <a:t>Click to edit Master title style</a:t>
            </a:r>
            <a:endParaRPr/>
          </a:p>
        </p:txBody>
      </p:sp>
      <p:sp>
        <p:nvSpPr>
          <p:cNvPr id="79" name="Google Shape;79;p7"/>
          <p:cNvSpPr txBox="1">
            <a:spLocks noGrp="1"/>
          </p:cNvSpPr>
          <p:nvPr>
            <p:ph type="title" idx="4"/>
          </p:nvPr>
        </p:nvSpPr>
        <p:spPr>
          <a:xfrm>
            <a:off x="2203175" y="4433500"/>
            <a:ext cx="21414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3000" b="1"/>
            </a:lvl1pPr>
            <a:lvl2pPr lvl="1" rtl="0">
              <a:spcBef>
                <a:spcPts val="0"/>
              </a:spcBef>
              <a:spcAft>
                <a:spcPts val="0"/>
              </a:spcAft>
              <a:buClr>
                <a:srgbClr val="EA8C6D"/>
              </a:buClr>
              <a:buSzPts val="3000"/>
              <a:buNone/>
              <a:defRPr sz="3000" b="1">
                <a:solidFill>
                  <a:srgbClr val="EA8C6D"/>
                </a:solidFill>
              </a:defRPr>
            </a:lvl2pPr>
            <a:lvl3pPr lvl="2" rtl="0">
              <a:spcBef>
                <a:spcPts val="0"/>
              </a:spcBef>
              <a:spcAft>
                <a:spcPts val="0"/>
              </a:spcAft>
              <a:buClr>
                <a:srgbClr val="EA8C6D"/>
              </a:buClr>
              <a:buSzPts val="3000"/>
              <a:buNone/>
              <a:defRPr sz="3000" b="1">
                <a:solidFill>
                  <a:srgbClr val="EA8C6D"/>
                </a:solidFill>
              </a:defRPr>
            </a:lvl3pPr>
            <a:lvl4pPr lvl="3" rtl="0">
              <a:spcBef>
                <a:spcPts val="0"/>
              </a:spcBef>
              <a:spcAft>
                <a:spcPts val="0"/>
              </a:spcAft>
              <a:buClr>
                <a:srgbClr val="EA8C6D"/>
              </a:buClr>
              <a:buSzPts val="3000"/>
              <a:buNone/>
              <a:defRPr sz="3000" b="1">
                <a:solidFill>
                  <a:srgbClr val="EA8C6D"/>
                </a:solidFill>
              </a:defRPr>
            </a:lvl4pPr>
            <a:lvl5pPr lvl="4" rtl="0">
              <a:spcBef>
                <a:spcPts val="0"/>
              </a:spcBef>
              <a:spcAft>
                <a:spcPts val="0"/>
              </a:spcAft>
              <a:buClr>
                <a:srgbClr val="EA8C6D"/>
              </a:buClr>
              <a:buSzPts val="3000"/>
              <a:buNone/>
              <a:defRPr sz="3000" b="1">
                <a:solidFill>
                  <a:srgbClr val="EA8C6D"/>
                </a:solidFill>
              </a:defRPr>
            </a:lvl5pPr>
            <a:lvl6pPr lvl="5" rtl="0">
              <a:spcBef>
                <a:spcPts val="0"/>
              </a:spcBef>
              <a:spcAft>
                <a:spcPts val="0"/>
              </a:spcAft>
              <a:buClr>
                <a:srgbClr val="EA8C6D"/>
              </a:buClr>
              <a:buSzPts val="3000"/>
              <a:buNone/>
              <a:defRPr sz="3000" b="1">
                <a:solidFill>
                  <a:srgbClr val="EA8C6D"/>
                </a:solidFill>
              </a:defRPr>
            </a:lvl6pPr>
            <a:lvl7pPr lvl="6" rtl="0">
              <a:spcBef>
                <a:spcPts val="0"/>
              </a:spcBef>
              <a:spcAft>
                <a:spcPts val="0"/>
              </a:spcAft>
              <a:buClr>
                <a:srgbClr val="EA8C6D"/>
              </a:buClr>
              <a:buSzPts val="3000"/>
              <a:buNone/>
              <a:defRPr sz="3000" b="1">
                <a:solidFill>
                  <a:srgbClr val="EA8C6D"/>
                </a:solidFill>
              </a:defRPr>
            </a:lvl7pPr>
            <a:lvl8pPr lvl="7" rtl="0">
              <a:spcBef>
                <a:spcPts val="0"/>
              </a:spcBef>
              <a:spcAft>
                <a:spcPts val="0"/>
              </a:spcAft>
              <a:buClr>
                <a:srgbClr val="EA8C6D"/>
              </a:buClr>
              <a:buSzPts val="3000"/>
              <a:buNone/>
              <a:defRPr sz="3000" b="1">
                <a:solidFill>
                  <a:srgbClr val="EA8C6D"/>
                </a:solidFill>
              </a:defRPr>
            </a:lvl8pPr>
            <a:lvl9pPr lvl="8" rtl="0">
              <a:spcBef>
                <a:spcPts val="0"/>
              </a:spcBef>
              <a:spcAft>
                <a:spcPts val="0"/>
              </a:spcAft>
              <a:buClr>
                <a:srgbClr val="EA8C6D"/>
              </a:buClr>
              <a:buSzPts val="3000"/>
              <a:buNone/>
              <a:defRPr sz="3000" b="1">
                <a:solidFill>
                  <a:srgbClr val="EA8C6D"/>
                </a:solidFill>
              </a:defRPr>
            </a:lvl9pPr>
          </a:lstStyle>
          <a:p>
            <a:r>
              <a:rPr lang="en-US" smtClean="0"/>
              <a:t>Click to edit Master title style</a:t>
            </a:r>
            <a:endParaRPr/>
          </a:p>
        </p:txBody>
      </p:sp>
      <p:sp>
        <p:nvSpPr>
          <p:cNvPr id="80" name="Google Shape;80;p7"/>
          <p:cNvSpPr txBox="1">
            <a:spLocks noGrp="1"/>
          </p:cNvSpPr>
          <p:nvPr>
            <p:ph type="subTitle" idx="1"/>
          </p:nvPr>
        </p:nvSpPr>
        <p:spPr>
          <a:xfrm>
            <a:off x="2203151" y="2682733"/>
            <a:ext cx="23688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smtClean="0"/>
              <a:t>Click to edit Master subtitle style</a:t>
            </a:r>
            <a:endParaRPr/>
          </a:p>
        </p:txBody>
      </p:sp>
      <p:sp>
        <p:nvSpPr>
          <p:cNvPr id="81" name="Google Shape;81;p7"/>
          <p:cNvSpPr txBox="1">
            <a:spLocks noGrp="1"/>
          </p:cNvSpPr>
          <p:nvPr>
            <p:ph type="subTitle" idx="5"/>
          </p:nvPr>
        </p:nvSpPr>
        <p:spPr>
          <a:xfrm>
            <a:off x="5545301" y="2682733"/>
            <a:ext cx="23688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sp>
        <p:nvSpPr>
          <p:cNvPr id="82" name="Google Shape;82;p7"/>
          <p:cNvSpPr txBox="1">
            <a:spLocks noGrp="1"/>
          </p:cNvSpPr>
          <p:nvPr>
            <p:ph type="subTitle" idx="6"/>
          </p:nvPr>
        </p:nvSpPr>
        <p:spPr>
          <a:xfrm>
            <a:off x="2203201" y="5030733"/>
            <a:ext cx="23688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sp>
        <p:nvSpPr>
          <p:cNvPr id="83" name="Google Shape;83;p7"/>
          <p:cNvSpPr txBox="1">
            <a:spLocks noGrp="1"/>
          </p:cNvSpPr>
          <p:nvPr>
            <p:ph type="subTitle" idx="7"/>
          </p:nvPr>
        </p:nvSpPr>
        <p:spPr>
          <a:xfrm>
            <a:off x="5545301" y="5030733"/>
            <a:ext cx="23688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en-US" smtClean="0"/>
              <a:t>Click to edit Master subtitle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grpSp>
        <p:nvGrpSpPr>
          <p:cNvPr id="85" name="Google Shape;85;p8"/>
          <p:cNvGrpSpPr/>
          <p:nvPr/>
        </p:nvGrpSpPr>
        <p:grpSpPr>
          <a:xfrm>
            <a:off x="146748" y="-8244"/>
            <a:ext cx="8997424" cy="6860259"/>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txBox="1">
            <a:spLocks noGrp="1"/>
          </p:cNvSpPr>
          <p:nvPr>
            <p:ph type="subTitle" idx="1"/>
          </p:nvPr>
        </p:nvSpPr>
        <p:spPr>
          <a:xfrm>
            <a:off x="720000" y="2085667"/>
            <a:ext cx="50262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1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r>
              <a:rPr lang="en-US" smtClean="0"/>
              <a:t>Click to edit Master subtitle style</a:t>
            </a:r>
            <a:endParaRPr/>
          </a:p>
        </p:txBody>
      </p:sp>
      <p:sp>
        <p:nvSpPr>
          <p:cNvPr id="91" name="Google Shape;91;p8"/>
          <p:cNvSpPr txBox="1">
            <a:spLocks noGrp="1"/>
          </p:cNvSpPr>
          <p:nvPr>
            <p:ph type="title"/>
          </p:nvPr>
        </p:nvSpPr>
        <p:spPr>
          <a:xfrm>
            <a:off x="720154" y="3642333"/>
            <a:ext cx="50262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200" b="1">
                <a:solidFill>
                  <a:srgbClr val="EA8C6D"/>
                </a:solidFill>
                <a:latin typeface="Amatic SC"/>
                <a:ea typeface="Amatic SC"/>
                <a:cs typeface="Amatic SC"/>
                <a:sym typeface="Amatic SC"/>
              </a:defRPr>
            </a:lvl1pPr>
            <a:lvl2pPr lvl="1" rtl="0">
              <a:spcBef>
                <a:spcPts val="0"/>
              </a:spcBef>
              <a:spcAft>
                <a:spcPts val="0"/>
              </a:spcAft>
              <a:buNone/>
              <a:defRPr sz="2200" b="1">
                <a:solidFill>
                  <a:srgbClr val="EA8C6D"/>
                </a:solidFill>
                <a:latin typeface="Amatic SC"/>
                <a:ea typeface="Amatic SC"/>
                <a:cs typeface="Amatic SC"/>
                <a:sym typeface="Amatic SC"/>
              </a:defRPr>
            </a:lvl2pPr>
            <a:lvl3pPr lvl="2" rtl="0">
              <a:spcBef>
                <a:spcPts val="0"/>
              </a:spcBef>
              <a:spcAft>
                <a:spcPts val="0"/>
              </a:spcAft>
              <a:buNone/>
              <a:defRPr sz="2200" b="1">
                <a:solidFill>
                  <a:srgbClr val="EA8C6D"/>
                </a:solidFill>
                <a:latin typeface="Amatic SC"/>
                <a:ea typeface="Amatic SC"/>
                <a:cs typeface="Amatic SC"/>
                <a:sym typeface="Amatic SC"/>
              </a:defRPr>
            </a:lvl3pPr>
            <a:lvl4pPr lvl="3" rtl="0">
              <a:spcBef>
                <a:spcPts val="0"/>
              </a:spcBef>
              <a:spcAft>
                <a:spcPts val="0"/>
              </a:spcAft>
              <a:buNone/>
              <a:defRPr sz="2200" b="1">
                <a:solidFill>
                  <a:srgbClr val="EA8C6D"/>
                </a:solidFill>
                <a:latin typeface="Amatic SC"/>
                <a:ea typeface="Amatic SC"/>
                <a:cs typeface="Amatic SC"/>
                <a:sym typeface="Amatic SC"/>
              </a:defRPr>
            </a:lvl4pPr>
            <a:lvl5pPr lvl="4" rtl="0">
              <a:spcBef>
                <a:spcPts val="0"/>
              </a:spcBef>
              <a:spcAft>
                <a:spcPts val="0"/>
              </a:spcAft>
              <a:buNone/>
              <a:defRPr sz="2200" b="1">
                <a:solidFill>
                  <a:srgbClr val="EA8C6D"/>
                </a:solidFill>
                <a:latin typeface="Amatic SC"/>
                <a:ea typeface="Amatic SC"/>
                <a:cs typeface="Amatic SC"/>
                <a:sym typeface="Amatic SC"/>
              </a:defRPr>
            </a:lvl5pPr>
            <a:lvl6pPr lvl="5" rtl="0">
              <a:spcBef>
                <a:spcPts val="0"/>
              </a:spcBef>
              <a:spcAft>
                <a:spcPts val="0"/>
              </a:spcAft>
              <a:buNone/>
              <a:defRPr sz="2200" b="1">
                <a:solidFill>
                  <a:srgbClr val="EA8C6D"/>
                </a:solidFill>
                <a:latin typeface="Amatic SC"/>
                <a:ea typeface="Amatic SC"/>
                <a:cs typeface="Amatic SC"/>
                <a:sym typeface="Amatic SC"/>
              </a:defRPr>
            </a:lvl6pPr>
            <a:lvl7pPr lvl="6" rtl="0">
              <a:spcBef>
                <a:spcPts val="0"/>
              </a:spcBef>
              <a:spcAft>
                <a:spcPts val="0"/>
              </a:spcAft>
              <a:buNone/>
              <a:defRPr sz="2200" b="1">
                <a:solidFill>
                  <a:srgbClr val="EA8C6D"/>
                </a:solidFill>
                <a:latin typeface="Amatic SC"/>
                <a:ea typeface="Amatic SC"/>
                <a:cs typeface="Amatic SC"/>
                <a:sym typeface="Amatic SC"/>
              </a:defRPr>
            </a:lvl7pPr>
            <a:lvl8pPr lvl="7" rtl="0">
              <a:spcBef>
                <a:spcPts val="0"/>
              </a:spcBef>
              <a:spcAft>
                <a:spcPts val="0"/>
              </a:spcAft>
              <a:buNone/>
              <a:defRPr sz="2200" b="1">
                <a:solidFill>
                  <a:srgbClr val="EA8C6D"/>
                </a:solidFill>
                <a:latin typeface="Amatic SC"/>
                <a:ea typeface="Amatic SC"/>
                <a:cs typeface="Amatic SC"/>
                <a:sym typeface="Amatic SC"/>
              </a:defRPr>
            </a:lvl8pPr>
            <a:lvl9pPr lvl="8" rtl="0">
              <a:spcBef>
                <a:spcPts val="0"/>
              </a:spcBef>
              <a:spcAft>
                <a:spcPts val="0"/>
              </a:spcAft>
              <a:buNone/>
              <a:defRPr sz="2200" b="1">
                <a:solidFill>
                  <a:srgbClr val="EA8C6D"/>
                </a:solidFill>
                <a:latin typeface="Amatic SC"/>
                <a:ea typeface="Amatic SC"/>
                <a:cs typeface="Amatic SC"/>
                <a:sym typeface="Amatic SC"/>
              </a:defRPr>
            </a:lvl9pPr>
          </a:lstStyle>
          <a:p>
            <a:r>
              <a:rPr lang="en-US" smtClean="0"/>
              <a:t>Click to edit Master title 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4" y="-100"/>
            <a:ext cx="9438222"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 name="Google Shape;103;p9"/>
          <p:cNvSpPr txBox="1">
            <a:spLocks noGrp="1"/>
          </p:cNvSpPr>
          <p:nvPr>
            <p:ph type="title"/>
          </p:nvPr>
        </p:nvSpPr>
        <p:spPr>
          <a:xfrm>
            <a:off x="1476975" y="2790367"/>
            <a:ext cx="23508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3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r>
              <a:rPr lang="en-US" smtClean="0"/>
              <a:t>Click to edit Master title style</a:t>
            </a:r>
            <a:endParaRPr/>
          </a:p>
        </p:txBody>
      </p:sp>
      <p:sp>
        <p:nvSpPr>
          <p:cNvPr id="104" name="Google Shape;104;p9"/>
          <p:cNvSpPr txBox="1">
            <a:spLocks noGrp="1"/>
          </p:cNvSpPr>
          <p:nvPr>
            <p:ph type="subTitle" idx="1"/>
          </p:nvPr>
        </p:nvSpPr>
        <p:spPr>
          <a:xfrm>
            <a:off x="1476975" y="3427945"/>
            <a:ext cx="23508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r>
              <a:rPr lang="en-US" smtClean="0"/>
              <a:t>Click to edit Master subtitle style</a:t>
            </a:r>
            <a:endParaRPr/>
          </a:p>
        </p:txBody>
      </p:sp>
      <p:sp>
        <p:nvSpPr>
          <p:cNvPr id="105" name="Google Shape;105;p9"/>
          <p:cNvSpPr txBox="1">
            <a:spLocks noGrp="1"/>
          </p:cNvSpPr>
          <p:nvPr>
            <p:ph type="title" idx="2"/>
          </p:nvPr>
        </p:nvSpPr>
        <p:spPr>
          <a:xfrm>
            <a:off x="5316225" y="2790367"/>
            <a:ext cx="23508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3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r>
              <a:rPr lang="en-US" smtClean="0"/>
              <a:t>Click to edit Master title style</a:t>
            </a:r>
            <a:endParaRPr/>
          </a:p>
        </p:txBody>
      </p:sp>
      <p:sp>
        <p:nvSpPr>
          <p:cNvPr id="106" name="Google Shape;106;p9"/>
          <p:cNvSpPr txBox="1">
            <a:spLocks noGrp="1"/>
          </p:cNvSpPr>
          <p:nvPr>
            <p:ph type="subTitle" idx="3"/>
          </p:nvPr>
        </p:nvSpPr>
        <p:spPr>
          <a:xfrm>
            <a:off x="5316225" y="3427945"/>
            <a:ext cx="23508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r>
              <a:rPr lang="en-US" smtClean="0"/>
              <a:t>Click to edit Master subtitle style</a:t>
            </a:r>
            <a:endParaRPr/>
          </a:p>
        </p:txBody>
      </p:sp>
      <p:sp>
        <p:nvSpPr>
          <p:cNvPr id="107" name="Google Shape;107;p9"/>
          <p:cNvSpPr txBox="1">
            <a:spLocks noGrp="1"/>
          </p:cNvSpPr>
          <p:nvPr>
            <p:ph type="title" idx="4"/>
          </p:nvPr>
        </p:nvSpPr>
        <p:spPr>
          <a:xfrm>
            <a:off x="2015850" y="720000"/>
            <a:ext cx="51123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rtl="0">
              <a:spcBef>
                <a:spcPts val="0"/>
              </a:spcBef>
              <a:spcAft>
                <a:spcPts val="0"/>
              </a:spcAft>
              <a:buNone/>
              <a:defRPr sz="3500">
                <a:solidFill>
                  <a:srgbClr val="EA8C6D"/>
                </a:solidFill>
                <a:latin typeface="Mallanna"/>
                <a:ea typeface="Mallanna"/>
                <a:cs typeface="Mallanna"/>
                <a:sym typeface="Mallanna"/>
              </a:defRPr>
            </a:lvl2pPr>
            <a:lvl3pPr lvl="2" rtl="0">
              <a:spcBef>
                <a:spcPts val="0"/>
              </a:spcBef>
              <a:spcAft>
                <a:spcPts val="0"/>
              </a:spcAft>
              <a:buNone/>
              <a:defRPr sz="3500">
                <a:solidFill>
                  <a:srgbClr val="EA8C6D"/>
                </a:solidFill>
                <a:latin typeface="Mallanna"/>
                <a:ea typeface="Mallanna"/>
                <a:cs typeface="Mallanna"/>
                <a:sym typeface="Mallanna"/>
              </a:defRPr>
            </a:lvl3pPr>
            <a:lvl4pPr lvl="3" rtl="0">
              <a:spcBef>
                <a:spcPts val="0"/>
              </a:spcBef>
              <a:spcAft>
                <a:spcPts val="0"/>
              </a:spcAft>
              <a:buNone/>
              <a:defRPr sz="3500">
                <a:solidFill>
                  <a:srgbClr val="EA8C6D"/>
                </a:solidFill>
                <a:latin typeface="Mallanna"/>
                <a:ea typeface="Mallanna"/>
                <a:cs typeface="Mallanna"/>
                <a:sym typeface="Mallanna"/>
              </a:defRPr>
            </a:lvl4pPr>
            <a:lvl5pPr lvl="4" rtl="0">
              <a:spcBef>
                <a:spcPts val="0"/>
              </a:spcBef>
              <a:spcAft>
                <a:spcPts val="0"/>
              </a:spcAft>
              <a:buNone/>
              <a:defRPr sz="3500">
                <a:solidFill>
                  <a:srgbClr val="EA8C6D"/>
                </a:solidFill>
                <a:latin typeface="Mallanna"/>
                <a:ea typeface="Mallanna"/>
                <a:cs typeface="Mallanna"/>
                <a:sym typeface="Mallanna"/>
              </a:defRPr>
            </a:lvl5pPr>
            <a:lvl6pPr lvl="5" rtl="0">
              <a:spcBef>
                <a:spcPts val="0"/>
              </a:spcBef>
              <a:spcAft>
                <a:spcPts val="0"/>
              </a:spcAft>
              <a:buNone/>
              <a:defRPr sz="3500">
                <a:solidFill>
                  <a:srgbClr val="EA8C6D"/>
                </a:solidFill>
                <a:latin typeface="Mallanna"/>
                <a:ea typeface="Mallanna"/>
                <a:cs typeface="Mallanna"/>
                <a:sym typeface="Mallanna"/>
              </a:defRPr>
            </a:lvl6pPr>
            <a:lvl7pPr lvl="6" rtl="0">
              <a:spcBef>
                <a:spcPts val="0"/>
              </a:spcBef>
              <a:spcAft>
                <a:spcPts val="0"/>
              </a:spcAft>
              <a:buNone/>
              <a:defRPr sz="3500">
                <a:solidFill>
                  <a:srgbClr val="EA8C6D"/>
                </a:solidFill>
                <a:latin typeface="Mallanna"/>
                <a:ea typeface="Mallanna"/>
                <a:cs typeface="Mallanna"/>
                <a:sym typeface="Mallanna"/>
              </a:defRPr>
            </a:lvl7pPr>
            <a:lvl8pPr lvl="7" rtl="0">
              <a:spcBef>
                <a:spcPts val="0"/>
              </a:spcBef>
              <a:spcAft>
                <a:spcPts val="0"/>
              </a:spcAft>
              <a:buNone/>
              <a:defRPr sz="3500">
                <a:solidFill>
                  <a:srgbClr val="EA8C6D"/>
                </a:solidFill>
                <a:latin typeface="Mallanna"/>
                <a:ea typeface="Mallanna"/>
                <a:cs typeface="Mallanna"/>
                <a:sym typeface="Mallanna"/>
              </a:defRPr>
            </a:lvl8pPr>
            <a:lvl9pPr lvl="8" rtl="0">
              <a:spcBef>
                <a:spcPts val="0"/>
              </a:spcBef>
              <a:spcAft>
                <a:spcPts val="0"/>
              </a:spcAft>
              <a:buNone/>
              <a:defRPr sz="3500">
                <a:solidFill>
                  <a:srgbClr val="EA8C6D"/>
                </a:solidFill>
                <a:latin typeface="Mallanna"/>
                <a:ea typeface="Mallanna"/>
                <a:cs typeface="Mallanna"/>
                <a:sym typeface="Mallanna"/>
              </a:defRPr>
            </a:lvl9pPr>
          </a:lstStyle>
          <a:p>
            <a:r>
              <a:rPr lang="en-US" smtClean="0"/>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18245" y="-436243"/>
            <a:ext cx="9162245"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 name="Google Shape;118;p10"/>
          <p:cNvSpPr txBox="1">
            <a:spLocks noGrp="1"/>
          </p:cNvSpPr>
          <p:nvPr>
            <p:ph type="title"/>
          </p:nvPr>
        </p:nvSpPr>
        <p:spPr>
          <a:xfrm>
            <a:off x="2015850" y="720000"/>
            <a:ext cx="51123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3500" b="1">
                <a:solidFill>
                  <a:srgbClr val="EA8C6D"/>
                </a:solidFill>
              </a:defRPr>
            </a:lvl1pPr>
            <a:lvl2pPr lvl="1" rtl="0">
              <a:spcBef>
                <a:spcPts val="0"/>
              </a:spcBef>
              <a:spcAft>
                <a:spcPts val="0"/>
              </a:spcAft>
              <a:buNone/>
              <a:defRPr sz="3500">
                <a:solidFill>
                  <a:srgbClr val="EA8C6D"/>
                </a:solidFill>
                <a:latin typeface="Mallanna"/>
                <a:ea typeface="Mallanna"/>
                <a:cs typeface="Mallanna"/>
                <a:sym typeface="Mallanna"/>
              </a:defRPr>
            </a:lvl2pPr>
            <a:lvl3pPr lvl="2" rtl="0">
              <a:spcBef>
                <a:spcPts val="0"/>
              </a:spcBef>
              <a:spcAft>
                <a:spcPts val="0"/>
              </a:spcAft>
              <a:buNone/>
              <a:defRPr sz="3500">
                <a:solidFill>
                  <a:srgbClr val="EA8C6D"/>
                </a:solidFill>
                <a:latin typeface="Mallanna"/>
                <a:ea typeface="Mallanna"/>
                <a:cs typeface="Mallanna"/>
                <a:sym typeface="Mallanna"/>
              </a:defRPr>
            </a:lvl3pPr>
            <a:lvl4pPr lvl="3" rtl="0">
              <a:spcBef>
                <a:spcPts val="0"/>
              </a:spcBef>
              <a:spcAft>
                <a:spcPts val="0"/>
              </a:spcAft>
              <a:buNone/>
              <a:defRPr sz="3500">
                <a:solidFill>
                  <a:srgbClr val="EA8C6D"/>
                </a:solidFill>
                <a:latin typeface="Mallanna"/>
                <a:ea typeface="Mallanna"/>
                <a:cs typeface="Mallanna"/>
                <a:sym typeface="Mallanna"/>
              </a:defRPr>
            </a:lvl4pPr>
            <a:lvl5pPr lvl="4" rtl="0">
              <a:spcBef>
                <a:spcPts val="0"/>
              </a:spcBef>
              <a:spcAft>
                <a:spcPts val="0"/>
              </a:spcAft>
              <a:buNone/>
              <a:defRPr sz="3500">
                <a:solidFill>
                  <a:srgbClr val="EA8C6D"/>
                </a:solidFill>
                <a:latin typeface="Mallanna"/>
                <a:ea typeface="Mallanna"/>
                <a:cs typeface="Mallanna"/>
                <a:sym typeface="Mallanna"/>
              </a:defRPr>
            </a:lvl5pPr>
            <a:lvl6pPr lvl="5" rtl="0">
              <a:spcBef>
                <a:spcPts val="0"/>
              </a:spcBef>
              <a:spcAft>
                <a:spcPts val="0"/>
              </a:spcAft>
              <a:buNone/>
              <a:defRPr sz="3500">
                <a:solidFill>
                  <a:srgbClr val="EA8C6D"/>
                </a:solidFill>
                <a:latin typeface="Mallanna"/>
                <a:ea typeface="Mallanna"/>
                <a:cs typeface="Mallanna"/>
                <a:sym typeface="Mallanna"/>
              </a:defRPr>
            </a:lvl6pPr>
            <a:lvl7pPr lvl="6" rtl="0">
              <a:spcBef>
                <a:spcPts val="0"/>
              </a:spcBef>
              <a:spcAft>
                <a:spcPts val="0"/>
              </a:spcAft>
              <a:buNone/>
              <a:defRPr sz="3500">
                <a:solidFill>
                  <a:srgbClr val="EA8C6D"/>
                </a:solidFill>
                <a:latin typeface="Mallanna"/>
                <a:ea typeface="Mallanna"/>
                <a:cs typeface="Mallanna"/>
                <a:sym typeface="Mallanna"/>
              </a:defRPr>
            </a:lvl7pPr>
            <a:lvl8pPr lvl="7" rtl="0">
              <a:spcBef>
                <a:spcPts val="0"/>
              </a:spcBef>
              <a:spcAft>
                <a:spcPts val="0"/>
              </a:spcAft>
              <a:buNone/>
              <a:defRPr sz="3500">
                <a:solidFill>
                  <a:srgbClr val="EA8C6D"/>
                </a:solidFill>
                <a:latin typeface="Mallanna"/>
                <a:ea typeface="Mallanna"/>
                <a:cs typeface="Mallanna"/>
                <a:sym typeface="Mallanna"/>
              </a:defRPr>
            </a:lvl8pPr>
            <a:lvl9pPr lvl="8" rtl="0">
              <a:spcBef>
                <a:spcPts val="0"/>
              </a:spcBef>
              <a:spcAft>
                <a:spcPts val="0"/>
              </a:spcAft>
              <a:buNone/>
              <a:defRPr sz="3500">
                <a:solidFill>
                  <a:srgbClr val="EA8C6D"/>
                </a:solidFill>
                <a:latin typeface="Mallanna"/>
                <a:ea typeface="Mallanna"/>
                <a:cs typeface="Mallanna"/>
                <a:sym typeface="Mallanna"/>
              </a:defRPr>
            </a:lvl9pPr>
          </a:lstStyle>
          <a:p>
            <a:r>
              <a:rPr lang="en-US" smtClean="0"/>
              <a:t>Click to edit Master title style</a:t>
            </a:r>
            <a:endParaRPr/>
          </a:p>
        </p:txBody>
      </p:sp>
      <p:sp>
        <p:nvSpPr>
          <p:cNvPr id="119" name="Google Shape;119;p10"/>
          <p:cNvSpPr txBox="1">
            <a:spLocks noGrp="1"/>
          </p:cNvSpPr>
          <p:nvPr>
            <p:ph type="title" idx="2"/>
          </p:nvPr>
        </p:nvSpPr>
        <p:spPr>
          <a:xfrm>
            <a:off x="3602358" y="3770728"/>
            <a:ext cx="19686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r>
              <a:rPr lang="en-US" smtClean="0"/>
              <a:t>Click to edit Master title style</a:t>
            </a:r>
            <a:endParaRPr/>
          </a:p>
        </p:txBody>
      </p:sp>
      <p:sp>
        <p:nvSpPr>
          <p:cNvPr id="120" name="Google Shape;120;p10"/>
          <p:cNvSpPr txBox="1">
            <a:spLocks noGrp="1"/>
          </p:cNvSpPr>
          <p:nvPr>
            <p:ph type="subTitle" idx="1"/>
          </p:nvPr>
        </p:nvSpPr>
        <p:spPr>
          <a:xfrm>
            <a:off x="3411258" y="4408333"/>
            <a:ext cx="23508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21" name="Google Shape;121;p10"/>
          <p:cNvSpPr txBox="1">
            <a:spLocks noGrp="1"/>
          </p:cNvSpPr>
          <p:nvPr>
            <p:ph type="title" idx="3"/>
          </p:nvPr>
        </p:nvSpPr>
        <p:spPr>
          <a:xfrm>
            <a:off x="1031550" y="3770728"/>
            <a:ext cx="19686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r>
              <a:rPr lang="en-US" smtClean="0"/>
              <a:t>Click to edit Master title style</a:t>
            </a:r>
            <a:endParaRPr/>
          </a:p>
        </p:txBody>
      </p:sp>
      <p:sp>
        <p:nvSpPr>
          <p:cNvPr id="122" name="Google Shape;122;p10"/>
          <p:cNvSpPr txBox="1">
            <a:spLocks noGrp="1"/>
          </p:cNvSpPr>
          <p:nvPr>
            <p:ph type="subTitle" idx="4"/>
          </p:nvPr>
        </p:nvSpPr>
        <p:spPr>
          <a:xfrm>
            <a:off x="840450" y="4408333"/>
            <a:ext cx="23508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123" name="Google Shape;123;p10"/>
          <p:cNvSpPr txBox="1">
            <a:spLocks noGrp="1"/>
          </p:cNvSpPr>
          <p:nvPr>
            <p:ph type="title" idx="5"/>
          </p:nvPr>
        </p:nvSpPr>
        <p:spPr>
          <a:xfrm>
            <a:off x="6173154" y="3770728"/>
            <a:ext cx="19686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3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r>
              <a:rPr lang="en-US" smtClean="0"/>
              <a:t>Click to edit Master title style</a:t>
            </a:r>
            <a:endParaRPr/>
          </a:p>
        </p:txBody>
      </p:sp>
      <p:sp>
        <p:nvSpPr>
          <p:cNvPr id="124" name="Google Shape;124;p10"/>
          <p:cNvSpPr txBox="1">
            <a:spLocks noGrp="1"/>
          </p:cNvSpPr>
          <p:nvPr>
            <p:ph type="subTitle" idx="6"/>
          </p:nvPr>
        </p:nvSpPr>
        <p:spPr>
          <a:xfrm>
            <a:off x="5982054" y="4408333"/>
            <a:ext cx="23508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1600">
                <a:latin typeface="Mallanna"/>
                <a:ea typeface="Mallanna"/>
                <a:cs typeface="Mallanna"/>
                <a:sym typeface="Mallann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741"/>
        <p:cNvGrpSpPr/>
        <p:nvPr/>
      </p:nvGrpSpPr>
      <p:grpSpPr>
        <a:xfrm>
          <a:off x="0" y="0"/>
          <a:ext cx="0" cy="0"/>
          <a:chOff x="0" y="0"/>
          <a:chExt cx="0" cy="0"/>
        </a:xfrm>
      </p:grpSpPr>
      <p:sp>
        <p:nvSpPr>
          <p:cNvPr id="742" name="Google Shape;742;p32"/>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43" name="Google Shape;743;p32"/>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2400" dirty="0" smtClean="0"/>
              <a:t>PANCASILA SEBAGAI SISTEM ETIKA BANGSA INDONESIA</a:t>
            </a:r>
            <a:endParaRPr lang="id-ID" sz="2400" dirty="0"/>
          </a:p>
        </p:txBody>
      </p:sp>
      <p:sp>
        <p:nvSpPr>
          <p:cNvPr id="3" name="Subtitle 2"/>
          <p:cNvSpPr>
            <a:spLocks noGrp="1"/>
          </p:cNvSpPr>
          <p:nvPr>
            <p:ph type="subTitle" idx="1"/>
          </p:nvPr>
        </p:nvSpPr>
        <p:spPr>
          <a:xfrm>
            <a:off x="2700000" y="3789039"/>
            <a:ext cx="3744000" cy="746377"/>
          </a:xfrm>
        </p:spPr>
        <p:txBody>
          <a:bodyPr/>
          <a:lstStyle/>
          <a:p>
            <a:r>
              <a:rPr lang="id-ID" sz="1400" dirty="0" smtClean="0"/>
              <a:t>OLEH:</a:t>
            </a:r>
          </a:p>
          <a:p>
            <a:r>
              <a:rPr lang="id-ID" sz="1400" dirty="0" smtClean="0"/>
              <a:t>RUSMAULI DEFANA PANJAITAN</a:t>
            </a:r>
          </a:p>
          <a:p>
            <a:r>
              <a:rPr lang="id-ID" sz="1400" dirty="0" smtClean="0"/>
              <a:t>2017011079</a:t>
            </a:r>
            <a:endParaRPr lang="id-ID" sz="1400" dirty="0"/>
          </a:p>
        </p:txBody>
      </p:sp>
      <p:sp>
        <p:nvSpPr>
          <p:cNvPr id="4" name="Pentagon 3">
            <a:hlinkClick r:id="" action="ppaction://hlinkshowjump?jump=nextslide"/>
          </p:cNvPr>
          <p:cNvSpPr/>
          <p:nvPr/>
        </p:nvSpPr>
        <p:spPr>
          <a:xfrm>
            <a:off x="6948264" y="6021288"/>
            <a:ext cx="1224136" cy="504056"/>
          </a:xfrm>
          <a:prstGeom prst="homePlate">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accent2">
                    <a:lumMod val="75000"/>
                  </a:schemeClr>
                </a:solidFill>
              </a:rPr>
              <a:t>Start</a:t>
            </a:r>
            <a:endParaRPr lang="id-ID" dirty="0">
              <a:solidFill>
                <a:schemeClr val="accent2">
                  <a:lumMod val="75000"/>
                </a:schemeClr>
              </a:solidFill>
            </a:endParaRPr>
          </a:p>
        </p:txBody>
      </p:sp>
    </p:spTree>
    <p:extLst>
      <p:ext uri="{BB962C8B-B14F-4D97-AF65-F5344CB8AC3E}">
        <p14:creationId xmlns:p14="http://schemas.microsoft.com/office/powerpoint/2010/main" val="168090373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3699792"/>
            <a:ext cx="4796400" cy="4342533"/>
          </a:xfrm>
        </p:spPr>
        <p:txBody>
          <a:bodyPr/>
          <a:lstStyle/>
          <a:p>
            <a:r>
              <a:rPr lang="id-ID" dirty="0" smtClean="0"/>
              <a:t> </a:t>
            </a:r>
            <a:endParaRPr lang="id-ID" dirty="0"/>
          </a:p>
        </p:txBody>
      </p:sp>
      <p:sp>
        <p:nvSpPr>
          <p:cNvPr id="3" name="Subtitle 2"/>
          <p:cNvSpPr>
            <a:spLocks noGrp="1"/>
          </p:cNvSpPr>
          <p:nvPr>
            <p:ph type="subTitle" idx="1"/>
          </p:nvPr>
        </p:nvSpPr>
        <p:spPr>
          <a:xfrm>
            <a:off x="467544" y="188640"/>
            <a:ext cx="8352928" cy="6408712"/>
          </a:xfrm>
        </p:spPr>
        <p:txBody>
          <a:bodyPr/>
          <a:lstStyle/>
          <a:p>
            <a:pPr algn="l"/>
            <a:endParaRPr lang="id-ID" sz="1400" dirty="0" smtClean="0"/>
          </a:p>
          <a:p>
            <a:pPr algn="l"/>
            <a:endParaRPr lang="id-ID" sz="1400" dirty="0"/>
          </a:p>
          <a:p>
            <a:pPr algn="l"/>
            <a:endParaRPr lang="id-ID" sz="1400" dirty="0" smtClean="0"/>
          </a:p>
          <a:p>
            <a:pPr algn="l"/>
            <a:endParaRPr lang="id-ID" sz="1400" dirty="0"/>
          </a:p>
          <a:p>
            <a:pPr algn="l"/>
            <a:endParaRPr lang="id-ID" sz="1400" dirty="0" smtClean="0"/>
          </a:p>
          <a:p>
            <a:pPr algn="l"/>
            <a:endParaRPr lang="id-ID" sz="1400" dirty="0"/>
          </a:p>
          <a:p>
            <a:pPr algn="l"/>
            <a:endParaRPr lang="id-ID" sz="1400" dirty="0" smtClean="0"/>
          </a:p>
          <a:p>
            <a:pPr algn="l"/>
            <a:r>
              <a:rPr lang="id-ID" sz="1400" dirty="0" smtClean="0"/>
              <a:t>Keempat</a:t>
            </a:r>
            <a:r>
              <a:rPr lang="id-ID" sz="1400" dirty="0"/>
              <a:t>, hakikat sila kerakyatan terletak pada prinsip musyawarah untuk</a:t>
            </a:r>
          </a:p>
          <a:p>
            <a:pPr algn="l"/>
            <a:r>
              <a:rPr lang="id-ID" sz="1400" dirty="0"/>
              <a:t>mufakat. Artinya, menghargai diri sendiri sama halnya dengan menghargai orang</a:t>
            </a:r>
          </a:p>
          <a:p>
            <a:pPr algn="l"/>
            <a:r>
              <a:rPr lang="id-ID" sz="1400" dirty="0"/>
              <a:t>lain</a:t>
            </a:r>
            <a:r>
              <a:rPr lang="id-ID" sz="1400" dirty="0" smtClean="0"/>
              <a:t>.</a:t>
            </a:r>
          </a:p>
          <a:p>
            <a:pPr algn="l"/>
            <a:endParaRPr lang="id-ID" sz="1400" dirty="0"/>
          </a:p>
          <a:p>
            <a:pPr algn="l"/>
            <a:r>
              <a:rPr lang="id-ID" sz="1400" dirty="0"/>
              <a:t>Kelima, hakikat sila keadilan sosial bagi seluruh rakyat Indonesia</a:t>
            </a:r>
          </a:p>
          <a:p>
            <a:pPr algn="l"/>
            <a:r>
              <a:rPr lang="id-ID" sz="1400" dirty="0"/>
              <a:t>merupakan perwudan dari sistem etika yang tidak menekankan pada kewajiban</a:t>
            </a:r>
          </a:p>
          <a:p>
            <a:pPr algn="l"/>
            <a:r>
              <a:rPr lang="id-ID" sz="1400" dirty="0"/>
              <a:t>semata (deontologis) atau menekankan pada tujuan belaka (teleologis), tetapi</a:t>
            </a:r>
          </a:p>
          <a:p>
            <a:pPr algn="l"/>
            <a:r>
              <a:rPr lang="id-ID" sz="1400" dirty="0"/>
              <a:t>lebih menonjolkan keutamaan (Virtue ethics) yang terkandung dalam nilai</a:t>
            </a:r>
          </a:p>
          <a:p>
            <a:pPr algn="l"/>
            <a:r>
              <a:rPr lang="id-ID" sz="1400" dirty="0"/>
              <a:t>keadilan itu sendiri.</a:t>
            </a:r>
          </a:p>
        </p:txBody>
      </p:sp>
      <p:sp>
        <p:nvSpPr>
          <p:cNvPr id="4" name="Oval 3">
            <a:hlinkClick r:id="" action="ppaction://hlinkshowjump?jump=firstslide"/>
          </p:cNvPr>
          <p:cNvSpPr/>
          <p:nvPr/>
        </p:nvSpPr>
        <p:spPr>
          <a:xfrm>
            <a:off x="1331640" y="4437112"/>
            <a:ext cx="151216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BALIK KE AWAL</a:t>
            </a:r>
            <a:endParaRPr lang="id-ID" sz="1200" dirty="0">
              <a:solidFill>
                <a:schemeClr val="tx1"/>
              </a:solidFill>
            </a:endParaRPr>
          </a:p>
        </p:txBody>
      </p:sp>
      <p:sp>
        <p:nvSpPr>
          <p:cNvPr id="5" name="Oval 4">
            <a:hlinkClick r:id="" action="ppaction://hlinkshowjump?jump=previousslide"/>
          </p:cNvPr>
          <p:cNvSpPr/>
          <p:nvPr/>
        </p:nvSpPr>
        <p:spPr>
          <a:xfrm>
            <a:off x="4067944" y="4393468"/>
            <a:ext cx="151216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dirty="0" smtClean="0">
                <a:solidFill>
                  <a:schemeClr val="tx1"/>
                </a:solidFill>
              </a:rPr>
              <a:t>SEBELUMNYA</a:t>
            </a:r>
            <a:endParaRPr lang="id-ID" sz="1000" dirty="0">
              <a:solidFill>
                <a:schemeClr val="tx1"/>
              </a:solidFill>
            </a:endParaRPr>
          </a:p>
        </p:txBody>
      </p:sp>
      <p:sp>
        <p:nvSpPr>
          <p:cNvPr id="6" name="Oval 5">
            <a:hlinkClick r:id="" action="ppaction://hlinkshowjump?jump=endshow"/>
          </p:cNvPr>
          <p:cNvSpPr/>
          <p:nvPr/>
        </p:nvSpPr>
        <p:spPr>
          <a:xfrm>
            <a:off x="7027231" y="4393468"/>
            <a:ext cx="151216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KELUAR</a:t>
            </a:r>
            <a:endParaRPr lang="id-ID" sz="1200" dirty="0">
              <a:solidFill>
                <a:schemeClr val="tx1"/>
              </a:solidFill>
            </a:endParaRPr>
          </a:p>
        </p:txBody>
      </p:sp>
    </p:spTree>
    <p:extLst>
      <p:ext uri="{BB962C8B-B14F-4D97-AF65-F5344CB8AC3E}">
        <p14:creationId xmlns:p14="http://schemas.microsoft.com/office/powerpoint/2010/main" val="10019204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7"/>
            <a:ext cx="8208912" cy="864096"/>
          </a:xfrm>
        </p:spPr>
        <p:txBody>
          <a:bodyPr/>
          <a:lstStyle/>
          <a:p>
            <a:r>
              <a:rPr lang="id-ID" sz="2000" dirty="0" smtClean="0"/>
              <a:t> </a:t>
            </a:r>
            <a:r>
              <a:rPr lang="id-ID" sz="2000" dirty="0" smtClean="0"/>
              <a:t>PANCASILA SEBAGAI SISTEM ETIKA BANGSA INDONESIA</a:t>
            </a:r>
            <a:endParaRPr lang="id-ID" sz="2000" dirty="0"/>
          </a:p>
        </p:txBody>
      </p:sp>
      <p:sp>
        <p:nvSpPr>
          <p:cNvPr id="3" name="Subtitle 2"/>
          <p:cNvSpPr>
            <a:spLocks noGrp="1"/>
          </p:cNvSpPr>
          <p:nvPr>
            <p:ph type="subTitle" idx="1"/>
          </p:nvPr>
        </p:nvSpPr>
        <p:spPr>
          <a:xfrm>
            <a:off x="971600" y="1628800"/>
            <a:ext cx="7632848" cy="4752528"/>
          </a:xfrm>
        </p:spPr>
        <p:txBody>
          <a:bodyPr/>
          <a:lstStyle/>
          <a:p>
            <a:pPr algn="l"/>
            <a:r>
              <a:rPr lang="id-ID" sz="1400" dirty="0" smtClean="0"/>
              <a:t>        Pancasila </a:t>
            </a:r>
            <a:r>
              <a:rPr lang="id-ID" sz="1400" dirty="0"/>
              <a:t>adalah sebagai dasar negara Indonesia yang memegang peranan penting dalam setiap aspek kehidupan masyarakat Indonesia salah satunya adalah “Pancasila sebagai suatu sistem </a:t>
            </a:r>
            <a:r>
              <a:rPr lang="id-ID" sz="1400" dirty="0" smtClean="0"/>
              <a:t>etika”</a:t>
            </a:r>
          </a:p>
          <a:p>
            <a:pPr algn="l"/>
            <a:endParaRPr lang="id-ID" sz="1400" dirty="0" smtClean="0"/>
          </a:p>
          <a:p>
            <a:pPr algn="l"/>
            <a:r>
              <a:rPr lang="id-ID" sz="1400" dirty="0" smtClean="0"/>
              <a:t>       Etika </a:t>
            </a:r>
            <a:r>
              <a:rPr lang="id-ID" sz="1400" dirty="0"/>
              <a:t>adalah suatu ilmu yang membahas tentang  bagaimana kita dan mengapa kita mengikuti suatu ajaran moral tertentu, atau bagaimana kita harus mengambil sikap yang bertanggung jawab berhadapan dengan berbagai ajaran moral.Etika merupakan cabang falsafah dan sekaligus merupakan suatu cabang dari ilmu-ilmu kemanusiaan (humaniora). Sebagai cabang falsafah, etika membahas sistem-sistem pemikiran yang mendasar tentang ajaran dan pandangan moral. Etika sebagai ilmu dibagi dua yaitu </a:t>
            </a:r>
            <a:r>
              <a:rPr lang="id-ID" sz="1400" dirty="0" smtClean="0"/>
              <a:t>:</a:t>
            </a:r>
          </a:p>
          <a:p>
            <a:pPr algn="l"/>
            <a:r>
              <a:rPr lang="id-ID" sz="1400" dirty="0"/>
              <a:t> </a:t>
            </a:r>
            <a:r>
              <a:rPr lang="id-ID" sz="1400" dirty="0" smtClean="0"/>
              <a:t>       1</a:t>
            </a:r>
            <a:r>
              <a:rPr lang="id-ID" sz="1400" dirty="0"/>
              <a:t>.      Etika umum, membahas prinsip-prinsip umum yang berlaku bagi setiap tindakan manusia. Tetapi pada prinsipnya etika umum membicarakan asas-asas dari tindakan dan perbuatan manusia, serta sistem nilai apa yang terkandung di </a:t>
            </a:r>
            <a:r>
              <a:rPr lang="id-ID" sz="1400" dirty="0" smtClean="0"/>
              <a:t>dalamnya</a:t>
            </a:r>
          </a:p>
          <a:p>
            <a:pPr algn="l"/>
            <a:endParaRPr lang="id-ID" sz="1400" dirty="0"/>
          </a:p>
          <a:p>
            <a:pPr algn="l"/>
            <a:r>
              <a:rPr lang="id-ID" sz="1400" dirty="0" smtClean="0"/>
              <a:t>      .</a:t>
            </a:r>
            <a:r>
              <a:rPr lang="id-ID" sz="1400" dirty="0"/>
              <a:t>2.      Etika khusus, dibagi menjadi dua yaitu etika individual dan etika sosial</a:t>
            </a:r>
            <a:r>
              <a:rPr lang="id-ID" sz="1400" dirty="0" smtClean="0"/>
              <a:t>.</a:t>
            </a:r>
          </a:p>
          <a:p>
            <a:pPr algn="l">
              <a:buFont typeface="Wingdings" pitchFamily="2" charset="2"/>
              <a:buChar char="q"/>
            </a:pPr>
            <a:r>
              <a:rPr lang="id-ID" sz="1400" dirty="0"/>
              <a:t> </a:t>
            </a:r>
            <a:r>
              <a:rPr lang="id-ID" sz="1400" dirty="0" smtClean="0"/>
              <a:t>        </a:t>
            </a:r>
            <a:r>
              <a:rPr lang="id-ID" sz="1400" dirty="0"/>
              <a:t>Etika indvidual, membahas kewajiban manusia terhadap dirinya sendiri dan dengan kepercayaan agama yang dianutnya serta panggilan nuraninya, kewajibannya dan tanggung jawabnya terhadap Tuhannya</a:t>
            </a:r>
            <a:r>
              <a:rPr lang="id-ID" sz="1400" dirty="0" smtClean="0"/>
              <a:t>.</a:t>
            </a:r>
          </a:p>
          <a:p>
            <a:pPr algn="l">
              <a:buFont typeface="Wingdings" pitchFamily="2" charset="2"/>
              <a:buChar char="q"/>
            </a:pPr>
            <a:r>
              <a:rPr lang="id-ID" sz="1400" dirty="0"/>
              <a:t> Etika sosial, membahas kewajiban serta norma-norma social yang seharusnya dipatuhi dalam hubungan sesama manusia, masyarakat, bangsa dan </a:t>
            </a:r>
            <a:r>
              <a:rPr lang="id-ID" sz="1400" dirty="0" smtClean="0"/>
              <a:t>negara</a:t>
            </a:r>
          </a:p>
          <a:p>
            <a:pPr algn="l">
              <a:buFont typeface="Wingdings" pitchFamily="2" charset="2"/>
              <a:buChar char="q"/>
            </a:pPr>
            <a:endParaRPr lang="id-ID" sz="1400" dirty="0"/>
          </a:p>
          <a:p>
            <a:pPr algn="l">
              <a:buFont typeface="Wingdings" pitchFamily="2" charset="2"/>
              <a:buChar char="q"/>
            </a:pPr>
            <a:endParaRPr lang="id-ID" sz="1400" dirty="0" smtClean="0"/>
          </a:p>
          <a:p>
            <a:pPr algn="l">
              <a:buFont typeface="Wingdings" pitchFamily="2" charset="2"/>
              <a:buChar char="q"/>
            </a:pPr>
            <a:endParaRPr lang="id-ID" sz="1400" dirty="0"/>
          </a:p>
          <a:p>
            <a:pPr algn="l">
              <a:buFont typeface="Wingdings" pitchFamily="2" charset="2"/>
              <a:buChar char="q"/>
            </a:pPr>
            <a:endParaRPr lang="id-ID" sz="1400" dirty="0"/>
          </a:p>
        </p:txBody>
      </p:sp>
      <p:sp>
        <p:nvSpPr>
          <p:cNvPr id="4" name="Action Button: Forward or Next 3">
            <a:hlinkClick r:id="" action="ppaction://hlinkshowjump?jump=nextslide" highlightClick="1"/>
          </p:cNvPr>
          <p:cNvSpPr/>
          <p:nvPr/>
        </p:nvSpPr>
        <p:spPr>
          <a:xfrm>
            <a:off x="7740352" y="6165304"/>
            <a:ext cx="1008112"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Action Button: Back or Previous 4">
            <a:hlinkClick r:id="" action="ppaction://hlinkshowjump?jump=previousslide" highlightClick="1"/>
          </p:cNvPr>
          <p:cNvSpPr/>
          <p:nvPr/>
        </p:nvSpPr>
        <p:spPr>
          <a:xfrm>
            <a:off x="467544" y="6165304"/>
            <a:ext cx="93610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6673515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2173800" y="-45718"/>
            <a:ext cx="4796400" cy="45719"/>
          </a:xfrm>
        </p:spPr>
        <p:txBody>
          <a:bodyPr/>
          <a:lstStyle/>
          <a:p>
            <a:r>
              <a:rPr lang="id-ID" dirty="0" smtClean="0"/>
              <a:t> </a:t>
            </a:r>
            <a:endParaRPr lang="id-ID" dirty="0"/>
          </a:p>
        </p:txBody>
      </p:sp>
      <p:sp>
        <p:nvSpPr>
          <p:cNvPr id="3" name="Subtitle 2"/>
          <p:cNvSpPr>
            <a:spLocks noGrp="1"/>
          </p:cNvSpPr>
          <p:nvPr>
            <p:ph type="subTitle" idx="1"/>
          </p:nvPr>
        </p:nvSpPr>
        <p:spPr>
          <a:xfrm>
            <a:off x="827584" y="404664"/>
            <a:ext cx="7992888" cy="5727903"/>
          </a:xfrm>
        </p:spPr>
        <p:txBody>
          <a:bodyPr/>
          <a:lstStyle/>
          <a:p>
            <a:pPr algn="l">
              <a:lnSpc>
                <a:spcPct val="150000"/>
              </a:lnSpc>
            </a:pPr>
            <a:r>
              <a:rPr lang="id-ID" sz="1400" dirty="0" smtClean="0"/>
              <a:t>        Etika </a:t>
            </a:r>
            <a:r>
              <a:rPr lang="id-ID" sz="1400" dirty="0"/>
              <a:t>sosial meliputi cabang-cabang etika yang lebih khusus lagi seperti etika keluarga, etika profesi, etika bisnis, etika lingkungan, etika pendidikan, etika kedokteran, etika jurnalistik, etika seksual dan etika politik. Etika politik sebagai cabang dari etika sosial dengan demikian membahas kewajiban dan norma-norma dalam kehidupan politik, yaitu bagaimana seseorang dalam suatu masyarakat kenegaraan ( yang menganut system politik tertentu) berhubungan secara politik dengan orang atau kelompok masyarakat lain</a:t>
            </a:r>
            <a:r>
              <a:rPr lang="id-ID" dirty="0" smtClean="0"/>
              <a:t>.</a:t>
            </a:r>
          </a:p>
          <a:p>
            <a:pPr algn="l">
              <a:lnSpc>
                <a:spcPct val="150000"/>
              </a:lnSpc>
            </a:pPr>
            <a:endParaRPr lang="id-ID" dirty="0"/>
          </a:p>
          <a:p>
            <a:pPr algn="l">
              <a:lnSpc>
                <a:spcPct val="150000"/>
              </a:lnSpc>
            </a:pPr>
            <a:r>
              <a:rPr lang="id-ID" sz="1400" dirty="0" smtClean="0"/>
              <a:t>Pancasila </a:t>
            </a:r>
            <a:r>
              <a:rPr lang="id-ID" sz="1400" dirty="0"/>
              <a:t>sebagai sistem </a:t>
            </a:r>
            <a:r>
              <a:rPr lang="id-ID" sz="1400" dirty="0" smtClean="0"/>
              <a:t>etika, merupakan </a:t>
            </a:r>
            <a:r>
              <a:rPr lang="id-ID" sz="1400" dirty="0"/>
              <a:t>struktur pemikiran yang disusun untuk memberikan</a:t>
            </a:r>
          </a:p>
          <a:p>
            <a:pPr algn="l">
              <a:lnSpc>
                <a:spcPct val="150000"/>
              </a:lnSpc>
            </a:pPr>
            <a:r>
              <a:rPr lang="id-ID" sz="1400" dirty="0"/>
              <a:t>tuntunan atau panduan kepada setiap warga negara Indonesia dalam bersikap dan</a:t>
            </a:r>
          </a:p>
          <a:p>
            <a:pPr algn="l">
              <a:lnSpc>
                <a:spcPct val="150000"/>
              </a:lnSpc>
            </a:pPr>
            <a:r>
              <a:rPr lang="id-ID" sz="1400" dirty="0"/>
              <a:t>bertingkah laku. Pancasila sebagai sistem etika, dimaksudkan untuk</a:t>
            </a:r>
          </a:p>
          <a:p>
            <a:pPr algn="l">
              <a:lnSpc>
                <a:spcPct val="150000"/>
              </a:lnSpc>
            </a:pPr>
            <a:r>
              <a:rPr lang="id-ID" sz="1400" dirty="0"/>
              <a:t>mengembangkan dimensi moralitas dalam diri setiap individu sehingga memiliki</a:t>
            </a:r>
          </a:p>
          <a:p>
            <a:pPr algn="l">
              <a:lnSpc>
                <a:spcPct val="150000"/>
              </a:lnSpc>
            </a:pPr>
            <a:r>
              <a:rPr lang="id-ID" sz="1400" dirty="0"/>
              <a:t>kemampuan menampilkan sikap spiritualitas dalam kehidupan bermasyarakat,</a:t>
            </a:r>
          </a:p>
          <a:p>
            <a:pPr algn="l">
              <a:lnSpc>
                <a:spcPct val="150000"/>
              </a:lnSpc>
            </a:pPr>
            <a:r>
              <a:rPr lang="id-ID" sz="1400" dirty="0"/>
              <a:t>berbangsa, dan bernegara.</a:t>
            </a:r>
          </a:p>
        </p:txBody>
      </p:sp>
      <p:sp>
        <p:nvSpPr>
          <p:cNvPr id="6" name="Action Button: End 5">
            <a:hlinkClick r:id="rId2" action="ppaction://hlinksldjump" highlightClick="1"/>
          </p:cNvPr>
          <p:cNvSpPr/>
          <p:nvPr/>
        </p:nvSpPr>
        <p:spPr>
          <a:xfrm>
            <a:off x="6876256" y="5517232"/>
            <a:ext cx="1080120" cy="576064"/>
          </a:xfrm>
          <a:prstGeom prst="actionButtonE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d-ID"/>
          </a:p>
        </p:txBody>
      </p:sp>
      <p:sp>
        <p:nvSpPr>
          <p:cNvPr id="8" name="Action Button: End 7">
            <a:hlinkClick r:id="rId3" action="ppaction://hlinksldjump" highlightClick="1"/>
          </p:cNvPr>
          <p:cNvSpPr/>
          <p:nvPr/>
        </p:nvSpPr>
        <p:spPr>
          <a:xfrm flipH="1" flipV="1">
            <a:off x="1475656" y="5475878"/>
            <a:ext cx="1080120" cy="576064"/>
          </a:xfrm>
          <a:prstGeom prst="actionButtonE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5384495"/>
      </p:ext>
    </p:extLst>
  </p:cSld>
  <p:clrMapOvr>
    <a:masterClrMapping/>
  </p:clrMapOvr>
  <p:transition spd="slow">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719333"/>
            <a:ext cx="6624736" cy="1845571"/>
          </a:xfrm>
        </p:spPr>
        <p:txBody>
          <a:bodyPr/>
          <a:lstStyle/>
          <a:p>
            <a:r>
              <a:rPr lang="id-ID" sz="3200" dirty="0" smtClean="0"/>
              <a:t>Nilai-Nilai Pancasila sebagai Sistem Etika Bangsa Indonesia</a:t>
            </a:r>
            <a:endParaRPr lang="id-ID" sz="3200" dirty="0"/>
          </a:p>
        </p:txBody>
      </p:sp>
      <p:sp>
        <p:nvSpPr>
          <p:cNvPr id="3" name="Subtitle 2"/>
          <p:cNvSpPr>
            <a:spLocks noGrp="1"/>
          </p:cNvSpPr>
          <p:nvPr>
            <p:ph type="subTitle" idx="1"/>
          </p:nvPr>
        </p:nvSpPr>
        <p:spPr>
          <a:xfrm>
            <a:off x="2647200" y="5229199"/>
            <a:ext cx="3849600" cy="903367"/>
          </a:xfrm>
        </p:spPr>
        <p:txBody>
          <a:bodyPr/>
          <a:lstStyle/>
          <a:p>
            <a:r>
              <a:rPr lang="id-ID" dirty="0" smtClean="0"/>
              <a:t> </a:t>
            </a:r>
            <a:endParaRPr lang="id-ID" dirty="0"/>
          </a:p>
        </p:txBody>
      </p:sp>
      <p:sp>
        <p:nvSpPr>
          <p:cNvPr id="4" name="Rectangle 3"/>
          <p:cNvSpPr/>
          <p:nvPr/>
        </p:nvSpPr>
        <p:spPr>
          <a:xfrm>
            <a:off x="3131840" y="3573016"/>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Klik untuk baca</a:t>
            </a:r>
            <a:endParaRPr lang="id-ID" dirty="0">
              <a:solidFill>
                <a:schemeClr val="tx1"/>
              </a:solidFill>
            </a:endParaRPr>
          </a:p>
        </p:txBody>
      </p:sp>
    </p:spTree>
    <p:extLst>
      <p:ext uri="{BB962C8B-B14F-4D97-AF65-F5344CB8AC3E}">
        <p14:creationId xmlns:p14="http://schemas.microsoft.com/office/powerpoint/2010/main" val="3052249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5"/>
            <a:ext cx="8352928" cy="792087"/>
          </a:xfrm>
        </p:spPr>
        <p:txBody>
          <a:bodyPr/>
          <a:lstStyle/>
          <a:p>
            <a:r>
              <a:rPr lang="id-ID" sz="2000" dirty="0" smtClean="0"/>
              <a:t>NILAI-NILAI PANCASILA SEBAGAI SISTEM ETIKA BANGSA</a:t>
            </a:r>
            <a:endParaRPr lang="id-ID" sz="2000" dirty="0"/>
          </a:p>
        </p:txBody>
      </p:sp>
      <p:sp>
        <p:nvSpPr>
          <p:cNvPr id="3" name="Subtitle 2"/>
          <p:cNvSpPr>
            <a:spLocks noGrp="1"/>
          </p:cNvSpPr>
          <p:nvPr>
            <p:ph type="subTitle" idx="1"/>
          </p:nvPr>
        </p:nvSpPr>
        <p:spPr>
          <a:xfrm>
            <a:off x="323528" y="1556792"/>
            <a:ext cx="8496944" cy="4896544"/>
          </a:xfrm>
        </p:spPr>
        <p:txBody>
          <a:bodyPr/>
          <a:lstStyle/>
          <a:p>
            <a:pPr algn="l"/>
            <a:r>
              <a:rPr lang="id-ID" sz="1400" dirty="0"/>
              <a:t>Etika Pancasila berbicara tentang nilai-nilai yang sangat mendasar dalam kehidupan manusia</a:t>
            </a:r>
            <a:r>
              <a:rPr lang="id-ID" sz="1400" dirty="0" smtClean="0"/>
              <a:t>.</a:t>
            </a:r>
          </a:p>
          <a:p>
            <a:pPr algn="l">
              <a:buFont typeface="+mj-lt"/>
              <a:buAutoNum type="arabicPeriod"/>
            </a:pPr>
            <a:r>
              <a:rPr lang="id-ID" sz="1400" dirty="0" smtClean="0"/>
              <a:t>Ketuhanan yang Maha Esa</a:t>
            </a:r>
          </a:p>
          <a:p>
            <a:pPr marL="114300" indent="0" algn="l"/>
            <a:r>
              <a:rPr lang="id-ID" sz="1400" dirty="0"/>
              <a:t>       Nilai yang pertama adalah Ketuhanan. Secara hirarkis nilai ini bisa dikatakan sebagai nilai yang tertinggi karena menyangkut nilai yang bersifat mutlak. Seluruh nilai kebaikan diturunkan dari nilai ini. Suatu perbuatan dikatakan baik apabila tidak bertentangan dengan nilai, kaedah dan hukum Tuhan.Pandangan demikian secara empiris bisa dibuktikan bahwa setiap perbuatan yang melanggar nilai, kaedah dan hukum Tuhan, baik itu kaitannya dengan hubungan antara manusia maupun alam pasti akan berdampak buruk.Misalnya pelanggaran akan kaedah Tuhan tentang menjalin hubungan kasih sayang antar sesama akan menghasilkan konflik dan permusuhan. Pelanggaran kaedah Tuhan untuk melestarikan alam akan menghasilkan bencana alam, dan lain-lain</a:t>
            </a:r>
            <a:r>
              <a:rPr lang="id-ID" sz="1400" dirty="0" smtClean="0"/>
              <a:t>.</a:t>
            </a:r>
          </a:p>
          <a:p>
            <a:pPr marL="114300" indent="0" algn="l"/>
            <a:endParaRPr lang="id-ID" sz="1400" dirty="0" smtClean="0"/>
          </a:p>
          <a:p>
            <a:pPr marL="114300" indent="0" algn="l"/>
            <a:r>
              <a:rPr lang="id-ID" sz="1400" dirty="0" smtClean="0"/>
              <a:t>2. Kemanusiaan yang adil dan beradab</a:t>
            </a:r>
          </a:p>
          <a:p>
            <a:pPr marL="114300" indent="0" algn="l"/>
            <a:r>
              <a:rPr lang="id-ID" sz="1400" dirty="0"/>
              <a:t>    Nilai yang kedua adalah Kemanusiaan. Suatu perbuatan dikatakan baik apabila sesuai dengan nilai-nilaiKemanusiaan. Prinsip pokok dalam nilai Kemanusiaan Pancasila adalah keadilan dan keadaban. Keadilan mensyaratkan keseimbangan antara lahir dan batin, jasmani dan rohani, individu dan sosial, makhluk bebas mandiri dan makhluk Tuhan yang terikat hukum-hukum Tuhan. Keadaban mengindikasikan keunggulan manusia dibanding dengan makhluk lain, yaitu hewan, tumbuhan, dan benda tak hidup. Karena itu perbuatan itu dikatakan baik apabila sesuai dengan nilai-nilai kemanusiaan yang didasarkan pada konsep keadilan dan keadaban.</a:t>
            </a:r>
          </a:p>
        </p:txBody>
      </p:sp>
      <p:sp>
        <p:nvSpPr>
          <p:cNvPr id="4" name="Right Arrow 3">
            <a:hlinkClick r:id="" action="ppaction://hlinkshowjump?jump=nextslide"/>
          </p:cNvPr>
          <p:cNvSpPr/>
          <p:nvPr/>
        </p:nvSpPr>
        <p:spPr>
          <a:xfrm>
            <a:off x="6372200" y="6021288"/>
            <a:ext cx="1512168" cy="7200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1200" dirty="0" smtClean="0"/>
              <a:t>Selanjutnya</a:t>
            </a:r>
            <a:endParaRPr lang="id-ID" sz="1200" dirty="0"/>
          </a:p>
        </p:txBody>
      </p:sp>
    </p:spTree>
    <p:extLst>
      <p:ext uri="{BB962C8B-B14F-4D97-AF65-F5344CB8AC3E}">
        <p14:creationId xmlns:p14="http://schemas.microsoft.com/office/powerpoint/2010/main" val="208110764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1"/>
            <a:ext cx="8352928" cy="360039"/>
          </a:xfrm>
        </p:spPr>
        <p:txBody>
          <a:bodyPr/>
          <a:lstStyle/>
          <a:p>
            <a:r>
              <a:rPr lang="id-ID" dirty="0" smtClean="0"/>
              <a:t> </a:t>
            </a:r>
            <a:endParaRPr lang="id-ID" dirty="0"/>
          </a:p>
        </p:txBody>
      </p:sp>
      <p:sp>
        <p:nvSpPr>
          <p:cNvPr id="3" name="Subtitle 2"/>
          <p:cNvSpPr>
            <a:spLocks noGrp="1"/>
          </p:cNvSpPr>
          <p:nvPr>
            <p:ph type="subTitle" idx="1"/>
          </p:nvPr>
        </p:nvSpPr>
        <p:spPr>
          <a:xfrm>
            <a:off x="395536" y="188640"/>
            <a:ext cx="8352928" cy="5943927"/>
          </a:xfrm>
        </p:spPr>
        <p:txBody>
          <a:bodyPr/>
          <a:lstStyle/>
          <a:p>
            <a:pPr algn="l"/>
            <a:endParaRPr lang="id-ID" sz="1400" dirty="0"/>
          </a:p>
          <a:p>
            <a:pPr algn="l"/>
            <a:r>
              <a:rPr lang="id-ID" sz="1400" dirty="0" smtClean="0"/>
              <a:t>3. Persatuan Indonesia</a:t>
            </a:r>
          </a:p>
          <a:p>
            <a:pPr algn="l"/>
            <a:r>
              <a:rPr lang="id-ID" sz="1400" dirty="0"/>
              <a:t>   </a:t>
            </a:r>
            <a:r>
              <a:rPr lang="id-ID" sz="1400" dirty="0" smtClean="0"/>
              <a:t>     </a:t>
            </a:r>
            <a:r>
              <a:rPr lang="id-ID" sz="1400" dirty="0"/>
              <a:t>Nilai yang ketiga adalah Persatuan. Suatu perbuatan dikatakan baik apabila dapat </a:t>
            </a:r>
            <a:r>
              <a:rPr lang="id-ID" sz="1400" dirty="0" smtClean="0"/>
              <a:t>memperkuat</a:t>
            </a:r>
          </a:p>
          <a:p>
            <a:pPr algn="l"/>
            <a:r>
              <a:rPr lang="id-ID" sz="1400" dirty="0" smtClean="0"/>
              <a:t>       persatuan </a:t>
            </a:r>
            <a:r>
              <a:rPr lang="id-ID" sz="1400" dirty="0"/>
              <a:t>dan kesatuan. Sikap egois dan menang sendiri merupakan perbuatan buruk, demikian pula sikap yang memecah belah persatuan. Sangat mungkin seseorang seakan-akan mendasarkan perbuatannya atas nama agama (sila ke-1), namun apabila perbuatan tersebut dapat memecah persatuan dan kesatuan maka menurut pandangan etika Pancasila bukan merupakan perbuatan baik</a:t>
            </a:r>
          </a:p>
          <a:p>
            <a:pPr algn="l"/>
            <a:endParaRPr lang="id-ID" sz="1400" dirty="0" smtClean="0"/>
          </a:p>
          <a:p>
            <a:pPr algn="l"/>
            <a:r>
              <a:rPr lang="id-ID" sz="1400" dirty="0" smtClean="0"/>
              <a:t>4. Kerakyatan yang dipimpin oleh hikmat kebijaksanaan dalam permusyawaratan perwakilan</a:t>
            </a:r>
          </a:p>
          <a:p>
            <a:pPr algn="l"/>
            <a:r>
              <a:rPr lang="id-ID" sz="1400" dirty="0"/>
              <a:t>  </a:t>
            </a:r>
            <a:r>
              <a:rPr lang="id-ID" sz="1400" dirty="0" smtClean="0"/>
              <a:t>     </a:t>
            </a:r>
            <a:r>
              <a:rPr lang="id-ID" sz="1400" dirty="0"/>
              <a:t>Nilai yang keempat adalah Kerakyatan. Dalam kaitan dengan kerakyatan ini terkandung nilai lain yang sangat penting yaitu nilai hikmat/kebijaksanaan dan permusyawaratan. Kata hikmat/kebijaksanaan berorientasi pada tindakan yang mengandung nilai kebaikan tertinggi</a:t>
            </a:r>
            <a:r>
              <a:rPr lang="id-ID" sz="1400" dirty="0" smtClean="0"/>
              <a:t>.</a:t>
            </a:r>
          </a:p>
          <a:p>
            <a:pPr algn="l"/>
            <a:endParaRPr lang="id-ID" sz="1400" dirty="0"/>
          </a:p>
          <a:p>
            <a:pPr algn="l"/>
            <a:r>
              <a:rPr lang="id-ID" sz="1400" dirty="0" smtClean="0"/>
              <a:t>5. Keadilan sosial bagi seluruh rakyat Indonesia</a:t>
            </a:r>
          </a:p>
          <a:p>
            <a:pPr algn="l"/>
            <a:r>
              <a:rPr lang="id-ID" sz="1400" dirty="0"/>
              <a:t>   </a:t>
            </a:r>
            <a:r>
              <a:rPr lang="id-ID" sz="1400" dirty="0" smtClean="0"/>
              <a:t>    </a:t>
            </a:r>
            <a:r>
              <a:rPr lang="id-ID" sz="1400" dirty="0"/>
              <a:t>Nilai yang kelima adalah Keadilan. Apabila dalam sila kedua disebutkan kata adil, maka kata tersebut lebih dilihat dalam konteks manusia selaku individu. Adapun nilai keadilan pada sila kelima lebih diarahkan pada konteks sosial. Suatu perbuatan dikatakan baik apabila sesuai dengan prinsip keadilan masyarakat banyak. Menurut Kohlberg (1995: 37), keadilan merupakan kebajikan utama bagi setiap pribadi dan masyarakat. Keadilan mengandaikan sesama sebagai partner yang bebas dan sama derajatnya dengan orang lain</a:t>
            </a:r>
          </a:p>
        </p:txBody>
      </p:sp>
      <p:sp>
        <p:nvSpPr>
          <p:cNvPr id="4" name="Action Button: Forward or Next 3">
            <a:hlinkClick r:id="" action="ppaction://hlinkshowjump?jump=nextslide" highlightClick="1"/>
          </p:cNvPr>
          <p:cNvSpPr/>
          <p:nvPr/>
        </p:nvSpPr>
        <p:spPr>
          <a:xfrm>
            <a:off x="5150176" y="5481736"/>
            <a:ext cx="936104" cy="576064"/>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d-ID"/>
          </a:p>
        </p:txBody>
      </p:sp>
      <p:sp>
        <p:nvSpPr>
          <p:cNvPr id="5" name="Action Button: Forward or Next 4">
            <a:hlinkClick r:id="" action="ppaction://hlinkshowjump?jump=previousslide" highlightClick="1"/>
          </p:cNvPr>
          <p:cNvSpPr/>
          <p:nvPr/>
        </p:nvSpPr>
        <p:spPr>
          <a:xfrm flipH="1">
            <a:off x="3059832" y="5481736"/>
            <a:ext cx="936104" cy="576064"/>
          </a:xfrm>
          <a:prstGeom prst="actionButtonForwardNex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025239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1"/>
            <a:ext cx="7920880" cy="792087"/>
          </a:xfrm>
        </p:spPr>
        <p:txBody>
          <a:bodyPr/>
          <a:lstStyle/>
          <a:p>
            <a:r>
              <a:rPr lang="id-ID" sz="2000" dirty="0" smtClean="0"/>
              <a:t>PENTINGNYA PANCASILA SEBAGAI SISTEM ETIKA</a:t>
            </a:r>
            <a:endParaRPr lang="id-ID" sz="2000" dirty="0"/>
          </a:p>
        </p:txBody>
      </p:sp>
      <p:sp>
        <p:nvSpPr>
          <p:cNvPr id="3" name="Subtitle 2"/>
          <p:cNvSpPr>
            <a:spLocks noGrp="1"/>
          </p:cNvSpPr>
          <p:nvPr>
            <p:ph type="subTitle" idx="1"/>
          </p:nvPr>
        </p:nvSpPr>
        <p:spPr>
          <a:xfrm>
            <a:off x="395536" y="1196752"/>
            <a:ext cx="8208912" cy="5328592"/>
          </a:xfrm>
        </p:spPr>
        <p:txBody>
          <a:bodyPr/>
          <a:lstStyle/>
          <a:p>
            <a:pPr algn="l"/>
            <a:r>
              <a:rPr lang="id-ID" sz="1400" dirty="0" smtClean="0"/>
              <a:t>Pentingnya </a:t>
            </a:r>
            <a:r>
              <a:rPr lang="id-ID" sz="1400" dirty="0"/>
              <a:t>Pancasila sebagai sistem etika terkait dengan </a:t>
            </a:r>
            <a:r>
              <a:rPr lang="id-ID" sz="1400" dirty="0" smtClean="0"/>
              <a:t>masalah </a:t>
            </a:r>
            <a:r>
              <a:rPr lang="id-ID" sz="1400" dirty="0"/>
              <a:t>yang</a:t>
            </a:r>
          </a:p>
          <a:p>
            <a:pPr algn="l"/>
            <a:r>
              <a:rPr lang="id-ID" sz="1400" dirty="0"/>
              <a:t>dihadapi bangsa Indonesia sebagai berikut. </a:t>
            </a:r>
            <a:endParaRPr lang="id-ID" sz="1400" dirty="0" smtClean="0"/>
          </a:p>
          <a:p>
            <a:pPr algn="l"/>
            <a:r>
              <a:rPr lang="id-ID" sz="1400" dirty="0" smtClean="0"/>
              <a:t>Pertama</a:t>
            </a:r>
            <a:r>
              <a:rPr lang="id-ID" sz="1400" dirty="0"/>
              <a:t>, banyaknya kasus </a:t>
            </a:r>
            <a:r>
              <a:rPr lang="id-ID" sz="1400" dirty="0" smtClean="0"/>
              <a:t>korupsi yang </a:t>
            </a:r>
            <a:r>
              <a:rPr lang="id-ID" sz="1400" dirty="0"/>
              <a:t>melanda negara Indonesia sehingga dapat </a:t>
            </a:r>
            <a:r>
              <a:rPr lang="id-ID" sz="1400" dirty="0" smtClean="0"/>
              <a:t>melemahkan </a:t>
            </a:r>
          </a:p>
          <a:p>
            <a:pPr algn="l"/>
            <a:r>
              <a:rPr lang="id-ID" sz="1400" dirty="0" smtClean="0"/>
              <a:t>sendi-sendi kehidupan </a:t>
            </a:r>
            <a:r>
              <a:rPr lang="id-ID" sz="1400" dirty="0"/>
              <a:t>berbangsa dan </a:t>
            </a:r>
            <a:r>
              <a:rPr lang="id-ID" sz="1400" dirty="0" smtClean="0"/>
              <a:t>bernegara</a:t>
            </a:r>
          </a:p>
          <a:p>
            <a:pPr algn="l"/>
            <a:r>
              <a:rPr lang="id-ID" sz="1400" dirty="0" smtClean="0"/>
              <a:t> </a:t>
            </a:r>
            <a:r>
              <a:rPr lang="id-ID" sz="1400" dirty="0"/>
              <a:t>Kedua, masih terjadinya aksi terorisme</a:t>
            </a:r>
          </a:p>
          <a:p>
            <a:pPr algn="l"/>
            <a:r>
              <a:rPr lang="id-ID" sz="1400" dirty="0"/>
              <a:t>yang mengatasnamakan agama sehingga dapat merusak semangat toleransi</a:t>
            </a:r>
          </a:p>
          <a:p>
            <a:pPr algn="l"/>
            <a:r>
              <a:rPr lang="id-ID" sz="1400" dirty="0"/>
              <a:t>dalam kehidupan antar umat beragama, dan meluluhlantakkan semangat</a:t>
            </a:r>
          </a:p>
          <a:p>
            <a:pPr algn="l"/>
            <a:r>
              <a:rPr lang="id-ID" sz="1400" dirty="0"/>
              <a:t>persatuan atau mengancam disintegrasi bangsa</a:t>
            </a:r>
            <a:r>
              <a:rPr lang="id-ID" sz="1400" dirty="0" smtClean="0"/>
              <a:t>.</a:t>
            </a:r>
          </a:p>
          <a:p>
            <a:pPr algn="l"/>
            <a:r>
              <a:rPr lang="id-ID" sz="1400" dirty="0" smtClean="0"/>
              <a:t> </a:t>
            </a:r>
            <a:r>
              <a:rPr lang="id-ID" sz="1400" dirty="0"/>
              <a:t>Ketiga, masih terjadinya</a:t>
            </a:r>
          </a:p>
          <a:p>
            <a:pPr algn="l"/>
            <a:r>
              <a:rPr lang="id-ID" sz="1400" dirty="0"/>
              <a:t>pelanggaran hak asasi manusia (HAM) dalam kehidupan bernegara, seperti:</a:t>
            </a:r>
          </a:p>
          <a:p>
            <a:pPr algn="l"/>
            <a:r>
              <a:rPr lang="id-ID" sz="1400" dirty="0"/>
              <a:t>kasus penyerbuan Lembaga Pemasyarakatan Cebongan Yogyakarta, pada 2013</a:t>
            </a:r>
          </a:p>
          <a:p>
            <a:pPr algn="l"/>
            <a:r>
              <a:rPr lang="id-ID" sz="1400" dirty="0"/>
              <a:t>yang lalu</a:t>
            </a:r>
            <a:r>
              <a:rPr lang="id-ID" sz="1400" dirty="0" smtClean="0"/>
              <a:t>.</a:t>
            </a:r>
          </a:p>
          <a:p>
            <a:pPr algn="l"/>
            <a:r>
              <a:rPr lang="id-ID" sz="1400" dirty="0" smtClean="0"/>
              <a:t> </a:t>
            </a:r>
            <a:r>
              <a:rPr lang="id-ID" sz="1400" dirty="0"/>
              <a:t>Keempat, kesenjangan antara kelompok masyarakat kaya dan miskin</a:t>
            </a:r>
          </a:p>
          <a:p>
            <a:pPr algn="l"/>
            <a:r>
              <a:rPr lang="id-ID" sz="1400" dirty="0"/>
              <a:t>masih menandai kehidupan masyarakat Indonesia</a:t>
            </a:r>
            <a:r>
              <a:rPr lang="id-ID" sz="1400" dirty="0" smtClean="0"/>
              <a:t>.</a:t>
            </a:r>
          </a:p>
          <a:p>
            <a:pPr algn="l"/>
            <a:r>
              <a:rPr lang="id-ID" sz="1400" dirty="0" smtClean="0"/>
              <a:t> </a:t>
            </a:r>
            <a:r>
              <a:rPr lang="id-ID" sz="1400" dirty="0"/>
              <a:t>Kelima, ketidakadilan hukum</a:t>
            </a:r>
          </a:p>
          <a:p>
            <a:pPr algn="l"/>
            <a:r>
              <a:rPr lang="id-ID" sz="1400" dirty="0"/>
              <a:t>yang masih mewarnai proses peradilan di Indonesia, seperti putusan bebas</a:t>
            </a:r>
          </a:p>
          <a:p>
            <a:pPr algn="l"/>
            <a:r>
              <a:rPr lang="id-ID" sz="1400" dirty="0"/>
              <a:t>bersyarat atas pengedar narkoba asal Australia Schapell Corby</a:t>
            </a:r>
            <a:r>
              <a:rPr lang="id-ID" sz="1400" dirty="0" smtClean="0"/>
              <a:t>.</a:t>
            </a:r>
          </a:p>
          <a:p>
            <a:pPr algn="l"/>
            <a:endParaRPr lang="id-ID" sz="1400" dirty="0" smtClean="0"/>
          </a:p>
          <a:p>
            <a:pPr algn="l"/>
            <a:r>
              <a:rPr lang="id-ID" sz="1400" dirty="0" smtClean="0"/>
              <a:t> </a:t>
            </a:r>
            <a:r>
              <a:rPr lang="id-ID" sz="1400" dirty="0"/>
              <a:t>Kesemuanya </a:t>
            </a:r>
            <a:r>
              <a:rPr lang="id-ID" sz="1400" dirty="0" smtClean="0"/>
              <a:t>itu memperlihatkan </a:t>
            </a:r>
            <a:r>
              <a:rPr lang="id-ID" sz="1400" dirty="0"/>
              <a:t>pentingnya dan mendesaknya peran dan kedudukanPancasila</a:t>
            </a:r>
          </a:p>
          <a:p>
            <a:pPr algn="l"/>
            <a:r>
              <a:rPr lang="id-ID" sz="1400" dirty="0"/>
              <a:t>sebagai sistem etika karena dapat menjadi tuntunan atau sebagai Leading</a:t>
            </a:r>
          </a:p>
          <a:p>
            <a:pPr algn="l"/>
            <a:r>
              <a:rPr lang="id-ID" sz="1400" dirty="0"/>
              <a:t>Principle bagi warga negara untuk berperilaku sesuai dengan nilai-nilai</a:t>
            </a:r>
          </a:p>
          <a:p>
            <a:pPr algn="l"/>
            <a:r>
              <a:rPr lang="id-ID" sz="1400" dirty="0"/>
              <a:t>Pancasila.</a:t>
            </a:r>
          </a:p>
        </p:txBody>
      </p:sp>
      <p:sp>
        <p:nvSpPr>
          <p:cNvPr id="4" name="Right Arrow 3">
            <a:hlinkClick r:id="" action="ppaction://hlinkshowjump?jump=nextslide"/>
          </p:cNvPr>
          <p:cNvSpPr/>
          <p:nvPr/>
        </p:nvSpPr>
        <p:spPr>
          <a:xfrm>
            <a:off x="5508104" y="6021288"/>
            <a:ext cx="1512168" cy="72008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1200" dirty="0" smtClean="0">
                <a:hlinkClick r:id="" action="ppaction://hlinkshowjump?jump=nextslide"/>
              </a:rPr>
              <a:t>Selanjutnya</a:t>
            </a:r>
            <a:endParaRPr lang="id-ID" sz="1200" dirty="0"/>
          </a:p>
        </p:txBody>
      </p:sp>
      <p:sp>
        <p:nvSpPr>
          <p:cNvPr id="5" name="Right Arrow 4"/>
          <p:cNvSpPr/>
          <p:nvPr/>
        </p:nvSpPr>
        <p:spPr>
          <a:xfrm flipH="1">
            <a:off x="2692121" y="5982522"/>
            <a:ext cx="1512168" cy="72008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1200" dirty="0" smtClean="0">
                <a:hlinkClick r:id="" action="ppaction://hlinkshowjump?jump=previousslide"/>
              </a:rPr>
              <a:t>Sebelumnya</a:t>
            </a:r>
            <a:endParaRPr lang="id-ID" sz="1200" dirty="0"/>
          </a:p>
        </p:txBody>
      </p:sp>
    </p:spTree>
    <p:extLst>
      <p:ext uri="{BB962C8B-B14F-4D97-AF65-F5344CB8AC3E}">
        <p14:creationId xmlns:p14="http://schemas.microsoft.com/office/powerpoint/2010/main" val="22807982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719333"/>
            <a:ext cx="6480720" cy="1197499"/>
          </a:xfrm>
        </p:spPr>
        <p:txBody>
          <a:bodyPr/>
          <a:lstStyle/>
          <a:p>
            <a:r>
              <a:rPr lang="id-ID" sz="2800" dirty="0" smtClean="0"/>
              <a:t>HAKIKAT PANCASILA SEBAGAI SISTEM ETIKA BANGSA INDONESIA</a:t>
            </a:r>
            <a:endParaRPr lang="id-ID" sz="2800" dirty="0"/>
          </a:p>
        </p:txBody>
      </p:sp>
      <p:sp>
        <p:nvSpPr>
          <p:cNvPr id="3" name="Subtitle 2"/>
          <p:cNvSpPr>
            <a:spLocks noGrp="1"/>
          </p:cNvSpPr>
          <p:nvPr>
            <p:ph type="subTitle" idx="1"/>
          </p:nvPr>
        </p:nvSpPr>
        <p:spPr>
          <a:xfrm>
            <a:off x="1763688" y="2420888"/>
            <a:ext cx="5760640" cy="3711679"/>
          </a:xfrm>
        </p:spPr>
        <p:txBody>
          <a:bodyPr/>
          <a:lstStyle/>
          <a:p>
            <a:r>
              <a:rPr lang="id-ID" dirty="0" smtClean="0"/>
              <a:t> </a:t>
            </a:r>
            <a:endParaRPr lang="id-ID" dirty="0"/>
          </a:p>
        </p:txBody>
      </p:sp>
      <p:sp>
        <p:nvSpPr>
          <p:cNvPr id="4" name="Down Arrow 3"/>
          <p:cNvSpPr/>
          <p:nvPr/>
        </p:nvSpPr>
        <p:spPr>
          <a:xfrm>
            <a:off x="3275856" y="2276872"/>
            <a:ext cx="2304256" cy="3744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solidFill>
                  <a:schemeClr val="tx1"/>
                </a:solidFill>
              </a:rPr>
              <a:t>S</a:t>
            </a:r>
          </a:p>
          <a:p>
            <a:pPr algn="ctr"/>
            <a:r>
              <a:rPr lang="id-ID" sz="1400" dirty="0" smtClean="0">
                <a:solidFill>
                  <a:schemeClr val="tx1"/>
                </a:solidFill>
              </a:rPr>
              <a:t>E</a:t>
            </a:r>
          </a:p>
          <a:p>
            <a:pPr algn="ctr"/>
            <a:r>
              <a:rPr lang="id-ID" sz="1400" dirty="0" smtClean="0">
                <a:solidFill>
                  <a:schemeClr val="tx1"/>
                </a:solidFill>
              </a:rPr>
              <a:t>L</a:t>
            </a:r>
          </a:p>
          <a:p>
            <a:pPr algn="ctr"/>
            <a:r>
              <a:rPr lang="id-ID" sz="1400" dirty="0" smtClean="0">
                <a:solidFill>
                  <a:schemeClr val="tx1"/>
                </a:solidFill>
              </a:rPr>
              <a:t>A</a:t>
            </a:r>
          </a:p>
          <a:p>
            <a:pPr algn="ctr"/>
            <a:r>
              <a:rPr lang="id-ID" sz="1400" dirty="0" smtClean="0">
                <a:solidFill>
                  <a:schemeClr val="tx1"/>
                </a:solidFill>
              </a:rPr>
              <a:t>N</a:t>
            </a:r>
          </a:p>
          <a:p>
            <a:pPr algn="ctr"/>
            <a:r>
              <a:rPr lang="id-ID" sz="1400" dirty="0" smtClean="0">
                <a:solidFill>
                  <a:schemeClr val="tx1"/>
                </a:solidFill>
              </a:rPr>
              <a:t>J</a:t>
            </a:r>
          </a:p>
          <a:p>
            <a:pPr algn="ctr"/>
            <a:r>
              <a:rPr lang="id-ID" sz="1400" dirty="0" smtClean="0">
                <a:solidFill>
                  <a:schemeClr val="tx1"/>
                </a:solidFill>
              </a:rPr>
              <a:t>U</a:t>
            </a:r>
          </a:p>
          <a:p>
            <a:pPr algn="ctr"/>
            <a:r>
              <a:rPr lang="id-ID" sz="1400" dirty="0" smtClean="0">
                <a:solidFill>
                  <a:schemeClr val="tx1"/>
                </a:solidFill>
              </a:rPr>
              <a:t>T</a:t>
            </a:r>
          </a:p>
          <a:p>
            <a:pPr algn="ctr"/>
            <a:r>
              <a:rPr lang="id-ID" sz="1400" dirty="0" smtClean="0">
                <a:solidFill>
                  <a:schemeClr val="tx1"/>
                </a:solidFill>
              </a:rPr>
              <a:t>N</a:t>
            </a:r>
          </a:p>
          <a:p>
            <a:pPr algn="ctr"/>
            <a:r>
              <a:rPr lang="id-ID" sz="1400" dirty="0" smtClean="0">
                <a:solidFill>
                  <a:schemeClr val="tx1"/>
                </a:solidFill>
              </a:rPr>
              <a:t>Y</a:t>
            </a:r>
          </a:p>
          <a:p>
            <a:pPr algn="ctr"/>
            <a:r>
              <a:rPr lang="id-ID" sz="1400" dirty="0">
                <a:solidFill>
                  <a:schemeClr val="tx1"/>
                </a:solidFill>
              </a:rPr>
              <a:t>A</a:t>
            </a:r>
          </a:p>
        </p:txBody>
      </p:sp>
    </p:spTree>
    <p:extLst>
      <p:ext uri="{BB962C8B-B14F-4D97-AF65-F5344CB8AC3E}">
        <p14:creationId xmlns:p14="http://schemas.microsoft.com/office/powerpoint/2010/main" val="3973319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8280920" cy="720080"/>
          </a:xfrm>
        </p:spPr>
        <p:txBody>
          <a:bodyPr/>
          <a:lstStyle/>
          <a:p>
            <a:r>
              <a:rPr lang="id-ID" sz="2000" dirty="0" smtClean="0"/>
              <a:t>HAKIKAT PANCASILA SEBAGAI SISTEM ETIKA</a:t>
            </a:r>
            <a:endParaRPr lang="id-ID" sz="2000" dirty="0"/>
          </a:p>
        </p:txBody>
      </p:sp>
      <p:sp>
        <p:nvSpPr>
          <p:cNvPr id="3" name="Subtitle 2"/>
          <p:cNvSpPr>
            <a:spLocks noGrp="1"/>
          </p:cNvSpPr>
          <p:nvPr>
            <p:ph type="subTitle" idx="1"/>
          </p:nvPr>
        </p:nvSpPr>
        <p:spPr>
          <a:xfrm>
            <a:off x="539552" y="1124744"/>
            <a:ext cx="8208912" cy="5328592"/>
          </a:xfrm>
        </p:spPr>
        <p:txBody>
          <a:bodyPr/>
          <a:lstStyle/>
          <a:p>
            <a:pPr algn="l"/>
            <a:r>
              <a:rPr lang="sv-SE" sz="1400" dirty="0"/>
              <a:t>Hakikat Pancasila sebagai sistem etika terletak pada hal-hal sebagai</a:t>
            </a:r>
          </a:p>
          <a:p>
            <a:pPr algn="l"/>
            <a:r>
              <a:rPr lang="sv-SE" sz="1400" dirty="0" smtClean="0"/>
              <a:t>Berikut</a:t>
            </a:r>
            <a:r>
              <a:rPr lang="id-ID" sz="1400" dirty="0" smtClean="0"/>
              <a:t>:</a:t>
            </a:r>
          </a:p>
          <a:p>
            <a:pPr algn="l"/>
            <a:endParaRPr lang="id-ID" sz="1400" dirty="0" smtClean="0"/>
          </a:p>
          <a:p>
            <a:pPr algn="l"/>
            <a:r>
              <a:rPr lang="id-ID" sz="1400" dirty="0"/>
              <a:t>Pertama, hakikat sila ketuhanan terletak pada keyakinan bangsa Indonesia</a:t>
            </a:r>
          </a:p>
          <a:p>
            <a:pPr algn="l"/>
            <a:r>
              <a:rPr lang="id-ID" sz="1400" dirty="0"/>
              <a:t>bahwa Tuhan sebagai penjamin prinsip-prinsip moral. Artinya, setiap perilaku</a:t>
            </a:r>
          </a:p>
          <a:p>
            <a:pPr algn="l"/>
            <a:r>
              <a:rPr lang="id-ID" sz="1400" dirty="0"/>
              <a:t>warga negara harus didasarkan atas nilai-nilai moral yang bersumber pada norma</a:t>
            </a:r>
          </a:p>
          <a:p>
            <a:pPr algn="l"/>
            <a:r>
              <a:rPr lang="id-ID" sz="1400" dirty="0"/>
              <a:t>agama. Setiap prinsip moral yang berlandaskan pada norma agama, maka prinsip</a:t>
            </a:r>
          </a:p>
          <a:p>
            <a:pPr algn="l"/>
            <a:r>
              <a:rPr lang="id-ID" sz="1400" dirty="0"/>
              <a:t>tersebut memiliki kekuatan (force) untuk dilaksanakan oleh pengikut-</a:t>
            </a:r>
          </a:p>
          <a:p>
            <a:pPr algn="l"/>
            <a:r>
              <a:rPr lang="id-ID" sz="1400" dirty="0"/>
              <a:t>pengikutnya</a:t>
            </a:r>
            <a:r>
              <a:rPr lang="id-ID" sz="1400" dirty="0" smtClean="0"/>
              <a:t>.</a:t>
            </a:r>
          </a:p>
          <a:p>
            <a:pPr algn="l"/>
            <a:endParaRPr lang="id-ID" sz="1400" dirty="0"/>
          </a:p>
          <a:p>
            <a:pPr algn="l"/>
            <a:r>
              <a:rPr lang="id-ID" sz="1400" dirty="0"/>
              <a:t>Kedua, hakikat sila kemanusiaan terletak pada actus humanus, yaitu</a:t>
            </a:r>
          </a:p>
          <a:p>
            <a:pPr algn="l"/>
            <a:r>
              <a:rPr lang="id-ID" sz="1400" dirty="0"/>
              <a:t>tindakan manusia yang mengandung implikasi dan konsekuensi moral yang</a:t>
            </a:r>
          </a:p>
          <a:p>
            <a:pPr algn="l"/>
            <a:r>
              <a:rPr lang="id-ID" sz="1400" dirty="0"/>
              <a:t>dibedakan dengan actus homini, yaitu tindakan manusia yang biasa. Tindakan</a:t>
            </a:r>
          </a:p>
          <a:p>
            <a:pPr algn="l"/>
            <a:r>
              <a:rPr lang="id-ID" sz="1400" dirty="0"/>
              <a:t>kemanusiaan yang mengandung implikasi moral diungkapkan dengan cara dan</a:t>
            </a:r>
          </a:p>
          <a:p>
            <a:pPr algn="l"/>
            <a:r>
              <a:rPr lang="id-ID" sz="1400" dirty="0"/>
              <a:t>sikap yang adil dan beradab sehingga menjamin tata pergaulan antarmanusia dan</a:t>
            </a:r>
          </a:p>
          <a:p>
            <a:pPr algn="l"/>
            <a:r>
              <a:rPr lang="id-ID" sz="1400" dirty="0"/>
              <a:t>antarmakhluk yang bersendikan nilai-nilai kemanusiaan yang tertinggi, yaitu</a:t>
            </a:r>
          </a:p>
          <a:p>
            <a:pPr algn="l"/>
            <a:r>
              <a:rPr lang="id-ID" sz="1400" dirty="0"/>
              <a:t>kebajikan dan </a:t>
            </a:r>
            <a:r>
              <a:rPr lang="id-ID" sz="1400" dirty="0" smtClean="0"/>
              <a:t>kearifan</a:t>
            </a:r>
          </a:p>
          <a:p>
            <a:pPr algn="l"/>
            <a:endParaRPr lang="id-ID" sz="1400" dirty="0"/>
          </a:p>
          <a:p>
            <a:pPr algn="l"/>
            <a:r>
              <a:rPr lang="id-ID" sz="1400" dirty="0"/>
              <a:t>Ketiga, hakikat sila persatuan terletak pada kesediaan untuk hidup bersama</a:t>
            </a:r>
          </a:p>
          <a:p>
            <a:pPr algn="l"/>
            <a:r>
              <a:rPr lang="id-ID" sz="1400" dirty="0"/>
              <a:t>sebagai warga bangsa yang mementingkan masalah bangsa di atas kepentingan</a:t>
            </a:r>
          </a:p>
          <a:p>
            <a:pPr algn="l"/>
            <a:r>
              <a:rPr lang="id-ID" sz="1400" dirty="0"/>
              <a:t>individu atau kelompok. Sistem etika yang berlandaskan pada semangat</a:t>
            </a:r>
          </a:p>
          <a:p>
            <a:pPr algn="l"/>
            <a:r>
              <a:rPr lang="id-ID" sz="1400" dirty="0"/>
              <a:t>kebersamaan, solidaritas sosial akan melahirkan kekuatan untuk menghadapi</a:t>
            </a:r>
          </a:p>
          <a:p>
            <a:pPr algn="l"/>
            <a:r>
              <a:rPr lang="id-ID" sz="1400" dirty="0"/>
              <a:t>penetrasi nilai yang bersifat memecah belah bangsa.</a:t>
            </a:r>
          </a:p>
        </p:txBody>
      </p:sp>
      <p:sp>
        <p:nvSpPr>
          <p:cNvPr id="4" name="Action Button: Forward or Next 3">
            <a:hlinkClick r:id="" action="ppaction://hlinkshowjump?jump=nextslide" highlightClick="1"/>
          </p:cNvPr>
          <p:cNvSpPr/>
          <p:nvPr/>
        </p:nvSpPr>
        <p:spPr>
          <a:xfrm>
            <a:off x="7343800" y="3429000"/>
            <a:ext cx="1620688"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0797354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Estival Flowers">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estival-flowers</Template>
  <TotalTime>134</TotalTime>
  <Words>1254</Words>
  <Application>Microsoft Office PowerPoint</Application>
  <PresentationFormat>On-screen Show (4:3)</PresentationFormat>
  <Paragraphs>129</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Estival Flowers</vt:lpstr>
      <vt:lpstr>Slidesgo Final Pages</vt:lpstr>
      <vt:lpstr>PANCASILA SEBAGAI SISTEM ETIKA BANGSA INDONESIA</vt:lpstr>
      <vt:lpstr> PANCASILA SEBAGAI SISTEM ETIKA BANGSA INDONESIA</vt:lpstr>
      <vt:lpstr> </vt:lpstr>
      <vt:lpstr>Nilai-Nilai Pancasila sebagai Sistem Etika Bangsa Indonesia</vt:lpstr>
      <vt:lpstr>NILAI-NILAI PANCASILA SEBAGAI SISTEM ETIKA BANGSA</vt:lpstr>
      <vt:lpstr> </vt:lpstr>
      <vt:lpstr>PENTINGNYA PANCASILA SEBAGAI SISTEM ETIKA</vt:lpstr>
      <vt:lpstr>HAKIKAT PANCASILA SEBAGAI SISTEM ETIKA BANGSA INDONESIA</vt:lpstr>
      <vt:lpstr>HAKIKAT PANCASILA SEBAGAI SISTEM ETIKA</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SEBAGAI SISTEM ETIKA BANGSA INDONESIA</dc:title>
  <dc:creator>HP</dc:creator>
  <cp:lastModifiedBy>HP</cp:lastModifiedBy>
  <cp:revision>12</cp:revision>
  <dcterms:created xsi:type="dcterms:W3CDTF">2020-12-04T20:31:03Z</dcterms:created>
  <dcterms:modified xsi:type="dcterms:W3CDTF">2020-12-05T06:30:36Z</dcterms:modified>
</cp:coreProperties>
</file>