
<file path=[Content_Types].xml><?xml version="1.0" encoding="utf-8"?>
<Types xmlns="http://schemas.openxmlformats.org/package/2006/content-types">
  <Default Extension="gif" ContentType="image/gif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70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140D648-0A1E-4F89-9BF8-92D2540E8D3D}">
  <a:tblStyle styleId="{D140D648-0A1E-4F89-9BF8-92D2540E8D3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-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6" name="Google Shape;272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7" name="Google Shape;272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5" name="Google Shape;2945;g8c4de197fb_0_18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6" name="Google Shape;2946;g8c4de197fb_0_18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3" name="Google Shape;2963;g98fc08b776_13_5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64" name="Google Shape;2964;g98fc08b776_13_5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3" name="Google Shape;3013;g98fc08b776_7_2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4" name="Google Shape;3014;g98fc08b776_7_2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7" name="Google Shape;3067;g8c4de197fb_0_18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8" name="Google Shape;3068;g8c4de197fb_0_18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5" name="Google Shape;2735;g98fc08b776_1_4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36" name="Google Shape;2736;g98fc08b776_1_4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1" name="Google Shape;2741;g98fc08b776_1_4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42" name="Google Shape;2742;g98fc08b776_1_4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5" name="Google Shape;2755;g8c4de197fb_0_18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6" name="Google Shape;2756;g8c4de197fb_0_18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6" name="Google Shape;2776;g8c4de197fb_0_18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77" name="Google Shape;2777;g8c4de197fb_0_18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3" name="Google Shape;2783;g98fc08b776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4" name="Google Shape;2784;g98fc08b776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7" name="Google Shape;2817;g8c4de197fb_0_9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8" name="Google Shape;2818;g8c4de197fb_0_9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9" name="Google Shape;2859;g98fc08b776_7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0" name="Google Shape;2860;g98fc08b776_7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2" name="Google Shape;2882;g98fc08b776_1_4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3" name="Google Shape;2883;g98fc08b776_1_4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6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-832525" y="-307850"/>
            <a:ext cx="4073168" cy="2580424"/>
          </a:xfrm>
          <a:custGeom>
            <a:avLst/>
            <a:gdLst/>
            <a:ahLst/>
            <a:cxnLst/>
            <a:rect l="l" t="t" r="r" b="b"/>
            <a:pathLst>
              <a:path w="77074" h="68148" extrusionOk="0">
                <a:moveTo>
                  <a:pt x="47214" y="1"/>
                </a:moveTo>
                <a:cubicBezTo>
                  <a:pt x="42852" y="1"/>
                  <a:pt x="38491" y="193"/>
                  <a:pt x="34129" y="379"/>
                </a:cubicBezTo>
                <a:cubicBezTo>
                  <a:pt x="26754" y="775"/>
                  <a:pt x="19007" y="1263"/>
                  <a:pt x="13098" y="5520"/>
                </a:cubicBezTo>
                <a:cubicBezTo>
                  <a:pt x="5816" y="10662"/>
                  <a:pt x="3118" y="20153"/>
                  <a:pt x="1745" y="28970"/>
                </a:cubicBezTo>
                <a:cubicBezTo>
                  <a:pt x="396" y="38090"/>
                  <a:pt x="0" y="47395"/>
                  <a:pt x="582" y="56608"/>
                </a:cubicBezTo>
                <a:cubicBezTo>
                  <a:pt x="675" y="58748"/>
                  <a:pt x="1466" y="67937"/>
                  <a:pt x="4746" y="68147"/>
                </a:cubicBezTo>
                <a:cubicBezTo>
                  <a:pt x="4756" y="68147"/>
                  <a:pt x="4766" y="68147"/>
                  <a:pt x="4776" y="68147"/>
                </a:cubicBezTo>
                <a:cubicBezTo>
                  <a:pt x="6359" y="68147"/>
                  <a:pt x="10696" y="60766"/>
                  <a:pt x="13470" y="59795"/>
                </a:cubicBezTo>
                <a:cubicBezTo>
                  <a:pt x="15586" y="59111"/>
                  <a:pt x="17785" y="58889"/>
                  <a:pt x="19992" y="58889"/>
                </a:cubicBezTo>
                <a:cubicBezTo>
                  <a:pt x="21836" y="58889"/>
                  <a:pt x="23686" y="59044"/>
                  <a:pt x="25498" y="59213"/>
                </a:cubicBezTo>
                <a:cubicBezTo>
                  <a:pt x="27665" y="59424"/>
                  <a:pt x="29833" y="59661"/>
                  <a:pt x="31972" y="59661"/>
                </a:cubicBezTo>
                <a:cubicBezTo>
                  <a:pt x="33851" y="59661"/>
                  <a:pt x="35708" y="59478"/>
                  <a:pt x="37525" y="58934"/>
                </a:cubicBezTo>
                <a:cubicBezTo>
                  <a:pt x="42946" y="57282"/>
                  <a:pt x="47203" y="52350"/>
                  <a:pt x="48087" y="46721"/>
                </a:cubicBezTo>
                <a:cubicBezTo>
                  <a:pt x="48668" y="43138"/>
                  <a:pt x="47901" y="39346"/>
                  <a:pt x="49157" y="36066"/>
                </a:cubicBezTo>
                <a:cubicBezTo>
                  <a:pt x="51274" y="30343"/>
                  <a:pt x="57881" y="28016"/>
                  <a:pt x="63604" y="25969"/>
                </a:cubicBezTo>
                <a:cubicBezTo>
                  <a:pt x="69420" y="24038"/>
                  <a:pt x="75817" y="20642"/>
                  <a:pt x="76585" y="14640"/>
                </a:cubicBezTo>
                <a:cubicBezTo>
                  <a:pt x="77074" y="10662"/>
                  <a:pt x="74654" y="6777"/>
                  <a:pt x="71444" y="4543"/>
                </a:cubicBezTo>
                <a:cubicBezTo>
                  <a:pt x="68140" y="2333"/>
                  <a:pt x="64185" y="1356"/>
                  <a:pt x="60300" y="775"/>
                </a:cubicBezTo>
                <a:cubicBezTo>
                  <a:pt x="55938" y="193"/>
                  <a:pt x="51576" y="1"/>
                  <a:pt x="4721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 flipH="1">
            <a:off x="-832528" y="3297075"/>
            <a:ext cx="3961554" cy="2580377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5748025" y="-228600"/>
            <a:ext cx="4073209" cy="2443449"/>
          </a:xfrm>
          <a:custGeom>
            <a:avLst/>
            <a:gdLst/>
            <a:ahLst/>
            <a:cxnLst/>
            <a:rect l="l" t="t" r="r" b="b"/>
            <a:pathLst>
              <a:path w="95174" h="67452" extrusionOk="0">
                <a:moveTo>
                  <a:pt x="18389" y="0"/>
                </a:moveTo>
                <a:cubicBezTo>
                  <a:pt x="15830" y="0"/>
                  <a:pt x="13294" y="233"/>
                  <a:pt x="10842" y="956"/>
                </a:cubicBezTo>
                <a:cubicBezTo>
                  <a:pt x="6189" y="2305"/>
                  <a:pt x="1839" y="5795"/>
                  <a:pt x="862" y="10541"/>
                </a:cubicBezTo>
                <a:cubicBezTo>
                  <a:pt x="1" y="14798"/>
                  <a:pt x="2025" y="19358"/>
                  <a:pt x="5421" y="22266"/>
                </a:cubicBezTo>
                <a:cubicBezTo>
                  <a:pt x="8725" y="25081"/>
                  <a:pt x="12982" y="26546"/>
                  <a:pt x="17332" y="27314"/>
                </a:cubicBezTo>
                <a:cubicBezTo>
                  <a:pt x="24312" y="28570"/>
                  <a:pt x="32175" y="28477"/>
                  <a:pt x="37223" y="33409"/>
                </a:cubicBezTo>
                <a:cubicBezTo>
                  <a:pt x="41573" y="37690"/>
                  <a:pt x="42248" y="44366"/>
                  <a:pt x="43993" y="50182"/>
                </a:cubicBezTo>
                <a:cubicBezTo>
                  <a:pt x="45249" y="54556"/>
                  <a:pt x="47482" y="58813"/>
                  <a:pt x="51065" y="61535"/>
                </a:cubicBezTo>
                <a:cubicBezTo>
                  <a:pt x="53099" y="62968"/>
                  <a:pt x="55653" y="63788"/>
                  <a:pt x="58136" y="63788"/>
                </a:cubicBezTo>
                <a:cubicBezTo>
                  <a:pt x="60169" y="63788"/>
                  <a:pt x="62154" y="63238"/>
                  <a:pt x="63767" y="62024"/>
                </a:cubicBezTo>
                <a:cubicBezTo>
                  <a:pt x="66000" y="60279"/>
                  <a:pt x="67350" y="57464"/>
                  <a:pt x="70072" y="56673"/>
                </a:cubicBezTo>
                <a:cubicBezTo>
                  <a:pt x="70511" y="56550"/>
                  <a:pt x="70949" y="56492"/>
                  <a:pt x="71383" y="56492"/>
                </a:cubicBezTo>
                <a:cubicBezTo>
                  <a:pt x="74304" y="56492"/>
                  <a:pt x="77058" y="59084"/>
                  <a:pt x="78982" y="61535"/>
                </a:cubicBezTo>
                <a:cubicBezTo>
                  <a:pt x="81154" y="64273"/>
                  <a:pt x="83789" y="67452"/>
                  <a:pt x="87228" y="67452"/>
                </a:cubicBezTo>
                <a:cubicBezTo>
                  <a:pt x="87325" y="67452"/>
                  <a:pt x="87422" y="67449"/>
                  <a:pt x="87520" y="67444"/>
                </a:cubicBezTo>
                <a:cubicBezTo>
                  <a:pt x="90032" y="67351"/>
                  <a:pt x="92172" y="65397"/>
                  <a:pt x="93242" y="63070"/>
                </a:cubicBezTo>
                <a:cubicBezTo>
                  <a:pt x="94313" y="60860"/>
                  <a:pt x="94499" y="58232"/>
                  <a:pt x="94592" y="55719"/>
                </a:cubicBezTo>
                <a:cubicBezTo>
                  <a:pt x="95173" y="42342"/>
                  <a:pt x="93149" y="28966"/>
                  <a:pt x="90148" y="15775"/>
                </a:cubicBezTo>
                <a:cubicBezTo>
                  <a:pt x="87240" y="2491"/>
                  <a:pt x="76865" y="4539"/>
                  <a:pt x="65419" y="3655"/>
                </a:cubicBezTo>
                <a:cubicBezTo>
                  <a:pt x="52042" y="2491"/>
                  <a:pt x="38665" y="1421"/>
                  <a:pt x="25289" y="374"/>
                </a:cubicBezTo>
                <a:cubicBezTo>
                  <a:pt x="23000" y="187"/>
                  <a:pt x="20686" y="0"/>
                  <a:pt x="1838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5803850" y="3432725"/>
            <a:ext cx="3961554" cy="2309078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" name="Google Shape;13;p2"/>
          <p:cNvGrpSpPr/>
          <p:nvPr/>
        </p:nvGrpSpPr>
        <p:grpSpPr>
          <a:xfrm rot="-7278531">
            <a:off x="-243140" y="3839708"/>
            <a:ext cx="2590764" cy="1109833"/>
            <a:chOff x="3260100" y="4040200"/>
            <a:chExt cx="1579600" cy="893550"/>
          </a:xfrm>
        </p:grpSpPr>
        <p:sp>
          <p:nvSpPr>
            <p:cNvPr id="14" name="Google Shape;14;p2"/>
            <p:cNvSpPr/>
            <p:nvPr/>
          </p:nvSpPr>
          <p:spPr>
            <a:xfrm>
              <a:off x="3766650" y="4800800"/>
              <a:ext cx="93575" cy="132950"/>
            </a:xfrm>
            <a:custGeom>
              <a:avLst/>
              <a:gdLst/>
              <a:ahLst/>
              <a:cxnLst/>
              <a:rect l="l" t="t" r="r" b="b"/>
              <a:pathLst>
                <a:path w="3743" h="5318" extrusionOk="0">
                  <a:moveTo>
                    <a:pt x="1308" y="0"/>
                  </a:moveTo>
                  <a:cubicBezTo>
                    <a:pt x="951" y="0"/>
                    <a:pt x="610" y="212"/>
                    <a:pt x="489" y="714"/>
                  </a:cubicBezTo>
                  <a:cubicBezTo>
                    <a:pt x="1" y="2458"/>
                    <a:pt x="1164" y="4785"/>
                    <a:pt x="3002" y="5273"/>
                  </a:cubicBezTo>
                  <a:cubicBezTo>
                    <a:pt x="3059" y="5304"/>
                    <a:pt x="3116" y="5318"/>
                    <a:pt x="3171" y="5318"/>
                  </a:cubicBezTo>
                  <a:cubicBezTo>
                    <a:pt x="3494" y="5318"/>
                    <a:pt x="3743" y="4844"/>
                    <a:pt x="3583" y="4506"/>
                  </a:cubicBezTo>
                  <a:cubicBezTo>
                    <a:pt x="3281" y="4017"/>
                    <a:pt x="2909" y="3436"/>
                    <a:pt x="2699" y="2854"/>
                  </a:cubicBezTo>
                  <a:cubicBezTo>
                    <a:pt x="2513" y="2179"/>
                    <a:pt x="2420" y="1598"/>
                    <a:pt x="2327" y="923"/>
                  </a:cubicBezTo>
                  <a:cubicBezTo>
                    <a:pt x="2274" y="368"/>
                    <a:pt x="1778" y="0"/>
                    <a:pt x="13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3754450" y="4603725"/>
              <a:ext cx="70400" cy="96800"/>
            </a:xfrm>
            <a:custGeom>
              <a:avLst/>
              <a:gdLst/>
              <a:ahLst/>
              <a:cxnLst/>
              <a:rect l="l" t="t" r="r" b="b"/>
              <a:pathLst>
                <a:path w="2816" h="3872" extrusionOk="0">
                  <a:moveTo>
                    <a:pt x="1615" y="1"/>
                  </a:moveTo>
                  <a:cubicBezTo>
                    <a:pt x="1383" y="1"/>
                    <a:pt x="1151" y="86"/>
                    <a:pt x="977" y="268"/>
                  </a:cubicBezTo>
                  <a:cubicBezTo>
                    <a:pt x="186" y="943"/>
                    <a:pt x="0" y="2315"/>
                    <a:pt x="186" y="3362"/>
                  </a:cubicBezTo>
                  <a:cubicBezTo>
                    <a:pt x="320" y="3674"/>
                    <a:pt x="643" y="3872"/>
                    <a:pt x="956" y="3872"/>
                  </a:cubicBezTo>
                  <a:cubicBezTo>
                    <a:pt x="1133" y="3872"/>
                    <a:pt x="1308" y="3808"/>
                    <a:pt x="1443" y="3665"/>
                  </a:cubicBezTo>
                  <a:cubicBezTo>
                    <a:pt x="2234" y="2897"/>
                    <a:pt x="2815" y="1734"/>
                    <a:pt x="2513" y="664"/>
                  </a:cubicBezTo>
                  <a:cubicBezTo>
                    <a:pt x="2396" y="241"/>
                    <a:pt x="2005" y="1"/>
                    <a:pt x="161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3802075" y="4390150"/>
              <a:ext cx="96350" cy="123825"/>
            </a:xfrm>
            <a:custGeom>
              <a:avLst/>
              <a:gdLst/>
              <a:ahLst/>
              <a:cxnLst/>
              <a:rect l="l" t="t" r="r" b="b"/>
              <a:pathLst>
                <a:path w="3854" h="4953" extrusionOk="0">
                  <a:moveTo>
                    <a:pt x="2798" y="1"/>
                  </a:moveTo>
                  <a:cubicBezTo>
                    <a:pt x="2547" y="1"/>
                    <a:pt x="2282" y="116"/>
                    <a:pt x="2073" y="390"/>
                  </a:cubicBezTo>
                  <a:cubicBezTo>
                    <a:pt x="1399" y="1437"/>
                    <a:pt x="817" y="2600"/>
                    <a:pt x="329" y="3879"/>
                  </a:cubicBezTo>
                  <a:cubicBezTo>
                    <a:pt x="0" y="4458"/>
                    <a:pt x="461" y="4953"/>
                    <a:pt x="946" y="4953"/>
                  </a:cubicBezTo>
                  <a:cubicBezTo>
                    <a:pt x="1183" y="4953"/>
                    <a:pt x="1425" y="4836"/>
                    <a:pt x="1585" y="4554"/>
                  </a:cubicBezTo>
                  <a:cubicBezTo>
                    <a:pt x="2260" y="3484"/>
                    <a:pt x="3027" y="2414"/>
                    <a:pt x="3516" y="1250"/>
                  </a:cubicBezTo>
                  <a:cubicBezTo>
                    <a:pt x="3853" y="576"/>
                    <a:pt x="3358" y="1"/>
                    <a:pt x="279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3901125" y="4239675"/>
              <a:ext cx="104300" cy="68425"/>
            </a:xfrm>
            <a:custGeom>
              <a:avLst/>
              <a:gdLst/>
              <a:ahLst/>
              <a:cxnLst/>
              <a:rect l="l" t="t" r="r" b="b"/>
              <a:pathLst>
                <a:path w="4172" h="2737" extrusionOk="0">
                  <a:moveTo>
                    <a:pt x="2917" y="1"/>
                  </a:moveTo>
                  <a:cubicBezTo>
                    <a:pt x="2867" y="1"/>
                    <a:pt x="2816" y="4"/>
                    <a:pt x="2764" y="11"/>
                  </a:cubicBezTo>
                  <a:cubicBezTo>
                    <a:pt x="1880" y="197"/>
                    <a:pt x="1206" y="779"/>
                    <a:pt x="531" y="1360"/>
                  </a:cubicBezTo>
                  <a:cubicBezTo>
                    <a:pt x="0" y="1806"/>
                    <a:pt x="516" y="2737"/>
                    <a:pt x="1123" y="2737"/>
                  </a:cubicBezTo>
                  <a:cubicBezTo>
                    <a:pt x="1181" y="2737"/>
                    <a:pt x="1240" y="2728"/>
                    <a:pt x="1299" y="2710"/>
                  </a:cubicBezTo>
                  <a:cubicBezTo>
                    <a:pt x="2183" y="2431"/>
                    <a:pt x="3043" y="2128"/>
                    <a:pt x="3625" y="1453"/>
                  </a:cubicBezTo>
                  <a:cubicBezTo>
                    <a:pt x="4171" y="820"/>
                    <a:pt x="3691" y="1"/>
                    <a:pt x="291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4085650" y="4070600"/>
              <a:ext cx="128875" cy="112175"/>
            </a:xfrm>
            <a:custGeom>
              <a:avLst/>
              <a:gdLst/>
              <a:ahLst/>
              <a:cxnLst/>
              <a:rect l="l" t="t" r="r" b="b"/>
              <a:pathLst>
                <a:path w="5155" h="4487" extrusionOk="0">
                  <a:moveTo>
                    <a:pt x="3913" y="1"/>
                  </a:moveTo>
                  <a:cubicBezTo>
                    <a:pt x="3751" y="1"/>
                    <a:pt x="3586" y="51"/>
                    <a:pt x="3432" y="167"/>
                  </a:cubicBezTo>
                  <a:cubicBezTo>
                    <a:pt x="2362" y="958"/>
                    <a:pt x="1571" y="1912"/>
                    <a:pt x="618" y="2889"/>
                  </a:cubicBezTo>
                  <a:cubicBezTo>
                    <a:pt x="1" y="3560"/>
                    <a:pt x="643" y="4486"/>
                    <a:pt x="1364" y="4486"/>
                  </a:cubicBezTo>
                  <a:cubicBezTo>
                    <a:pt x="1568" y="4486"/>
                    <a:pt x="1777" y="4412"/>
                    <a:pt x="1967" y="4238"/>
                  </a:cubicBezTo>
                  <a:cubicBezTo>
                    <a:pt x="2944" y="3378"/>
                    <a:pt x="4014" y="2494"/>
                    <a:pt x="4689" y="1423"/>
                  </a:cubicBezTo>
                  <a:cubicBezTo>
                    <a:pt x="5154" y="809"/>
                    <a:pt x="4562" y="1"/>
                    <a:pt x="391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3621250" y="4817475"/>
              <a:ext cx="65925" cy="100450"/>
            </a:xfrm>
            <a:custGeom>
              <a:avLst/>
              <a:gdLst/>
              <a:ahLst/>
              <a:cxnLst/>
              <a:rect l="l" t="t" r="r" b="b"/>
              <a:pathLst>
                <a:path w="2637" h="4018" extrusionOk="0">
                  <a:moveTo>
                    <a:pt x="798" y="1"/>
                  </a:moveTo>
                  <a:cubicBezTo>
                    <a:pt x="438" y="1"/>
                    <a:pt x="1" y="297"/>
                    <a:pt x="1" y="628"/>
                  </a:cubicBezTo>
                  <a:cubicBezTo>
                    <a:pt x="94" y="1210"/>
                    <a:pt x="280" y="1698"/>
                    <a:pt x="489" y="2187"/>
                  </a:cubicBezTo>
                  <a:cubicBezTo>
                    <a:pt x="676" y="2675"/>
                    <a:pt x="955" y="3164"/>
                    <a:pt x="1257" y="3653"/>
                  </a:cubicBezTo>
                  <a:cubicBezTo>
                    <a:pt x="1351" y="3912"/>
                    <a:pt x="1546" y="4017"/>
                    <a:pt x="1756" y="4017"/>
                  </a:cubicBezTo>
                  <a:cubicBezTo>
                    <a:pt x="2168" y="4017"/>
                    <a:pt x="2637" y="3611"/>
                    <a:pt x="2513" y="3164"/>
                  </a:cubicBezTo>
                  <a:cubicBezTo>
                    <a:pt x="2327" y="2582"/>
                    <a:pt x="2234" y="2094"/>
                    <a:pt x="2025" y="1605"/>
                  </a:cubicBezTo>
                  <a:cubicBezTo>
                    <a:pt x="1839" y="1024"/>
                    <a:pt x="1536" y="628"/>
                    <a:pt x="1164" y="163"/>
                  </a:cubicBezTo>
                  <a:cubicBezTo>
                    <a:pt x="1077" y="49"/>
                    <a:pt x="944" y="1"/>
                    <a:pt x="79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3611375" y="4619725"/>
              <a:ext cx="48300" cy="83400"/>
            </a:xfrm>
            <a:custGeom>
              <a:avLst/>
              <a:gdLst/>
              <a:ahLst/>
              <a:cxnLst/>
              <a:rect l="l" t="t" r="r" b="b"/>
              <a:pathLst>
                <a:path w="1932" h="3336" extrusionOk="0">
                  <a:moveTo>
                    <a:pt x="1159" y="0"/>
                  </a:moveTo>
                  <a:cubicBezTo>
                    <a:pt x="852" y="0"/>
                    <a:pt x="566" y="184"/>
                    <a:pt x="489" y="512"/>
                  </a:cubicBezTo>
                  <a:cubicBezTo>
                    <a:pt x="303" y="1094"/>
                    <a:pt x="187" y="1768"/>
                    <a:pt x="93" y="2350"/>
                  </a:cubicBezTo>
                  <a:cubicBezTo>
                    <a:pt x="0" y="2722"/>
                    <a:pt x="187" y="3211"/>
                    <a:pt x="582" y="3304"/>
                  </a:cubicBezTo>
                  <a:cubicBezTo>
                    <a:pt x="654" y="3325"/>
                    <a:pt x="728" y="3335"/>
                    <a:pt x="803" y="3335"/>
                  </a:cubicBezTo>
                  <a:cubicBezTo>
                    <a:pt x="1141" y="3335"/>
                    <a:pt x="1483" y="3122"/>
                    <a:pt x="1559" y="2722"/>
                  </a:cubicBezTo>
                  <a:cubicBezTo>
                    <a:pt x="1652" y="2141"/>
                    <a:pt x="1838" y="1559"/>
                    <a:pt x="1931" y="884"/>
                  </a:cubicBezTo>
                  <a:cubicBezTo>
                    <a:pt x="1931" y="512"/>
                    <a:pt x="1838" y="117"/>
                    <a:pt x="1350" y="24"/>
                  </a:cubicBezTo>
                  <a:cubicBezTo>
                    <a:pt x="1286" y="8"/>
                    <a:pt x="1222" y="0"/>
                    <a:pt x="115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3662550" y="4400075"/>
              <a:ext cx="65175" cy="78025"/>
            </a:xfrm>
            <a:custGeom>
              <a:avLst/>
              <a:gdLst/>
              <a:ahLst/>
              <a:cxnLst/>
              <a:rect l="l" t="t" r="r" b="b"/>
              <a:pathLst>
                <a:path w="2607" h="3121" extrusionOk="0">
                  <a:moveTo>
                    <a:pt x="1679" y="1"/>
                  </a:moveTo>
                  <a:cubicBezTo>
                    <a:pt x="1386" y="1"/>
                    <a:pt x="1104" y="165"/>
                    <a:pt x="954" y="365"/>
                  </a:cubicBezTo>
                  <a:cubicBezTo>
                    <a:pt x="768" y="667"/>
                    <a:pt x="582" y="853"/>
                    <a:pt x="466" y="1156"/>
                  </a:cubicBezTo>
                  <a:cubicBezTo>
                    <a:pt x="280" y="1435"/>
                    <a:pt x="280" y="1831"/>
                    <a:pt x="94" y="2110"/>
                  </a:cubicBezTo>
                  <a:cubicBezTo>
                    <a:pt x="1" y="2505"/>
                    <a:pt x="280" y="2901"/>
                    <a:pt x="582" y="3087"/>
                  </a:cubicBezTo>
                  <a:cubicBezTo>
                    <a:pt x="669" y="3108"/>
                    <a:pt x="757" y="3120"/>
                    <a:pt x="844" y="3120"/>
                  </a:cubicBezTo>
                  <a:cubicBezTo>
                    <a:pt x="1132" y="3120"/>
                    <a:pt x="1415" y="2995"/>
                    <a:pt x="1629" y="2691"/>
                  </a:cubicBezTo>
                  <a:cubicBezTo>
                    <a:pt x="1838" y="2505"/>
                    <a:pt x="2025" y="2203"/>
                    <a:pt x="2118" y="2017"/>
                  </a:cubicBezTo>
                  <a:cubicBezTo>
                    <a:pt x="2211" y="1737"/>
                    <a:pt x="2420" y="1342"/>
                    <a:pt x="2513" y="1040"/>
                  </a:cubicBezTo>
                  <a:cubicBezTo>
                    <a:pt x="2606" y="667"/>
                    <a:pt x="2327" y="179"/>
                    <a:pt x="2025" y="86"/>
                  </a:cubicBezTo>
                  <a:cubicBezTo>
                    <a:pt x="1912" y="26"/>
                    <a:pt x="1795" y="1"/>
                    <a:pt x="167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3759100" y="4243100"/>
              <a:ext cx="107025" cy="69800"/>
            </a:xfrm>
            <a:custGeom>
              <a:avLst/>
              <a:gdLst/>
              <a:ahLst/>
              <a:cxnLst/>
              <a:rect l="l" t="t" r="r" b="b"/>
              <a:pathLst>
                <a:path w="4281" h="2792" extrusionOk="0">
                  <a:moveTo>
                    <a:pt x="2603" y="0"/>
                  </a:moveTo>
                  <a:cubicBezTo>
                    <a:pt x="2025" y="0"/>
                    <a:pt x="1501" y="221"/>
                    <a:pt x="978" y="456"/>
                  </a:cubicBezTo>
                  <a:cubicBezTo>
                    <a:pt x="396" y="642"/>
                    <a:pt x="0" y="1130"/>
                    <a:pt x="93" y="1712"/>
                  </a:cubicBezTo>
                  <a:cubicBezTo>
                    <a:pt x="201" y="2252"/>
                    <a:pt x="610" y="2792"/>
                    <a:pt x="1134" y="2792"/>
                  </a:cubicBezTo>
                  <a:cubicBezTo>
                    <a:pt x="1174" y="2792"/>
                    <a:pt x="1215" y="2789"/>
                    <a:pt x="1257" y="2782"/>
                  </a:cubicBezTo>
                  <a:cubicBezTo>
                    <a:pt x="2141" y="2666"/>
                    <a:pt x="2908" y="2666"/>
                    <a:pt x="3583" y="2084"/>
                  </a:cubicBezTo>
                  <a:cubicBezTo>
                    <a:pt x="4281" y="1503"/>
                    <a:pt x="3979" y="246"/>
                    <a:pt x="3118" y="60"/>
                  </a:cubicBezTo>
                  <a:cubicBezTo>
                    <a:pt x="2941" y="19"/>
                    <a:pt x="2770" y="0"/>
                    <a:pt x="260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3926600" y="4103425"/>
              <a:ext cx="79700" cy="56250"/>
            </a:xfrm>
            <a:custGeom>
              <a:avLst/>
              <a:gdLst/>
              <a:ahLst/>
              <a:cxnLst/>
              <a:rect l="l" t="t" r="r" b="b"/>
              <a:pathLst>
                <a:path w="3188" h="2250" extrusionOk="0">
                  <a:moveTo>
                    <a:pt x="2375" y="0"/>
                  </a:moveTo>
                  <a:cubicBezTo>
                    <a:pt x="2328" y="0"/>
                    <a:pt x="2281" y="6"/>
                    <a:pt x="2234" y="17"/>
                  </a:cubicBezTo>
                  <a:cubicBezTo>
                    <a:pt x="1652" y="320"/>
                    <a:pt x="1071" y="506"/>
                    <a:pt x="582" y="808"/>
                  </a:cubicBezTo>
                  <a:cubicBezTo>
                    <a:pt x="187" y="994"/>
                    <a:pt x="0" y="1576"/>
                    <a:pt x="280" y="1855"/>
                  </a:cubicBezTo>
                  <a:cubicBezTo>
                    <a:pt x="420" y="2121"/>
                    <a:pt x="676" y="2250"/>
                    <a:pt x="949" y="2250"/>
                  </a:cubicBezTo>
                  <a:cubicBezTo>
                    <a:pt x="1082" y="2250"/>
                    <a:pt x="1220" y="2219"/>
                    <a:pt x="1350" y="2158"/>
                  </a:cubicBezTo>
                  <a:cubicBezTo>
                    <a:pt x="1838" y="1972"/>
                    <a:pt x="2327" y="1669"/>
                    <a:pt x="2815" y="1390"/>
                  </a:cubicBezTo>
                  <a:cubicBezTo>
                    <a:pt x="3095" y="1181"/>
                    <a:pt x="3188" y="808"/>
                    <a:pt x="3095" y="506"/>
                  </a:cubicBezTo>
                  <a:cubicBezTo>
                    <a:pt x="3013" y="262"/>
                    <a:pt x="2701" y="0"/>
                    <a:pt x="237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4113825" y="4232175"/>
              <a:ext cx="122400" cy="80075"/>
            </a:xfrm>
            <a:custGeom>
              <a:avLst/>
              <a:gdLst/>
              <a:ahLst/>
              <a:cxnLst/>
              <a:rect l="l" t="t" r="r" b="b"/>
              <a:pathLst>
                <a:path w="4896" h="3203" extrusionOk="0">
                  <a:moveTo>
                    <a:pt x="4030" y="1"/>
                  </a:moveTo>
                  <a:cubicBezTo>
                    <a:pt x="3999" y="1"/>
                    <a:pt x="3967" y="3"/>
                    <a:pt x="3934" y="9"/>
                  </a:cubicBezTo>
                  <a:cubicBezTo>
                    <a:pt x="2678" y="9"/>
                    <a:pt x="1817" y="893"/>
                    <a:pt x="840" y="1567"/>
                  </a:cubicBezTo>
                  <a:cubicBezTo>
                    <a:pt x="0" y="2067"/>
                    <a:pt x="466" y="3202"/>
                    <a:pt x="1292" y="3202"/>
                  </a:cubicBezTo>
                  <a:cubicBezTo>
                    <a:pt x="1428" y="3202"/>
                    <a:pt x="1573" y="3172"/>
                    <a:pt x="1724" y="3103"/>
                  </a:cubicBezTo>
                  <a:cubicBezTo>
                    <a:pt x="2771" y="2521"/>
                    <a:pt x="3934" y="2242"/>
                    <a:pt x="4632" y="1172"/>
                  </a:cubicBezTo>
                  <a:cubicBezTo>
                    <a:pt x="4895" y="711"/>
                    <a:pt x="4558" y="1"/>
                    <a:pt x="403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4240275" y="4265700"/>
              <a:ext cx="100450" cy="71525"/>
            </a:xfrm>
            <a:custGeom>
              <a:avLst/>
              <a:gdLst/>
              <a:ahLst/>
              <a:cxnLst/>
              <a:rect l="l" t="t" r="r" b="b"/>
              <a:pathLst>
                <a:path w="4018" h="2861" extrusionOk="0">
                  <a:moveTo>
                    <a:pt x="2912" y="0"/>
                  </a:moveTo>
                  <a:cubicBezTo>
                    <a:pt x="2861" y="0"/>
                    <a:pt x="2810" y="5"/>
                    <a:pt x="2761" y="17"/>
                  </a:cubicBezTo>
                  <a:cubicBezTo>
                    <a:pt x="2272" y="226"/>
                    <a:pt x="1900" y="412"/>
                    <a:pt x="1505" y="715"/>
                  </a:cubicBezTo>
                  <a:cubicBezTo>
                    <a:pt x="1109" y="901"/>
                    <a:pt x="830" y="1180"/>
                    <a:pt x="528" y="1483"/>
                  </a:cubicBezTo>
                  <a:cubicBezTo>
                    <a:pt x="1" y="2009"/>
                    <a:pt x="429" y="2861"/>
                    <a:pt x="1102" y="2861"/>
                  </a:cubicBezTo>
                  <a:cubicBezTo>
                    <a:pt x="1172" y="2861"/>
                    <a:pt x="1244" y="2852"/>
                    <a:pt x="1319" y="2832"/>
                  </a:cubicBezTo>
                  <a:cubicBezTo>
                    <a:pt x="2086" y="2646"/>
                    <a:pt x="2761" y="2343"/>
                    <a:pt x="3436" y="1762"/>
                  </a:cubicBezTo>
                  <a:cubicBezTo>
                    <a:pt x="3831" y="1483"/>
                    <a:pt x="4017" y="1087"/>
                    <a:pt x="3831" y="599"/>
                  </a:cubicBezTo>
                  <a:cubicBezTo>
                    <a:pt x="3668" y="273"/>
                    <a:pt x="3273" y="0"/>
                    <a:pt x="291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4411075" y="4215100"/>
              <a:ext cx="123900" cy="81800"/>
            </a:xfrm>
            <a:custGeom>
              <a:avLst/>
              <a:gdLst/>
              <a:ahLst/>
              <a:cxnLst/>
              <a:rect l="l" t="t" r="r" b="b"/>
              <a:pathLst>
                <a:path w="4956" h="3272" extrusionOk="0">
                  <a:moveTo>
                    <a:pt x="2936" y="0"/>
                  </a:moveTo>
                  <a:cubicBezTo>
                    <a:pt x="2391" y="0"/>
                    <a:pt x="1855" y="173"/>
                    <a:pt x="1350" y="506"/>
                  </a:cubicBezTo>
                  <a:cubicBezTo>
                    <a:pt x="675" y="994"/>
                    <a:pt x="0" y="1855"/>
                    <a:pt x="0" y="2623"/>
                  </a:cubicBezTo>
                  <a:cubicBezTo>
                    <a:pt x="0" y="3004"/>
                    <a:pt x="354" y="3272"/>
                    <a:pt x="698" y="3272"/>
                  </a:cubicBezTo>
                  <a:cubicBezTo>
                    <a:pt x="794" y="3272"/>
                    <a:pt x="890" y="3250"/>
                    <a:pt x="977" y="3204"/>
                  </a:cubicBezTo>
                  <a:cubicBezTo>
                    <a:pt x="1350" y="2925"/>
                    <a:pt x="1745" y="2623"/>
                    <a:pt x="2327" y="2436"/>
                  </a:cubicBezTo>
                  <a:cubicBezTo>
                    <a:pt x="2815" y="2343"/>
                    <a:pt x="3397" y="2250"/>
                    <a:pt x="3885" y="2157"/>
                  </a:cubicBezTo>
                  <a:cubicBezTo>
                    <a:pt x="4653" y="1948"/>
                    <a:pt x="4955" y="692"/>
                    <a:pt x="4164" y="296"/>
                  </a:cubicBezTo>
                  <a:cubicBezTo>
                    <a:pt x="3756" y="97"/>
                    <a:pt x="3343" y="0"/>
                    <a:pt x="293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4265650" y="4146900"/>
              <a:ext cx="167550" cy="88600"/>
            </a:xfrm>
            <a:custGeom>
              <a:avLst/>
              <a:gdLst/>
              <a:ahLst/>
              <a:cxnLst/>
              <a:rect l="l" t="t" r="r" b="b"/>
              <a:pathLst>
                <a:path w="6702" h="3544" extrusionOk="0">
                  <a:moveTo>
                    <a:pt x="5321" y="1"/>
                  </a:moveTo>
                  <a:cubicBezTo>
                    <a:pt x="5232" y="1"/>
                    <a:pt x="5141" y="9"/>
                    <a:pt x="5050" y="23"/>
                  </a:cubicBezTo>
                  <a:cubicBezTo>
                    <a:pt x="3677" y="233"/>
                    <a:pt x="2514" y="814"/>
                    <a:pt x="1257" y="1279"/>
                  </a:cubicBezTo>
                  <a:cubicBezTo>
                    <a:pt x="0" y="1735"/>
                    <a:pt x="339" y="3543"/>
                    <a:pt x="1633" y="3543"/>
                  </a:cubicBezTo>
                  <a:cubicBezTo>
                    <a:pt x="1727" y="3543"/>
                    <a:pt x="1827" y="3533"/>
                    <a:pt x="1932" y="3513"/>
                  </a:cubicBezTo>
                  <a:cubicBezTo>
                    <a:pt x="3305" y="3234"/>
                    <a:pt x="4654" y="2931"/>
                    <a:pt x="6003" y="2350"/>
                  </a:cubicBezTo>
                  <a:cubicBezTo>
                    <a:pt x="6585" y="2070"/>
                    <a:pt x="6701" y="1279"/>
                    <a:pt x="6492" y="814"/>
                  </a:cubicBezTo>
                  <a:cubicBezTo>
                    <a:pt x="6256" y="225"/>
                    <a:pt x="5806" y="1"/>
                    <a:pt x="532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4264225" y="4040200"/>
              <a:ext cx="142200" cy="63775"/>
            </a:xfrm>
            <a:custGeom>
              <a:avLst/>
              <a:gdLst/>
              <a:ahLst/>
              <a:cxnLst/>
              <a:rect l="l" t="t" r="r" b="b"/>
              <a:pathLst>
                <a:path w="5688" h="2551" extrusionOk="0">
                  <a:moveTo>
                    <a:pt x="4304" y="1"/>
                  </a:moveTo>
                  <a:cubicBezTo>
                    <a:pt x="4219" y="1"/>
                    <a:pt x="4130" y="11"/>
                    <a:pt x="4036" y="34"/>
                  </a:cubicBezTo>
                  <a:cubicBezTo>
                    <a:pt x="2966" y="220"/>
                    <a:pt x="1989" y="522"/>
                    <a:pt x="1035" y="895"/>
                  </a:cubicBezTo>
                  <a:cubicBezTo>
                    <a:pt x="1" y="1277"/>
                    <a:pt x="423" y="2551"/>
                    <a:pt x="1419" y="2551"/>
                  </a:cubicBezTo>
                  <a:cubicBezTo>
                    <a:pt x="1454" y="2551"/>
                    <a:pt x="1488" y="2549"/>
                    <a:pt x="1524" y="2546"/>
                  </a:cubicBezTo>
                  <a:cubicBezTo>
                    <a:pt x="2478" y="2360"/>
                    <a:pt x="3548" y="2267"/>
                    <a:pt x="4525" y="1965"/>
                  </a:cubicBezTo>
                  <a:cubicBezTo>
                    <a:pt x="5687" y="1620"/>
                    <a:pt x="5356" y="1"/>
                    <a:pt x="430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4540400" y="4262875"/>
              <a:ext cx="125425" cy="56875"/>
            </a:xfrm>
            <a:custGeom>
              <a:avLst/>
              <a:gdLst/>
              <a:ahLst/>
              <a:cxnLst/>
              <a:rect l="l" t="t" r="r" b="b"/>
              <a:pathLst>
                <a:path w="5017" h="2275" extrusionOk="0">
                  <a:moveTo>
                    <a:pt x="3788" y="1"/>
                  </a:moveTo>
                  <a:cubicBezTo>
                    <a:pt x="2825" y="1"/>
                    <a:pt x="1772" y="470"/>
                    <a:pt x="946" y="712"/>
                  </a:cubicBezTo>
                  <a:cubicBezTo>
                    <a:pt x="1" y="1004"/>
                    <a:pt x="339" y="2275"/>
                    <a:pt x="1225" y="2275"/>
                  </a:cubicBezTo>
                  <a:cubicBezTo>
                    <a:pt x="1255" y="2275"/>
                    <a:pt x="1286" y="2273"/>
                    <a:pt x="1318" y="2270"/>
                  </a:cubicBezTo>
                  <a:cubicBezTo>
                    <a:pt x="2388" y="1991"/>
                    <a:pt x="3737" y="1991"/>
                    <a:pt x="4621" y="1200"/>
                  </a:cubicBezTo>
                  <a:cubicBezTo>
                    <a:pt x="5017" y="921"/>
                    <a:pt x="4714" y="130"/>
                    <a:pt x="4226" y="37"/>
                  </a:cubicBezTo>
                  <a:cubicBezTo>
                    <a:pt x="4083" y="12"/>
                    <a:pt x="3936" y="1"/>
                    <a:pt x="378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4529725" y="4165475"/>
              <a:ext cx="128550" cy="52400"/>
            </a:xfrm>
            <a:custGeom>
              <a:avLst/>
              <a:gdLst/>
              <a:ahLst/>
              <a:cxnLst/>
              <a:rect l="l" t="t" r="r" b="b"/>
              <a:pathLst>
                <a:path w="5142" h="2096" extrusionOk="0">
                  <a:moveTo>
                    <a:pt x="3498" y="0"/>
                  </a:moveTo>
                  <a:cubicBezTo>
                    <a:pt x="2599" y="0"/>
                    <a:pt x="1768" y="209"/>
                    <a:pt x="884" y="350"/>
                  </a:cubicBezTo>
                  <a:cubicBezTo>
                    <a:pt x="0" y="536"/>
                    <a:pt x="209" y="2095"/>
                    <a:pt x="1163" y="2095"/>
                  </a:cubicBezTo>
                  <a:cubicBezTo>
                    <a:pt x="2326" y="2002"/>
                    <a:pt x="3397" y="2002"/>
                    <a:pt x="4560" y="1514"/>
                  </a:cubicBezTo>
                  <a:cubicBezTo>
                    <a:pt x="5141" y="1234"/>
                    <a:pt x="4955" y="164"/>
                    <a:pt x="4374" y="71"/>
                  </a:cubicBezTo>
                  <a:cubicBezTo>
                    <a:pt x="4072" y="21"/>
                    <a:pt x="3782" y="0"/>
                    <a:pt x="349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4502250" y="4064000"/>
              <a:ext cx="105425" cy="54925"/>
            </a:xfrm>
            <a:custGeom>
              <a:avLst/>
              <a:gdLst/>
              <a:ahLst/>
              <a:cxnLst/>
              <a:rect l="l" t="t" r="r" b="b"/>
              <a:pathLst>
                <a:path w="4217" h="2197" extrusionOk="0">
                  <a:moveTo>
                    <a:pt x="3071" y="0"/>
                  </a:moveTo>
                  <a:cubicBezTo>
                    <a:pt x="2312" y="0"/>
                    <a:pt x="1605" y="300"/>
                    <a:pt x="913" y="524"/>
                  </a:cubicBezTo>
                  <a:cubicBezTo>
                    <a:pt x="0" y="894"/>
                    <a:pt x="285" y="2196"/>
                    <a:pt x="1198" y="2196"/>
                  </a:cubicBezTo>
                  <a:cubicBezTo>
                    <a:pt x="1263" y="2196"/>
                    <a:pt x="1331" y="2190"/>
                    <a:pt x="1401" y="2176"/>
                  </a:cubicBezTo>
                  <a:cubicBezTo>
                    <a:pt x="2262" y="1990"/>
                    <a:pt x="3239" y="1804"/>
                    <a:pt x="3914" y="1106"/>
                  </a:cubicBezTo>
                  <a:cubicBezTo>
                    <a:pt x="4216" y="827"/>
                    <a:pt x="4100" y="152"/>
                    <a:pt x="3635" y="59"/>
                  </a:cubicBezTo>
                  <a:cubicBezTo>
                    <a:pt x="3443" y="18"/>
                    <a:pt x="3255" y="0"/>
                    <a:pt x="307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4721050" y="4273550"/>
              <a:ext cx="118650" cy="58300"/>
            </a:xfrm>
            <a:custGeom>
              <a:avLst/>
              <a:gdLst/>
              <a:ahLst/>
              <a:cxnLst/>
              <a:rect l="l" t="t" r="r" b="b"/>
              <a:pathLst>
                <a:path w="4746" h="2332" extrusionOk="0">
                  <a:moveTo>
                    <a:pt x="3696" y="1"/>
                  </a:moveTo>
                  <a:cubicBezTo>
                    <a:pt x="3667" y="1"/>
                    <a:pt x="3637" y="2"/>
                    <a:pt x="3607" y="5"/>
                  </a:cubicBezTo>
                  <a:cubicBezTo>
                    <a:pt x="2537" y="5"/>
                    <a:pt x="1560" y="494"/>
                    <a:pt x="582" y="866"/>
                  </a:cubicBezTo>
                  <a:cubicBezTo>
                    <a:pt x="1" y="1262"/>
                    <a:pt x="303" y="2332"/>
                    <a:pt x="978" y="2332"/>
                  </a:cubicBezTo>
                  <a:cubicBezTo>
                    <a:pt x="2048" y="2239"/>
                    <a:pt x="3118" y="2029"/>
                    <a:pt x="4072" y="1564"/>
                  </a:cubicBezTo>
                  <a:cubicBezTo>
                    <a:pt x="4745" y="1183"/>
                    <a:pt x="4488" y="1"/>
                    <a:pt x="36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4701875" y="4137725"/>
              <a:ext cx="97150" cy="58875"/>
            </a:xfrm>
            <a:custGeom>
              <a:avLst/>
              <a:gdLst/>
              <a:ahLst/>
              <a:cxnLst/>
              <a:rect l="l" t="t" r="r" b="b"/>
              <a:pathLst>
                <a:path w="3886" h="2355" extrusionOk="0">
                  <a:moveTo>
                    <a:pt x="3055" y="1"/>
                  </a:moveTo>
                  <a:cubicBezTo>
                    <a:pt x="3007" y="1"/>
                    <a:pt x="2958" y="6"/>
                    <a:pt x="2908" y="18"/>
                  </a:cubicBezTo>
                  <a:cubicBezTo>
                    <a:pt x="2140" y="111"/>
                    <a:pt x="1466" y="204"/>
                    <a:pt x="768" y="390"/>
                  </a:cubicBezTo>
                  <a:cubicBezTo>
                    <a:pt x="303" y="483"/>
                    <a:pt x="0" y="972"/>
                    <a:pt x="0" y="1460"/>
                  </a:cubicBezTo>
                  <a:cubicBezTo>
                    <a:pt x="86" y="1827"/>
                    <a:pt x="433" y="2354"/>
                    <a:pt x="873" y="2354"/>
                  </a:cubicBezTo>
                  <a:cubicBezTo>
                    <a:pt x="907" y="2354"/>
                    <a:pt x="942" y="2351"/>
                    <a:pt x="977" y="2344"/>
                  </a:cubicBezTo>
                  <a:cubicBezTo>
                    <a:pt x="1349" y="2228"/>
                    <a:pt x="1745" y="2228"/>
                    <a:pt x="2140" y="2135"/>
                  </a:cubicBezTo>
                  <a:cubicBezTo>
                    <a:pt x="2513" y="2135"/>
                    <a:pt x="2815" y="1949"/>
                    <a:pt x="3094" y="1856"/>
                  </a:cubicBezTo>
                  <a:cubicBezTo>
                    <a:pt x="3583" y="1763"/>
                    <a:pt x="3885" y="1274"/>
                    <a:pt x="3885" y="786"/>
                  </a:cubicBezTo>
                  <a:cubicBezTo>
                    <a:pt x="3802" y="431"/>
                    <a:pt x="3474" y="1"/>
                    <a:pt x="305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3260100" y="4818400"/>
              <a:ext cx="59450" cy="107575"/>
            </a:xfrm>
            <a:custGeom>
              <a:avLst/>
              <a:gdLst/>
              <a:ahLst/>
              <a:cxnLst/>
              <a:rect l="l" t="t" r="r" b="b"/>
              <a:pathLst>
                <a:path w="2378" h="4303" extrusionOk="0">
                  <a:moveTo>
                    <a:pt x="1319" y="1"/>
                  </a:moveTo>
                  <a:cubicBezTo>
                    <a:pt x="894" y="1"/>
                    <a:pt x="479" y="228"/>
                    <a:pt x="396" y="708"/>
                  </a:cubicBezTo>
                  <a:cubicBezTo>
                    <a:pt x="186" y="1661"/>
                    <a:pt x="0" y="2825"/>
                    <a:pt x="186" y="3802"/>
                  </a:cubicBezTo>
                  <a:cubicBezTo>
                    <a:pt x="304" y="4130"/>
                    <a:pt x="630" y="4303"/>
                    <a:pt x="946" y="4303"/>
                  </a:cubicBezTo>
                  <a:cubicBezTo>
                    <a:pt x="1190" y="4303"/>
                    <a:pt x="1427" y="4200"/>
                    <a:pt x="1559" y="3988"/>
                  </a:cubicBezTo>
                  <a:cubicBezTo>
                    <a:pt x="2024" y="3034"/>
                    <a:pt x="2233" y="1964"/>
                    <a:pt x="2326" y="987"/>
                  </a:cubicBezTo>
                  <a:cubicBezTo>
                    <a:pt x="2378" y="345"/>
                    <a:pt x="1841" y="1"/>
                    <a:pt x="131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3335875" y="4631900"/>
              <a:ext cx="79975" cy="109300"/>
            </a:xfrm>
            <a:custGeom>
              <a:avLst/>
              <a:gdLst/>
              <a:ahLst/>
              <a:cxnLst/>
              <a:rect l="l" t="t" r="r" b="b"/>
              <a:pathLst>
                <a:path w="3199" h="4372" extrusionOk="0">
                  <a:moveTo>
                    <a:pt x="2471" y="0"/>
                  </a:moveTo>
                  <a:cubicBezTo>
                    <a:pt x="2261" y="0"/>
                    <a:pt x="2043" y="95"/>
                    <a:pt x="1901" y="304"/>
                  </a:cubicBezTo>
                  <a:cubicBezTo>
                    <a:pt x="1226" y="1188"/>
                    <a:pt x="738" y="2142"/>
                    <a:pt x="272" y="3212"/>
                  </a:cubicBezTo>
                  <a:cubicBezTo>
                    <a:pt x="1" y="3820"/>
                    <a:pt x="552" y="4372"/>
                    <a:pt x="1052" y="4372"/>
                  </a:cubicBezTo>
                  <a:cubicBezTo>
                    <a:pt x="1281" y="4372"/>
                    <a:pt x="1498" y="4257"/>
                    <a:pt x="1622" y="3980"/>
                  </a:cubicBezTo>
                  <a:cubicBezTo>
                    <a:pt x="2203" y="2933"/>
                    <a:pt x="2785" y="1863"/>
                    <a:pt x="3064" y="793"/>
                  </a:cubicBezTo>
                  <a:cubicBezTo>
                    <a:pt x="3198" y="301"/>
                    <a:pt x="2846" y="0"/>
                    <a:pt x="247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3420025" y="4806200"/>
              <a:ext cx="50625" cy="64225"/>
            </a:xfrm>
            <a:custGeom>
              <a:avLst/>
              <a:gdLst/>
              <a:ahLst/>
              <a:cxnLst/>
              <a:rect l="l" t="t" r="r" b="b"/>
              <a:pathLst>
                <a:path w="2025" h="2569" extrusionOk="0">
                  <a:moveTo>
                    <a:pt x="1241" y="0"/>
                  </a:moveTo>
                  <a:cubicBezTo>
                    <a:pt x="961" y="0"/>
                    <a:pt x="733" y="195"/>
                    <a:pt x="582" y="498"/>
                  </a:cubicBezTo>
                  <a:cubicBezTo>
                    <a:pt x="489" y="893"/>
                    <a:pt x="280" y="1289"/>
                    <a:pt x="187" y="1661"/>
                  </a:cubicBezTo>
                  <a:cubicBezTo>
                    <a:pt x="1" y="1963"/>
                    <a:pt x="280" y="2452"/>
                    <a:pt x="675" y="2545"/>
                  </a:cubicBezTo>
                  <a:cubicBezTo>
                    <a:pt x="743" y="2561"/>
                    <a:pt x="809" y="2568"/>
                    <a:pt x="875" y="2568"/>
                  </a:cubicBezTo>
                  <a:cubicBezTo>
                    <a:pt x="1193" y="2568"/>
                    <a:pt x="1479" y="2384"/>
                    <a:pt x="1652" y="2056"/>
                  </a:cubicBezTo>
                  <a:cubicBezTo>
                    <a:pt x="1745" y="1661"/>
                    <a:pt x="1838" y="1289"/>
                    <a:pt x="1931" y="893"/>
                  </a:cubicBezTo>
                  <a:cubicBezTo>
                    <a:pt x="2025" y="498"/>
                    <a:pt x="1838" y="125"/>
                    <a:pt x="1443" y="32"/>
                  </a:cubicBezTo>
                  <a:cubicBezTo>
                    <a:pt x="1373" y="11"/>
                    <a:pt x="1306" y="0"/>
                    <a:pt x="124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3465975" y="4547825"/>
              <a:ext cx="68550" cy="113925"/>
            </a:xfrm>
            <a:custGeom>
              <a:avLst/>
              <a:gdLst/>
              <a:ahLst/>
              <a:cxnLst/>
              <a:rect l="l" t="t" r="r" b="b"/>
              <a:pathLst>
                <a:path w="2742" h="4557" extrusionOk="0">
                  <a:moveTo>
                    <a:pt x="1626" y="1"/>
                  </a:moveTo>
                  <a:cubicBezTo>
                    <a:pt x="1251" y="1"/>
                    <a:pt x="870" y="202"/>
                    <a:pt x="675" y="666"/>
                  </a:cubicBezTo>
                  <a:cubicBezTo>
                    <a:pt x="303" y="1736"/>
                    <a:pt x="0" y="2900"/>
                    <a:pt x="303" y="4063"/>
                  </a:cubicBezTo>
                  <a:cubicBezTo>
                    <a:pt x="361" y="4369"/>
                    <a:pt x="648" y="4556"/>
                    <a:pt x="922" y="4556"/>
                  </a:cubicBezTo>
                  <a:cubicBezTo>
                    <a:pt x="1086" y="4556"/>
                    <a:pt x="1245" y="4490"/>
                    <a:pt x="1350" y="4342"/>
                  </a:cubicBezTo>
                  <a:cubicBezTo>
                    <a:pt x="2141" y="3481"/>
                    <a:pt x="2420" y="2318"/>
                    <a:pt x="2629" y="1155"/>
                  </a:cubicBezTo>
                  <a:cubicBezTo>
                    <a:pt x="2741" y="456"/>
                    <a:pt x="2190" y="1"/>
                    <a:pt x="162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3411575" y="4411050"/>
              <a:ext cx="116825" cy="99675"/>
            </a:xfrm>
            <a:custGeom>
              <a:avLst/>
              <a:gdLst/>
              <a:ahLst/>
              <a:cxnLst/>
              <a:rect l="l" t="t" r="r" b="b"/>
              <a:pathLst>
                <a:path w="4673" h="3987" extrusionOk="0">
                  <a:moveTo>
                    <a:pt x="3132" y="0"/>
                  </a:moveTo>
                  <a:cubicBezTo>
                    <a:pt x="2878" y="0"/>
                    <a:pt x="2610" y="96"/>
                    <a:pt x="2363" y="321"/>
                  </a:cubicBezTo>
                  <a:cubicBezTo>
                    <a:pt x="1502" y="1089"/>
                    <a:pt x="734" y="1973"/>
                    <a:pt x="246" y="3043"/>
                  </a:cubicBezTo>
                  <a:cubicBezTo>
                    <a:pt x="0" y="3515"/>
                    <a:pt x="337" y="3987"/>
                    <a:pt x="832" y="3987"/>
                  </a:cubicBezTo>
                  <a:cubicBezTo>
                    <a:pt x="948" y="3987"/>
                    <a:pt x="1072" y="3961"/>
                    <a:pt x="1199" y="3904"/>
                  </a:cubicBezTo>
                  <a:cubicBezTo>
                    <a:pt x="2269" y="3509"/>
                    <a:pt x="3154" y="2741"/>
                    <a:pt x="3921" y="1880"/>
                  </a:cubicBezTo>
                  <a:cubicBezTo>
                    <a:pt x="4673" y="1057"/>
                    <a:pt x="3979" y="0"/>
                    <a:pt x="313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3563100" y="4402650"/>
              <a:ext cx="62825" cy="67300"/>
            </a:xfrm>
            <a:custGeom>
              <a:avLst/>
              <a:gdLst/>
              <a:ahLst/>
              <a:cxnLst/>
              <a:rect l="l" t="t" r="r" b="b"/>
              <a:pathLst>
                <a:path w="2513" h="2692" extrusionOk="0">
                  <a:moveTo>
                    <a:pt x="1694" y="1"/>
                  </a:moveTo>
                  <a:cubicBezTo>
                    <a:pt x="1401" y="1"/>
                    <a:pt x="1105" y="154"/>
                    <a:pt x="954" y="355"/>
                  </a:cubicBezTo>
                  <a:cubicBezTo>
                    <a:pt x="675" y="750"/>
                    <a:pt x="489" y="1146"/>
                    <a:pt x="187" y="1518"/>
                  </a:cubicBezTo>
                  <a:cubicBezTo>
                    <a:pt x="0" y="1821"/>
                    <a:pt x="94" y="2402"/>
                    <a:pt x="489" y="2588"/>
                  </a:cubicBezTo>
                  <a:cubicBezTo>
                    <a:pt x="613" y="2658"/>
                    <a:pt x="740" y="2692"/>
                    <a:pt x="864" y="2692"/>
                  </a:cubicBezTo>
                  <a:cubicBezTo>
                    <a:pt x="1112" y="2692"/>
                    <a:pt x="1350" y="2557"/>
                    <a:pt x="1536" y="2309"/>
                  </a:cubicBezTo>
                  <a:cubicBezTo>
                    <a:pt x="1745" y="1914"/>
                    <a:pt x="2024" y="1518"/>
                    <a:pt x="2327" y="1146"/>
                  </a:cubicBezTo>
                  <a:cubicBezTo>
                    <a:pt x="2513" y="843"/>
                    <a:pt x="2327" y="262"/>
                    <a:pt x="2024" y="76"/>
                  </a:cubicBezTo>
                  <a:cubicBezTo>
                    <a:pt x="1921" y="24"/>
                    <a:pt x="1808" y="1"/>
                    <a:pt x="169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3575100" y="4226675"/>
              <a:ext cx="139275" cy="102625"/>
            </a:xfrm>
            <a:custGeom>
              <a:avLst/>
              <a:gdLst/>
              <a:ahLst/>
              <a:cxnLst/>
              <a:rect l="l" t="t" r="r" b="b"/>
              <a:pathLst>
                <a:path w="5571" h="4105" extrusionOk="0">
                  <a:moveTo>
                    <a:pt x="4098" y="1"/>
                  </a:moveTo>
                  <a:cubicBezTo>
                    <a:pt x="3935" y="1"/>
                    <a:pt x="3764" y="42"/>
                    <a:pt x="3592" y="136"/>
                  </a:cubicBezTo>
                  <a:cubicBezTo>
                    <a:pt x="2428" y="903"/>
                    <a:pt x="1544" y="1787"/>
                    <a:pt x="591" y="2741"/>
                  </a:cubicBezTo>
                  <a:cubicBezTo>
                    <a:pt x="1" y="3331"/>
                    <a:pt x="541" y="4104"/>
                    <a:pt x="1186" y="4104"/>
                  </a:cubicBezTo>
                  <a:cubicBezTo>
                    <a:pt x="1304" y="4104"/>
                    <a:pt x="1426" y="4078"/>
                    <a:pt x="1544" y="4021"/>
                  </a:cubicBezTo>
                  <a:cubicBezTo>
                    <a:pt x="2708" y="3323"/>
                    <a:pt x="3871" y="2741"/>
                    <a:pt x="4848" y="1787"/>
                  </a:cubicBezTo>
                  <a:cubicBezTo>
                    <a:pt x="5570" y="1124"/>
                    <a:pt x="4949" y="1"/>
                    <a:pt x="409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" name="Google Shape;41;p2"/>
          <p:cNvSpPr txBox="1">
            <a:spLocks noGrp="1"/>
          </p:cNvSpPr>
          <p:nvPr>
            <p:ph type="ctrTitle"/>
          </p:nvPr>
        </p:nvSpPr>
        <p:spPr>
          <a:xfrm>
            <a:off x="2535450" y="1290123"/>
            <a:ext cx="4073100" cy="210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None/>
              <a:defRPr sz="5200">
                <a:solidFill>
                  <a:schemeClr val="accen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None/>
              <a:defRPr sz="5200">
                <a:solidFill>
                  <a:schemeClr val="accen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None/>
              <a:defRPr sz="5200">
                <a:solidFill>
                  <a:schemeClr val="accen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None/>
              <a:defRPr sz="5200">
                <a:solidFill>
                  <a:schemeClr val="accen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None/>
              <a:defRPr sz="5200">
                <a:solidFill>
                  <a:schemeClr val="accen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None/>
              <a:defRPr sz="5200">
                <a:solidFill>
                  <a:schemeClr val="accen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None/>
              <a:defRPr sz="5200">
                <a:solidFill>
                  <a:schemeClr val="accen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200"/>
              <a:buNone/>
              <a:defRPr sz="52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2"/>
          <p:cNvSpPr txBox="1">
            <a:spLocks noGrp="1"/>
          </p:cNvSpPr>
          <p:nvPr>
            <p:ph type="subTitle" idx="1"/>
          </p:nvPr>
        </p:nvSpPr>
        <p:spPr>
          <a:xfrm>
            <a:off x="2535450" y="3430077"/>
            <a:ext cx="4073100" cy="42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grpSp>
        <p:nvGrpSpPr>
          <p:cNvPr id="43" name="Google Shape;43;p2"/>
          <p:cNvGrpSpPr/>
          <p:nvPr/>
        </p:nvGrpSpPr>
        <p:grpSpPr>
          <a:xfrm rot="1310010">
            <a:off x="6740051" y="329146"/>
            <a:ext cx="1507401" cy="1355932"/>
            <a:chOff x="3495050" y="1152875"/>
            <a:chExt cx="1082275" cy="881498"/>
          </a:xfrm>
        </p:grpSpPr>
        <p:sp>
          <p:nvSpPr>
            <p:cNvPr id="44" name="Google Shape;44;p2"/>
            <p:cNvSpPr/>
            <p:nvPr/>
          </p:nvSpPr>
          <p:spPr>
            <a:xfrm>
              <a:off x="3495050" y="1170600"/>
              <a:ext cx="330975" cy="469025"/>
            </a:xfrm>
            <a:custGeom>
              <a:avLst/>
              <a:gdLst/>
              <a:ahLst/>
              <a:cxnLst/>
              <a:rect l="l" t="t" r="r" b="b"/>
              <a:pathLst>
                <a:path w="13239" h="18761" extrusionOk="0">
                  <a:moveTo>
                    <a:pt x="12300" y="0"/>
                  </a:moveTo>
                  <a:cubicBezTo>
                    <a:pt x="12182" y="0"/>
                    <a:pt x="12057" y="46"/>
                    <a:pt x="11935" y="150"/>
                  </a:cubicBezTo>
                  <a:cubicBezTo>
                    <a:pt x="6119" y="4408"/>
                    <a:pt x="1" y="10317"/>
                    <a:pt x="1164" y="18273"/>
                  </a:cubicBezTo>
                  <a:cubicBezTo>
                    <a:pt x="1201" y="18613"/>
                    <a:pt x="1451" y="18760"/>
                    <a:pt x="1728" y="18760"/>
                  </a:cubicBezTo>
                  <a:cubicBezTo>
                    <a:pt x="2153" y="18760"/>
                    <a:pt x="2640" y="18413"/>
                    <a:pt x="2513" y="17878"/>
                  </a:cubicBezTo>
                  <a:cubicBezTo>
                    <a:pt x="1559" y="10712"/>
                    <a:pt x="7468" y="5292"/>
                    <a:pt x="12610" y="1407"/>
                  </a:cubicBezTo>
                  <a:cubicBezTo>
                    <a:pt x="13239" y="930"/>
                    <a:pt x="12837" y="0"/>
                    <a:pt x="1230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3616025" y="1156225"/>
              <a:ext cx="508425" cy="530400"/>
            </a:xfrm>
            <a:custGeom>
              <a:avLst/>
              <a:gdLst/>
              <a:ahLst/>
              <a:cxnLst/>
              <a:rect l="l" t="t" r="r" b="b"/>
              <a:pathLst>
                <a:path w="20337" h="21216" extrusionOk="0">
                  <a:moveTo>
                    <a:pt x="19304" y="1"/>
                  </a:moveTo>
                  <a:cubicBezTo>
                    <a:pt x="19179" y="1"/>
                    <a:pt x="19046" y="44"/>
                    <a:pt x="18914" y="144"/>
                  </a:cubicBezTo>
                  <a:cubicBezTo>
                    <a:pt x="14657" y="3052"/>
                    <a:pt x="10004" y="5657"/>
                    <a:pt x="6119" y="9054"/>
                  </a:cubicBezTo>
                  <a:cubicBezTo>
                    <a:pt x="2722" y="11869"/>
                    <a:pt x="1" y="15940"/>
                    <a:pt x="303" y="20500"/>
                  </a:cubicBezTo>
                  <a:cubicBezTo>
                    <a:pt x="349" y="20977"/>
                    <a:pt x="739" y="21215"/>
                    <a:pt x="1117" y="21215"/>
                  </a:cubicBezTo>
                  <a:cubicBezTo>
                    <a:pt x="1495" y="21215"/>
                    <a:pt x="1862" y="20977"/>
                    <a:pt x="1862" y="20500"/>
                  </a:cubicBezTo>
                  <a:cubicBezTo>
                    <a:pt x="1559" y="15847"/>
                    <a:pt x="4560" y="12055"/>
                    <a:pt x="8050" y="9356"/>
                  </a:cubicBezTo>
                  <a:cubicBezTo>
                    <a:pt x="11749" y="6448"/>
                    <a:pt x="15820" y="4006"/>
                    <a:pt x="19682" y="1400"/>
                  </a:cubicBezTo>
                  <a:cubicBezTo>
                    <a:pt x="20337" y="996"/>
                    <a:pt x="19907" y="1"/>
                    <a:pt x="1930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3727200" y="1158575"/>
              <a:ext cx="697850" cy="565950"/>
            </a:xfrm>
            <a:custGeom>
              <a:avLst/>
              <a:gdLst/>
              <a:ahLst/>
              <a:cxnLst/>
              <a:rect l="l" t="t" r="r" b="b"/>
              <a:pathLst>
                <a:path w="27914" h="22638" extrusionOk="0">
                  <a:moveTo>
                    <a:pt x="26969" y="0"/>
                  </a:moveTo>
                  <a:cubicBezTo>
                    <a:pt x="26849" y="0"/>
                    <a:pt x="26720" y="43"/>
                    <a:pt x="26588" y="143"/>
                  </a:cubicBezTo>
                  <a:cubicBezTo>
                    <a:pt x="17561" y="6634"/>
                    <a:pt x="2835" y="9146"/>
                    <a:pt x="113" y="21755"/>
                  </a:cubicBezTo>
                  <a:cubicBezTo>
                    <a:pt x="1" y="22290"/>
                    <a:pt x="451" y="22638"/>
                    <a:pt x="890" y="22638"/>
                  </a:cubicBezTo>
                  <a:cubicBezTo>
                    <a:pt x="1177" y="22638"/>
                    <a:pt x="1460" y="22490"/>
                    <a:pt x="1579" y="22151"/>
                  </a:cubicBezTo>
                  <a:cubicBezTo>
                    <a:pt x="4184" y="10123"/>
                    <a:pt x="18724" y="7611"/>
                    <a:pt x="27355" y="1399"/>
                  </a:cubicBezTo>
                  <a:cubicBezTo>
                    <a:pt x="27914" y="995"/>
                    <a:pt x="27547" y="0"/>
                    <a:pt x="2696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3869500" y="1152875"/>
              <a:ext cx="707825" cy="611025"/>
            </a:xfrm>
            <a:custGeom>
              <a:avLst/>
              <a:gdLst/>
              <a:ahLst/>
              <a:cxnLst/>
              <a:rect l="l" t="t" r="r" b="b"/>
              <a:pathLst>
                <a:path w="28313" h="24441" extrusionOk="0">
                  <a:moveTo>
                    <a:pt x="27373" y="0"/>
                  </a:moveTo>
                  <a:cubicBezTo>
                    <a:pt x="27210" y="0"/>
                    <a:pt x="27042" y="82"/>
                    <a:pt x="26898" y="278"/>
                  </a:cubicBezTo>
                  <a:cubicBezTo>
                    <a:pt x="19523" y="9583"/>
                    <a:pt x="7123" y="13352"/>
                    <a:pt x="330" y="23332"/>
                  </a:cubicBezTo>
                  <a:cubicBezTo>
                    <a:pt x="1" y="23892"/>
                    <a:pt x="534" y="24441"/>
                    <a:pt x="1080" y="24441"/>
                  </a:cubicBezTo>
                  <a:cubicBezTo>
                    <a:pt x="1306" y="24441"/>
                    <a:pt x="1533" y="24347"/>
                    <a:pt x="1703" y="24123"/>
                  </a:cubicBezTo>
                  <a:cubicBezTo>
                    <a:pt x="8286" y="14236"/>
                    <a:pt x="20593" y="10537"/>
                    <a:pt x="27875" y="1348"/>
                  </a:cubicBezTo>
                  <a:cubicBezTo>
                    <a:pt x="28312" y="753"/>
                    <a:pt x="27868" y="0"/>
                    <a:pt x="2737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4007825" y="1440000"/>
              <a:ext cx="368075" cy="360050"/>
            </a:xfrm>
            <a:custGeom>
              <a:avLst/>
              <a:gdLst/>
              <a:ahLst/>
              <a:cxnLst/>
              <a:rect l="l" t="t" r="r" b="b"/>
              <a:pathLst>
                <a:path w="14723" h="14402" extrusionOk="0">
                  <a:moveTo>
                    <a:pt x="13618" y="1"/>
                  </a:moveTo>
                  <a:cubicBezTo>
                    <a:pt x="13451" y="1"/>
                    <a:pt x="13280" y="64"/>
                    <a:pt x="13129" y="215"/>
                  </a:cubicBezTo>
                  <a:cubicBezTo>
                    <a:pt x="8965" y="4496"/>
                    <a:pt x="4801" y="8846"/>
                    <a:pt x="520" y="13127"/>
                  </a:cubicBezTo>
                  <a:cubicBezTo>
                    <a:pt x="0" y="13647"/>
                    <a:pt x="516" y="14401"/>
                    <a:pt x="1089" y="14401"/>
                  </a:cubicBezTo>
                  <a:cubicBezTo>
                    <a:pt x="1260" y="14401"/>
                    <a:pt x="1435" y="14334"/>
                    <a:pt x="1590" y="14174"/>
                  </a:cubicBezTo>
                  <a:cubicBezTo>
                    <a:pt x="5755" y="9823"/>
                    <a:pt x="10035" y="5566"/>
                    <a:pt x="14199" y="1286"/>
                  </a:cubicBezTo>
                  <a:cubicBezTo>
                    <a:pt x="14723" y="762"/>
                    <a:pt x="14196" y="1"/>
                    <a:pt x="1361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4157900" y="1679825"/>
              <a:ext cx="248675" cy="219175"/>
            </a:xfrm>
            <a:custGeom>
              <a:avLst/>
              <a:gdLst/>
              <a:ahLst/>
              <a:cxnLst/>
              <a:rect l="l" t="t" r="r" b="b"/>
              <a:pathLst>
                <a:path w="9947" h="8767" extrusionOk="0">
                  <a:moveTo>
                    <a:pt x="9021" y="0"/>
                  </a:moveTo>
                  <a:cubicBezTo>
                    <a:pt x="8945" y="0"/>
                    <a:pt x="8864" y="14"/>
                    <a:pt x="8778" y="44"/>
                  </a:cubicBezTo>
                  <a:cubicBezTo>
                    <a:pt x="4800" y="1301"/>
                    <a:pt x="1799" y="4115"/>
                    <a:pt x="240" y="7884"/>
                  </a:cubicBezTo>
                  <a:cubicBezTo>
                    <a:pt x="1" y="8419"/>
                    <a:pt x="443" y="8767"/>
                    <a:pt x="918" y="8767"/>
                  </a:cubicBezTo>
                  <a:cubicBezTo>
                    <a:pt x="1227" y="8767"/>
                    <a:pt x="1550" y="8619"/>
                    <a:pt x="1706" y="8280"/>
                  </a:cubicBezTo>
                  <a:cubicBezTo>
                    <a:pt x="3055" y="4976"/>
                    <a:pt x="5777" y="2557"/>
                    <a:pt x="9150" y="1394"/>
                  </a:cubicBezTo>
                  <a:cubicBezTo>
                    <a:pt x="9946" y="1121"/>
                    <a:pt x="9705" y="0"/>
                    <a:pt x="902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4250888" y="1844127"/>
              <a:ext cx="143475" cy="119625"/>
            </a:xfrm>
            <a:custGeom>
              <a:avLst/>
              <a:gdLst/>
              <a:ahLst/>
              <a:cxnLst/>
              <a:rect l="l" t="t" r="r" b="b"/>
              <a:pathLst>
                <a:path w="5739" h="4785" extrusionOk="0">
                  <a:moveTo>
                    <a:pt x="4686" y="0"/>
                  </a:moveTo>
                  <a:cubicBezTo>
                    <a:pt x="4637" y="0"/>
                    <a:pt x="4586" y="5"/>
                    <a:pt x="4534" y="17"/>
                  </a:cubicBezTo>
                  <a:cubicBezTo>
                    <a:pt x="2510" y="505"/>
                    <a:pt x="858" y="1971"/>
                    <a:pt x="183" y="3902"/>
                  </a:cubicBezTo>
                  <a:cubicBezTo>
                    <a:pt x="0" y="4437"/>
                    <a:pt x="465" y="4784"/>
                    <a:pt x="922" y="4784"/>
                  </a:cubicBezTo>
                  <a:cubicBezTo>
                    <a:pt x="1221" y="4784"/>
                    <a:pt x="1515" y="4637"/>
                    <a:pt x="1626" y="4297"/>
                  </a:cubicBezTo>
                  <a:cubicBezTo>
                    <a:pt x="2114" y="2831"/>
                    <a:pt x="3370" y="1761"/>
                    <a:pt x="4929" y="1482"/>
                  </a:cubicBezTo>
                  <a:cubicBezTo>
                    <a:pt x="5739" y="1307"/>
                    <a:pt x="5458" y="0"/>
                    <a:pt x="468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4342837" y="1953823"/>
              <a:ext cx="138950" cy="80550"/>
            </a:xfrm>
            <a:custGeom>
              <a:avLst/>
              <a:gdLst/>
              <a:ahLst/>
              <a:cxnLst/>
              <a:rect l="l" t="t" r="r" b="b"/>
              <a:pathLst>
                <a:path w="5558" h="3222" extrusionOk="0">
                  <a:moveTo>
                    <a:pt x="4491" y="1"/>
                  </a:moveTo>
                  <a:cubicBezTo>
                    <a:pt x="4376" y="1"/>
                    <a:pt x="4256" y="34"/>
                    <a:pt x="4136" y="110"/>
                  </a:cubicBezTo>
                  <a:lnTo>
                    <a:pt x="647" y="1855"/>
                  </a:lnTo>
                  <a:cubicBezTo>
                    <a:pt x="0" y="2266"/>
                    <a:pt x="377" y="3222"/>
                    <a:pt x="1025" y="3222"/>
                  </a:cubicBezTo>
                  <a:cubicBezTo>
                    <a:pt x="1147" y="3222"/>
                    <a:pt x="1279" y="3188"/>
                    <a:pt x="1415" y="3111"/>
                  </a:cubicBezTo>
                  <a:cubicBezTo>
                    <a:pt x="2578" y="2529"/>
                    <a:pt x="3741" y="1948"/>
                    <a:pt x="4811" y="1366"/>
                  </a:cubicBezTo>
                  <a:cubicBezTo>
                    <a:pt x="5557" y="974"/>
                    <a:pt x="5110" y="1"/>
                    <a:pt x="449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" name="Google Shape;52;p2"/>
          <p:cNvGrpSpPr/>
          <p:nvPr/>
        </p:nvGrpSpPr>
        <p:grpSpPr>
          <a:xfrm>
            <a:off x="770046" y="3779335"/>
            <a:ext cx="756400" cy="688304"/>
            <a:chOff x="853450" y="2614875"/>
            <a:chExt cx="654325" cy="595625"/>
          </a:xfrm>
        </p:grpSpPr>
        <p:sp>
          <p:nvSpPr>
            <p:cNvPr id="53" name="Google Shape;53;p2"/>
            <p:cNvSpPr/>
            <p:nvPr/>
          </p:nvSpPr>
          <p:spPr>
            <a:xfrm>
              <a:off x="853450" y="2614875"/>
              <a:ext cx="654325" cy="595625"/>
            </a:xfrm>
            <a:custGeom>
              <a:avLst/>
              <a:gdLst/>
              <a:ahLst/>
              <a:cxnLst/>
              <a:rect l="l" t="t" r="r" b="b"/>
              <a:pathLst>
                <a:path w="26173" h="23825" extrusionOk="0">
                  <a:moveTo>
                    <a:pt x="5393" y="0"/>
                  </a:moveTo>
                  <a:cubicBezTo>
                    <a:pt x="4603" y="0"/>
                    <a:pt x="3804" y="213"/>
                    <a:pt x="3024" y="725"/>
                  </a:cubicBezTo>
                  <a:cubicBezTo>
                    <a:pt x="0" y="2656"/>
                    <a:pt x="1280" y="5564"/>
                    <a:pt x="2722" y="8100"/>
                  </a:cubicBezTo>
                  <a:cubicBezTo>
                    <a:pt x="4769" y="11380"/>
                    <a:pt x="5932" y="14590"/>
                    <a:pt x="7677" y="18080"/>
                  </a:cubicBezTo>
                  <a:cubicBezTo>
                    <a:pt x="9333" y="21392"/>
                    <a:pt x="12897" y="23824"/>
                    <a:pt x="16577" y="23824"/>
                  </a:cubicBezTo>
                  <a:cubicBezTo>
                    <a:pt x="16774" y="23824"/>
                    <a:pt x="16971" y="23817"/>
                    <a:pt x="17169" y="23803"/>
                  </a:cubicBezTo>
                  <a:cubicBezTo>
                    <a:pt x="21054" y="23594"/>
                    <a:pt x="24730" y="20592"/>
                    <a:pt x="25497" y="16731"/>
                  </a:cubicBezTo>
                  <a:cubicBezTo>
                    <a:pt x="26172" y="12939"/>
                    <a:pt x="23753" y="8681"/>
                    <a:pt x="20077" y="7518"/>
                  </a:cubicBezTo>
                  <a:cubicBezTo>
                    <a:pt x="15122" y="6053"/>
                    <a:pt x="13958" y="5471"/>
                    <a:pt x="10190" y="2191"/>
                  </a:cubicBezTo>
                  <a:cubicBezTo>
                    <a:pt x="8858" y="1051"/>
                    <a:pt x="7149" y="0"/>
                    <a:pt x="53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923825" y="2677650"/>
              <a:ext cx="518800" cy="471900"/>
            </a:xfrm>
            <a:custGeom>
              <a:avLst/>
              <a:gdLst/>
              <a:ahLst/>
              <a:cxnLst/>
              <a:rect l="l" t="t" r="r" b="b"/>
              <a:pathLst>
                <a:path w="20752" h="18876" extrusionOk="0">
                  <a:moveTo>
                    <a:pt x="4196" y="0"/>
                  </a:moveTo>
                  <a:cubicBezTo>
                    <a:pt x="3578" y="0"/>
                    <a:pt x="2949" y="159"/>
                    <a:pt x="2326" y="541"/>
                  </a:cubicBezTo>
                  <a:cubicBezTo>
                    <a:pt x="0" y="2099"/>
                    <a:pt x="977" y="4426"/>
                    <a:pt x="2140" y="6357"/>
                  </a:cubicBezTo>
                  <a:cubicBezTo>
                    <a:pt x="3792" y="8985"/>
                    <a:pt x="4653" y="11498"/>
                    <a:pt x="6025" y="14313"/>
                  </a:cubicBezTo>
                  <a:cubicBezTo>
                    <a:pt x="7344" y="16950"/>
                    <a:pt x="10328" y="18876"/>
                    <a:pt x="13372" y="18876"/>
                  </a:cubicBezTo>
                  <a:cubicBezTo>
                    <a:pt x="13443" y="18876"/>
                    <a:pt x="13515" y="18875"/>
                    <a:pt x="13586" y="18872"/>
                  </a:cubicBezTo>
                  <a:cubicBezTo>
                    <a:pt x="16680" y="18663"/>
                    <a:pt x="19588" y="16244"/>
                    <a:pt x="20170" y="13243"/>
                  </a:cubicBezTo>
                  <a:cubicBezTo>
                    <a:pt x="20751" y="10242"/>
                    <a:pt x="18821" y="6845"/>
                    <a:pt x="15796" y="5961"/>
                  </a:cubicBezTo>
                  <a:cubicBezTo>
                    <a:pt x="12028" y="4798"/>
                    <a:pt x="11050" y="4333"/>
                    <a:pt x="8049" y="1704"/>
                  </a:cubicBezTo>
                  <a:cubicBezTo>
                    <a:pt x="6965" y="829"/>
                    <a:pt x="5609" y="0"/>
                    <a:pt x="41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1112825" y="2883475"/>
              <a:ext cx="217925" cy="169225"/>
            </a:xfrm>
            <a:custGeom>
              <a:avLst/>
              <a:gdLst/>
              <a:ahLst/>
              <a:cxnLst/>
              <a:rect l="l" t="t" r="r" b="b"/>
              <a:pathLst>
                <a:path w="8717" h="6769" extrusionOk="0">
                  <a:moveTo>
                    <a:pt x="4718" y="0"/>
                  </a:moveTo>
                  <a:cubicBezTo>
                    <a:pt x="4385" y="0"/>
                    <a:pt x="4043" y="54"/>
                    <a:pt x="3700" y="171"/>
                  </a:cubicBezTo>
                  <a:cubicBezTo>
                    <a:pt x="1257" y="938"/>
                    <a:pt x="1" y="4335"/>
                    <a:pt x="2327" y="5987"/>
                  </a:cubicBezTo>
                  <a:cubicBezTo>
                    <a:pt x="3040" y="6406"/>
                    <a:pt x="3808" y="6768"/>
                    <a:pt x="4600" y="6768"/>
                  </a:cubicBezTo>
                  <a:cubicBezTo>
                    <a:pt x="4687" y="6768"/>
                    <a:pt x="4775" y="6764"/>
                    <a:pt x="4863" y="6754"/>
                  </a:cubicBezTo>
                  <a:cubicBezTo>
                    <a:pt x="6305" y="6754"/>
                    <a:pt x="7562" y="5777"/>
                    <a:pt x="8050" y="4521"/>
                  </a:cubicBezTo>
                  <a:cubicBezTo>
                    <a:pt x="8717" y="2340"/>
                    <a:pt x="6911" y="0"/>
                    <a:pt x="471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" name="Google Shape;56;p2"/>
          <p:cNvGrpSpPr/>
          <p:nvPr/>
        </p:nvGrpSpPr>
        <p:grpSpPr>
          <a:xfrm>
            <a:off x="7660301" y="3459623"/>
            <a:ext cx="421308" cy="1448042"/>
            <a:chOff x="4871700" y="1797250"/>
            <a:chExt cx="319900" cy="1099500"/>
          </a:xfrm>
        </p:grpSpPr>
        <p:sp>
          <p:nvSpPr>
            <p:cNvPr id="57" name="Google Shape;57;p2"/>
            <p:cNvSpPr/>
            <p:nvPr/>
          </p:nvSpPr>
          <p:spPr>
            <a:xfrm>
              <a:off x="4871700" y="2253700"/>
              <a:ext cx="271050" cy="643050"/>
            </a:xfrm>
            <a:custGeom>
              <a:avLst/>
              <a:gdLst/>
              <a:ahLst/>
              <a:cxnLst/>
              <a:rect l="l" t="t" r="r" b="b"/>
              <a:pathLst>
                <a:path w="10842" h="25722" extrusionOk="0">
                  <a:moveTo>
                    <a:pt x="3856" y="0"/>
                  </a:moveTo>
                  <a:cubicBezTo>
                    <a:pt x="2479" y="0"/>
                    <a:pt x="1198" y="397"/>
                    <a:pt x="489" y="1702"/>
                  </a:cubicBezTo>
                  <a:cubicBezTo>
                    <a:pt x="0" y="2679"/>
                    <a:pt x="93" y="3936"/>
                    <a:pt x="93" y="4890"/>
                  </a:cubicBezTo>
                  <a:cubicBezTo>
                    <a:pt x="0" y="8286"/>
                    <a:pt x="186" y="11683"/>
                    <a:pt x="489" y="15079"/>
                  </a:cubicBezTo>
                  <a:cubicBezTo>
                    <a:pt x="582" y="16731"/>
                    <a:pt x="675" y="18383"/>
                    <a:pt x="861" y="20011"/>
                  </a:cubicBezTo>
                  <a:cubicBezTo>
                    <a:pt x="1070" y="21570"/>
                    <a:pt x="1070" y="23035"/>
                    <a:pt x="1536" y="24571"/>
                  </a:cubicBezTo>
                  <a:cubicBezTo>
                    <a:pt x="1536" y="24873"/>
                    <a:pt x="1745" y="25245"/>
                    <a:pt x="1931" y="25455"/>
                  </a:cubicBezTo>
                  <a:cubicBezTo>
                    <a:pt x="2170" y="25640"/>
                    <a:pt x="2409" y="25721"/>
                    <a:pt x="2645" y="25721"/>
                  </a:cubicBezTo>
                  <a:cubicBezTo>
                    <a:pt x="4130" y="25721"/>
                    <a:pt x="5488" y="22493"/>
                    <a:pt x="5909" y="21570"/>
                  </a:cubicBezTo>
                  <a:cubicBezTo>
                    <a:pt x="6584" y="19732"/>
                    <a:pt x="6886" y="17801"/>
                    <a:pt x="7561" y="15847"/>
                  </a:cubicBezTo>
                  <a:cubicBezTo>
                    <a:pt x="8422" y="13241"/>
                    <a:pt x="9213" y="10612"/>
                    <a:pt x="9980" y="7914"/>
                  </a:cubicBezTo>
                  <a:cubicBezTo>
                    <a:pt x="10469" y="6541"/>
                    <a:pt x="10841" y="5099"/>
                    <a:pt x="10469" y="3726"/>
                  </a:cubicBezTo>
                  <a:cubicBezTo>
                    <a:pt x="9980" y="1982"/>
                    <a:pt x="8236" y="818"/>
                    <a:pt x="6491" y="353"/>
                  </a:cubicBezTo>
                  <a:cubicBezTo>
                    <a:pt x="5656" y="163"/>
                    <a:pt x="4736" y="0"/>
                    <a:pt x="385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4895550" y="2310800"/>
              <a:ext cx="225675" cy="78525"/>
            </a:xfrm>
            <a:custGeom>
              <a:avLst/>
              <a:gdLst/>
              <a:ahLst/>
              <a:cxnLst/>
              <a:rect l="l" t="t" r="r" b="b"/>
              <a:pathLst>
                <a:path w="9027" h="3141" extrusionOk="0">
                  <a:moveTo>
                    <a:pt x="116" y="0"/>
                  </a:moveTo>
                  <a:lnTo>
                    <a:pt x="116" y="0"/>
                  </a:lnTo>
                  <a:cubicBezTo>
                    <a:pt x="0" y="395"/>
                    <a:pt x="209" y="861"/>
                    <a:pt x="489" y="1256"/>
                  </a:cubicBezTo>
                  <a:cubicBezTo>
                    <a:pt x="698" y="1652"/>
                    <a:pt x="1070" y="1931"/>
                    <a:pt x="1466" y="2233"/>
                  </a:cubicBezTo>
                  <a:cubicBezTo>
                    <a:pt x="1861" y="2419"/>
                    <a:pt x="2326" y="2606"/>
                    <a:pt x="2722" y="2722"/>
                  </a:cubicBezTo>
                  <a:cubicBezTo>
                    <a:pt x="3117" y="2908"/>
                    <a:pt x="3606" y="3001"/>
                    <a:pt x="3978" y="3001"/>
                  </a:cubicBezTo>
                  <a:cubicBezTo>
                    <a:pt x="4420" y="3094"/>
                    <a:pt x="4856" y="3141"/>
                    <a:pt x="5293" y="3141"/>
                  </a:cubicBezTo>
                  <a:cubicBezTo>
                    <a:pt x="5729" y="3141"/>
                    <a:pt x="6165" y="3094"/>
                    <a:pt x="6607" y="3001"/>
                  </a:cubicBezTo>
                  <a:cubicBezTo>
                    <a:pt x="7468" y="2815"/>
                    <a:pt x="8352" y="2512"/>
                    <a:pt x="9026" y="2024"/>
                  </a:cubicBezTo>
                  <a:cubicBezTo>
                    <a:pt x="8142" y="2024"/>
                    <a:pt x="7375" y="2140"/>
                    <a:pt x="6514" y="2140"/>
                  </a:cubicBezTo>
                  <a:cubicBezTo>
                    <a:pt x="5723" y="2140"/>
                    <a:pt x="4955" y="2024"/>
                    <a:pt x="4187" y="1931"/>
                  </a:cubicBezTo>
                  <a:cubicBezTo>
                    <a:pt x="3792" y="1838"/>
                    <a:pt x="3397" y="1745"/>
                    <a:pt x="3024" y="1652"/>
                  </a:cubicBezTo>
                  <a:cubicBezTo>
                    <a:pt x="2629" y="1559"/>
                    <a:pt x="2233" y="1442"/>
                    <a:pt x="1861" y="1349"/>
                  </a:cubicBezTo>
                  <a:cubicBezTo>
                    <a:pt x="1559" y="1256"/>
                    <a:pt x="1163" y="1070"/>
                    <a:pt x="884" y="861"/>
                  </a:cubicBezTo>
                  <a:cubicBezTo>
                    <a:pt x="489" y="675"/>
                    <a:pt x="302" y="395"/>
                    <a:pt x="11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5004875" y="1797250"/>
              <a:ext cx="152400" cy="506000"/>
            </a:xfrm>
            <a:custGeom>
              <a:avLst/>
              <a:gdLst/>
              <a:ahLst/>
              <a:cxnLst/>
              <a:rect l="l" t="t" r="r" b="b"/>
              <a:pathLst>
                <a:path w="6096" h="20240" extrusionOk="0">
                  <a:moveTo>
                    <a:pt x="6096" y="0"/>
                  </a:moveTo>
                  <a:lnTo>
                    <a:pt x="6096" y="0"/>
                  </a:lnTo>
                  <a:cubicBezTo>
                    <a:pt x="5142" y="1442"/>
                    <a:pt x="4165" y="3001"/>
                    <a:pt x="3397" y="4653"/>
                  </a:cubicBezTo>
                  <a:cubicBezTo>
                    <a:pt x="2606" y="6188"/>
                    <a:pt x="2025" y="7933"/>
                    <a:pt x="1443" y="9585"/>
                  </a:cubicBezTo>
                  <a:cubicBezTo>
                    <a:pt x="489" y="13074"/>
                    <a:pt x="1" y="16657"/>
                    <a:pt x="187" y="20240"/>
                  </a:cubicBezTo>
                  <a:cubicBezTo>
                    <a:pt x="489" y="16657"/>
                    <a:pt x="1071" y="13167"/>
                    <a:pt x="2025" y="9771"/>
                  </a:cubicBezTo>
                  <a:cubicBezTo>
                    <a:pt x="2513" y="8142"/>
                    <a:pt x="3188" y="6398"/>
                    <a:pt x="3886" y="4839"/>
                  </a:cubicBezTo>
                  <a:cubicBezTo>
                    <a:pt x="4560" y="3187"/>
                    <a:pt x="5328" y="1535"/>
                    <a:pt x="609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4932175" y="2489925"/>
              <a:ext cx="174500" cy="41300"/>
            </a:xfrm>
            <a:custGeom>
              <a:avLst/>
              <a:gdLst/>
              <a:ahLst/>
              <a:cxnLst/>
              <a:rect l="l" t="t" r="r" b="b"/>
              <a:pathLst>
                <a:path w="6980" h="1652" extrusionOk="0">
                  <a:moveTo>
                    <a:pt x="1" y="0"/>
                  </a:moveTo>
                  <a:cubicBezTo>
                    <a:pt x="489" y="489"/>
                    <a:pt x="1071" y="791"/>
                    <a:pt x="1559" y="1070"/>
                  </a:cubicBezTo>
                  <a:cubicBezTo>
                    <a:pt x="2141" y="1373"/>
                    <a:pt x="2816" y="1559"/>
                    <a:pt x="3490" y="1652"/>
                  </a:cubicBezTo>
                  <a:cubicBezTo>
                    <a:pt x="4072" y="1652"/>
                    <a:pt x="4746" y="1652"/>
                    <a:pt x="5421" y="1373"/>
                  </a:cubicBezTo>
                  <a:cubicBezTo>
                    <a:pt x="6003" y="1163"/>
                    <a:pt x="6584" y="791"/>
                    <a:pt x="6980" y="210"/>
                  </a:cubicBezTo>
                  <a:lnTo>
                    <a:pt x="6980" y="210"/>
                  </a:lnTo>
                  <a:cubicBezTo>
                    <a:pt x="6305" y="396"/>
                    <a:pt x="5817" y="489"/>
                    <a:pt x="5235" y="489"/>
                  </a:cubicBezTo>
                  <a:cubicBezTo>
                    <a:pt x="5041" y="520"/>
                    <a:pt x="4858" y="530"/>
                    <a:pt x="4678" y="530"/>
                  </a:cubicBezTo>
                  <a:cubicBezTo>
                    <a:pt x="4317" y="530"/>
                    <a:pt x="3971" y="489"/>
                    <a:pt x="3583" y="489"/>
                  </a:cubicBezTo>
                  <a:cubicBezTo>
                    <a:pt x="3002" y="396"/>
                    <a:pt x="2420" y="303"/>
                    <a:pt x="1838" y="210"/>
                  </a:cubicBezTo>
                  <a:cubicBezTo>
                    <a:pt x="1257" y="93"/>
                    <a:pt x="675" y="0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4949050" y="2599250"/>
              <a:ext cx="126225" cy="37000"/>
            </a:xfrm>
            <a:custGeom>
              <a:avLst/>
              <a:gdLst/>
              <a:ahLst/>
              <a:cxnLst/>
              <a:rect l="l" t="t" r="r" b="b"/>
              <a:pathLst>
                <a:path w="5049" h="1480" extrusionOk="0">
                  <a:moveTo>
                    <a:pt x="5049" y="1"/>
                  </a:moveTo>
                  <a:cubicBezTo>
                    <a:pt x="4560" y="94"/>
                    <a:pt x="4165" y="187"/>
                    <a:pt x="3792" y="187"/>
                  </a:cubicBezTo>
                  <a:cubicBezTo>
                    <a:pt x="3397" y="280"/>
                    <a:pt x="3001" y="280"/>
                    <a:pt x="2629" y="280"/>
                  </a:cubicBezTo>
                  <a:lnTo>
                    <a:pt x="1350" y="373"/>
                  </a:lnTo>
                  <a:cubicBezTo>
                    <a:pt x="977" y="373"/>
                    <a:pt x="489" y="373"/>
                    <a:pt x="0" y="582"/>
                  </a:cubicBezTo>
                  <a:cubicBezTo>
                    <a:pt x="396" y="862"/>
                    <a:pt x="768" y="1164"/>
                    <a:pt x="1257" y="1257"/>
                  </a:cubicBezTo>
                  <a:cubicBezTo>
                    <a:pt x="1546" y="1393"/>
                    <a:pt x="1885" y="1480"/>
                    <a:pt x="2238" y="1480"/>
                  </a:cubicBezTo>
                  <a:cubicBezTo>
                    <a:pt x="2367" y="1480"/>
                    <a:pt x="2498" y="1468"/>
                    <a:pt x="2629" y="1443"/>
                  </a:cubicBezTo>
                  <a:cubicBezTo>
                    <a:pt x="3094" y="1443"/>
                    <a:pt x="3583" y="1350"/>
                    <a:pt x="4071" y="1071"/>
                  </a:cubicBezTo>
                  <a:cubicBezTo>
                    <a:pt x="4467" y="862"/>
                    <a:pt x="4839" y="489"/>
                    <a:pt x="504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4953700" y="2737100"/>
              <a:ext cx="77950" cy="34325"/>
            </a:xfrm>
            <a:custGeom>
              <a:avLst/>
              <a:gdLst/>
              <a:ahLst/>
              <a:cxnLst/>
              <a:rect l="l" t="t" r="r" b="b"/>
              <a:pathLst>
                <a:path w="3118" h="1373" extrusionOk="0">
                  <a:moveTo>
                    <a:pt x="3118" y="0"/>
                  </a:moveTo>
                  <a:cubicBezTo>
                    <a:pt x="2815" y="0"/>
                    <a:pt x="2536" y="0"/>
                    <a:pt x="2234" y="93"/>
                  </a:cubicBezTo>
                  <a:cubicBezTo>
                    <a:pt x="1955" y="93"/>
                    <a:pt x="1745" y="93"/>
                    <a:pt x="1466" y="210"/>
                  </a:cubicBezTo>
                  <a:cubicBezTo>
                    <a:pt x="1280" y="210"/>
                    <a:pt x="1071" y="303"/>
                    <a:pt x="791" y="396"/>
                  </a:cubicBezTo>
                  <a:cubicBezTo>
                    <a:pt x="489" y="582"/>
                    <a:pt x="303" y="675"/>
                    <a:pt x="0" y="884"/>
                  </a:cubicBezTo>
                  <a:cubicBezTo>
                    <a:pt x="210" y="1164"/>
                    <a:pt x="582" y="1257"/>
                    <a:pt x="884" y="1373"/>
                  </a:cubicBezTo>
                  <a:lnTo>
                    <a:pt x="1745" y="1373"/>
                  </a:lnTo>
                  <a:cubicBezTo>
                    <a:pt x="2048" y="1257"/>
                    <a:pt x="2327" y="1071"/>
                    <a:pt x="2629" y="884"/>
                  </a:cubicBezTo>
                  <a:cubicBezTo>
                    <a:pt x="2815" y="675"/>
                    <a:pt x="3118" y="396"/>
                    <a:pt x="311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4992675" y="1974625"/>
              <a:ext cx="55850" cy="101225"/>
            </a:xfrm>
            <a:custGeom>
              <a:avLst/>
              <a:gdLst/>
              <a:ahLst/>
              <a:cxnLst/>
              <a:rect l="l" t="t" r="r" b="b"/>
              <a:pathLst>
                <a:path w="2234" h="4049" extrusionOk="0">
                  <a:moveTo>
                    <a:pt x="346" y="1"/>
                  </a:moveTo>
                  <a:cubicBezTo>
                    <a:pt x="273" y="1"/>
                    <a:pt x="198" y="24"/>
                    <a:pt x="93" y="70"/>
                  </a:cubicBezTo>
                  <a:cubicBezTo>
                    <a:pt x="0" y="163"/>
                    <a:pt x="0" y="349"/>
                    <a:pt x="0" y="559"/>
                  </a:cubicBezTo>
                  <a:cubicBezTo>
                    <a:pt x="93" y="1722"/>
                    <a:pt x="977" y="3071"/>
                    <a:pt x="1559" y="4048"/>
                  </a:cubicBezTo>
                  <a:cubicBezTo>
                    <a:pt x="2233" y="3164"/>
                    <a:pt x="1466" y="1233"/>
                    <a:pt x="884" y="349"/>
                  </a:cubicBezTo>
                  <a:cubicBezTo>
                    <a:pt x="768" y="256"/>
                    <a:pt x="675" y="163"/>
                    <a:pt x="582" y="70"/>
                  </a:cubicBezTo>
                  <a:cubicBezTo>
                    <a:pt x="489" y="24"/>
                    <a:pt x="419" y="1"/>
                    <a:pt x="34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5019425" y="1904250"/>
              <a:ext cx="55850" cy="101225"/>
            </a:xfrm>
            <a:custGeom>
              <a:avLst/>
              <a:gdLst/>
              <a:ahLst/>
              <a:cxnLst/>
              <a:rect l="l" t="t" r="r" b="b"/>
              <a:pathLst>
                <a:path w="2234" h="4049" extrusionOk="0">
                  <a:moveTo>
                    <a:pt x="338" y="1"/>
                  </a:moveTo>
                  <a:cubicBezTo>
                    <a:pt x="262" y="1"/>
                    <a:pt x="186" y="24"/>
                    <a:pt x="93" y="70"/>
                  </a:cubicBezTo>
                  <a:cubicBezTo>
                    <a:pt x="0" y="163"/>
                    <a:pt x="0" y="373"/>
                    <a:pt x="0" y="466"/>
                  </a:cubicBezTo>
                  <a:cubicBezTo>
                    <a:pt x="93" y="1629"/>
                    <a:pt x="977" y="3071"/>
                    <a:pt x="1559" y="4048"/>
                  </a:cubicBezTo>
                  <a:cubicBezTo>
                    <a:pt x="2234" y="3071"/>
                    <a:pt x="1443" y="1141"/>
                    <a:pt x="861" y="373"/>
                  </a:cubicBezTo>
                  <a:cubicBezTo>
                    <a:pt x="768" y="256"/>
                    <a:pt x="675" y="70"/>
                    <a:pt x="582" y="70"/>
                  </a:cubicBezTo>
                  <a:cubicBezTo>
                    <a:pt x="489" y="24"/>
                    <a:pt x="413" y="1"/>
                    <a:pt x="33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5053150" y="1872850"/>
              <a:ext cx="41325" cy="76800"/>
            </a:xfrm>
            <a:custGeom>
              <a:avLst/>
              <a:gdLst/>
              <a:ahLst/>
              <a:cxnLst/>
              <a:rect l="l" t="t" r="r" b="b"/>
              <a:pathLst>
                <a:path w="1653" h="3072" extrusionOk="0">
                  <a:moveTo>
                    <a:pt x="198" y="0"/>
                  </a:moveTo>
                  <a:cubicBezTo>
                    <a:pt x="123" y="0"/>
                    <a:pt x="47" y="24"/>
                    <a:pt x="1" y="70"/>
                  </a:cubicBezTo>
                  <a:lnTo>
                    <a:pt x="1" y="349"/>
                  </a:lnTo>
                  <a:cubicBezTo>
                    <a:pt x="1" y="1326"/>
                    <a:pt x="675" y="2303"/>
                    <a:pt x="1071" y="3071"/>
                  </a:cubicBezTo>
                  <a:cubicBezTo>
                    <a:pt x="1652" y="2397"/>
                    <a:pt x="1071" y="931"/>
                    <a:pt x="582" y="256"/>
                  </a:cubicBezTo>
                  <a:cubicBezTo>
                    <a:pt x="489" y="163"/>
                    <a:pt x="489" y="70"/>
                    <a:pt x="396" y="70"/>
                  </a:cubicBezTo>
                  <a:cubicBezTo>
                    <a:pt x="349" y="24"/>
                    <a:pt x="274" y="0"/>
                    <a:pt x="19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5043850" y="1988300"/>
              <a:ext cx="96575" cy="73000"/>
            </a:xfrm>
            <a:custGeom>
              <a:avLst/>
              <a:gdLst/>
              <a:ahLst/>
              <a:cxnLst/>
              <a:rect l="l" t="t" r="r" b="b"/>
              <a:pathLst>
                <a:path w="3863" h="2920" extrusionOk="0">
                  <a:moveTo>
                    <a:pt x="3059" y="0"/>
                  </a:moveTo>
                  <a:cubicBezTo>
                    <a:pt x="2271" y="0"/>
                    <a:pt x="1486" y="444"/>
                    <a:pt x="954" y="1082"/>
                  </a:cubicBezTo>
                  <a:cubicBezTo>
                    <a:pt x="582" y="1547"/>
                    <a:pt x="0" y="2338"/>
                    <a:pt x="0" y="2920"/>
                  </a:cubicBezTo>
                  <a:cubicBezTo>
                    <a:pt x="768" y="2036"/>
                    <a:pt x="1931" y="1547"/>
                    <a:pt x="3094" y="1175"/>
                  </a:cubicBezTo>
                  <a:cubicBezTo>
                    <a:pt x="3280" y="1082"/>
                    <a:pt x="3490" y="1082"/>
                    <a:pt x="3676" y="873"/>
                  </a:cubicBezTo>
                  <a:cubicBezTo>
                    <a:pt x="3769" y="780"/>
                    <a:pt x="3862" y="500"/>
                    <a:pt x="3769" y="291"/>
                  </a:cubicBezTo>
                  <a:cubicBezTo>
                    <a:pt x="3676" y="105"/>
                    <a:pt x="3490" y="12"/>
                    <a:pt x="3280" y="12"/>
                  </a:cubicBezTo>
                  <a:cubicBezTo>
                    <a:pt x="3207" y="4"/>
                    <a:pt x="3133" y="0"/>
                    <a:pt x="30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5077575" y="1920525"/>
              <a:ext cx="77375" cy="55875"/>
            </a:xfrm>
            <a:custGeom>
              <a:avLst/>
              <a:gdLst/>
              <a:ahLst/>
              <a:cxnLst/>
              <a:rect l="l" t="t" r="r" b="b"/>
              <a:pathLst>
                <a:path w="3095" h="2235" extrusionOk="0">
                  <a:moveTo>
                    <a:pt x="2513" y="1"/>
                  </a:moveTo>
                  <a:cubicBezTo>
                    <a:pt x="1838" y="1"/>
                    <a:pt x="1257" y="303"/>
                    <a:pt x="768" y="885"/>
                  </a:cubicBezTo>
                  <a:cubicBezTo>
                    <a:pt x="489" y="1257"/>
                    <a:pt x="94" y="1746"/>
                    <a:pt x="1" y="2234"/>
                  </a:cubicBezTo>
                  <a:cubicBezTo>
                    <a:pt x="582" y="1653"/>
                    <a:pt x="1559" y="1164"/>
                    <a:pt x="2420" y="885"/>
                  </a:cubicBezTo>
                  <a:cubicBezTo>
                    <a:pt x="2513" y="885"/>
                    <a:pt x="2722" y="769"/>
                    <a:pt x="2816" y="676"/>
                  </a:cubicBezTo>
                  <a:cubicBezTo>
                    <a:pt x="3002" y="583"/>
                    <a:pt x="3095" y="396"/>
                    <a:pt x="3002" y="187"/>
                  </a:cubicBezTo>
                  <a:cubicBezTo>
                    <a:pt x="2909" y="94"/>
                    <a:pt x="2722" y="1"/>
                    <a:pt x="25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5089800" y="1823400"/>
              <a:ext cx="26775" cy="58200"/>
            </a:xfrm>
            <a:custGeom>
              <a:avLst/>
              <a:gdLst/>
              <a:ahLst/>
              <a:cxnLst/>
              <a:rect l="l" t="t" r="r" b="b"/>
              <a:pathLst>
                <a:path w="1071" h="2328" extrusionOk="0">
                  <a:moveTo>
                    <a:pt x="372" y="1"/>
                  </a:moveTo>
                  <a:cubicBezTo>
                    <a:pt x="93" y="117"/>
                    <a:pt x="0" y="396"/>
                    <a:pt x="0" y="699"/>
                  </a:cubicBezTo>
                  <a:cubicBezTo>
                    <a:pt x="93" y="978"/>
                    <a:pt x="279" y="1164"/>
                    <a:pt x="372" y="1373"/>
                  </a:cubicBezTo>
                  <a:cubicBezTo>
                    <a:pt x="582" y="1653"/>
                    <a:pt x="582" y="2048"/>
                    <a:pt x="675" y="2327"/>
                  </a:cubicBezTo>
                  <a:cubicBezTo>
                    <a:pt x="1070" y="2141"/>
                    <a:pt x="954" y="1071"/>
                    <a:pt x="954" y="792"/>
                  </a:cubicBezTo>
                  <a:cubicBezTo>
                    <a:pt x="954" y="583"/>
                    <a:pt x="861" y="396"/>
                    <a:pt x="768" y="303"/>
                  </a:cubicBezTo>
                  <a:cubicBezTo>
                    <a:pt x="675" y="117"/>
                    <a:pt x="582" y="1"/>
                    <a:pt x="37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5121200" y="1812350"/>
              <a:ext cx="70400" cy="45400"/>
            </a:xfrm>
            <a:custGeom>
              <a:avLst/>
              <a:gdLst/>
              <a:ahLst/>
              <a:cxnLst/>
              <a:rect l="l" t="t" r="r" b="b"/>
              <a:pathLst>
                <a:path w="2816" h="1816" extrusionOk="0">
                  <a:moveTo>
                    <a:pt x="2359" y="1"/>
                  </a:moveTo>
                  <a:cubicBezTo>
                    <a:pt x="2251" y="1"/>
                    <a:pt x="2129" y="24"/>
                    <a:pt x="2024" y="71"/>
                  </a:cubicBezTo>
                  <a:cubicBezTo>
                    <a:pt x="1257" y="350"/>
                    <a:pt x="396" y="1025"/>
                    <a:pt x="0" y="1815"/>
                  </a:cubicBezTo>
                  <a:cubicBezTo>
                    <a:pt x="186" y="1606"/>
                    <a:pt x="396" y="1513"/>
                    <a:pt x="582" y="1420"/>
                  </a:cubicBezTo>
                  <a:lnTo>
                    <a:pt x="1350" y="1420"/>
                  </a:lnTo>
                  <a:cubicBezTo>
                    <a:pt x="1652" y="1420"/>
                    <a:pt x="1931" y="1420"/>
                    <a:pt x="2234" y="1327"/>
                  </a:cubicBezTo>
                  <a:cubicBezTo>
                    <a:pt x="2513" y="1234"/>
                    <a:pt x="2815" y="838"/>
                    <a:pt x="2815" y="559"/>
                  </a:cubicBezTo>
                  <a:cubicBezTo>
                    <a:pt x="2815" y="350"/>
                    <a:pt x="2815" y="164"/>
                    <a:pt x="2606" y="71"/>
                  </a:cubicBezTo>
                  <a:cubicBezTo>
                    <a:pt x="2559" y="24"/>
                    <a:pt x="2466" y="1"/>
                    <a:pt x="23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5099100" y="1862375"/>
              <a:ext cx="70400" cy="43650"/>
            </a:xfrm>
            <a:custGeom>
              <a:avLst/>
              <a:gdLst/>
              <a:ahLst/>
              <a:cxnLst/>
              <a:rect l="l" t="t" r="r" b="b"/>
              <a:pathLst>
                <a:path w="2816" h="1746" extrusionOk="0">
                  <a:moveTo>
                    <a:pt x="2048" y="1"/>
                  </a:moveTo>
                  <a:cubicBezTo>
                    <a:pt x="1745" y="1"/>
                    <a:pt x="1559" y="187"/>
                    <a:pt x="1280" y="396"/>
                  </a:cubicBezTo>
                  <a:cubicBezTo>
                    <a:pt x="977" y="582"/>
                    <a:pt x="0" y="1257"/>
                    <a:pt x="117" y="1745"/>
                  </a:cubicBezTo>
                  <a:cubicBezTo>
                    <a:pt x="791" y="1652"/>
                    <a:pt x="1955" y="1559"/>
                    <a:pt x="2443" y="1071"/>
                  </a:cubicBezTo>
                  <a:cubicBezTo>
                    <a:pt x="2722" y="885"/>
                    <a:pt x="2815" y="582"/>
                    <a:pt x="2722" y="303"/>
                  </a:cubicBezTo>
                  <a:cubicBezTo>
                    <a:pt x="2629" y="94"/>
                    <a:pt x="2234" y="1"/>
                    <a:pt x="204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" name="Google Shape;71;p2"/>
          <p:cNvGrpSpPr/>
          <p:nvPr/>
        </p:nvGrpSpPr>
        <p:grpSpPr>
          <a:xfrm rot="9275241">
            <a:off x="7200004" y="4165993"/>
            <a:ext cx="2176608" cy="909045"/>
            <a:chOff x="2915775" y="2073500"/>
            <a:chExt cx="874750" cy="365333"/>
          </a:xfrm>
        </p:grpSpPr>
        <p:sp>
          <p:nvSpPr>
            <p:cNvPr id="72" name="Google Shape;72;p2"/>
            <p:cNvSpPr/>
            <p:nvPr/>
          </p:nvSpPr>
          <p:spPr>
            <a:xfrm>
              <a:off x="3004557" y="2399858"/>
              <a:ext cx="48300" cy="38975"/>
            </a:xfrm>
            <a:custGeom>
              <a:avLst/>
              <a:gdLst/>
              <a:ahLst/>
              <a:cxnLst/>
              <a:rect l="l" t="t" r="r" b="b"/>
              <a:pathLst>
                <a:path w="1932" h="1559" extrusionOk="0">
                  <a:moveTo>
                    <a:pt x="955" y="0"/>
                  </a:moveTo>
                  <a:cubicBezTo>
                    <a:pt x="1" y="0"/>
                    <a:pt x="1" y="1559"/>
                    <a:pt x="955" y="1559"/>
                  </a:cubicBezTo>
                  <a:cubicBezTo>
                    <a:pt x="1932" y="1559"/>
                    <a:pt x="1932" y="0"/>
                    <a:pt x="95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3681750" y="2300900"/>
              <a:ext cx="38975" cy="45975"/>
            </a:xfrm>
            <a:custGeom>
              <a:avLst/>
              <a:gdLst/>
              <a:ahLst/>
              <a:cxnLst/>
              <a:rect l="l" t="t" r="r" b="b"/>
              <a:pathLst>
                <a:path w="1559" h="1839" extrusionOk="0">
                  <a:moveTo>
                    <a:pt x="768" y="1"/>
                  </a:moveTo>
                  <a:cubicBezTo>
                    <a:pt x="396" y="1"/>
                    <a:pt x="0" y="303"/>
                    <a:pt x="0" y="675"/>
                  </a:cubicBezTo>
                  <a:lnTo>
                    <a:pt x="0" y="1071"/>
                  </a:lnTo>
                  <a:cubicBezTo>
                    <a:pt x="0" y="1466"/>
                    <a:pt x="396" y="1838"/>
                    <a:pt x="768" y="1838"/>
                  </a:cubicBezTo>
                  <a:cubicBezTo>
                    <a:pt x="1164" y="1838"/>
                    <a:pt x="1559" y="1466"/>
                    <a:pt x="1559" y="1071"/>
                  </a:cubicBezTo>
                  <a:lnTo>
                    <a:pt x="1559" y="675"/>
                  </a:lnTo>
                  <a:cubicBezTo>
                    <a:pt x="1559" y="303"/>
                    <a:pt x="1164" y="1"/>
                    <a:pt x="76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3611375" y="2245075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7" y="0"/>
                  </a:moveTo>
                  <a:cubicBezTo>
                    <a:pt x="0" y="0"/>
                    <a:pt x="0" y="1466"/>
                    <a:pt x="977" y="1466"/>
                  </a:cubicBezTo>
                  <a:cubicBezTo>
                    <a:pt x="1931" y="1466"/>
                    <a:pt x="1931" y="0"/>
                    <a:pt x="97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3706175" y="2235750"/>
              <a:ext cx="48300" cy="36100"/>
            </a:xfrm>
            <a:custGeom>
              <a:avLst/>
              <a:gdLst/>
              <a:ahLst/>
              <a:cxnLst/>
              <a:rect l="l" t="t" r="r" b="b"/>
              <a:pathLst>
                <a:path w="1932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931" y="1"/>
                    <a:pt x="95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3742225" y="215085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8" y="0"/>
                  </a:moveTo>
                  <a:cubicBezTo>
                    <a:pt x="1" y="0"/>
                    <a:pt x="1" y="1443"/>
                    <a:pt x="978" y="1443"/>
                  </a:cubicBezTo>
                  <a:cubicBezTo>
                    <a:pt x="1932" y="1443"/>
                    <a:pt x="1932" y="0"/>
                    <a:pt x="9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3659650" y="2160725"/>
              <a:ext cx="46550" cy="36100"/>
            </a:xfrm>
            <a:custGeom>
              <a:avLst/>
              <a:gdLst/>
              <a:ahLst/>
              <a:cxnLst/>
              <a:rect l="l" t="t" r="r" b="b"/>
              <a:pathLst>
                <a:path w="1862" h="1444" extrusionOk="0">
                  <a:moveTo>
                    <a:pt x="884" y="1"/>
                  </a:moveTo>
                  <a:cubicBezTo>
                    <a:pt x="0" y="1"/>
                    <a:pt x="0" y="1443"/>
                    <a:pt x="884" y="1443"/>
                  </a:cubicBezTo>
                  <a:cubicBezTo>
                    <a:pt x="1861" y="1443"/>
                    <a:pt x="1861" y="1"/>
                    <a:pt x="8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3579975" y="2121775"/>
              <a:ext cx="36075" cy="46325"/>
            </a:xfrm>
            <a:custGeom>
              <a:avLst/>
              <a:gdLst/>
              <a:ahLst/>
              <a:cxnLst/>
              <a:rect l="l" t="t" r="r" b="b"/>
              <a:pathLst>
                <a:path w="1443" h="1853" extrusionOk="0">
                  <a:moveTo>
                    <a:pt x="768" y="0"/>
                  </a:moveTo>
                  <a:cubicBezTo>
                    <a:pt x="279" y="0"/>
                    <a:pt x="0" y="396"/>
                    <a:pt x="0" y="768"/>
                  </a:cubicBezTo>
                  <a:lnTo>
                    <a:pt x="0" y="1163"/>
                  </a:lnTo>
                  <a:cubicBezTo>
                    <a:pt x="0" y="1517"/>
                    <a:pt x="317" y="1853"/>
                    <a:pt x="650" y="1853"/>
                  </a:cubicBezTo>
                  <a:cubicBezTo>
                    <a:pt x="689" y="1853"/>
                    <a:pt x="729" y="1848"/>
                    <a:pt x="768" y="1838"/>
                  </a:cubicBezTo>
                  <a:cubicBezTo>
                    <a:pt x="1163" y="1838"/>
                    <a:pt x="1443" y="1559"/>
                    <a:pt x="1443" y="1163"/>
                  </a:cubicBezTo>
                  <a:lnTo>
                    <a:pt x="1443" y="768"/>
                  </a:lnTo>
                  <a:cubicBezTo>
                    <a:pt x="1443" y="396"/>
                    <a:pt x="1163" y="0"/>
                    <a:pt x="7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3444450" y="2140950"/>
              <a:ext cx="45975" cy="36675"/>
            </a:xfrm>
            <a:custGeom>
              <a:avLst/>
              <a:gdLst/>
              <a:ahLst/>
              <a:cxnLst/>
              <a:rect l="l" t="t" r="r" b="b"/>
              <a:pathLst>
                <a:path w="1839" h="1467" extrusionOk="0">
                  <a:moveTo>
                    <a:pt x="954" y="1"/>
                  </a:moveTo>
                  <a:cubicBezTo>
                    <a:pt x="1" y="1"/>
                    <a:pt x="1" y="1467"/>
                    <a:pt x="954" y="1467"/>
                  </a:cubicBezTo>
                  <a:cubicBezTo>
                    <a:pt x="1839" y="1467"/>
                    <a:pt x="1839" y="1"/>
                    <a:pt x="95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3495050" y="2206675"/>
              <a:ext cx="48300" cy="55675"/>
            </a:xfrm>
            <a:custGeom>
              <a:avLst/>
              <a:gdLst/>
              <a:ahLst/>
              <a:cxnLst/>
              <a:rect l="l" t="t" r="r" b="b"/>
              <a:pathLst>
                <a:path w="1932" h="2227" extrusionOk="0">
                  <a:moveTo>
                    <a:pt x="1147" y="1"/>
                  </a:moveTo>
                  <a:cubicBezTo>
                    <a:pt x="872" y="1"/>
                    <a:pt x="613" y="125"/>
                    <a:pt x="489" y="373"/>
                  </a:cubicBezTo>
                  <a:cubicBezTo>
                    <a:pt x="396" y="675"/>
                    <a:pt x="303" y="862"/>
                    <a:pt x="187" y="1164"/>
                  </a:cubicBezTo>
                  <a:cubicBezTo>
                    <a:pt x="1" y="1443"/>
                    <a:pt x="94" y="1932"/>
                    <a:pt x="396" y="2118"/>
                  </a:cubicBezTo>
                  <a:cubicBezTo>
                    <a:pt x="525" y="2190"/>
                    <a:pt x="668" y="2227"/>
                    <a:pt x="808" y="2227"/>
                  </a:cubicBezTo>
                  <a:cubicBezTo>
                    <a:pt x="1073" y="2227"/>
                    <a:pt x="1329" y="2097"/>
                    <a:pt x="1466" y="1839"/>
                  </a:cubicBezTo>
                  <a:cubicBezTo>
                    <a:pt x="1559" y="1653"/>
                    <a:pt x="1652" y="1350"/>
                    <a:pt x="1838" y="1164"/>
                  </a:cubicBezTo>
                  <a:cubicBezTo>
                    <a:pt x="1932" y="768"/>
                    <a:pt x="1932" y="280"/>
                    <a:pt x="1559" y="94"/>
                  </a:cubicBezTo>
                  <a:cubicBezTo>
                    <a:pt x="1427" y="32"/>
                    <a:pt x="1285" y="1"/>
                    <a:pt x="11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3383375" y="2244725"/>
              <a:ext cx="36675" cy="46900"/>
            </a:xfrm>
            <a:custGeom>
              <a:avLst/>
              <a:gdLst/>
              <a:ahLst/>
              <a:cxnLst/>
              <a:rect l="l" t="t" r="r" b="b"/>
              <a:pathLst>
                <a:path w="1467" h="1876" extrusionOk="0">
                  <a:moveTo>
                    <a:pt x="902" y="0"/>
                  </a:moveTo>
                  <a:cubicBezTo>
                    <a:pt x="866" y="0"/>
                    <a:pt x="829" y="5"/>
                    <a:pt x="792" y="14"/>
                  </a:cubicBezTo>
                  <a:cubicBezTo>
                    <a:pt x="303" y="14"/>
                    <a:pt x="1" y="317"/>
                    <a:pt x="1" y="712"/>
                  </a:cubicBezTo>
                  <a:lnTo>
                    <a:pt x="1" y="1084"/>
                  </a:lnTo>
                  <a:cubicBezTo>
                    <a:pt x="1" y="1480"/>
                    <a:pt x="303" y="1875"/>
                    <a:pt x="792" y="1875"/>
                  </a:cubicBezTo>
                  <a:cubicBezTo>
                    <a:pt x="1164" y="1759"/>
                    <a:pt x="1467" y="1480"/>
                    <a:pt x="1467" y="1084"/>
                  </a:cubicBezTo>
                  <a:lnTo>
                    <a:pt x="1467" y="712"/>
                  </a:lnTo>
                  <a:cubicBezTo>
                    <a:pt x="1467" y="356"/>
                    <a:pt x="1222" y="0"/>
                    <a:pt x="90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3306025" y="2123525"/>
              <a:ext cx="51225" cy="44800"/>
            </a:xfrm>
            <a:custGeom>
              <a:avLst/>
              <a:gdLst/>
              <a:ahLst/>
              <a:cxnLst/>
              <a:rect l="l" t="t" r="r" b="b"/>
              <a:pathLst>
                <a:path w="2049" h="1792" extrusionOk="0">
                  <a:moveTo>
                    <a:pt x="1219" y="0"/>
                  </a:moveTo>
                  <a:cubicBezTo>
                    <a:pt x="1024" y="0"/>
                    <a:pt x="827" y="70"/>
                    <a:pt x="676" y="209"/>
                  </a:cubicBezTo>
                  <a:cubicBezTo>
                    <a:pt x="582" y="326"/>
                    <a:pt x="489" y="419"/>
                    <a:pt x="303" y="512"/>
                  </a:cubicBezTo>
                  <a:cubicBezTo>
                    <a:pt x="1" y="791"/>
                    <a:pt x="1" y="1280"/>
                    <a:pt x="303" y="1582"/>
                  </a:cubicBezTo>
                  <a:cubicBezTo>
                    <a:pt x="443" y="1722"/>
                    <a:pt x="635" y="1791"/>
                    <a:pt x="827" y="1791"/>
                  </a:cubicBezTo>
                  <a:cubicBezTo>
                    <a:pt x="1019" y="1791"/>
                    <a:pt x="1211" y="1722"/>
                    <a:pt x="1350" y="1582"/>
                  </a:cubicBezTo>
                  <a:cubicBezTo>
                    <a:pt x="1466" y="1489"/>
                    <a:pt x="1653" y="1373"/>
                    <a:pt x="1746" y="1187"/>
                  </a:cubicBezTo>
                  <a:cubicBezTo>
                    <a:pt x="2048" y="907"/>
                    <a:pt x="2048" y="419"/>
                    <a:pt x="1746" y="209"/>
                  </a:cubicBezTo>
                  <a:cubicBezTo>
                    <a:pt x="1606" y="70"/>
                    <a:pt x="1414" y="0"/>
                    <a:pt x="121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3097825" y="2131650"/>
              <a:ext cx="45975" cy="36100"/>
            </a:xfrm>
            <a:custGeom>
              <a:avLst/>
              <a:gdLst/>
              <a:ahLst/>
              <a:cxnLst/>
              <a:rect l="l" t="t" r="r" b="b"/>
              <a:pathLst>
                <a:path w="1839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838" y="1"/>
                    <a:pt x="95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3194375" y="2140950"/>
              <a:ext cx="48875" cy="36675"/>
            </a:xfrm>
            <a:custGeom>
              <a:avLst/>
              <a:gdLst/>
              <a:ahLst/>
              <a:cxnLst/>
              <a:rect l="l" t="t" r="r" b="b"/>
              <a:pathLst>
                <a:path w="1955" h="1467" extrusionOk="0">
                  <a:moveTo>
                    <a:pt x="791" y="1"/>
                  </a:moveTo>
                  <a:cubicBezTo>
                    <a:pt x="396" y="1"/>
                    <a:pt x="0" y="396"/>
                    <a:pt x="117" y="792"/>
                  </a:cubicBezTo>
                  <a:cubicBezTo>
                    <a:pt x="117" y="1164"/>
                    <a:pt x="396" y="1467"/>
                    <a:pt x="791" y="1467"/>
                  </a:cubicBezTo>
                  <a:lnTo>
                    <a:pt x="1163" y="1467"/>
                  </a:lnTo>
                  <a:cubicBezTo>
                    <a:pt x="1559" y="1467"/>
                    <a:pt x="1954" y="1164"/>
                    <a:pt x="1954" y="792"/>
                  </a:cubicBezTo>
                  <a:cubicBezTo>
                    <a:pt x="1954" y="396"/>
                    <a:pt x="1559" y="1"/>
                    <a:pt x="116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2925675" y="2131650"/>
              <a:ext cx="36075" cy="45975"/>
            </a:xfrm>
            <a:custGeom>
              <a:avLst/>
              <a:gdLst/>
              <a:ahLst/>
              <a:cxnLst/>
              <a:rect l="l" t="t" r="r" b="b"/>
              <a:pathLst>
                <a:path w="1443" h="1839" extrusionOk="0">
                  <a:moveTo>
                    <a:pt x="675" y="1"/>
                  </a:moveTo>
                  <a:cubicBezTo>
                    <a:pt x="279" y="1"/>
                    <a:pt x="0" y="373"/>
                    <a:pt x="0" y="768"/>
                  </a:cubicBezTo>
                  <a:lnTo>
                    <a:pt x="0" y="1164"/>
                  </a:lnTo>
                  <a:cubicBezTo>
                    <a:pt x="0" y="1536"/>
                    <a:pt x="279" y="1839"/>
                    <a:pt x="675" y="1839"/>
                  </a:cubicBezTo>
                  <a:cubicBezTo>
                    <a:pt x="1070" y="1839"/>
                    <a:pt x="1443" y="1536"/>
                    <a:pt x="1443" y="1164"/>
                  </a:cubicBezTo>
                  <a:lnTo>
                    <a:pt x="1443" y="768"/>
                  </a:lnTo>
                  <a:cubicBezTo>
                    <a:pt x="1443" y="373"/>
                    <a:pt x="1070" y="1"/>
                    <a:pt x="67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3134334" y="2346583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8" y="0"/>
                  </a:moveTo>
                  <a:cubicBezTo>
                    <a:pt x="1" y="0"/>
                    <a:pt x="1" y="1466"/>
                    <a:pt x="978" y="1466"/>
                  </a:cubicBezTo>
                  <a:cubicBezTo>
                    <a:pt x="1932" y="1466"/>
                    <a:pt x="1932" y="0"/>
                    <a:pt x="9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3094872" y="2268209"/>
              <a:ext cx="48275" cy="36675"/>
            </a:xfrm>
            <a:custGeom>
              <a:avLst/>
              <a:gdLst/>
              <a:ahLst/>
              <a:cxnLst/>
              <a:rect l="l" t="t" r="r" b="b"/>
              <a:pathLst>
                <a:path w="1931" h="1467" extrusionOk="0">
                  <a:moveTo>
                    <a:pt x="977" y="1"/>
                  </a:moveTo>
                  <a:cubicBezTo>
                    <a:pt x="0" y="1"/>
                    <a:pt x="0" y="1466"/>
                    <a:pt x="977" y="1466"/>
                  </a:cubicBezTo>
                  <a:cubicBezTo>
                    <a:pt x="1931" y="1466"/>
                    <a:pt x="1931" y="1"/>
                    <a:pt x="97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3241721" y="2268481"/>
              <a:ext cx="45950" cy="36675"/>
            </a:xfrm>
            <a:custGeom>
              <a:avLst/>
              <a:gdLst/>
              <a:ahLst/>
              <a:cxnLst/>
              <a:rect l="l" t="t" r="r" b="b"/>
              <a:pathLst>
                <a:path w="1838" h="1467" extrusionOk="0">
                  <a:moveTo>
                    <a:pt x="954" y="1"/>
                  </a:moveTo>
                  <a:cubicBezTo>
                    <a:pt x="0" y="1"/>
                    <a:pt x="0" y="1467"/>
                    <a:pt x="954" y="1467"/>
                  </a:cubicBezTo>
                  <a:cubicBezTo>
                    <a:pt x="1838" y="1467"/>
                    <a:pt x="1838" y="1"/>
                    <a:pt x="95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3725375" y="207350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7" y="0"/>
                  </a:moveTo>
                  <a:cubicBezTo>
                    <a:pt x="0" y="0"/>
                    <a:pt x="0" y="1443"/>
                    <a:pt x="977" y="1443"/>
                  </a:cubicBezTo>
                  <a:cubicBezTo>
                    <a:pt x="1931" y="1443"/>
                    <a:pt x="1931" y="0"/>
                    <a:pt x="97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3027450" y="2244725"/>
              <a:ext cx="36075" cy="46900"/>
            </a:xfrm>
            <a:custGeom>
              <a:avLst/>
              <a:gdLst/>
              <a:ahLst/>
              <a:cxnLst/>
              <a:rect l="l" t="t" r="r" b="b"/>
              <a:pathLst>
                <a:path w="1443" h="1876" extrusionOk="0">
                  <a:moveTo>
                    <a:pt x="883" y="0"/>
                  </a:moveTo>
                  <a:cubicBezTo>
                    <a:pt x="846" y="0"/>
                    <a:pt x="808" y="5"/>
                    <a:pt x="768" y="14"/>
                  </a:cubicBezTo>
                  <a:cubicBezTo>
                    <a:pt x="396" y="14"/>
                    <a:pt x="0" y="317"/>
                    <a:pt x="0" y="712"/>
                  </a:cubicBezTo>
                  <a:lnTo>
                    <a:pt x="0" y="1084"/>
                  </a:lnTo>
                  <a:cubicBezTo>
                    <a:pt x="0" y="1480"/>
                    <a:pt x="396" y="1875"/>
                    <a:pt x="768" y="1875"/>
                  </a:cubicBezTo>
                  <a:cubicBezTo>
                    <a:pt x="1164" y="1759"/>
                    <a:pt x="1443" y="1480"/>
                    <a:pt x="1443" y="1084"/>
                  </a:cubicBezTo>
                  <a:lnTo>
                    <a:pt x="1443" y="712"/>
                  </a:lnTo>
                  <a:cubicBezTo>
                    <a:pt x="1443" y="356"/>
                    <a:pt x="1217" y="0"/>
                    <a:pt x="88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2915775" y="2216000"/>
              <a:ext cx="45975" cy="36650"/>
            </a:xfrm>
            <a:custGeom>
              <a:avLst/>
              <a:gdLst/>
              <a:ahLst/>
              <a:cxnLst/>
              <a:rect l="l" t="t" r="r" b="b"/>
              <a:pathLst>
                <a:path w="1839" h="1466" extrusionOk="0">
                  <a:moveTo>
                    <a:pt x="675" y="0"/>
                  </a:moveTo>
                  <a:cubicBezTo>
                    <a:pt x="303" y="0"/>
                    <a:pt x="1" y="302"/>
                    <a:pt x="1" y="791"/>
                  </a:cubicBezTo>
                  <a:cubicBezTo>
                    <a:pt x="1" y="1163"/>
                    <a:pt x="303" y="1466"/>
                    <a:pt x="675" y="1466"/>
                  </a:cubicBezTo>
                  <a:lnTo>
                    <a:pt x="1071" y="1466"/>
                  </a:lnTo>
                  <a:cubicBezTo>
                    <a:pt x="1466" y="1466"/>
                    <a:pt x="1839" y="1163"/>
                    <a:pt x="1839" y="791"/>
                  </a:cubicBezTo>
                  <a:cubicBezTo>
                    <a:pt x="1839" y="302"/>
                    <a:pt x="1466" y="0"/>
                    <a:pt x="10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" name="Google Shape;92;p2"/>
          <p:cNvGrpSpPr/>
          <p:nvPr/>
        </p:nvGrpSpPr>
        <p:grpSpPr>
          <a:xfrm rot="410726">
            <a:off x="8306109" y="926375"/>
            <a:ext cx="671663" cy="673538"/>
            <a:chOff x="1474000" y="3672875"/>
            <a:chExt cx="492050" cy="495800"/>
          </a:xfrm>
        </p:grpSpPr>
        <p:sp>
          <p:nvSpPr>
            <p:cNvPr id="93" name="Google Shape;93;p2"/>
            <p:cNvSpPr/>
            <p:nvPr/>
          </p:nvSpPr>
          <p:spPr>
            <a:xfrm>
              <a:off x="1503075" y="3672875"/>
              <a:ext cx="433900" cy="460075"/>
            </a:xfrm>
            <a:custGeom>
              <a:avLst/>
              <a:gdLst/>
              <a:ahLst/>
              <a:cxnLst/>
              <a:rect l="l" t="t" r="r" b="b"/>
              <a:pathLst>
                <a:path w="17356" h="18403" extrusionOk="0">
                  <a:moveTo>
                    <a:pt x="7957" y="1"/>
                  </a:moveTo>
                  <a:lnTo>
                    <a:pt x="1" y="12214"/>
                  </a:lnTo>
                  <a:cubicBezTo>
                    <a:pt x="94" y="12401"/>
                    <a:pt x="187" y="12680"/>
                    <a:pt x="303" y="12889"/>
                  </a:cubicBezTo>
                  <a:cubicBezTo>
                    <a:pt x="1839" y="16076"/>
                    <a:pt x="5235" y="18403"/>
                    <a:pt x="8725" y="18403"/>
                  </a:cubicBezTo>
                  <a:cubicBezTo>
                    <a:pt x="12307" y="18310"/>
                    <a:pt x="15611" y="15983"/>
                    <a:pt x="17053" y="12796"/>
                  </a:cubicBezTo>
                  <a:cubicBezTo>
                    <a:pt x="17170" y="12494"/>
                    <a:pt x="17263" y="12307"/>
                    <a:pt x="17356" y="12098"/>
                  </a:cubicBezTo>
                  <a:lnTo>
                    <a:pt x="940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1474000" y="3960775"/>
              <a:ext cx="492050" cy="207900"/>
            </a:xfrm>
            <a:custGeom>
              <a:avLst/>
              <a:gdLst/>
              <a:ahLst/>
              <a:cxnLst/>
              <a:rect l="l" t="t" r="r" b="b"/>
              <a:pathLst>
                <a:path w="19682" h="8316" extrusionOk="0">
                  <a:moveTo>
                    <a:pt x="17751" y="0"/>
                  </a:moveTo>
                  <a:cubicBezTo>
                    <a:pt x="15611" y="2141"/>
                    <a:pt x="12889" y="3886"/>
                    <a:pt x="9795" y="4072"/>
                  </a:cubicBezTo>
                  <a:cubicBezTo>
                    <a:pt x="9524" y="4099"/>
                    <a:pt x="9250" y="4113"/>
                    <a:pt x="8975" y="4113"/>
                  </a:cubicBezTo>
                  <a:cubicBezTo>
                    <a:pt x="7172" y="4113"/>
                    <a:pt x="5319" y="3518"/>
                    <a:pt x="3886" y="2327"/>
                  </a:cubicBezTo>
                  <a:cubicBezTo>
                    <a:pt x="3397" y="1955"/>
                    <a:pt x="2420" y="303"/>
                    <a:pt x="1745" y="303"/>
                  </a:cubicBezTo>
                  <a:cubicBezTo>
                    <a:pt x="768" y="396"/>
                    <a:pt x="1" y="2327"/>
                    <a:pt x="94" y="3118"/>
                  </a:cubicBezTo>
                  <a:cubicBezTo>
                    <a:pt x="187" y="3699"/>
                    <a:pt x="582" y="4072"/>
                    <a:pt x="885" y="4560"/>
                  </a:cubicBezTo>
                  <a:cubicBezTo>
                    <a:pt x="2979" y="6906"/>
                    <a:pt x="6091" y="8315"/>
                    <a:pt x="9252" y="8315"/>
                  </a:cubicBezTo>
                  <a:cubicBezTo>
                    <a:pt x="9883" y="8315"/>
                    <a:pt x="10517" y="8259"/>
                    <a:pt x="11144" y="8143"/>
                  </a:cubicBezTo>
                  <a:cubicBezTo>
                    <a:pt x="14843" y="7561"/>
                    <a:pt x="18216" y="4956"/>
                    <a:pt x="19682" y="1559"/>
                  </a:cubicBezTo>
                  <a:cubicBezTo>
                    <a:pt x="19007" y="978"/>
                    <a:pt x="18426" y="489"/>
                    <a:pt x="177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1566475" y="3920950"/>
              <a:ext cx="52500" cy="53425"/>
            </a:xfrm>
            <a:custGeom>
              <a:avLst/>
              <a:gdLst/>
              <a:ahLst/>
              <a:cxnLst/>
              <a:rect l="l" t="t" r="r" b="b"/>
              <a:pathLst>
                <a:path w="2100" h="2137" extrusionOk="0">
                  <a:moveTo>
                    <a:pt x="1346" y="1"/>
                  </a:moveTo>
                  <a:cubicBezTo>
                    <a:pt x="1193" y="1"/>
                    <a:pt x="1045" y="71"/>
                    <a:pt x="954" y="244"/>
                  </a:cubicBezTo>
                  <a:cubicBezTo>
                    <a:pt x="675" y="640"/>
                    <a:pt x="466" y="1012"/>
                    <a:pt x="280" y="1314"/>
                  </a:cubicBezTo>
                  <a:cubicBezTo>
                    <a:pt x="0" y="1726"/>
                    <a:pt x="360" y="2137"/>
                    <a:pt x="727" y="2137"/>
                  </a:cubicBezTo>
                  <a:cubicBezTo>
                    <a:pt x="879" y="2137"/>
                    <a:pt x="1032" y="2066"/>
                    <a:pt x="1141" y="1896"/>
                  </a:cubicBezTo>
                  <a:cubicBezTo>
                    <a:pt x="1350" y="1500"/>
                    <a:pt x="1629" y="1128"/>
                    <a:pt x="1839" y="733"/>
                  </a:cubicBezTo>
                  <a:cubicBezTo>
                    <a:pt x="2100" y="390"/>
                    <a:pt x="1708" y="1"/>
                    <a:pt x="134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1648475" y="3965400"/>
              <a:ext cx="31450" cy="46575"/>
            </a:xfrm>
            <a:custGeom>
              <a:avLst/>
              <a:gdLst/>
              <a:ahLst/>
              <a:cxnLst/>
              <a:rect l="l" t="t" r="r" b="b"/>
              <a:pathLst>
                <a:path w="1258" h="1863" extrusionOk="0">
                  <a:moveTo>
                    <a:pt x="727" y="1"/>
                  </a:moveTo>
                  <a:cubicBezTo>
                    <a:pt x="489" y="1"/>
                    <a:pt x="283" y="167"/>
                    <a:pt x="187" y="397"/>
                  </a:cubicBezTo>
                  <a:cubicBezTo>
                    <a:pt x="187" y="700"/>
                    <a:pt x="94" y="886"/>
                    <a:pt x="94" y="1188"/>
                  </a:cubicBezTo>
                  <a:cubicBezTo>
                    <a:pt x="1" y="1467"/>
                    <a:pt x="94" y="1770"/>
                    <a:pt x="396" y="1863"/>
                  </a:cubicBezTo>
                  <a:cubicBezTo>
                    <a:pt x="676" y="1863"/>
                    <a:pt x="1071" y="1770"/>
                    <a:pt x="1071" y="1467"/>
                  </a:cubicBezTo>
                  <a:cubicBezTo>
                    <a:pt x="1164" y="1188"/>
                    <a:pt x="1164" y="886"/>
                    <a:pt x="1164" y="700"/>
                  </a:cubicBezTo>
                  <a:cubicBezTo>
                    <a:pt x="1257" y="397"/>
                    <a:pt x="1164" y="118"/>
                    <a:pt x="885" y="25"/>
                  </a:cubicBezTo>
                  <a:cubicBezTo>
                    <a:pt x="831" y="8"/>
                    <a:pt x="778" y="1"/>
                    <a:pt x="72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1733400" y="3972375"/>
              <a:ext cx="29100" cy="46575"/>
            </a:xfrm>
            <a:custGeom>
              <a:avLst/>
              <a:gdLst/>
              <a:ahLst/>
              <a:cxnLst/>
              <a:rect l="l" t="t" r="r" b="b"/>
              <a:pathLst>
                <a:path w="1164" h="1863" extrusionOk="0">
                  <a:moveTo>
                    <a:pt x="544" y="1"/>
                  </a:moveTo>
                  <a:cubicBezTo>
                    <a:pt x="495" y="1"/>
                    <a:pt x="445" y="9"/>
                    <a:pt x="396" y="25"/>
                  </a:cubicBezTo>
                  <a:cubicBezTo>
                    <a:pt x="93" y="118"/>
                    <a:pt x="0" y="421"/>
                    <a:pt x="0" y="607"/>
                  </a:cubicBezTo>
                  <a:cubicBezTo>
                    <a:pt x="93" y="909"/>
                    <a:pt x="93" y="1188"/>
                    <a:pt x="187" y="1491"/>
                  </a:cubicBezTo>
                  <a:cubicBezTo>
                    <a:pt x="187" y="1770"/>
                    <a:pt x="582" y="1863"/>
                    <a:pt x="768" y="1863"/>
                  </a:cubicBezTo>
                  <a:cubicBezTo>
                    <a:pt x="1071" y="1770"/>
                    <a:pt x="1164" y="1491"/>
                    <a:pt x="1164" y="1188"/>
                  </a:cubicBezTo>
                  <a:cubicBezTo>
                    <a:pt x="1164" y="909"/>
                    <a:pt x="1071" y="607"/>
                    <a:pt x="1071" y="421"/>
                  </a:cubicBezTo>
                  <a:cubicBezTo>
                    <a:pt x="994" y="171"/>
                    <a:pt x="775" y="1"/>
                    <a:pt x="54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1810750" y="3944875"/>
              <a:ext cx="39000" cy="50300"/>
            </a:xfrm>
            <a:custGeom>
              <a:avLst/>
              <a:gdLst/>
              <a:ahLst/>
              <a:cxnLst/>
              <a:rect l="l" t="t" r="r" b="b"/>
              <a:pathLst>
                <a:path w="1560" h="2012" extrusionOk="0">
                  <a:moveTo>
                    <a:pt x="627" y="0"/>
                  </a:moveTo>
                  <a:cubicBezTo>
                    <a:pt x="517" y="0"/>
                    <a:pt x="403" y="22"/>
                    <a:pt x="303" y="55"/>
                  </a:cubicBezTo>
                  <a:cubicBezTo>
                    <a:pt x="94" y="264"/>
                    <a:pt x="0" y="543"/>
                    <a:pt x="94" y="753"/>
                  </a:cubicBezTo>
                  <a:cubicBezTo>
                    <a:pt x="303" y="1125"/>
                    <a:pt x="396" y="1427"/>
                    <a:pt x="582" y="1707"/>
                  </a:cubicBezTo>
                  <a:cubicBezTo>
                    <a:pt x="643" y="1904"/>
                    <a:pt x="832" y="2012"/>
                    <a:pt x="1008" y="2012"/>
                  </a:cubicBezTo>
                  <a:cubicBezTo>
                    <a:pt x="1102" y="2012"/>
                    <a:pt x="1192" y="1981"/>
                    <a:pt x="1257" y="1916"/>
                  </a:cubicBezTo>
                  <a:cubicBezTo>
                    <a:pt x="1559" y="1800"/>
                    <a:pt x="1559" y="1521"/>
                    <a:pt x="1466" y="1218"/>
                  </a:cubicBezTo>
                  <a:cubicBezTo>
                    <a:pt x="1373" y="939"/>
                    <a:pt x="1164" y="543"/>
                    <a:pt x="1071" y="264"/>
                  </a:cubicBezTo>
                  <a:cubicBezTo>
                    <a:pt x="1011" y="70"/>
                    <a:pt x="826" y="0"/>
                    <a:pt x="62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1777025" y="3839800"/>
              <a:ext cx="31425" cy="55850"/>
            </a:xfrm>
            <a:custGeom>
              <a:avLst/>
              <a:gdLst/>
              <a:ahLst/>
              <a:cxnLst/>
              <a:rect l="l" t="t" r="r" b="b"/>
              <a:pathLst>
                <a:path w="1257" h="2234" extrusionOk="0">
                  <a:moveTo>
                    <a:pt x="582" y="1"/>
                  </a:moveTo>
                  <a:cubicBezTo>
                    <a:pt x="279" y="1"/>
                    <a:pt x="0" y="187"/>
                    <a:pt x="93" y="489"/>
                  </a:cubicBezTo>
                  <a:cubicBezTo>
                    <a:pt x="93" y="978"/>
                    <a:pt x="93" y="1350"/>
                    <a:pt x="186" y="1745"/>
                  </a:cubicBezTo>
                  <a:cubicBezTo>
                    <a:pt x="186" y="2048"/>
                    <a:pt x="396" y="2234"/>
                    <a:pt x="675" y="2234"/>
                  </a:cubicBezTo>
                  <a:cubicBezTo>
                    <a:pt x="977" y="2234"/>
                    <a:pt x="1256" y="2048"/>
                    <a:pt x="1256" y="1745"/>
                  </a:cubicBezTo>
                  <a:cubicBezTo>
                    <a:pt x="1163" y="1350"/>
                    <a:pt x="1163" y="978"/>
                    <a:pt x="1070" y="489"/>
                  </a:cubicBezTo>
                  <a:cubicBezTo>
                    <a:pt x="1070" y="187"/>
                    <a:pt x="861" y="1"/>
                    <a:pt x="5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1667675" y="3877900"/>
              <a:ext cx="32025" cy="42750"/>
            </a:xfrm>
            <a:custGeom>
              <a:avLst/>
              <a:gdLst/>
              <a:ahLst/>
              <a:cxnLst/>
              <a:rect l="l" t="t" r="r" b="b"/>
              <a:pathLst>
                <a:path w="1281" h="1710" extrusionOk="0">
                  <a:moveTo>
                    <a:pt x="665" y="0"/>
                  </a:moveTo>
                  <a:cubicBezTo>
                    <a:pt x="454" y="0"/>
                    <a:pt x="280" y="105"/>
                    <a:pt x="210" y="314"/>
                  </a:cubicBezTo>
                  <a:cubicBezTo>
                    <a:pt x="210" y="617"/>
                    <a:pt x="210" y="803"/>
                    <a:pt x="117" y="989"/>
                  </a:cubicBezTo>
                  <a:cubicBezTo>
                    <a:pt x="1" y="1292"/>
                    <a:pt x="210" y="1571"/>
                    <a:pt x="489" y="1687"/>
                  </a:cubicBezTo>
                  <a:cubicBezTo>
                    <a:pt x="523" y="1702"/>
                    <a:pt x="562" y="1709"/>
                    <a:pt x="603" y="1709"/>
                  </a:cubicBezTo>
                  <a:cubicBezTo>
                    <a:pt x="811" y="1709"/>
                    <a:pt x="1071" y="1525"/>
                    <a:pt x="1071" y="1292"/>
                  </a:cubicBezTo>
                  <a:cubicBezTo>
                    <a:pt x="1164" y="1105"/>
                    <a:pt x="1164" y="803"/>
                    <a:pt x="1280" y="617"/>
                  </a:cubicBezTo>
                  <a:cubicBezTo>
                    <a:pt x="1280" y="314"/>
                    <a:pt x="1164" y="35"/>
                    <a:pt x="885" y="35"/>
                  </a:cubicBezTo>
                  <a:cubicBezTo>
                    <a:pt x="809" y="12"/>
                    <a:pt x="735" y="0"/>
                    <a:pt x="66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1706650" y="3776125"/>
              <a:ext cx="26775" cy="47275"/>
            </a:xfrm>
            <a:custGeom>
              <a:avLst/>
              <a:gdLst/>
              <a:ahLst/>
              <a:cxnLst/>
              <a:rect l="l" t="t" r="r" b="b"/>
              <a:pathLst>
                <a:path w="1071" h="1891" extrusionOk="0">
                  <a:moveTo>
                    <a:pt x="535" y="0"/>
                  </a:moveTo>
                  <a:cubicBezTo>
                    <a:pt x="268" y="0"/>
                    <a:pt x="0" y="175"/>
                    <a:pt x="0" y="524"/>
                  </a:cubicBezTo>
                  <a:lnTo>
                    <a:pt x="0" y="1384"/>
                  </a:lnTo>
                  <a:cubicBezTo>
                    <a:pt x="0" y="1722"/>
                    <a:pt x="268" y="1890"/>
                    <a:pt x="535" y="1890"/>
                  </a:cubicBezTo>
                  <a:cubicBezTo>
                    <a:pt x="803" y="1890"/>
                    <a:pt x="1070" y="1722"/>
                    <a:pt x="1070" y="1384"/>
                  </a:cubicBezTo>
                  <a:lnTo>
                    <a:pt x="1070" y="524"/>
                  </a:lnTo>
                  <a:cubicBezTo>
                    <a:pt x="1070" y="175"/>
                    <a:pt x="803" y="0"/>
                    <a:pt x="53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2" name="Google Shape;102;p2"/>
          <p:cNvGrpSpPr/>
          <p:nvPr/>
        </p:nvGrpSpPr>
        <p:grpSpPr>
          <a:xfrm rot="-789270">
            <a:off x="189870" y="117652"/>
            <a:ext cx="783145" cy="1083726"/>
            <a:chOff x="5709775" y="2441350"/>
            <a:chExt cx="700850" cy="908350"/>
          </a:xfrm>
        </p:grpSpPr>
        <p:sp>
          <p:nvSpPr>
            <p:cNvPr id="103" name="Google Shape;103;p2"/>
            <p:cNvSpPr/>
            <p:nvPr/>
          </p:nvSpPr>
          <p:spPr>
            <a:xfrm>
              <a:off x="6044200" y="2441350"/>
              <a:ext cx="366425" cy="341725"/>
            </a:xfrm>
            <a:custGeom>
              <a:avLst/>
              <a:gdLst/>
              <a:ahLst/>
              <a:cxnLst/>
              <a:rect l="l" t="t" r="r" b="b"/>
              <a:pathLst>
                <a:path w="14657" h="13669" extrusionOk="0">
                  <a:moveTo>
                    <a:pt x="8510" y="1"/>
                  </a:moveTo>
                  <a:cubicBezTo>
                    <a:pt x="8081" y="1"/>
                    <a:pt x="7753" y="439"/>
                    <a:pt x="7561" y="780"/>
                  </a:cubicBezTo>
                  <a:cubicBezTo>
                    <a:pt x="6700" y="2339"/>
                    <a:pt x="5816" y="3781"/>
                    <a:pt x="4955" y="5340"/>
                  </a:cubicBezTo>
                  <a:cubicBezTo>
                    <a:pt x="4955" y="4479"/>
                    <a:pt x="5048" y="3502"/>
                    <a:pt x="5048" y="2618"/>
                  </a:cubicBezTo>
                  <a:cubicBezTo>
                    <a:pt x="5005" y="2614"/>
                    <a:pt x="4962" y="2612"/>
                    <a:pt x="4919" y="2612"/>
                  </a:cubicBezTo>
                  <a:cubicBezTo>
                    <a:pt x="4004" y="2612"/>
                    <a:pt x="3291" y="3545"/>
                    <a:pt x="3024" y="4479"/>
                  </a:cubicBezTo>
                  <a:cubicBezTo>
                    <a:pt x="2815" y="5433"/>
                    <a:pt x="2908" y="6410"/>
                    <a:pt x="2815" y="7387"/>
                  </a:cubicBezTo>
                  <a:cubicBezTo>
                    <a:pt x="2815" y="7666"/>
                    <a:pt x="2722" y="7969"/>
                    <a:pt x="2536" y="7969"/>
                  </a:cubicBezTo>
                  <a:cubicBezTo>
                    <a:pt x="2484" y="7993"/>
                    <a:pt x="2433" y="8004"/>
                    <a:pt x="2386" y="8004"/>
                  </a:cubicBezTo>
                  <a:cubicBezTo>
                    <a:pt x="2073" y="8004"/>
                    <a:pt x="1874" y="7521"/>
                    <a:pt x="1954" y="7178"/>
                  </a:cubicBezTo>
                  <a:cubicBezTo>
                    <a:pt x="2047" y="6898"/>
                    <a:pt x="2233" y="6410"/>
                    <a:pt x="2047" y="6107"/>
                  </a:cubicBezTo>
                  <a:cubicBezTo>
                    <a:pt x="1913" y="5900"/>
                    <a:pt x="1704" y="5804"/>
                    <a:pt x="1489" y="5804"/>
                  </a:cubicBezTo>
                  <a:cubicBezTo>
                    <a:pt x="1222" y="5804"/>
                    <a:pt x="946" y="5953"/>
                    <a:pt x="791" y="6224"/>
                  </a:cubicBezTo>
                  <a:cubicBezTo>
                    <a:pt x="489" y="6596"/>
                    <a:pt x="489" y="7085"/>
                    <a:pt x="489" y="7573"/>
                  </a:cubicBezTo>
                  <a:cubicBezTo>
                    <a:pt x="489" y="9411"/>
                    <a:pt x="0" y="11923"/>
                    <a:pt x="489" y="13668"/>
                  </a:cubicBezTo>
                  <a:cubicBezTo>
                    <a:pt x="1163" y="13575"/>
                    <a:pt x="1861" y="13389"/>
                    <a:pt x="2536" y="13389"/>
                  </a:cubicBezTo>
                  <a:cubicBezTo>
                    <a:pt x="3232" y="13464"/>
                    <a:pt x="3883" y="13601"/>
                    <a:pt x="4513" y="13601"/>
                  </a:cubicBezTo>
                  <a:cubicBezTo>
                    <a:pt x="4661" y="13601"/>
                    <a:pt x="4809" y="13593"/>
                    <a:pt x="4955" y="13575"/>
                  </a:cubicBezTo>
                  <a:cubicBezTo>
                    <a:pt x="5723" y="13482"/>
                    <a:pt x="6514" y="13087"/>
                    <a:pt x="6886" y="12412"/>
                  </a:cubicBezTo>
                  <a:cubicBezTo>
                    <a:pt x="7189" y="11644"/>
                    <a:pt x="6700" y="10667"/>
                    <a:pt x="5932" y="10574"/>
                  </a:cubicBezTo>
                  <a:cubicBezTo>
                    <a:pt x="5630" y="10574"/>
                    <a:pt x="5234" y="10760"/>
                    <a:pt x="4955" y="10877"/>
                  </a:cubicBezTo>
                  <a:cubicBezTo>
                    <a:pt x="4560" y="10877"/>
                    <a:pt x="4188" y="10760"/>
                    <a:pt x="4071" y="10481"/>
                  </a:cubicBezTo>
                  <a:cubicBezTo>
                    <a:pt x="3978" y="10295"/>
                    <a:pt x="4071" y="9993"/>
                    <a:pt x="4281" y="9806"/>
                  </a:cubicBezTo>
                  <a:cubicBezTo>
                    <a:pt x="4798" y="8986"/>
                    <a:pt x="5767" y="8507"/>
                    <a:pt x="6716" y="8507"/>
                  </a:cubicBezTo>
                  <a:cubicBezTo>
                    <a:pt x="7004" y="8507"/>
                    <a:pt x="7290" y="8551"/>
                    <a:pt x="7561" y="8643"/>
                  </a:cubicBezTo>
                  <a:cubicBezTo>
                    <a:pt x="8259" y="8829"/>
                    <a:pt x="8724" y="9225"/>
                    <a:pt x="9422" y="9318"/>
                  </a:cubicBezTo>
                  <a:cubicBezTo>
                    <a:pt x="9479" y="9327"/>
                    <a:pt x="9538" y="9331"/>
                    <a:pt x="9598" y="9331"/>
                  </a:cubicBezTo>
                  <a:cubicBezTo>
                    <a:pt x="10148" y="9331"/>
                    <a:pt x="10780" y="8958"/>
                    <a:pt x="10864" y="8434"/>
                  </a:cubicBezTo>
                  <a:cubicBezTo>
                    <a:pt x="10957" y="7759"/>
                    <a:pt x="10190" y="7271"/>
                    <a:pt x="9608" y="7085"/>
                  </a:cubicBezTo>
                  <a:cubicBezTo>
                    <a:pt x="8933" y="6898"/>
                    <a:pt x="8142" y="6689"/>
                    <a:pt x="7956" y="6107"/>
                  </a:cubicBezTo>
                  <a:cubicBezTo>
                    <a:pt x="9422" y="5921"/>
                    <a:pt x="10957" y="5642"/>
                    <a:pt x="12516" y="5433"/>
                  </a:cubicBezTo>
                  <a:cubicBezTo>
                    <a:pt x="13098" y="5433"/>
                    <a:pt x="13679" y="5247"/>
                    <a:pt x="14075" y="4851"/>
                  </a:cubicBezTo>
                  <a:cubicBezTo>
                    <a:pt x="14656" y="4084"/>
                    <a:pt x="13958" y="2827"/>
                    <a:pt x="13098" y="2525"/>
                  </a:cubicBezTo>
                  <a:cubicBezTo>
                    <a:pt x="12814" y="2444"/>
                    <a:pt x="12532" y="2410"/>
                    <a:pt x="12253" y="2410"/>
                  </a:cubicBezTo>
                  <a:cubicBezTo>
                    <a:pt x="11572" y="2410"/>
                    <a:pt x="10910" y="2613"/>
                    <a:pt x="10283" y="2827"/>
                  </a:cubicBezTo>
                  <a:cubicBezTo>
                    <a:pt x="9515" y="3106"/>
                    <a:pt x="8840" y="3316"/>
                    <a:pt x="8049" y="3502"/>
                  </a:cubicBezTo>
                  <a:cubicBezTo>
                    <a:pt x="7863" y="2920"/>
                    <a:pt x="8445" y="2246"/>
                    <a:pt x="8840" y="1664"/>
                  </a:cubicBezTo>
                  <a:cubicBezTo>
                    <a:pt x="9306" y="1176"/>
                    <a:pt x="9306" y="105"/>
                    <a:pt x="8631" y="12"/>
                  </a:cubicBezTo>
                  <a:cubicBezTo>
                    <a:pt x="8590" y="5"/>
                    <a:pt x="8550" y="1"/>
                    <a:pt x="851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5709775" y="2465725"/>
              <a:ext cx="342000" cy="301325"/>
            </a:xfrm>
            <a:custGeom>
              <a:avLst/>
              <a:gdLst/>
              <a:ahLst/>
              <a:cxnLst/>
              <a:rect l="l" t="t" r="r" b="b"/>
              <a:pathLst>
                <a:path w="13680" h="12053" extrusionOk="0">
                  <a:moveTo>
                    <a:pt x="1158" y="0"/>
                  </a:moveTo>
                  <a:cubicBezTo>
                    <a:pt x="949" y="0"/>
                    <a:pt x="749" y="60"/>
                    <a:pt x="582" y="201"/>
                  </a:cubicBezTo>
                  <a:cubicBezTo>
                    <a:pt x="0" y="689"/>
                    <a:pt x="117" y="1550"/>
                    <a:pt x="396" y="2225"/>
                  </a:cubicBezTo>
                  <a:cubicBezTo>
                    <a:pt x="884" y="3597"/>
                    <a:pt x="1862" y="4760"/>
                    <a:pt x="3118" y="5435"/>
                  </a:cubicBezTo>
                  <a:cubicBezTo>
                    <a:pt x="3490" y="5621"/>
                    <a:pt x="3979" y="5923"/>
                    <a:pt x="3885" y="6412"/>
                  </a:cubicBezTo>
                  <a:cubicBezTo>
                    <a:pt x="3809" y="6642"/>
                    <a:pt x="3465" y="6808"/>
                    <a:pt x="3189" y="6808"/>
                  </a:cubicBezTo>
                  <a:cubicBezTo>
                    <a:pt x="3130" y="6808"/>
                    <a:pt x="3074" y="6801"/>
                    <a:pt x="3025" y="6784"/>
                  </a:cubicBezTo>
                  <a:cubicBezTo>
                    <a:pt x="2708" y="6784"/>
                    <a:pt x="2451" y="6665"/>
                    <a:pt x="2171" y="6665"/>
                  </a:cubicBezTo>
                  <a:cubicBezTo>
                    <a:pt x="2101" y="6665"/>
                    <a:pt x="2029" y="6673"/>
                    <a:pt x="1955" y="6691"/>
                  </a:cubicBezTo>
                  <a:cubicBezTo>
                    <a:pt x="1164" y="6784"/>
                    <a:pt x="791" y="7854"/>
                    <a:pt x="1164" y="8529"/>
                  </a:cubicBezTo>
                  <a:cubicBezTo>
                    <a:pt x="1512" y="9124"/>
                    <a:pt x="2241" y="9429"/>
                    <a:pt x="2935" y="9429"/>
                  </a:cubicBezTo>
                  <a:cubicBezTo>
                    <a:pt x="3028" y="9429"/>
                    <a:pt x="3120" y="9424"/>
                    <a:pt x="3211" y="9413"/>
                  </a:cubicBezTo>
                  <a:cubicBezTo>
                    <a:pt x="3979" y="9413"/>
                    <a:pt x="4769" y="9111"/>
                    <a:pt x="5537" y="8924"/>
                  </a:cubicBezTo>
                  <a:cubicBezTo>
                    <a:pt x="5819" y="8871"/>
                    <a:pt x="6101" y="8817"/>
                    <a:pt x="6379" y="8817"/>
                  </a:cubicBezTo>
                  <a:cubicBezTo>
                    <a:pt x="6582" y="8817"/>
                    <a:pt x="6783" y="8846"/>
                    <a:pt x="6980" y="8924"/>
                  </a:cubicBezTo>
                  <a:cubicBezTo>
                    <a:pt x="7375" y="9204"/>
                    <a:pt x="7561" y="9902"/>
                    <a:pt x="7189" y="10181"/>
                  </a:cubicBezTo>
                  <a:cubicBezTo>
                    <a:pt x="7065" y="10275"/>
                    <a:pt x="6914" y="10302"/>
                    <a:pt x="6750" y="10302"/>
                  </a:cubicBezTo>
                  <a:cubicBezTo>
                    <a:pt x="6545" y="10302"/>
                    <a:pt x="6319" y="10261"/>
                    <a:pt x="6101" y="10261"/>
                  </a:cubicBezTo>
                  <a:cubicBezTo>
                    <a:pt x="5936" y="10261"/>
                    <a:pt x="5775" y="10284"/>
                    <a:pt x="5630" y="10367"/>
                  </a:cubicBezTo>
                  <a:cubicBezTo>
                    <a:pt x="5142" y="10576"/>
                    <a:pt x="5049" y="11251"/>
                    <a:pt x="5444" y="11646"/>
                  </a:cubicBezTo>
                  <a:cubicBezTo>
                    <a:pt x="5729" y="11931"/>
                    <a:pt x="6135" y="12052"/>
                    <a:pt x="6529" y="12052"/>
                  </a:cubicBezTo>
                  <a:cubicBezTo>
                    <a:pt x="6651" y="12052"/>
                    <a:pt x="6771" y="12041"/>
                    <a:pt x="6887" y="12019"/>
                  </a:cubicBezTo>
                  <a:cubicBezTo>
                    <a:pt x="7375" y="12019"/>
                    <a:pt x="7864" y="11739"/>
                    <a:pt x="8445" y="11646"/>
                  </a:cubicBezTo>
                  <a:cubicBezTo>
                    <a:pt x="8736" y="11542"/>
                    <a:pt x="9073" y="11489"/>
                    <a:pt x="9411" y="11489"/>
                  </a:cubicBezTo>
                  <a:cubicBezTo>
                    <a:pt x="9748" y="11489"/>
                    <a:pt x="10085" y="11542"/>
                    <a:pt x="10376" y="11646"/>
                  </a:cubicBezTo>
                  <a:cubicBezTo>
                    <a:pt x="10609" y="11718"/>
                    <a:pt x="11171" y="12023"/>
                    <a:pt x="11556" y="12023"/>
                  </a:cubicBezTo>
                  <a:cubicBezTo>
                    <a:pt x="11672" y="12023"/>
                    <a:pt x="11772" y="11995"/>
                    <a:pt x="11842" y="11926"/>
                  </a:cubicBezTo>
                  <a:cubicBezTo>
                    <a:pt x="12028" y="11832"/>
                    <a:pt x="12028" y="10762"/>
                    <a:pt x="12121" y="10367"/>
                  </a:cubicBezTo>
                  <a:cubicBezTo>
                    <a:pt x="12330" y="9902"/>
                    <a:pt x="12702" y="9413"/>
                    <a:pt x="13005" y="9018"/>
                  </a:cubicBezTo>
                  <a:cubicBezTo>
                    <a:pt x="13377" y="8343"/>
                    <a:pt x="13680" y="7668"/>
                    <a:pt x="13493" y="6877"/>
                  </a:cubicBezTo>
                  <a:cubicBezTo>
                    <a:pt x="13406" y="6370"/>
                    <a:pt x="12845" y="5968"/>
                    <a:pt x="12325" y="5968"/>
                  </a:cubicBezTo>
                  <a:cubicBezTo>
                    <a:pt x="12153" y="5968"/>
                    <a:pt x="11986" y="6012"/>
                    <a:pt x="11842" y="6110"/>
                  </a:cubicBezTo>
                  <a:cubicBezTo>
                    <a:pt x="11446" y="6412"/>
                    <a:pt x="11260" y="7180"/>
                    <a:pt x="10679" y="7180"/>
                  </a:cubicBezTo>
                  <a:cubicBezTo>
                    <a:pt x="10190" y="7180"/>
                    <a:pt x="9888" y="6505"/>
                    <a:pt x="10097" y="6017"/>
                  </a:cubicBezTo>
                  <a:cubicBezTo>
                    <a:pt x="10283" y="5621"/>
                    <a:pt x="10679" y="5249"/>
                    <a:pt x="10958" y="4853"/>
                  </a:cubicBezTo>
                  <a:cubicBezTo>
                    <a:pt x="11260" y="4458"/>
                    <a:pt x="11446" y="3876"/>
                    <a:pt x="11167" y="3504"/>
                  </a:cubicBezTo>
                  <a:cubicBezTo>
                    <a:pt x="10992" y="3329"/>
                    <a:pt x="10781" y="3250"/>
                    <a:pt x="10558" y="3250"/>
                  </a:cubicBezTo>
                  <a:cubicBezTo>
                    <a:pt x="10276" y="3250"/>
                    <a:pt x="9974" y="3376"/>
                    <a:pt x="9701" y="3597"/>
                  </a:cubicBezTo>
                  <a:cubicBezTo>
                    <a:pt x="9306" y="3876"/>
                    <a:pt x="9120" y="4365"/>
                    <a:pt x="8631" y="4667"/>
                  </a:cubicBezTo>
                  <a:cubicBezTo>
                    <a:pt x="8406" y="4893"/>
                    <a:pt x="8104" y="5016"/>
                    <a:pt x="7813" y="5016"/>
                  </a:cubicBezTo>
                  <a:cubicBezTo>
                    <a:pt x="7623" y="5016"/>
                    <a:pt x="7438" y="4963"/>
                    <a:pt x="7282" y="4853"/>
                  </a:cubicBezTo>
                  <a:cubicBezTo>
                    <a:pt x="6887" y="4365"/>
                    <a:pt x="7096" y="3690"/>
                    <a:pt x="7468" y="3202"/>
                  </a:cubicBezTo>
                  <a:cubicBezTo>
                    <a:pt x="7864" y="2806"/>
                    <a:pt x="8259" y="2341"/>
                    <a:pt x="8259" y="1759"/>
                  </a:cubicBezTo>
                  <a:cubicBezTo>
                    <a:pt x="8155" y="1132"/>
                    <a:pt x="7599" y="768"/>
                    <a:pt x="6998" y="768"/>
                  </a:cubicBezTo>
                  <a:cubicBezTo>
                    <a:pt x="6930" y="768"/>
                    <a:pt x="6862" y="773"/>
                    <a:pt x="6793" y="782"/>
                  </a:cubicBezTo>
                  <a:cubicBezTo>
                    <a:pt x="6212" y="875"/>
                    <a:pt x="5723" y="1457"/>
                    <a:pt x="5444" y="2038"/>
                  </a:cubicBezTo>
                  <a:cubicBezTo>
                    <a:pt x="5235" y="2713"/>
                    <a:pt x="5235" y="3295"/>
                    <a:pt x="5235" y="3969"/>
                  </a:cubicBezTo>
                  <a:cubicBezTo>
                    <a:pt x="5126" y="3999"/>
                    <a:pt x="5020" y="4013"/>
                    <a:pt x="4916" y="4013"/>
                  </a:cubicBezTo>
                  <a:cubicBezTo>
                    <a:pt x="4284" y="4013"/>
                    <a:pt x="3750" y="3502"/>
                    <a:pt x="3490" y="2922"/>
                  </a:cubicBezTo>
                  <a:cubicBezTo>
                    <a:pt x="3118" y="2225"/>
                    <a:pt x="3025" y="1457"/>
                    <a:pt x="2536" y="782"/>
                  </a:cubicBezTo>
                  <a:cubicBezTo>
                    <a:pt x="2254" y="368"/>
                    <a:pt x="1677" y="0"/>
                    <a:pt x="115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5833650" y="2608575"/>
              <a:ext cx="218125" cy="271625"/>
            </a:xfrm>
            <a:custGeom>
              <a:avLst/>
              <a:gdLst/>
              <a:ahLst/>
              <a:cxnLst/>
              <a:rect l="l" t="t" r="r" b="b"/>
              <a:pathLst>
                <a:path w="8725" h="10865" extrusionOk="0">
                  <a:moveTo>
                    <a:pt x="1" y="0"/>
                  </a:moveTo>
                  <a:cubicBezTo>
                    <a:pt x="1071" y="582"/>
                    <a:pt x="2141" y="1280"/>
                    <a:pt x="3002" y="2047"/>
                  </a:cubicBezTo>
                  <a:cubicBezTo>
                    <a:pt x="3886" y="2722"/>
                    <a:pt x="4746" y="3606"/>
                    <a:pt x="5421" y="4467"/>
                  </a:cubicBezTo>
                  <a:cubicBezTo>
                    <a:pt x="6212" y="5444"/>
                    <a:pt x="6794" y="6398"/>
                    <a:pt x="7259" y="7468"/>
                  </a:cubicBezTo>
                  <a:cubicBezTo>
                    <a:pt x="7841" y="8538"/>
                    <a:pt x="8236" y="9701"/>
                    <a:pt x="8538" y="10864"/>
                  </a:cubicBezTo>
                  <a:cubicBezTo>
                    <a:pt x="8725" y="9701"/>
                    <a:pt x="8538" y="8352"/>
                    <a:pt x="8143" y="7189"/>
                  </a:cubicBezTo>
                  <a:cubicBezTo>
                    <a:pt x="7747" y="5932"/>
                    <a:pt x="7166" y="4769"/>
                    <a:pt x="6398" y="3792"/>
                  </a:cubicBezTo>
                  <a:cubicBezTo>
                    <a:pt x="5630" y="2815"/>
                    <a:pt x="4653" y="1954"/>
                    <a:pt x="3583" y="1280"/>
                  </a:cubicBezTo>
                  <a:cubicBezTo>
                    <a:pt x="2420" y="582"/>
                    <a:pt x="1257" y="116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6039550" y="2550400"/>
              <a:ext cx="220450" cy="329800"/>
            </a:xfrm>
            <a:custGeom>
              <a:avLst/>
              <a:gdLst/>
              <a:ahLst/>
              <a:cxnLst/>
              <a:rect l="l" t="t" r="r" b="b"/>
              <a:pathLst>
                <a:path w="8818" h="13192" extrusionOk="0">
                  <a:moveTo>
                    <a:pt x="8817" y="1"/>
                  </a:moveTo>
                  <a:lnTo>
                    <a:pt x="8817" y="1"/>
                  </a:lnTo>
                  <a:cubicBezTo>
                    <a:pt x="7468" y="303"/>
                    <a:pt x="6118" y="1071"/>
                    <a:pt x="5048" y="1955"/>
                  </a:cubicBezTo>
                  <a:cubicBezTo>
                    <a:pt x="3885" y="2816"/>
                    <a:pt x="2908" y="3886"/>
                    <a:pt x="2140" y="5049"/>
                  </a:cubicBezTo>
                  <a:cubicBezTo>
                    <a:pt x="1349" y="6305"/>
                    <a:pt x="768" y="7678"/>
                    <a:pt x="489" y="9027"/>
                  </a:cubicBezTo>
                  <a:cubicBezTo>
                    <a:pt x="93" y="10376"/>
                    <a:pt x="0" y="11842"/>
                    <a:pt x="186" y="13191"/>
                  </a:cubicBezTo>
                  <a:cubicBezTo>
                    <a:pt x="489" y="11842"/>
                    <a:pt x="884" y="10586"/>
                    <a:pt x="1349" y="9306"/>
                  </a:cubicBezTo>
                  <a:cubicBezTo>
                    <a:pt x="1838" y="8050"/>
                    <a:pt x="2419" y="6794"/>
                    <a:pt x="3094" y="5724"/>
                  </a:cubicBezTo>
                  <a:cubicBezTo>
                    <a:pt x="3885" y="4560"/>
                    <a:pt x="4746" y="3607"/>
                    <a:pt x="5630" y="2630"/>
                  </a:cubicBezTo>
                  <a:cubicBezTo>
                    <a:pt x="6584" y="1652"/>
                    <a:pt x="7654" y="792"/>
                    <a:pt x="881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5867375" y="2810250"/>
              <a:ext cx="346675" cy="539450"/>
            </a:xfrm>
            <a:custGeom>
              <a:avLst/>
              <a:gdLst/>
              <a:ahLst/>
              <a:cxnLst/>
              <a:rect l="l" t="t" r="r" b="b"/>
              <a:pathLst>
                <a:path w="13867" h="21578" extrusionOk="0">
                  <a:moveTo>
                    <a:pt x="6909" y="0"/>
                  </a:moveTo>
                  <a:cubicBezTo>
                    <a:pt x="4470" y="0"/>
                    <a:pt x="2052" y="1119"/>
                    <a:pt x="978" y="3379"/>
                  </a:cubicBezTo>
                  <a:cubicBezTo>
                    <a:pt x="1" y="5426"/>
                    <a:pt x="303" y="7939"/>
                    <a:pt x="1746" y="9683"/>
                  </a:cubicBezTo>
                  <a:cubicBezTo>
                    <a:pt x="3211" y="11335"/>
                    <a:pt x="5631" y="12103"/>
                    <a:pt x="7283" y="13568"/>
                  </a:cubicBezTo>
                  <a:cubicBezTo>
                    <a:pt x="6887" y="16569"/>
                    <a:pt x="6119" y="19850"/>
                    <a:pt x="9306" y="21501"/>
                  </a:cubicBezTo>
                  <a:cubicBezTo>
                    <a:pt x="9411" y="21554"/>
                    <a:pt x="9516" y="21577"/>
                    <a:pt x="9616" y="21577"/>
                  </a:cubicBezTo>
                  <a:cubicBezTo>
                    <a:pt x="10272" y="21577"/>
                    <a:pt x="10748" y="20576"/>
                    <a:pt x="9981" y="20152"/>
                  </a:cubicBezTo>
                  <a:cubicBezTo>
                    <a:pt x="8143" y="19268"/>
                    <a:pt x="8143" y="16849"/>
                    <a:pt x="8446" y="15104"/>
                  </a:cubicBezTo>
                  <a:cubicBezTo>
                    <a:pt x="8539" y="14732"/>
                    <a:pt x="8632" y="14429"/>
                    <a:pt x="8632" y="14150"/>
                  </a:cubicBezTo>
                  <a:cubicBezTo>
                    <a:pt x="10190" y="12684"/>
                    <a:pt x="11726" y="11126"/>
                    <a:pt x="12703" y="9288"/>
                  </a:cubicBezTo>
                  <a:cubicBezTo>
                    <a:pt x="13773" y="7171"/>
                    <a:pt x="13866" y="4542"/>
                    <a:pt x="12517" y="2611"/>
                  </a:cubicBezTo>
                  <a:cubicBezTo>
                    <a:pt x="11240" y="875"/>
                    <a:pt x="9066" y="0"/>
                    <a:pt x="690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5877275" y="2926125"/>
              <a:ext cx="276275" cy="55850"/>
            </a:xfrm>
            <a:custGeom>
              <a:avLst/>
              <a:gdLst/>
              <a:ahLst/>
              <a:cxnLst/>
              <a:rect l="l" t="t" r="r" b="b"/>
              <a:pathLst>
                <a:path w="11051" h="2234" extrusionOk="0">
                  <a:moveTo>
                    <a:pt x="11051" y="0"/>
                  </a:moveTo>
                  <a:lnTo>
                    <a:pt x="11051" y="0"/>
                  </a:lnTo>
                  <a:cubicBezTo>
                    <a:pt x="10074" y="303"/>
                    <a:pt x="9213" y="582"/>
                    <a:pt x="8236" y="791"/>
                  </a:cubicBezTo>
                  <a:cubicBezTo>
                    <a:pt x="7375" y="884"/>
                    <a:pt x="6491" y="977"/>
                    <a:pt x="5514" y="1070"/>
                  </a:cubicBezTo>
                  <a:cubicBezTo>
                    <a:pt x="4653" y="1070"/>
                    <a:pt x="3676" y="977"/>
                    <a:pt x="2815" y="884"/>
                  </a:cubicBezTo>
                  <a:cubicBezTo>
                    <a:pt x="1838" y="791"/>
                    <a:pt x="977" y="489"/>
                    <a:pt x="0" y="303"/>
                  </a:cubicBezTo>
                  <a:lnTo>
                    <a:pt x="0" y="303"/>
                  </a:lnTo>
                  <a:cubicBezTo>
                    <a:pt x="675" y="977"/>
                    <a:pt x="1652" y="1466"/>
                    <a:pt x="2606" y="1745"/>
                  </a:cubicBezTo>
                  <a:cubicBezTo>
                    <a:pt x="3490" y="2047"/>
                    <a:pt x="4560" y="2233"/>
                    <a:pt x="5514" y="2233"/>
                  </a:cubicBezTo>
                  <a:cubicBezTo>
                    <a:pt x="6584" y="2140"/>
                    <a:pt x="7561" y="1954"/>
                    <a:pt x="8538" y="1652"/>
                  </a:cubicBezTo>
                  <a:cubicBezTo>
                    <a:pt x="9492" y="1256"/>
                    <a:pt x="10376" y="675"/>
                    <a:pt x="1105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6032550" y="2974975"/>
              <a:ext cx="171600" cy="75050"/>
            </a:xfrm>
            <a:custGeom>
              <a:avLst/>
              <a:gdLst/>
              <a:ahLst/>
              <a:cxnLst/>
              <a:rect l="l" t="t" r="r" b="b"/>
              <a:pathLst>
                <a:path w="6864" h="3002" extrusionOk="0">
                  <a:moveTo>
                    <a:pt x="6771" y="0"/>
                  </a:moveTo>
                  <a:cubicBezTo>
                    <a:pt x="6398" y="582"/>
                    <a:pt x="5910" y="954"/>
                    <a:pt x="5421" y="1257"/>
                  </a:cubicBezTo>
                  <a:cubicBezTo>
                    <a:pt x="4933" y="1443"/>
                    <a:pt x="4351" y="1629"/>
                    <a:pt x="3770" y="1745"/>
                  </a:cubicBezTo>
                  <a:cubicBezTo>
                    <a:pt x="2606" y="2024"/>
                    <a:pt x="1257" y="2117"/>
                    <a:pt x="1" y="2606"/>
                  </a:cubicBezTo>
                  <a:cubicBezTo>
                    <a:pt x="676" y="2792"/>
                    <a:pt x="1350" y="2908"/>
                    <a:pt x="2025" y="3001"/>
                  </a:cubicBezTo>
                  <a:cubicBezTo>
                    <a:pt x="2606" y="3001"/>
                    <a:pt x="3281" y="3001"/>
                    <a:pt x="4072" y="2908"/>
                  </a:cubicBezTo>
                  <a:cubicBezTo>
                    <a:pt x="4747" y="2792"/>
                    <a:pt x="5421" y="2420"/>
                    <a:pt x="6003" y="1931"/>
                  </a:cubicBezTo>
                  <a:cubicBezTo>
                    <a:pt x="6491" y="1443"/>
                    <a:pt x="6864" y="675"/>
                    <a:pt x="677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5925550" y="3054650"/>
              <a:ext cx="167525" cy="45975"/>
            </a:xfrm>
            <a:custGeom>
              <a:avLst/>
              <a:gdLst/>
              <a:ahLst/>
              <a:cxnLst/>
              <a:rect l="l" t="t" r="r" b="b"/>
              <a:pathLst>
                <a:path w="6701" h="1839" extrusionOk="0">
                  <a:moveTo>
                    <a:pt x="0" y="0"/>
                  </a:moveTo>
                  <a:lnTo>
                    <a:pt x="0" y="0"/>
                  </a:lnTo>
                  <a:cubicBezTo>
                    <a:pt x="303" y="582"/>
                    <a:pt x="791" y="1071"/>
                    <a:pt x="1373" y="1350"/>
                  </a:cubicBezTo>
                  <a:cubicBezTo>
                    <a:pt x="1954" y="1652"/>
                    <a:pt x="2629" y="1838"/>
                    <a:pt x="3304" y="1838"/>
                  </a:cubicBezTo>
                  <a:cubicBezTo>
                    <a:pt x="3978" y="1838"/>
                    <a:pt x="4653" y="1745"/>
                    <a:pt x="5235" y="1466"/>
                  </a:cubicBezTo>
                  <a:cubicBezTo>
                    <a:pt x="5816" y="1164"/>
                    <a:pt x="6398" y="675"/>
                    <a:pt x="6700" y="93"/>
                  </a:cubicBezTo>
                  <a:lnTo>
                    <a:pt x="6700" y="93"/>
                  </a:lnTo>
                  <a:cubicBezTo>
                    <a:pt x="6026" y="303"/>
                    <a:pt x="5537" y="489"/>
                    <a:pt x="4956" y="582"/>
                  </a:cubicBezTo>
                  <a:cubicBezTo>
                    <a:pt x="4374" y="675"/>
                    <a:pt x="3885" y="675"/>
                    <a:pt x="3304" y="675"/>
                  </a:cubicBezTo>
                  <a:cubicBezTo>
                    <a:pt x="2815" y="675"/>
                    <a:pt x="2234" y="675"/>
                    <a:pt x="1745" y="489"/>
                  </a:cubicBezTo>
                  <a:cubicBezTo>
                    <a:pt x="1163" y="396"/>
                    <a:pt x="582" y="187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" name="Google Shape;111;p2"/>
          <p:cNvGrpSpPr/>
          <p:nvPr/>
        </p:nvGrpSpPr>
        <p:grpSpPr>
          <a:xfrm>
            <a:off x="8396394" y="2026541"/>
            <a:ext cx="771411" cy="827102"/>
            <a:chOff x="1721175" y="2665325"/>
            <a:chExt cx="809625" cy="868075"/>
          </a:xfrm>
        </p:grpSpPr>
        <p:sp>
          <p:nvSpPr>
            <p:cNvPr id="112" name="Google Shape;112;p2"/>
            <p:cNvSpPr/>
            <p:nvPr/>
          </p:nvSpPr>
          <p:spPr>
            <a:xfrm>
              <a:off x="2191125" y="2884650"/>
              <a:ext cx="339675" cy="506775"/>
            </a:xfrm>
            <a:custGeom>
              <a:avLst/>
              <a:gdLst/>
              <a:ahLst/>
              <a:cxnLst/>
              <a:rect l="l" t="t" r="r" b="b"/>
              <a:pathLst>
                <a:path w="13587" h="20271" extrusionOk="0">
                  <a:moveTo>
                    <a:pt x="8761" y="0"/>
                  </a:moveTo>
                  <a:cubicBezTo>
                    <a:pt x="8499" y="0"/>
                    <a:pt x="8234" y="76"/>
                    <a:pt x="8049" y="217"/>
                  </a:cubicBezTo>
                  <a:cubicBezTo>
                    <a:pt x="7677" y="589"/>
                    <a:pt x="7468" y="1078"/>
                    <a:pt x="7282" y="1566"/>
                  </a:cubicBezTo>
                  <a:cubicBezTo>
                    <a:pt x="6793" y="2822"/>
                    <a:pt x="6398" y="3986"/>
                    <a:pt x="5932" y="5242"/>
                  </a:cubicBezTo>
                  <a:cubicBezTo>
                    <a:pt x="5444" y="4288"/>
                    <a:pt x="5048" y="3404"/>
                    <a:pt x="4560" y="2450"/>
                  </a:cubicBezTo>
                  <a:cubicBezTo>
                    <a:pt x="3699" y="5056"/>
                    <a:pt x="3490" y="7964"/>
                    <a:pt x="3978" y="10686"/>
                  </a:cubicBezTo>
                  <a:cubicBezTo>
                    <a:pt x="3923" y="10713"/>
                    <a:pt x="3867" y="10726"/>
                    <a:pt x="3811" y="10726"/>
                  </a:cubicBezTo>
                  <a:cubicBezTo>
                    <a:pt x="3495" y="10726"/>
                    <a:pt x="3197" y="10310"/>
                    <a:pt x="3117" y="9895"/>
                  </a:cubicBezTo>
                  <a:cubicBezTo>
                    <a:pt x="3024" y="9429"/>
                    <a:pt x="3024" y="8848"/>
                    <a:pt x="2629" y="8638"/>
                  </a:cubicBezTo>
                  <a:cubicBezTo>
                    <a:pt x="2524" y="8589"/>
                    <a:pt x="2412" y="8566"/>
                    <a:pt x="2302" y="8566"/>
                  </a:cubicBezTo>
                  <a:cubicBezTo>
                    <a:pt x="1995" y="8566"/>
                    <a:pt x="1695" y="8743"/>
                    <a:pt x="1559" y="9034"/>
                  </a:cubicBezTo>
                  <a:cubicBezTo>
                    <a:pt x="1373" y="9429"/>
                    <a:pt x="1373" y="9895"/>
                    <a:pt x="1373" y="10290"/>
                  </a:cubicBezTo>
                  <a:cubicBezTo>
                    <a:pt x="1466" y="12128"/>
                    <a:pt x="1745" y="14268"/>
                    <a:pt x="1373" y="16106"/>
                  </a:cubicBezTo>
                  <a:cubicBezTo>
                    <a:pt x="1070" y="17572"/>
                    <a:pt x="116" y="18828"/>
                    <a:pt x="0" y="20270"/>
                  </a:cubicBezTo>
                  <a:cubicBezTo>
                    <a:pt x="1163" y="19107"/>
                    <a:pt x="2815" y="19107"/>
                    <a:pt x="4374" y="18921"/>
                  </a:cubicBezTo>
                  <a:cubicBezTo>
                    <a:pt x="5932" y="18735"/>
                    <a:pt x="7863" y="17851"/>
                    <a:pt x="7863" y="16199"/>
                  </a:cubicBezTo>
                  <a:lnTo>
                    <a:pt x="7863" y="16199"/>
                  </a:lnTo>
                  <a:cubicBezTo>
                    <a:pt x="7623" y="16373"/>
                    <a:pt x="7343" y="16450"/>
                    <a:pt x="7062" y="16450"/>
                  </a:cubicBezTo>
                  <a:cubicBezTo>
                    <a:pt x="6554" y="16450"/>
                    <a:pt x="6037" y="16201"/>
                    <a:pt x="5723" y="15827"/>
                  </a:cubicBezTo>
                  <a:cubicBezTo>
                    <a:pt x="7677" y="15245"/>
                    <a:pt x="9213" y="13780"/>
                    <a:pt x="10097" y="12035"/>
                  </a:cubicBezTo>
                  <a:cubicBezTo>
                    <a:pt x="9213" y="12035"/>
                    <a:pt x="8352" y="11942"/>
                    <a:pt x="7468" y="11942"/>
                  </a:cubicBezTo>
                  <a:cubicBezTo>
                    <a:pt x="7863" y="10476"/>
                    <a:pt x="9026" y="9313"/>
                    <a:pt x="10376" y="8848"/>
                  </a:cubicBezTo>
                  <a:cubicBezTo>
                    <a:pt x="11539" y="8452"/>
                    <a:pt x="13005" y="8266"/>
                    <a:pt x="13284" y="7103"/>
                  </a:cubicBezTo>
                  <a:cubicBezTo>
                    <a:pt x="13586" y="6126"/>
                    <a:pt x="12702" y="5149"/>
                    <a:pt x="11748" y="4963"/>
                  </a:cubicBezTo>
                  <a:cubicBezTo>
                    <a:pt x="11620" y="4950"/>
                    <a:pt x="11493" y="4945"/>
                    <a:pt x="11365" y="4945"/>
                  </a:cubicBezTo>
                  <a:cubicBezTo>
                    <a:pt x="10516" y="4945"/>
                    <a:pt x="9669" y="5200"/>
                    <a:pt x="8840" y="5544"/>
                  </a:cubicBezTo>
                  <a:cubicBezTo>
                    <a:pt x="9119" y="4195"/>
                    <a:pt x="9306" y="2822"/>
                    <a:pt x="9608" y="1380"/>
                  </a:cubicBezTo>
                  <a:cubicBezTo>
                    <a:pt x="9608" y="1078"/>
                    <a:pt x="9701" y="589"/>
                    <a:pt x="9515" y="310"/>
                  </a:cubicBezTo>
                  <a:cubicBezTo>
                    <a:pt x="9354" y="99"/>
                    <a:pt x="9060" y="0"/>
                    <a:pt x="876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2009650" y="2665325"/>
              <a:ext cx="239650" cy="472150"/>
            </a:xfrm>
            <a:custGeom>
              <a:avLst/>
              <a:gdLst/>
              <a:ahLst/>
              <a:cxnLst/>
              <a:rect l="l" t="t" r="r" b="b"/>
              <a:pathLst>
                <a:path w="9586" h="18886" extrusionOk="0">
                  <a:moveTo>
                    <a:pt x="8252" y="0"/>
                  </a:moveTo>
                  <a:cubicBezTo>
                    <a:pt x="6583" y="0"/>
                    <a:pt x="4923" y="1409"/>
                    <a:pt x="4840" y="3081"/>
                  </a:cubicBezTo>
                  <a:cubicBezTo>
                    <a:pt x="4747" y="3546"/>
                    <a:pt x="4840" y="4128"/>
                    <a:pt x="4747" y="4616"/>
                  </a:cubicBezTo>
                  <a:cubicBezTo>
                    <a:pt x="4591" y="4946"/>
                    <a:pt x="4225" y="5341"/>
                    <a:pt x="3825" y="5341"/>
                  </a:cubicBezTo>
                  <a:cubicBezTo>
                    <a:pt x="3745" y="5341"/>
                    <a:pt x="3664" y="5325"/>
                    <a:pt x="3583" y="5291"/>
                  </a:cubicBezTo>
                  <a:cubicBezTo>
                    <a:pt x="2816" y="5012"/>
                    <a:pt x="3002" y="3267"/>
                    <a:pt x="2141" y="3267"/>
                  </a:cubicBezTo>
                  <a:cubicBezTo>
                    <a:pt x="1443" y="3267"/>
                    <a:pt x="1350" y="4128"/>
                    <a:pt x="1443" y="4826"/>
                  </a:cubicBezTo>
                  <a:cubicBezTo>
                    <a:pt x="1839" y="6756"/>
                    <a:pt x="2141" y="8594"/>
                    <a:pt x="2420" y="10525"/>
                  </a:cubicBezTo>
                  <a:cubicBezTo>
                    <a:pt x="2367" y="10565"/>
                    <a:pt x="2309" y="10583"/>
                    <a:pt x="2249" y="10583"/>
                  </a:cubicBezTo>
                  <a:cubicBezTo>
                    <a:pt x="1997" y="10583"/>
                    <a:pt x="1710" y="10263"/>
                    <a:pt x="1559" y="9944"/>
                  </a:cubicBezTo>
                  <a:cubicBezTo>
                    <a:pt x="1350" y="9571"/>
                    <a:pt x="1257" y="9083"/>
                    <a:pt x="768" y="8990"/>
                  </a:cubicBezTo>
                  <a:cubicBezTo>
                    <a:pt x="736" y="8982"/>
                    <a:pt x="703" y="8978"/>
                    <a:pt x="670" y="8978"/>
                  </a:cubicBezTo>
                  <a:cubicBezTo>
                    <a:pt x="330" y="8978"/>
                    <a:pt x="1" y="9397"/>
                    <a:pt x="1" y="9757"/>
                  </a:cubicBezTo>
                  <a:cubicBezTo>
                    <a:pt x="1" y="10153"/>
                    <a:pt x="187" y="10525"/>
                    <a:pt x="396" y="10921"/>
                  </a:cubicBezTo>
                  <a:cubicBezTo>
                    <a:pt x="1257" y="12665"/>
                    <a:pt x="2816" y="17900"/>
                    <a:pt x="4653" y="18784"/>
                  </a:cubicBezTo>
                  <a:cubicBezTo>
                    <a:pt x="4803" y="18853"/>
                    <a:pt x="4957" y="18885"/>
                    <a:pt x="5114" y="18885"/>
                  </a:cubicBezTo>
                  <a:cubicBezTo>
                    <a:pt x="6697" y="18885"/>
                    <a:pt x="8600" y="15637"/>
                    <a:pt x="9213" y="14410"/>
                  </a:cubicBezTo>
                  <a:cubicBezTo>
                    <a:pt x="9399" y="13922"/>
                    <a:pt x="9585" y="13433"/>
                    <a:pt x="9399" y="13061"/>
                  </a:cubicBezTo>
                  <a:cubicBezTo>
                    <a:pt x="9182" y="12681"/>
                    <a:pt x="8782" y="12540"/>
                    <a:pt x="8385" y="12540"/>
                  </a:cubicBezTo>
                  <a:cubicBezTo>
                    <a:pt x="8272" y="12540"/>
                    <a:pt x="8159" y="12552"/>
                    <a:pt x="8050" y="12572"/>
                  </a:cubicBezTo>
                  <a:cubicBezTo>
                    <a:pt x="7561" y="12665"/>
                    <a:pt x="7073" y="12968"/>
                    <a:pt x="6677" y="13340"/>
                  </a:cubicBezTo>
                  <a:cubicBezTo>
                    <a:pt x="7468" y="11805"/>
                    <a:pt x="8236" y="10339"/>
                    <a:pt x="8911" y="8897"/>
                  </a:cubicBezTo>
                  <a:cubicBezTo>
                    <a:pt x="9120" y="8501"/>
                    <a:pt x="9306" y="8013"/>
                    <a:pt x="9306" y="7617"/>
                  </a:cubicBezTo>
                  <a:cubicBezTo>
                    <a:pt x="9227" y="7221"/>
                    <a:pt x="8929" y="6809"/>
                    <a:pt x="8599" y="6809"/>
                  </a:cubicBezTo>
                  <a:cubicBezTo>
                    <a:pt x="8540" y="6809"/>
                    <a:pt x="8481" y="6822"/>
                    <a:pt x="8422" y="6850"/>
                  </a:cubicBezTo>
                  <a:cubicBezTo>
                    <a:pt x="7867" y="6938"/>
                    <a:pt x="7587" y="7833"/>
                    <a:pt x="7057" y="7833"/>
                  </a:cubicBezTo>
                  <a:cubicBezTo>
                    <a:pt x="7032" y="7833"/>
                    <a:pt x="7006" y="7831"/>
                    <a:pt x="6980" y="7827"/>
                  </a:cubicBezTo>
                  <a:cubicBezTo>
                    <a:pt x="6398" y="7827"/>
                    <a:pt x="6398" y="6943"/>
                    <a:pt x="6584" y="6361"/>
                  </a:cubicBezTo>
                  <a:cubicBezTo>
                    <a:pt x="7375" y="4244"/>
                    <a:pt x="8050" y="2197"/>
                    <a:pt x="8818" y="56"/>
                  </a:cubicBezTo>
                  <a:cubicBezTo>
                    <a:pt x="8631" y="19"/>
                    <a:pt x="8441" y="0"/>
                    <a:pt x="825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1721175" y="2710025"/>
              <a:ext cx="353650" cy="604050"/>
            </a:xfrm>
            <a:custGeom>
              <a:avLst/>
              <a:gdLst/>
              <a:ahLst/>
              <a:cxnLst/>
              <a:rect l="l" t="t" r="r" b="b"/>
              <a:pathLst>
                <a:path w="14146" h="24162" extrusionOk="0">
                  <a:moveTo>
                    <a:pt x="2783" y="0"/>
                  </a:moveTo>
                  <a:cubicBezTo>
                    <a:pt x="1785" y="0"/>
                    <a:pt x="791" y="1178"/>
                    <a:pt x="885" y="2340"/>
                  </a:cubicBezTo>
                  <a:cubicBezTo>
                    <a:pt x="978" y="3712"/>
                    <a:pt x="2048" y="4782"/>
                    <a:pt x="3002" y="5736"/>
                  </a:cubicBezTo>
                  <a:cubicBezTo>
                    <a:pt x="2048" y="5736"/>
                    <a:pt x="978" y="5829"/>
                    <a:pt x="1" y="5946"/>
                  </a:cubicBezTo>
                  <a:cubicBezTo>
                    <a:pt x="1653" y="7574"/>
                    <a:pt x="3793" y="8854"/>
                    <a:pt x="6119" y="9621"/>
                  </a:cubicBezTo>
                  <a:cubicBezTo>
                    <a:pt x="5142" y="9621"/>
                    <a:pt x="4165" y="9714"/>
                    <a:pt x="3095" y="9807"/>
                  </a:cubicBezTo>
                  <a:cubicBezTo>
                    <a:pt x="2909" y="11366"/>
                    <a:pt x="4258" y="13018"/>
                    <a:pt x="5910" y="13018"/>
                  </a:cubicBezTo>
                  <a:cubicBezTo>
                    <a:pt x="6405" y="12960"/>
                    <a:pt x="6927" y="12819"/>
                    <a:pt x="7413" y="12819"/>
                  </a:cubicBezTo>
                  <a:cubicBezTo>
                    <a:pt x="7705" y="12819"/>
                    <a:pt x="7984" y="12870"/>
                    <a:pt x="8236" y="13018"/>
                  </a:cubicBezTo>
                  <a:cubicBezTo>
                    <a:pt x="9213" y="13599"/>
                    <a:pt x="8632" y="15251"/>
                    <a:pt x="7562" y="15623"/>
                  </a:cubicBezTo>
                  <a:cubicBezTo>
                    <a:pt x="7240" y="15770"/>
                    <a:pt x="6910" y="15829"/>
                    <a:pt x="6577" y="15829"/>
                  </a:cubicBezTo>
                  <a:cubicBezTo>
                    <a:pt x="5801" y="15829"/>
                    <a:pt x="5007" y="15511"/>
                    <a:pt x="4258" y="15251"/>
                  </a:cubicBezTo>
                  <a:lnTo>
                    <a:pt x="4258" y="15251"/>
                  </a:lnTo>
                  <a:cubicBezTo>
                    <a:pt x="3979" y="16298"/>
                    <a:pt x="4840" y="17368"/>
                    <a:pt x="5910" y="17764"/>
                  </a:cubicBezTo>
                  <a:cubicBezTo>
                    <a:pt x="6887" y="18159"/>
                    <a:pt x="8050" y="18159"/>
                    <a:pt x="9120" y="18345"/>
                  </a:cubicBezTo>
                  <a:cubicBezTo>
                    <a:pt x="11802" y="18923"/>
                    <a:pt x="13932" y="21407"/>
                    <a:pt x="14141" y="24109"/>
                  </a:cubicBezTo>
                  <a:lnTo>
                    <a:pt x="14141" y="24109"/>
                  </a:lnTo>
                  <a:cubicBezTo>
                    <a:pt x="14042" y="22645"/>
                    <a:pt x="13678" y="9528"/>
                    <a:pt x="13564" y="9528"/>
                  </a:cubicBezTo>
                  <a:cubicBezTo>
                    <a:pt x="12796" y="9714"/>
                    <a:pt x="12214" y="10389"/>
                    <a:pt x="12214" y="11180"/>
                  </a:cubicBezTo>
                  <a:cubicBezTo>
                    <a:pt x="11540" y="10877"/>
                    <a:pt x="11237" y="10017"/>
                    <a:pt x="11354" y="9319"/>
                  </a:cubicBezTo>
                  <a:cubicBezTo>
                    <a:pt x="11447" y="8644"/>
                    <a:pt x="11819" y="7969"/>
                    <a:pt x="11819" y="7295"/>
                  </a:cubicBezTo>
                  <a:cubicBezTo>
                    <a:pt x="11935" y="6527"/>
                    <a:pt x="11633" y="5643"/>
                    <a:pt x="10958" y="5457"/>
                  </a:cubicBezTo>
                  <a:cubicBezTo>
                    <a:pt x="10899" y="5439"/>
                    <a:pt x="10840" y="5430"/>
                    <a:pt x="10781" y="5430"/>
                  </a:cubicBezTo>
                  <a:cubicBezTo>
                    <a:pt x="10175" y="5430"/>
                    <a:pt x="9660" y="6352"/>
                    <a:pt x="10190" y="6713"/>
                  </a:cubicBezTo>
                  <a:cubicBezTo>
                    <a:pt x="10034" y="6843"/>
                    <a:pt x="9860" y="6900"/>
                    <a:pt x="9686" y="6900"/>
                  </a:cubicBezTo>
                  <a:cubicBezTo>
                    <a:pt x="9081" y="6900"/>
                    <a:pt x="8466" y="6218"/>
                    <a:pt x="8539" y="5550"/>
                  </a:cubicBezTo>
                  <a:cubicBezTo>
                    <a:pt x="8539" y="4666"/>
                    <a:pt x="9213" y="3898"/>
                    <a:pt x="9399" y="3131"/>
                  </a:cubicBezTo>
                  <a:cubicBezTo>
                    <a:pt x="9601" y="2280"/>
                    <a:pt x="9156" y="1171"/>
                    <a:pt x="8335" y="1171"/>
                  </a:cubicBezTo>
                  <a:cubicBezTo>
                    <a:pt x="8303" y="1171"/>
                    <a:pt x="8270" y="1173"/>
                    <a:pt x="8236" y="1176"/>
                  </a:cubicBezTo>
                  <a:cubicBezTo>
                    <a:pt x="7282" y="1386"/>
                    <a:pt x="7166" y="2828"/>
                    <a:pt x="6212" y="3131"/>
                  </a:cubicBezTo>
                  <a:cubicBezTo>
                    <a:pt x="6135" y="3152"/>
                    <a:pt x="6057" y="3162"/>
                    <a:pt x="5980" y="3162"/>
                  </a:cubicBezTo>
                  <a:cubicBezTo>
                    <a:pt x="5383" y="3162"/>
                    <a:pt x="4808" y="2565"/>
                    <a:pt x="4561" y="1967"/>
                  </a:cubicBezTo>
                  <a:cubicBezTo>
                    <a:pt x="4258" y="1386"/>
                    <a:pt x="4072" y="595"/>
                    <a:pt x="3490" y="223"/>
                  </a:cubicBezTo>
                  <a:cubicBezTo>
                    <a:pt x="3264" y="69"/>
                    <a:pt x="3023" y="0"/>
                    <a:pt x="2783" y="0"/>
                  </a:cubicBezTo>
                  <a:close/>
                  <a:moveTo>
                    <a:pt x="14141" y="24109"/>
                  </a:moveTo>
                  <a:cubicBezTo>
                    <a:pt x="14143" y="24128"/>
                    <a:pt x="14144" y="24146"/>
                    <a:pt x="14145" y="24161"/>
                  </a:cubicBezTo>
                  <a:cubicBezTo>
                    <a:pt x="14144" y="24144"/>
                    <a:pt x="14143" y="24126"/>
                    <a:pt x="14141" y="2410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1816475" y="2797975"/>
              <a:ext cx="294975" cy="678200"/>
            </a:xfrm>
            <a:custGeom>
              <a:avLst/>
              <a:gdLst/>
              <a:ahLst/>
              <a:cxnLst/>
              <a:rect l="l" t="t" r="r" b="b"/>
              <a:pathLst>
                <a:path w="11799" h="27128" extrusionOk="0">
                  <a:moveTo>
                    <a:pt x="894" y="1"/>
                  </a:moveTo>
                  <a:cubicBezTo>
                    <a:pt x="415" y="1"/>
                    <a:pt x="1" y="610"/>
                    <a:pt x="446" y="1055"/>
                  </a:cubicBezTo>
                  <a:cubicBezTo>
                    <a:pt x="7053" y="7848"/>
                    <a:pt x="10543" y="17060"/>
                    <a:pt x="10054" y="26552"/>
                  </a:cubicBezTo>
                  <a:cubicBezTo>
                    <a:pt x="10054" y="26936"/>
                    <a:pt x="10368" y="27128"/>
                    <a:pt x="10682" y="27128"/>
                  </a:cubicBezTo>
                  <a:cubicBezTo>
                    <a:pt x="10996" y="27128"/>
                    <a:pt x="11310" y="26936"/>
                    <a:pt x="11310" y="26552"/>
                  </a:cubicBezTo>
                  <a:cubicBezTo>
                    <a:pt x="11799" y="16758"/>
                    <a:pt x="8216" y="7173"/>
                    <a:pt x="1330" y="194"/>
                  </a:cubicBezTo>
                  <a:cubicBezTo>
                    <a:pt x="1194" y="58"/>
                    <a:pt x="1041" y="1"/>
                    <a:pt x="8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2060900" y="2847025"/>
              <a:ext cx="113375" cy="657125"/>
            </a:xfrm>
            <a:custGeom>
              <a:avLst/>
              <a:gdLst/>
              <a:ahLst/>
              <a:cxnLst/>
              <a:rect l="l" t="t" r="r" b="b"/>
              <a:pathLst>
                <a:path w="4535" h="26285" extrusionOk="0">
                  <a:moveTo>
                    <a:pt x="1839" y="1"/>
                  </a:moveTo>
                  <a:cubicBezTo>
                    <a:pt x="1485" y="1"/>
                    <a:pt x="1131" y="292"/>
                    <a:pt x="1254" y="745"/>
                  </a:cubicBezTo>
                  <a:cubicBezTo>
                    <a:pt x="3278" y="8980"/>
                    <a:pt x="2883" y="17518"/>
                    <a:pt x="184" y="25567"/>
                  </a:cubicBezTo>
                  <a:cubicBezTo>
                    <a:pt x="0" y="25977"/>
                    <a:pt x="358" y="26284"/>
                    <a:pt x="735" y="26284"/>
                  </a:cubicBezTo>
                  <a:cubicBezTo>
                    <a:pt x="978" y="26284"/>
                    <a:pt x="1229" y="26157"/>
                    <a:pt x="1347" y="25846"/>
                  </a:cubicBezTo>
                  <a:cubicBezTo>
                    <a:pt x="4162" y="17611"/>
                    <a:pt x="4534" y="8887"/>
                    <a:pt x="2417" y="466"/>
                  </a:cubicBezTo>
                  <a:cubicBezTo>
                    <a:pt x="2332" y="141"/>
                    <a:pt x="2085" y="1"/>
                    <a:pt x="183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2044050" y="3053725"/>
              <a:ext cx="317450" cy="479675"/>
            </a:xfrm>
            <a:custGeom>
              <a:avLst/>
              <a:gdLst/>
              <a:ahLst/>
              <a:cxnLst/>
              <a:rect l="l" t="t" r="r" b="b"/>
              <a:pathLst>
                <a:path w="12698" h="19187" extrusionOk="0">
                  <a:moveTo>
                    <a:pt x="11935" y="0"/>
                  </a:moveTo>
                  <a:cubicBezTo>
                    <a:pt x="11707" y="0"/>
                    <a:pt x="11491" y="129"/>
                    <a:pt x="11420" y="433"/>
                  </a:cubicBezTo>
                  <a:cubicBezTo>
                    <a:pt x="10071" y="7505"/>
                    <a:pt x="6185" y="13717"/>
                    <a:pt x="463" y="18160"/>
                  </a:cubicBezTo>
                  <a:cubicBezTo>
                    <a:pt x="0" y="18548"/>
                    <a:pt x="464" y="19187"/>
                    <a:pt x="966" y="19187"/>
                  </a:cubicBezTo>
                  <a:cubicBezTo>
                    <a:pt x="1095" y="19187"/>
                    <a:pt x="1227" y="19144"/>
                    <a:pt x="1347" y="19044"/>
                  </a:cubicBezTo>
                  <a:cubicBezTo>
                    <a:pt x="7256" y="14484"/>
                    <a:pt x="11117" y="7994"/>
                    <a:pt x="12583" y="805"/>
                  </a:cubicBezTo>
                  <a:cubicBezTo>
                    <a:pt x="12698" y="332"/>
                    <a:pt x="12300" y="0"/>
                    <a:pt x="119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8" name="Google Shape;118;p2"/>
          <p:cNvGrpSpPr/>
          <p:nvPr/>
        </p:nvGrpSpPr>
        <p:grpSpPr>
          <a:xfrm rot="-84533">
            <a:off x="211572" y="561200"/>
            <a:ext cx="1765237" cy="1267436"/>
            <a:chOff x="3095850" y="2740875"/>
            <a:chExt cx="1972838" cy="1216700"/>
          </a:xfrm>
        </p:grpSpPr>
        <p:sp>
          <p:nvSpPr>
            <p:cNvPr id="119" name="Google Shape;119;p2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4" name="Google Shape;124;p2"/>
          <p:cNvGrpSpPr/>
          <p:nvPr/>
        </p:nvGrpSpPr>
        <p:grpSpPr>
          <a:xfrm rot="196141">
            <a:off x="73217" y="1769085"/>
            <a:ext cx="395606" cy="599652"/>
            <a:chOff x="2525525" y="689125"/>
            <a:chExt cx="298400" cy="452275"/>
          </a:xfrm>
        </p:grpSpPr>
        <p:sp>
          <p:nvSpPr>
            <p:cNvPr id="125" name="Google Shape;125;p2"/>
            <p:cNvSpPr/>
            <p:nvPr/>
          </p:nvSpPr>
          <p:spPr>
            <a:xfrm>
              <a:off x="2525525" y="689125"/>
              <a:ext cx="269300" cy="187475"/>
            </a:xfrm>
            <a:custGeom>
              <a:avLst/>
              <a:gdLst/>
              <a:ahLst/>
              <a:cxnLst/>
              <a:rect l="l" t="t" r="r" b="b"/>
              <a:pathLst>
                <a:path w="10772" h="7499" extrusionOk="0">
                  <a:moveTo>
                    <a:pt x="4571" y="0"/>
                  </a:moveTo>
                  <a:cubicBezTo>
                    <a:pt x="3917" y="0"/>
                    <a:pt x="3244" y="296"/>
                    <a:pt x="2816" y="798"/>
                  </a:cubicBezTo>
                  <a:cubicBezTo>
                    <a:pt x="2234" y="1566"/>
                    <a:pt x="2141" y="2729"/>
                    <a:pt x="2327" y="3706"/>
                  </a:cubicBezTo>
                  <a:cubicBezTo>
                    <a:pt x="2443" y="3986"/>
                    <a:pt x="2537" y="4288"/>
                    <a:pt x="2723" y="4660"/>
                  </a:cubicBezTo>
                  <a:cubicBezTo>
                    <a:pt x="2537" y="4567"/>
                    <a:pt x="2327" y="4474"/>
                    <a:pt x="2141" y="4381"/>
                  </a:cubicBezTo>
                  <a:cubicBezTo>
                    <a:pt x="1921" y="4297"/>
                    <a:pt x="1702" y="4251"/>
                    <a:pt x="1493" y="4251"/>
                  </a:cubicBezTo>
                  <a:cubicBezTo>
                    <a:pt x="1237" y="4251"/>
                    <a:pt x="997" y="4320"/>
                    <a:pt x="792" y="4474"/>
                  </a:cubicBezTo>
                  <a:cubicBezTo>
                    <a:pt x="117" y="4870"/>
                    <a:pt x="1" y="5823"/>
                    <a:pt x="396" y="6405"/>
                  </a:cubicBezTo>
                  <a:cubicBezTo>
                    <a:pt x="792" y="7103"/>
                    <a:pt x="1559" y="7382"/>
                    <a:pt x="2234" y="7475"/>
                  </a:cubicBezTo>
                  <a:cubicBezTo>
                    <a:pt x="2365" y="7491"/>
                    <a:pt x="2503" y="7498"/>
                    <a:pt x="2645" y="7498"/>
                  </a:cubicBezTo>
                  <a:cubicBezTo>
                    <a:pt x="3359" y="7498"/>
                    <a:pt x="4168" y="7301"/>
                    <a:pt x="4654" y="6894"/>
                  </a:cubicBezTo>
                  <a:cubicBezTo>
                    <a:pt x="4863" y="6894"/>
                    <a:pt x="4956" y="6987"/>
                    <a:pt x="5142" y="6987"/>
                  </a:cubicBezTo>
                  <a:cubicBezTo>
                    <a:pt x="5142" y="6894"/>
                    <a:pt x="5142" y="6800"/>
                    <a:pt x="5235" y="6707"/>
                  </a:cubicBezTo>
                  <a:cubicBezTo>
                    <a:pt x="6026" y="6614"/>
                    <a:pt x="6887" y="6405"/>
                    <a:pt x="7678" y="6312"/>
                  </a:cubicBezTo>
                  <a:cubicBezTo>
                    <a:pt x="8259" y="6219"/>
                    <a:pt x="8841" y="6126"/>
                    <a:pt x="9423" y="5823"/>
                  </a:cubicBezTo>
                  <a:cubicBezTo>
                    <a:pt x="10004" y="5544"/>
                    <a:pt x="10470" y="5056"/>
                    <a:pt x="10586" y="4474"/>
                  </a:cubicBezTo>
                  <a:cubicBezTo>
                    <a:pt x="10772" y="3497"/>
                    <a:pt x="10004" y="2543"/>
                    <a:pt x="9120" y="2334"/>
                  </a:cubicBezTo>
                  <a:cubicBezTo>
                    <a:pt x="8954" y="2302"/>
                    <a:pt x="8789" y="2287"/>
                    <a:pt x="8625" y="2287"/>
                  </a:cubicBezTo>
                  <a:cubicBezTo>
                    <a:pt x="7824" y="2287"/>
                    <a:pt x="7055" y="2642"/>
                    <a:pt x="6398" y="3125"/>
                  </a:cubicBezTo>
                  <a:cubicBezTo>
                    <a:pt x="6305" y="3218"/>
                    <a:pt x="6305" y="3218"/>
                    <a:pt x="6212" y="3311"/>
                  </a:cubicBezTo>
                  <a:cubicBezTo>
                    <a:pt x="6305" y="2915"/>
                    <a:pt x="6398" y="2450"/>
                    <a:pt x="6398" y="2055"/>
                  </a:cubicBezTo>
                  <a:cubicBezTo>
                    <a:pt x="6398" y="1380"/>
                    <a:pt x="6119" y="705"/>
                    <a:pt x="5631" y="310"/>
                  </a:cubicBezTo>
                  <a:cubicBezTo>
                    <a:pt x="5317" y="98"/>
                    <a:pt x="4947" y="0"/>
                    <a:pt x="457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2542975" y="832625"/>
              <a:ext cx="280950" cy="308775"/>
            </a:xfrm>
            <a:custGeom>
              <a:avLst/>
              <a:gdLst/>
              <a:ahLst/>
              <a:cxnLst/>
              <a:rect l="l" t="t" r="r" b="b"/>
              <a:pathLst>
                <a:path w="11238" h="12351" extrusionOk="0">
                  <a:moveTo>
                    <a:pt x="7904" y="0"/>
                  </a:moveTo>
                  <a:cubicBezTo>
                    <a:pt x="6382" y="0"/>
                    <a:pt x="4677" y="365"/>
                    <a:pt x="3862" y="572"/>
                  </a:cubicBezTo>
                  <a:cubicBezTo>
                    <a:pt x="2420" y="967"/>
                    <a:pt x="955" y="2038"/>
                    <a:pt x="466" y="3480"/>
                  </a:cubicBezTo>
                  <a:cubicBezTo>
                    <a:pt x="1" y="4852"/>
                    <a:pt x="373" y="6388"/>
                    <a:pt x="1257" y="7551"/>
                  </a:cubicBezTo>
                  <a:cubicBezTo>
                    <a:pt x="2025" y="8807"/>
                    <a:pt x="3188" y="9691"/>
                    <a:pt x="4258" y="10668"/>
                  </a:cubicBezTo>
                  <a:cubicBezTo>
                    <a:pt x="5026" y="11250"/>
                    <a:pt x="5817" y="11832"/>
                    <a:pt x="6677" y="12111"/>
                  </a:cubicBezTo>
                  <a:cubicBezTo>
                    <a:pt x="7035" y="12271"/>
                    <a:pt x="7420" y="12351"/>
                    <a:pt x="7803" y="12351"/>
                  </a:cubicBezTo>
                  <a:cubicBezTo>
                    <a:pt x="8367" y="12351"/>
                    <a:pt x="8928" y="12178"/>
                    <a:pt x="9399" y="11832"/>
                  </a:cubicBezTo>
                  <a:cubicBezTo>
                    <a:pt x="10167" y="11250"/>
                    <a:pt x="10353" y="10180"/>
                    <a:pt x="10562" y="9203"/>
                  </a:cubicBezTo>
                  <a:cubicBezTo>
                    <a:pt x="10842" y="7458"/>
                    <a:pt x="11051" y="5713"/>
                    <a:pt x="11144" y="3968"/>
                  </a:cubicBezTo>
                  <a:cubicBezTo>
                    <a:pt x="11237" y="2898"/>
                    <a:pt x="11237" y="1828"/>
                    <a:pt x="10656" y="967"/>
                  </a:cubicBezTo>
                  <a:cubicBezTo>
                    <a:pt x="10221" y="234"/>
                    <a:pt x="9121" y="0"/>
                    <a:pt x="79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2572050" y="929775"/>
              <a:ext cx="32450" cy="39625"/>
            </a:xfrm>
            <a:custGeom>
              <a:avLst/>
              <a:gdLst/>
              <a:ahLst/>
              <a:cxnLst/>
              <a:rect l="l" t="t" r="r" b="b"/>
              <a:pathLst>
                <a:path w="1298" h="1585" extrusionOk="0">
                  <a:moveTo>
                    <a:pt x="398" y="1"/>
                  </a:moveTo>
                  <a:cubicBezTo>
                    <a:pt x="261" y="1"/>
                    <a:pt x="131" y="82"/>
                    <a:pt x="94" y="269"/>
                  </a:cubicBezTo>
                  <a:cubicBezTo>
                    <a:pt x="1" y="757"/>
                    <a:pt x="187" y="1246"/>
                    <a:pt x="582" y="1548"/>
                  </a:cubicBezTo>
                  <a:cubicBezTo>
                    <a:pt x="632" y="1573"/>
                    <a:pt x="682" y="1584"/>
                    <a:pt x="731" y="1584"/>
                  </a:cubicBezTo>
                  <a:cubicBezTo>
                    <a:pt x="1046" y="1584"/>
                    <a:pt x="1297" y="1112"/>
                    <a:pt x="955" y="850"/>
                  </a:cubicBezTo>
                  <a:cubicBezTo>
                    <a:pt x="862" y="850"/>
                    <a:pt x="862" y="757"/>
                    <a:pt x="769" y="757"/>
                  </a:cubicBezTo>
                  <a:lnTo>
                    <a:pt x="769" y="571"/>
                  </a:lnTo>
                  <a:lnTo>
                    <a:pt x="769" y="478"/>
                  </a:lnTo>
                  <a:cubicBezTo>
                    <a:pt x="824" y="185"/>
                    <a:pt x="604" y="1"/>
                    <a:pt x="3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2630225" y="1020500"/>
              <a:ext cx="38400" cy="28250"/>
            </a:xfrm>
            <a:custGeom>
              <a:avLst/>
              <a:gdLst/>
              <a:ahLst/>
              <a:cxnLst/>
              <a:rect l="l" t="t" r="r" b="b"/>
              <a:pathLst>
                <a:path w="1536" h="1130" extrusionOk="0">
                  <a:moveTo>
                    <a:pt x="389" y="0"/>
                  </a:moveTo>
                  <a:cubicBezTo>
                    <a:pt x="343" y="0"/>
                    <a:pt x="304" y="12"/>
                    <a:pt x="279" y="36"/>
                  </a:cubicBezTo>
                  <a:cubicBezTo>
                    <a:pt x="93" y="245"/>
                    <a:pt x="0" y="432"/>
                    <a:pt x="93" y="618"/>
                  </a:cubicBezTo>
                  <a:cubicBezTo>
                    <a:pt x="248" y="946"/>
                    <a:pt x="610" y="1130"/>
                    <a:pt x="1008" y="1130"/>
                  </a:cubicBezTo>
                  <a:cubicBezTo>
                    <a:pt x="1090" y="1130"/>
                    <a:pt x="1173" y="1122"/>
                    <a:pt x="1257" y="1106"/>
                  </a:cubicBezTo>
                  <a:cubicBezTo>
                    <a:pt x="1443" y="1106"/>
                    <a:pt x="1536" y="827"/>
                    <a:pt x="1443" y="711"/>
                  </a:cubicBezTo>
                  <a:cubicBezTo>
                    <a:pt x="1443" y="432"/>
                    <a:pt x="1257" y="432"/>
                    <a:pt x="1047" y="432"/>
                  </a:cubicBezTo>
                  <a:lnTo>
                    <a:pt x="861" y="432"/>
                  </a:lnTo>
                  <a:cubicBezTo>
                    <a:pt x="954" y="432"/>
                    <a:pt x="954" y="432"/>
                    <a:pt x="861" y="339"/>
                  </a:cubicBezTo>
                  <a:lnTo>
                    <a:pt x="768" y="339"/>
                  </a:lnTo>
                  <a:cubicBezTo>
                    <a:pt x="861" y="339"/>
                    <a:pt x="768" y="245"/>
                    <a:pt x="768" y="245"/>
                  </a:cubicBezTo>
                  <a:cubicBezTo>
                    <a:pt x="699" y="91"/>
                    <a:pt x="517" y="0"/>
                    <a:pt x="38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2717450" y="1077225"/>
              <a:ext cx="21550" cy="29100"/>
            </a:xfrm>
            <a:custGeom>
              <a:avLst/>
              <a:gdLst/>
              <a:ahLst/>
              <a:cxnLst/>
              <a:rect l="l" t="t" r="r" b="b"/>
              <a:pathLst>
                <a:path w="862" h="1164" extrusionOk="0">
                  <a:moveTo>
                    <a:pt x="466" y="0"/>
                  </a:moveTo>
                  <a:cubicBezTo>
                    <a:pt x="280" y="0"/>
                    <a:pt x="94" y="93"/>
                    <a:pt x="94" y="303"/>
                  </a:cubicBezTo>
                  <a:lnTo>
                    <a:pt x="94" y="768"/>
                  </a:lnTo>
                  <a:cubicBezTo>
                    <a:pt x="1" y="978"/>
                    <a:pt x="187" y="1164"/>
                    <a:pt x="373" y="1164"/>
                  </a:cubicBezTo>
                  <a:cubicBezTo>
                    <a:pt x="675" y="1164"/>
                    <a:pt x="769" y="978"/>
                    <a:pt x="769" y="768"/>
                  </a:cubicBezTo>
                  <a:cubicBezTo>
                    <a:pt x="769" y="582"/>
                    <a:pt x="769" y="489"/>
                    <a:pt x="862" y="303"/>
                  </a:cubicBezTo>
                  <a:cubicBezTo>
                    <a:pt x="862" y="93"/>
                    <a:pt x="675" y="0"/>
                    <a:pt x="46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2758175" y="1064400"/>
              <a:ext cx="29100" cy="40225"/>
            </a:xfrm>
            <a:custGeom>
              <a:avLst/>
              <a:gdLst/>
              <a:ahLst/>
              <a:cxnLst/>
              <a:rect l="l" t="t" r="r" b="b"/>
              <a:pathLst>
                <a:path w="1164" h="1609" extrusionOk="0">
                  <a:moveTo>
                    <a:pt x="680" y="0"/>
                  </a:moveTo>
                  <a:cubicBezTo>
                    <a:pt x="520" y="0"/>
                    <a:pt x="396" y="156"/>
                    <a:pt x="396" y="327"/>
                  </a:cubicBezTo>
                  <a:cubicBezTo>
                    <a:pt x="303" y="606"/>
                    <a:pt x="117" y="909"/>
                    <a:pt x="0" y="1188"/>
                  </a:cubicBezTo>
                  <a:cubicBezTo>
                    <a:pt x="0" y="1281"/>
                    <a:pt x="117" y="1584"/>
                    <a:pt x="303" y="1584"/>
                  </a:cubicBezTo>
                  <a:cubicBezTo>
                    <a:pt x="338" y="1601"/>
                    <a:pt x="375" y="1609"/>
                    <a:pt x="411" y="1609"/>
                  </a:cubicBezTo>
                  <a:cubicBezTo>
                    <a:pt x="565" y="1609"/>
                    <a:pt x="716" y="1473"/>
                    <a:pt x="791" y="1397"/>
                  </a:cubicBezTo>
                  <a:cubicBezTo>
                    <a:pt x="884" y="1095"/>
                    <a:pt x="977" y="816"/>
                    <a:pt x="1070" y="513"/>
                  </a:cubicBezTo>
                  <a:cubicBezTo>
                    <a:pt x="1164" y="327"/>
                    <a:pt x="977" y="25"/>
                    <a:pt x="791" y="25"/>
                  </a:cubicBezTo>
                  <a:cubicBezTo>
                    <a:pt x="753" y="8"/>
                    <a:pt x="716" y="0"/>
                    <a:pt x="6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2774700" y="994375"/>
              <a:ext cx="28900" cy="37325"/>
            </a:xfrm>
            <a:custGeom>
              <a:avLst/>
              <a:gdLst/>
              <a:ahLst/>
              <a:cxnLst/>
              <a:rect l="l" t="t" r="r" b="b"/>
              <a:pathLst>
                <a:path w="1156" h="1493" extrusionOk="0">
                  <a:moveTo>
                    <a:pt x="687" y="1"/>
                  </a:moveTo>
                  <a:cubicBezTo>
                    <a:pt x="538" y="1"/>
                    <a:pt x="389" y="67"/>
                    <a:pt x="316" y="220"/>
                  </a:cubicBezTo>
                  <a:cubicBezTo>
                    <a:pt x="223" y="500"/>
                    <a:pt x="223" y="802"/>
                    <a:pt x="130" y="1081"/>
                  </a:cubicBezTo>
                  <a:cubicBezTo>
                    <a:pt x="0" y="1327"/>
                    <a:pt x="257" y="1492"/>
                    <a:pt x="492" y="1492"/>
                  </a:cubicBezTo>
                  <a:cubicBezTo>
                    <a:pt x="635" y="1492"/>
                    <a:pt x="770" y="1431"/>
                    <a:pt x="805" y="1290"/>
                  </a:cubicBezTo>
                  <a:cubicBezTo>
                    <a:pt x="898" y="988"/>
                    <a:pt x="991" y="709"/>
                    <a:pt x="1084" y="406"/>
                  </a:cubicBezTo>
                  <a:cubicBezTo>
                    <a:pt x="1155" y="165"/>
                    <a:pt x="922" y="1"/>
                    <a:pt x="68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2738975" y="1016725"/>
              <a:ext cx="19225" cy="29125"/>
            </a:xfrm>
            <a:custGeom>
              <a:avLst/>
              <a:gdLst/>
              <a:ahLst/>
              <a:cxnLst/>
              <a:rect l="l" t="t" r="r" b="b"/>
              <a:pathLst>
                <a:path w="769" h="1165" extrusionOk="0">
                  <a:moveTo>
                    <a:pt x="396" y="1"/>
                  </a:moveTo>
                  <a:cubicBezTo>
                    <a:pt x="187" y="1"/>
                    <a:pt x="94" y="187"/>
                    <a:pt x="1" y="396"/>
                  </a:cubicBezTo>
                  <a:lnTo>
                    <a:pt x="1" y="769"/>
                  </a:lnTo>
                  <a:cubicBezTo>
                    <a:pt x="1" y="978"/>
                    <a:pt x="187" y="1164"/>
                    <a:pt x="396" y="1164"/>
                  </a:cubicBezTo>
                  <a:cubicBezTo>
                    <a:pt x="582" y="1164"/>
                    <a:pt x="675" y="978"/>
                    <a:pt x="768" y="769"/>
                  </a:cubicBezTo>
                  <a:lnTo>
                    <a:pt x="768" y="396"/>
                  </a:lnTo>
                  <a:cubicBezTo>
                    <a:pt x="768" y="187"/>
                    <a:pt x="582" y="1"/>
                    <a:pt x="3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2678225" y="1010300"/>
              <a:ext cx="37725" cy="41975"/>
            </a:xfrm>
            <a:custGeom>
              <a:avLst/>
              <a:gdLst/>
              <a:ahLst/>
              <a:cxnLst/>
              <a:rect l="l" t="t" r="r" b="b"/>
              <a:pathLst>
                <a:path w="1509" h="1679" extrusionOk="0">
                  <a:moveTo>
                    <a:pt x="524" y="1"/>
                  </a:moveTo>
                  <a:cubicBezTo>
                    <a:pt x="278" y="1"/>
                    <a:pt x="0" y="275"/>
                    <a:pt x="197" y="537"/>
                  </a:cubicBezTo>
                  <a:cubicBezTo>
                    <a:pt x="290" y="840"/>
                    <a:pt x="500" y="1235"/>
                    <a:pt x="686" y="1514"/>
                  </a:cubicBezTo>
                  <a:cubicBezTo>
                    <a:pt x="740" y="1630"/>
                    <a:pt x="839" y="1678"/>
                    <a:pt x="945" y="1678"/>
                  </a:cubicBezTo>
                  <a:cubicBezTo>
                    <a:pt x="1203" y="1678"/>
                    <a:pt x="1509" y="1398"/>
                    <a:pt x="1360" y="1119"/>
                  </a:cubicBezTo>
                  <a:cubicBezTo>
                    <a:pt x="1174" y="840"/>
                    <a:pt x="988" y="537"/>
                    <a:pt x="779" y="165"/>
                  </a:cubicBezTo>
                  <a:cubicBezTo>
                    <a:pt x="724" y="48"/>
                    <a:pt x="627" y="1"/>
                    <a:pt x="52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2712225" y="977775"/>
              <a:ext cx="22125" cy="36650"/>
            </a:xfrm>
            <a:custGeom>
              <a:avLst/>
              <a:gdLst/>
              <a:ahLst/>
              <a:cxnLst/>
              <a:rect l="l" t="t" r="r" b="b"/>
              <a:pathLst>
                <a:path w="885" h="1466" extrusionOk="0">
                  <a:moveTo>
                    <a:pt x="396" y="0"/>
                  </a:moveTo>
                  <a:cubicBezTo>
                    <a:pt x="210" y="0"/>
                    <a:pt x="0" y="210"/>
                    <a:pt x="0" y="396"/>
                  </a:cubicBezTo>
                  <a:cubicBezTo>
                    <a:pt x="0" y="582"/>
                    <a:pt x="0" y="884"/>
                    <a:pt x="94" y="1070"/>
                  </a:cubicBezTo>
                  <a:cubicBezTo>
                    <a:pt x="94" y="1257"/>
                    <a:pt x="210" y="1466"/>
                    <a:pt x="489" y="1466"/>
                  </a:cubicBezTo>
                  <a:cubicBezTo>
                    <a:pt x="582" y="1466"/>
                    <a:pt x="884" y="1257"/>
                    <a:pt x="791" y="1070"/>
                  </a:cubicBezTo>
                  <a:cubicBezTo>
                    <a:pt x="791" y="884"/>
                    <a:pt x="791" y="582"/>
                    <a:pt x="675" y="396"/>
                  </a:cubicBezTo>
                  <a:cubicBezTo>
                    <a:pt x="675" y="210"/>
                    <a:pt x="582" y="0"/>
                    <a:pt x="39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2748875" y="960900"/>
              <a:ext cx="23850" cy="34600"/>
            </a:xfrm>
            <a:custGeom>
              <a:avLst/>
              <a:gdLst/>
              <a:ahLst/>
              <a:cxnLst/>
              <a:rect l="l" t="t" r="r" b="b"/>
              <a:pathLst>
                <a:path w="954" h="1384" extrusionOk="0">
                  <a:moveTo>
                    <a:pt x="675" y="1"/>
                  </a:moveTo>
                  <a:cubicBezTo>
                    <a:pt x="489" y="1"/>
                    <a:pt x="186" y="94"/>
                    <a:pt x="186" y="303"/>
                  </a:cubicBezTo>
                  <a:cubicBezTo>
                    <a:pt x="186" y="489"/>
                    <a:pt x="93" y="675"/>
                    <a:pt x="93" y="885"/>
                  </a:cubicBezTo>
                  <a:cubicBezTo>
                    <a:pt x="0" y="1071"/>
                    <a:pt x="93" y="1257"/>
                    <a:pt x="279" y="1350"/>
                  </a:cubicBezTo>
                  <a:cubicBezTo>
                    <a:pt x="321" y="1373"/>
                    <a:pt x="362" y="1383"/>
                    <a:pt x="402" y="1383"/>
                  </a:cubicBezTo>
                  <a:cubicBezTo>
                    <a:pt x="559" y="1383"/>
                    <a:pt x="693" y="1220"/>
                    <a:pt x="768" y="1071"/>
                  </a:cubicBezTo>
                  <a:cubicBezTo>
                    <a:pt x="768" y="885"/>
                    <a:pt x="861" y="675"/>
                    <a:pt x="861" y="489"/>
                  </a:cubicBezTo>
                  <a:cubicBezTo>
                    <a:pt x="954" y="303"/>
                    <a:pt x="861" y="94"/>
                    <a:pt x="67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2784925" y="918000"/>
              <a:ext cx="20950" cy="40450"/>
            </a:xfrm>
            <a:custGeom>
              <a:avLst/>
              <a:gdLst/>
              <a:ahLst/>
              <a:cxnLst/>
              <a:rect l="l" t="t" r="r" b="b"/>
              <a:pathLst>
                <a:path w="838" h="1618" extrusionOk="0">
                  <a:moveTo>
                    <a:pt x="477" y="1"/>
                  </a:moveTo>
                  <a:cubicBezTo>
                    <a:pt x="291" y="1"/>
                    <a:pt x="94" y="123"/>
                    <a:pt x="94" y="367"/>
                  </a:cubicBezTo>
                  <a:cubicBezTo>
                    <a:pt x="94" y="647"/>
                    <a:pt x="94" y="949"/>
                    <a:pt x="0" y="1321"/>
                  </a:cubicBezTo>
                  <a:cubicBezTo>
                    <a:pt x="0" y="1519"/>
                    <a:pt x="198" y="1618"/>
                    <a:pt x="396" y="1618"/>
                  </a:cubicBezTo>
                  <a:cubicBezTo>
                    <a:pt x="594" y="1618"/>
                    <a:pt x="791" y="1519"/>
                    <a:pt x="791" y="1321"/>
                  </a:cubicBezTo>
                  <a:lnTo>
                    <a:pt x="791" y="367"/>
                  </a:lnTo>
                  <a:cubicBezTo>
                    <a:pt x="838" y="123"/>
                    <a:pt x="663" y="1"/>
                    <a:pt x="47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2630225" y="976600"/>
              <a:ext cx="31425" cy="32025"/>
            </a:xfrm>
            <a:custGeom>
              <a:avLst/>
              <a:gdLst/>
              <a:ahLst/>
              <a:cxnLst/>
              <a:rect l="l" t="t" r="r" b="b"/>
              <a:pathLst>
                <a:path w="1257" h="1281" extrusionOk="0">
                  <a:moveTo>
                    <a:pt x="375" y="1"/>
                  </a:moveTo>
                  <a:cubicBezTo>
                    <a:pt x="279" y="1"/>
                    <a:pt x="186" y="47"/>
                    <a:pt x="93" y="140"/>
                  </a:cubicBezTo>
                  <a:cubicBezTo>
                    <a:pt x="0" y="257"/>
                    <a:pt x="0" y="536"/>
                    <a:pt x="93" y="629"/>
                  </a:cubicBezTo>
                  <a:cubicBezTo>
                    <a:pt x="279" y="838"/>
                    <a:pt x="372" y="1024"/>
                    <a:pt x="582" y="1211"/>
                  </a:cubicBezTo>
                  <a:cubicBezTo>
                    <a:pt x="628" y="1257"/>
                    <a:pt x="721" y="1280"/>
                    <a:pt x="814" y="1280"/>
                  </a:cubicBezTo>
                  <a:cubicBezTo>
                    <a:pt x="908" y="1280"/>
                    <a:pt x="1001" y="1257"/>
                    <a:pt x="1047" y="1211"/>
                  </a:cubicBezTo>
                  <a:cubicBezTo>
                    <a:pt x="1257" y="1024"/>
                    <a:pt x="1257" y="838"/>
                    <a:pt x="1047" y="629"/>
                  </a:cubicBezTo>
                  <a:cubicBezTo>
                    <a:pt x="954" y="536"/>
                    <a:pt x="768" y="350"/>
                    <a:pt x="675" y="140"/>
                  </a:cubicBezTo>
                  <a:cubicBezTo>
                    <a:pt x="570" y="47"/>
                    <a:pt x="471" y="1"/>
                    <a:pt x="37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2661625" y="944775"/>
              <a:ext cx="29275" cy="35375"/>
            </a:xfrm>
            <a:custGeom>
              <a:avLst/>
              <a:gdLst/>
              <a:ahLst/>
              <a:cxnLst/>
              <a:rect l="l" t="t" r="r" b="b"/>
              <a:pathLst>
                <a:path w="1171" h="1415" extrusionOk="0">
                  <a:moveTo>
                    <a:pt x="338" y="0"/>
                  </a:moveTo>
                  <a:cubicBezTo>
                    <a:pt x="169" y="0"/>
                    <a:pt x="1" y="122"/>
                    <a:pt x="1" y="366"/>
                  </a:cubicBezTo>
                  <a:cubicBezTo>
                    <a:pt x="1" y="739"/>
                    <a:pt x="94" y="1041"/>
                    <a:pt x="373" y="1320"/>
                  </a:cubicBezTo>
                  <a:cubicBezTo>
                    <a:pt x="459" y="1386"/>
                    <a:pt x="549" y="1414"/>
                    <a:pt x="634" y="1414"/>
                  </a:cubicBezTo>
                  <a:cubicBezTo>
                    <a:pt x="939" y="1414"/>
                    <a:pt x="1171" y="1048"/>
                    <a:pt x="861" y="739"/>
                  </a:cubicBezTo>
                  <a:cubicBezTo>
                    <a:pt x="768" y="646"/>
                    <a:pt x="675" y="553"/>
                    <a:pt x="675" y="366"/>
                  </a:cubicBezTo>
                  <a:cubicBezTo>
                    <a:pt x="675" y="122"/>
                    <a:pt x="507" y="0"/>
                    <a:pt x="33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2717450" y="910300"/>
              <a:ext cx="21550" cy="33775"/>
            </a:xfrm>
            <a:custGeom>
              <a:avLst/>
              <a:gdLst/>
              <a:ahLst/>
              <a:cxnLst/>
              <a:rect l="l" t="t" r="r" b="b"/>
              <a:pathLst>
                <a:path w="862" h="1351" extrusionOk="0">
                  <a:moveTo>
                    <a:pt x="280" y="1"/>
                  </a:moveTo>
                  <a:cubicBezTo>
                    <a:pt x="94" y="94"/>
                    <a:pt x="1" y="280"/>
                    <a:pt x="94" y="466"/>
                  </a:cubicBezTo>
                  <a:cubicBezTo>
                    <a:pt x="94" y="675"/>
                    <a:pt x="94" y="861"/>
                    <a:pt x="187" y="1048"/>
                  </a:cubicBezTo>
                  <a:cubicBezTo>
                    <a:pt x="187" y="1257"/>
                    <a:pt x="373" y="1350"/>
                    <a:pt x="582" y="1350"/>
                  </a:cubicBezTo>
                  <a:cubicBezTo>
                    <a:pt x="769" y="1257"/>
                    <a:pt x="862" y="1048"/>
                    <a:pt x="862" y="861"/>
                  </a:cubicBezTo>
                  <a:cubicBezTo>
                    <a:pt x="862" y="675"/>
                    <a:pt x="769" y="466"/>
                    <a:pt x="769" y="280"/>
                  </a:cubicBezTo>
                  <a:cubicBezTo>
                    <a:pt x="769" y="94"/>
                    <a:pt x="466" y="1"/>
                    <a:pt x="28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2753525" y="901150"/>
              <a:ext cx="16875" cy="34150"/>
            </a:xfrm>
            <a:custGeom>
              <a:avLst/>
              <a:gdLst/>
              <a:ahLst/>
              <a:cxnLst/>
              <a:rect l="l" t="t" r="r" b="b"/>
              <a:pathLst>
                <a:path w="675" h="1366" extrusionOk="0">
                  <a:moveTo>
                    <a:pt x="338" y="0"/>
                  </a:moveTo>
                  <a:cubicBezTo>
                    <a:pt x="169" y="0"/>
                    <a:pt x="0" y="122"/>
                    <a:pt x="0" y="367"/>
                  </a:cubicBezTo>
                  <a:lnTo>
                    <a:pt x="0" y="1041"/>
                  </a:lnTo>
                  <a:cubicBezTo>
                    <a:pt x="0" y="1240"/>
                    <a:pt x="192" y="1366"/>
                    <a:pt x="371" y="1366"/>
                  </a:cubicBezTo>
                  <a:cubicBezTo>
                    <a:pt x="528" y="1366"/>
                    <a:pt x="675" y="1269"/>
                    <a:pt x="675" y="1041"/>
                  </a:cubicBezTo>
                  <a:lnTo>
                    <a:pt x="675" y="367"/>
                  </a:lnTo>
                  <a:cubicBezTo>
                    <a:pt x="675" y="122"/>
                    <a:pt x="506" y="0"/>
                    <a:pt x="33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2772750" y="863350"/>
              <a:ext cx="26750" cy="29550"/>
            </a:xfrm>
            <a:custGeom>
              <a:avLst/>
              <a:gdLst/>
              <a:ahLst/>
              <a:cxnLst/>
              <a:rect l="l" t="t" r="r" b="b"/>
              <a:pathLst>
                <a:path w="1070" h="1182" extrusionOk="0">
                  <a:moveTo>
                    <a:pt x="541" y="0"/>
                  </a:moveTo>
                  <a:cubicBezTo>
                    <a:pt x="264" y="0"/>
                    <a:pt x="1" y="387"/>
                    <a:pt x="301" y="599"/>
                  </a:cubicBezTo>
                  <a:lnTo>
                    <a:pt x="301" y="716"/>
                  </a:lnTo>
                  <a:cubicBezTo>
                    <a:pt x="246" y="994"/>
                    <a:pt x="465" y="1181"/>
                    <a:pt x="691" y="1181"/>
                  </a:cubicBezTo>
                  <a:cubicBezTo>
                    <a:pt x="841" y="1181"/>
                    <a:pt x="994" y="1097"/>
                    <a:pt x="1069" y="902"/>
                  </a:cubicBezTo>
                  <a:cubicBezTo>
                    <a:pt x="1069" y="599"/>
                    <a:pt x="1069" y="320"/>
                    <a:pt x="790" y="134"/>
                  </a:cubicBezTo>
                  <a:cubicBezTo>
                    <a:pt x="717" y="39"/>
                    <a:pt x="629" y="0"/>
                    <a:pt x="54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2676175" y="890525"/>
              <a:ext cx="19200" cy="34350"/>
            </a:xfrm>
            <a:custGeom>
              <a:avLst/>
              <a:gdLst/>
              <a:ahLst/>
              <a:cxnLst/>
              <a:rect l="l" t="t" r="r" b="b"/>
              <a:pathLst>
                <a:path w="768" h="1374" extrusionOk="0">
                  <a:moveTo>
                    <a:pt x="372" y="1"/>
                  </a:moveTo>
                  <a:cubicBezTo>
                    <a:pt x="186" y="1"/>
                    <a:pt x="0" y="210"/>
                    <a:pt x="0" y="396"/>
                  </a:cubicBezTo>
                  <a:lnTo>
                    <a:pt x="0" y="978"/>
                  </a:lnTo>
                  <a:cubicBezTo>
                    <a:pt x="0" y="1164"/>
                    <a:pt x="186" y="1373"/>
                    <a:pt x="372" y="1373"/>
                  </a:cubicBezTo>
                  <a:cubicBezTo>
                    <a:pt x="582" y="1373"/>
                    <a:pt x="768" y="1164"/>
                    <a:pt x="768" y="978"/>
                  </a:cubicBezTo>
                  <a:cubicBezTo>
                    <a:pt x="768" y="792"/>
                    <a:pt x="768" y="582"/>
                    <a:pt x="675" y="396"/>
                  </a:cubicBezTo>
                  <a:cubicBezTo>
                    <a:pt x="675" y="210"/>
                    <a:pt x="582" y="1"/>
                    <a:pt x="37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2718975" y="864325"/>
              <a:ext cx="30600" cy="23725"/>
            </a:xfrm>
            <a:custGeom>
              <a:avLst/>
              <a:gdLst/>
              <a:ahLst/>
              <a:cxnLst/>
              <a:rect l="l" t="t" r="r" b="b"/>
              <a:pathLst>
                <a:path w="1224" h="949" extrusionOk="0">
                  <a:moveTo>
                    <a:pt x="496" y="1"/>
                  </a:moveTo>
                  <a:cubicBezTo>
                    <a:pt x="238" y="1"/>
                    <a:pt x="1" y="367"/>
                    <a:pt x="219" y="677"/>
                  </a:cubicBezTo>
                  <a:cubicBezTo>
                    <a:pt x="312" y="677"/>
                    <a:pt x="405" y="770"/>
                    <a:pt x="521" y="863"/>
                  </a:cubicBezTo>
                  <a:cubicBezTo>
                    <a:pt x="582" y="923"/>
                    <a:pt x="652" y="948"/>
                    <a:pt x="721" y="948"/>
                  </a:cubicBezTo>
                  <a:cubicBezTo>
                    <a:pt x="975" y="948"/>
                    <a:pt x="1224" y="611"/>
                    <a:pt x="987" y="374"/>
                  </a:cubicBezTo>
                  <a:cubicBezTo>
                    <a:pt x="894" y="281"/>
                    <a:pt x="801" y="188"/>
                    <a:pt x="708" y="95"/>
                  </a:cubicBezTo>
                  <a:cubicBezTo>
                    <a:pt x="642" y="29"/>
                    <a:pt x="568" y="1"/>
                    <a:pt x="4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2622650" y="885875"/>
              <a:ext cx="24450" cy="36075"/>
            </a:xfrm>
            <a:custGeom>
              <a:avLst/>
              <a:gdLst/>
              <a:ahLst/>
              <a:cxnLst/>
              <a:rect l="l" t="t" r="r" b="b"/>
              <a:pathLst>
                <a:path w="978" h="1443" extrusionOk="0">
                  <a:moveTo>
                    <a:pt x="582" y="1"/>
                  </a:moveTo>
                  <a:cubicBezTo>
                    <a:pt x="489" y="1"/>
                    <a:pt x="187" y="94"/>
                    <a:pt x="187" y="280"/>
                  </a:cubicBezTo>
                  <a:cubicBezTo>
                    <a:pt x="94" y="489"/>
                    <a:pt x="94" y="768"/>
                    <a:pt x="1" y="978"/>
                  </a:cubicBezTo>
                  <a:cubicBezTo>
                    <a:pt x="1" y="1164"/>
                    <a:pt x="94" y="1350"/>
                    <a:pt x="303" y="1443"/>
                  </a:cubicBezTo>
                  <a:cubicBezTo>
                    <a:pt x="489" y="1443"/>
                    <a:pt x="675" y="1350"/>
                    <a:pt x="769" y="1164"/>
                  </a:cubicBezTo>
                  <a:cubicBezTo>
                    <a:pt x="769" y="978"/>
                    <a:pt x="885" y="675"/>
                    <a:pt x="885" y="489"/>
                  </a:cubicBezTo>
                  <a:cubicBezTo>
                    <a:pt x="978" y="280"/>
                    <a:pt x="885" y="94"/>
                    <a:pt x="5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2586600" y="993150"/>
              <a:ext cx="29100" cy="37350"/>
            </a:xfrm>
            <a:custGeom>
              <a:avLst/>
              <a:gdLst/>
              <a:ahLst/>
              <a:cxnLst/>
              <a:rect l="l" t="t" r="r" b="b"/>
              <a:pathLst>
                <a:path w="1164" h="1494" extrusionOk="0">
                  <a:moveTo>
                    <a:pt x="445" y="0"/>
                  </a:moveTo>
                  <a:cubicBezTo>
                    <a:pt x="354" y="0"/>
                    <a:pt x="261" y="23"/>
                    <a:pt x="187" y="60"/>
                  </a:cubicBezTo>
                  <a:cubicBezTo>
                    <a:pt x="0" y="176"/>
                    <a:pt x="0" y="362"/>
                    <a:pt x="94" y="549"/>
                  </a:cubicBezTo>
                  <a:cubicBezTo>
                    <a:pt x="187" y="851"/>
                    <a:pt x="280" y="1037"/>
                    <a:pt x="373" y="1339"/>
                  </a:cubicBezTo>
                  <a:cubicBezTo>
                    <a:pt x="427" y="1448"/>
                    <a:pt x="554" y="1494"/>
                    <a:pt x="686" y="1494"/>
                  </a:cubicBezTo>
                  <a:cubicBezTo>
                    <a:pt x="780" y="1494"/>
                    <a:pt x="877" y="1471"/>
                    <a:pt x="954" y="1433"/>
                  </a:cubicBezTo>
                  <a:cubicBezTo>
                    <a:pt x="1164" y="1339"/>
                    <a:pt x="1164" y="1130"/>
                    <a:pt x="1047" y="944"/>
                  </a:cubicBezTo>
                  <a:cubicBezTo>
                    <a:pt x="954" y="758"/>
                    <a:pt x="861" y="455"/>
                    <a:pt x="768" y="176"/>
                  </a:cubicBezTo>
                  <a:cubicBezTo>
                    <a:pt x="712" y="51"/>
                    <a:pt x="581" y="0"/>
                    <a:pt x="44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2658775" y="1066900"/>
              <a:ext cx="37425" cy="29575"/>
            </a:xfrm>
            <a:custGeom>
              <a:avLst/>
              <a:gdLst/>
              <a:ahLst/>
              <a:cxnLst/>
              <a:rect l="l" t="t" r="r" b="b"/>
              <a:pathLst>
                <a:path w="1497" h="1183" extrusionOk="0">
                  <a:moveTo>
                    <a:pt x="502" y="1"/>
                  </a:moveTo>
                  <a:cubicBezTo>
                    <a:pt x="210" y="1"/>
                    <a:pt x="0" y="387"/>
                    <a:pt x="301" y="600"/>
                  </a:cubicBezTo>
                  <a:cubicBezTo>
                    <a:pt x="394" y="809"/>
                    <a:pt x="603" y="902"/>
                    <a:pt x="789" y="1088"/>
                  </a:cubicBezTo>
                  <a:cubicBezTo>
                    <a:pt x="850" y="1154"/>
                    <a:pt x="921" y="1182"/>
                    <a:pt x="991" y="1182"/>
                  </a:cubicBezTo>
                  <a:cubicBezTo>
                    <a:pt x="1245" y="1182"/>
                    <a:pt x="1496" y="816"/>
                    <a:pt x="1278" y="506"/>
                  </a:cubicBezTo>
                  <a:cubicBezTo>
                    <a:pt x="1068" y="413"/>
                    <a:pt x="975" y="227"/>
                    <a:pt x="789" y="134"/>
                  </a:cubicBezTo>
                  <a:cubicBezTo>
                    <a:pt x="694" y="39"/>
                    <a:pt x="594" y="1"/>
                    <a:pt x="50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2612775" y="940800"/>
              <a:ext cx="24450" cy="29175"/>
            </a:xfrm>
            <a:custGeom>
              <a:avLst/>
              <a:gdLst/>
              <a:ahLst/>
              <a:cxnLst/>
              <a:rect l="l" t="t" r="r" b="b"/>
              <a:pathLst>
                <a:path w="978" h="1167" extrusionOk="0">
                  <a:moveTo>
                    <a:pt x="629" y="0"/>
                  </a:moveTo>
                  <a:cubicBezTo>
                    <a:pt x="489" y="0"/>
                    <a:pt x="371" y="87"/>
                    <a:pt x="303" y="223"/>
                  </a:cubicBezTo>
                  <a:cubicBezTo>
                    <a:pt x="210" y="316"/>
                    <a:pt x="210" y="525"/>
                    <a:pt x="117" y="619"/>
                  </a:cubicBezTo>
                  <a:cubicBezTo>
                    <a:pt x="0" y="805"/>
                    <a:pt x="0" y="991"/>
                    <a:pt x="210" y="1107"/>
                  </a:cubicBezTo>
                  <a:cubicBezTo>
                    <a:pt x="284" y="1144"/>
                    <a:pt x="377" y="1167"/>
                    <a:pt x="462" y="1167"/>
                  </a:cubicBezTo>
                  <a:cubicBezTo>
                    <a:pt x="589" y="1167"/>
                    <a:pt x="698" y="1116"/>
                    <a:pt x="698" y="991"/>
                  </a:cubicBezTo>
                  <a:cubicBezTo>
                    <a:pt x="791" y="805"/>
                    <a:pt x="884" y="712"/>
                    <a:pt x="884" y="525"/>
                  </a:cubicBezTo>
                  <a:cubicBezTo>
                    <a:pt x="977" y="409"/>
                    <a:pt x="977" y="130"/>
                    <a:pt x="791" y="37"/>
                  </a:cubicBezTo>
                  <a:cubicBezTo>
                    <a:pt x="735" y="12"/>
                    <a:pt x="681" y="0"/>
                    <a:pt x="62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2_1">
    <p:spTree>
      <p:nvGrpSpPr>
        <p:cNvPr id="1" name="Shape 1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1" name="Google Shape;1161;p17"/>
          <p:cNvSpPr txBox="1">
            <a:spLocks noGrp="1"/>
          </p:cNvSpPr>
          <p:nvPr>
            <p:ph type="title"/>
          </p:nvPr>
        </p:nvSpPr>
        <p:spPr>
          <a:xfrm>
            <a:off x="3646195" y="3289978"/>
            <a:ext cx="1851600" cy="56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162" name="Google Shape;1162;p17"/>
          <p:cNvSpPr txBox="1">
            <a:spLocks noGrp="1"/>
          </p:cNvSpPr>
          <p:nvPr>
            <p:ph type="subTitle" idx="1"/>
          </p:nvPr>
        </p:nvSpPr>
        <p:spPr>
          <a:xfrm>
            <a:off x="3697038" y="3859675"/>
            <a:ext cx="1750200" cy="6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63" name="Google Shape;1163;p17"/>
          <p:cNvSpPr txBox="1">
            <a:spLocks noGrp="1"/>
          </p:cNvSpPr>
          <p:nvPr>
            <p:ph type="title" idx="2"/>
          </p:nvPr>
        </p:nvSpPr>
        <p:spPr>
          <a:xfrm>
            <a:off x="5938327" y="3289978"/>
            <a:ext cx="1851600" cy="56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164" name="Google Shape;1164;p17"/>
          <p:cNvSpPr txBox="1">
            <a:spLocks noGrp="1"/>
          </p:cNvSpPr>
          <p:nvPr>
            <p:ph type="subTitle" idx="3"/>
          </p:nvPr>
        </p:nvSpPr>
        <p:spPr>
          <a:xfrm>
            <a:off x="5989170" y="3859675"/>
            <a:ext cx="1750200" cy="6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65" name="Google Shape;1165;p17"/>
          <p:cNvSpPr txBox="1">
            <a:spLocks noGrp="1"/>
          </p:cNvSpPr>
          <p:nvPr>
            <p:ph type="title" idx="4"/>
          </p:nvPr>
        </p:nvSpPr>
        <p:spPr>
          <a:xfrm>
            <a:off x="1354063" y="3289978"/>
            <a:ext cx="1851600" cy="56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166" name="Google Shape;1166;p17"/>
          <p:cNvSpPr txBox="1">
            <a:spLocks noGrp="1"/>
          </p:cNvSpPr>
          <p:nvPr>
            <p:ph type="subTitle" idx="5"/>
          </p:nvPr>
        </p:nvSpPr>
        <p:spPr>
          <a:xfrm>
            <a:off x="1404906" y="3859675"/>
            <a:ext cx="1750200" cy="6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67" name="Google Shape;1167;p17"/>
          <p:cNvSpPr/>
          <p:nvPr/>
        </p:nvSpPr>
        <p:spPr>
          <a:xfrm rot="-204181">
            <a:off x="-505960" y="-266075"/>
            <a:ext cx="2642324" cy="1772082"/>
          </a:xfrm>
          <a:custGeom>
            <a:avLst/>
            <a:gdLst/>
            <a:ahLst/>
            <a:cxnLst/>
            <a:rect l="l" t="t" r="r" b="b"/>
            <a:pathLst>
              <a:path w="77074" h="68148" extrusionOk="0">
                <a:moveTo>
                  <a:pt x="47214" y="1"/>
                </a:moveTo>
                <a:cubicBezTo>
                  <a:pt x="42852" y="1"/>
                  <a:pt x="38491" y="193"/>
                  <a:pt x="34129" y="379"/>
                </a:cubicBezTo>
                <a:cubicBezTo>
                  <a:pt x="26754" y="775"/>
                  <a:pt x="19007" y="1263"/>
                  <a:pt x="13098" y="5520"/>
                </a:cubicBezTo>
                <a:cubicBezTo>
                  <a:pt x="5816" y="10662"/>
                  <a:pt x="3118" y="20153"/>
                  <a:pt x="1745" y="28970"/>
                </a:cubicBezTo>
                <a:cubicBezTo>
                  <a:pt x="396" y="38090"/>
                  <a:pt x="0" y="47395"/>
                  <a:pt x="582" y="56608"/>
                </a:cubicBezTo>
                <a:cubicBezTo>
                  <a:pt x="675" y="58748"/>
                  <a:pt x="1466" y="67937"/>
                  <a:pt x="4746" y="68147"/>
                </a:cubicBezTo>
                <a:cubicBezTo>
                  <a:pt x="4756" y="68147"/>
                  <a:pt x="4766" y="68147"/>
                  <a:pt x="4776" y="68147"/>
                </a:cubicBezTo>
                <a:cubicBezTo>
                  <a:pt x="6359" y="68147"/>
                  <a:pt x="10696" y="60766"/>
                  <a:pt x="13470" y="59795"/>
                </a:cubicBezTo>
                <a:cubicBezTo>
                  <a:pt x="15586" y="59111"/>
                  <a:pt x="17785" y="58889"/>
                  <a:pt x="19992" y="58889"/>
                </a:cubicBezTo>
                <a:cubicBezTo>
                  <a:pt x="21836" y="58889"/>
                  <a:pt x="23686" y="59044"/>
                  <a:pt x="25498" y="59213"/>
                </a:cubicBezTo>
                <a:cubicBezTo>
                  <a:pt x="27665" y="59424"/>
                  <a:pt x="29833" y="59661"/>
                  <a:pt x="31972" y="59661"/>
                </a:cubicBezTo>
                <a:cubicBezTo>
                  <a:pt x="33851" y="59661"/>
                  <a:pt x="35708" y="59478"/>
                  <a:pt x="37525" y="58934"/>
                </a:cubicBezTo>
                <a:cubicBezTo>
                  <a:pt x="42946" y="57282"/>
                  <a:pt x="47203" y="52350"/>
                  <a:pt x="48087" y="46721"/>
                </a:cubicBezTo>
                <a:cubicBezTo>
                  <a:pt x="48668" y="43138"/>
                  <a:pt x="47901" y="39346"/>
                  <a:pt x="49157" y="36066"/>
                </a:cubicBezTo>
                <a:cubicBezTo>
                  <a:pt x="51274" y="30343"/>
                  <a:pt x="57881" y="28016"/>
                  <a:pt x="63604" y="25969"/>
                </a:cubicBezTo>
                <a:cubicBezTo>
                  <a:pt x="69420" y="24038"/>
                  <a:pt x="75817" y="20642"/>
                  <a:pt x="76585" y="14640"/>
                </a:cubicBezTo>
                <a:cubicBezTo>
                  <a:pt x="77074" y="10662"/>
                  <a:pt x="74654" y="6777"/>
                  <a:pt x="71444" y="4543"/>
                </a:cubicBezTo>
                <a:cubicBezTo>
                  <a:pt x="68140" y="2333"/>
                  <a:pt x="64185" y="1356"/>
                  <a:pt x="60300" y="775"/>
                </a:cubicBezTo>
                <a:cubicBezTo>
                  <a:pt x="55938" y="193"/>
                  <a:pt x="51576" y="1"/>
                  <a:pt x="4721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8" name="Google Shape;1168;p17"/>
          <p:cNvSpPr/>
          <p:nvPr/>
        </p:nvSpPr>
        <p:spPr>
          <a:xfrm>
            <a:off x="7317650" y="3622899"/>
            <a:ext cx="2402422" cy="1781559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9" name="Google Shape;1169;p17"/>
          <p:cNvSpPr txBox="1">
            <a:spLocks noGrp="1"/>
          </p:cNvSpPr>
          <p:nvPr>
            <p:ph type="title" idx="6"/>
          </p:nvPr>
        </p:nvSpPr>
        <p:spPr>
          <a:xfrm>
            <a:off x="4292550" y="539500"/>
            <a:ext cx="4138200" cy="62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grpSp>
        <p:nvGrpSpPr>
          <p:cNvPr id="1170" name="Google Shape;1170;p17"/>
          <p:cNvGrpSpPr/>
          <p:nvPr/>
        </p:nvGrpSpPr>
        <p:grpSpPr>
          <a:xfrm rot="10800000" flipH="1">
            <a:off x="7727318" y="4263686"/>
            <a:ext cx="2029420" cy="879814"/>
            <a:chOff x="2915775" y="2073500"/>
            <a:chExt cx="874750" cy="394925"/>
          </a:xfrm>
        </p:grpSpPr>
        <p:sp>
          <p:nvSpPr>
            <p:cNvPr id="1171" name="Google Shape;1171;p17"/>
            <p:cNvSpPr/>
            <p:nvPr/>
          </p:nvSpPr>
          <p:spPr>
            <a:xfrm>
              <a:off x="3546225" y="2317775"/>
              <a:ext cx="48300" cy="38975"/>
            </a:xfrm>
            <a:custGeom>
              <a:avLst/>
              <a:gdLst/>
              <a:ahLst/>
              <a:cxnLst/>
              <a:rect l="l" t="t" r="r" b="b"/>
              <a:pathLst>
                <a:path w="1932" h="1559" extrusionOk="0">
                  <a:moveTo>
                    <a:pt x="955" y="0"/>
                  </a:moveTo>
                  <a:cubicBezTo>
                    <a:pt x="1" y="0"/>
                    <a:pt x="1" y="1559"/>
                    <a:pt x="955" y="1559"/>
                  </a:cubicBezTo>
                  <a:cubicBezTo>
                    <a:pt x="1932" y="1559"/>
                    <a:pt x="1932" y="0"/>
                    <a:pt x="95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17"/>
            <p:cNvSpPr/>
            <p:nvPr/>
          </p:nvSpPr>
          <p:spPr>
            <a:xfrm>
              <a:off x="3681750" y="2300900"/>
              <a:ext cx="38975" cy="45975"/>
            </a:xfrm>
            <a:custGeom>
              <a:avLst/>
              <a:gdLst/>
              <a:ahLst/>
              <a:cxnLst/>
              <a:rect l="l" t="t" r="r" b="b"/>
              <a:pathLst>
                <a:path w="1559" h="1839" extrusionOk="0">
                  <a:moveTo>
                    <a:pt x="768" y="1"/>
                  </a:moveTo>
                  <a:cubicBezTo>
                    <a:pt x="396" y="1"/>
                    <a:pt x="0" y="303"/>
                    <a:pt x="0" y="675"/>
                  </a:cubicBezTo>
                  <a:lnTo>
                    <a:pt x="0" y="1071"/>
                  </a:lnTo>
                  <a:cubicBezTo>
                    <a:pt x="0" y="1466"/>
                    <a:pt x="396" y="1838"/>
                    <a:pt x="768" y="1838"/>
                  </a:cubicBezTo>
                  <a:cubicBezTo>
                    <a:pt x="1164" y="1838"/>
                    <a:pt x="1559" y="1466"/>
                    <a:pt x="1559" y="1071"/>
                  </a:cubicBezTo>
                  <a:lnTo>
                    <a:pt x="1559" y="675"/>
                  </a:lnTo>
                  <a:cubicBezTo>
                    <a:pt x="1559" y="303"/>
                    <a:pt x="1164" y="1"/>
                    <a:pt x="76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17"/>
            <p:cNvSpPr/>
            <p:nvPr/>
          </p:nvSpPr>
          <p:spPr>
            <a:xfrm>
              <a:off x="3611375" y="2245075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7" y="0"/>
                  </a:moveTo>
                  <a:cubicBezTo>
                    <a:pt x="0" y="0"/>
                    <a:pt x="0" y="1466"/>
                    <a:pt x="977" y="1466"/>
                  </a:cubicBezTo>
                  <a:cubicBezTo>
                    <a:pt x="1931" y="1466"/>
                    <a:pt x="1931" y="0"/>
                    <a:pt x="9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17"/>
            <p:cNvSpPr/>
            <p:nvPr/>
          </p:nvSpPr>
          <p:spPr>
            <a:xfrm>
              <a:off x="3706175" y="2235750"/>
              <a:ext cx="48300" cy="36100"/>
            </a:xfrm>
            <a:custGeom>
              <a:avLst/>
              <a:gdLst/>
              <a:ahLst/>
              <a:cxnLst/>
              <a:rect l="l" t="t" r="r" b="b"/>
              <a:pathLst>
                <a:path w="1932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931" y="1"/>
                    <a:pt x="9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17"/>
            <p:cNvSpPr/>
            <p:nvPr/>
          </p:nvSpPr>
          <p:spPr>
            <a:xfrm>
              <a:off x="3742225" y="215085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8" y="0"/>
                  </a:moveTo>
                  <a:cubicBezTo>
                    <a:pt x="1" y="0"/>
                    <a:pt x="1" y="1443"/>
                    <a:pt x="978" y="1443"/>
                  </a:cubicBezTo>
                  <a:cubicBezTo>
                    <a:pt x="1932" y="1443"/>
                    <a:pt x="1932" y="0"/>
                    <a:pt x="97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17"/>
            <p:cNvSpPr/>
            <p:nvPr/>
          </p:nvSpPr>
          <p:spPr>
            <a:xfrm>
              <a:off x="3659650" y="2160725"/>
              <a:ext cx="46550" cy="36100"/>
            </a:xfrm>
            <a:custGeom>
              <a:avLst/>
              <a:gdLst/>
              <a:ahLst/>
              <a:cxnLst/>
              <a:rect l="l" t="t" r="r" b="b"/>
              <a:pathLst>
                <a:path w="1862" h="1444" extrusionOk="0">
                  <a:moveTo>
                    <a:pt x="884" y="1"/>
                  </a:moveTo>
                  <a:cubicBezTo>
                    <a:pt x="0" y="1"/>
                    <a:pt x="0" y="1443"/>
                    <a:pt x="884" y="1443"/>
                  </a:cubicBezTo>
                  <a:cubicBezTo>
                    <a:pt x="1861" y="1443"/>
                    <a:pt x="1861" y="1"/>
                    <a:pt x="88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17"/>
            <p:cNvSpPr/>
            <p:nvPr/>
          </p:nvSpPr>
          <p:spPr>
            <a:xfrm>
              <a:off x="3579975" y="2121775"/>
              <a:ext cx="36075" cy="46325"/>
            </a:xfrm>
            <a:custGeom>
              <a:avLst/>
              <a:gdLst/>
              <a:ahLst/>
              <a:cxnLst/>
              <a:rect l="l" t="t" r="r" b="b"/>
              <a:pathLst>
                <a:path w="1443" h="1853" extrusionOk="0">
                  <a:moveTo>
                    <a:pt x="768" y="0"/>
                  </a:moveTo>
                  <a:cubicBezTo>
                    <a:pt x="279" y="0"/>
                    <a:pt x="0" y="396"/>
                    <a:pt x="0" y="768"/>
                  </a:cubicBezTo>
                  <a:lnTo>
                    <a:pt x="0" y="1163"/>
                  </a:lnTo>
                  <a:cubicBezTo>
                    <a:pt x="0" y="1517"/>
                    <a:pt x="317" y="1853"/>
                    <a:pt x="650" y="1853"/>
                  </a:cubicBezTo>
                  <a:cubicBezTo>
                    <a:pt x="689" y="1853"/>
                    <a:pt x="729" y="1848"/>
                    <a:pt x="768" y="1838"/>
                  </a:cubicBezTo>
                  <a:cubicBezTo>
                    <a:pt x="1163" y="1838"/>
                    <a:pt x="1443" y="1559"/>
                    <a:pt x="1443" y="1163"/>
                  </a:cubicBezTo>
                  <a:lnTo>
                    <a:pt x="1443" y="768"/>
                  </a:lnTo>
                  <a:cubicBezTo>
                    <a:pt x="1443" y="396"/>
                    <a:pt x="1163" y="0"/>
                    <a:pt x="76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17"/>
            <p:cNvSpPr/>
            <p:nvPr/>
          </p:nvSpPr>
          <p:spPr>
            <a:xfrm>
              <a:off x="3444450" y="2140950"/>
              <a:ext cx="45975" cy="36675"/>
            </a:xfrm>
            <a:custGeom>
              <a:avLst/>
              <a:gdLst/>
              <a:ahLst/>
              <a:cxnLst/>
              <a:rect l="l" t="t" r="r" b="b"/>
              <a:pathLst>
                <a:path w="1839" h="1467" extrusionOk="0">
                  <a:moveTo>
                    <a:pt x="954" y="1"/>
                  </a:moveTo>
                  <a:cubicBezTo>
                    <a:pt x="1" y="1"/>
                    <a:pt x="1" y="1467"/>
                    <a:pt x="954" y="1467"/>
                  </a:cubicBezTo>
                  <a:cubicBezTo>
                    <a:pt x="1839" y="1467"/>
                    <a:pt x="1839" y="1"/>
                    <a:pt x="9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17"/>
            <p:cNvSpPr/>
            <p:nvPr/>
          </p:nvSpPr>
          <p:spPr>
            <a:xfrm>
              <a:off x="3495050" y="2206675"/>
              <a:ext cx="48300" cy="55675"/>
            </a:xfrm>
            <a:custGeom>
              <a:avLst/>
              <a:gdLst/>
              <a:ahLst/>
              <a:cxnLst/>
              <a:rect l="l" t="t" r="r" b="b"/>
              <a:pathLst>
                <a:path w="1932" h="2227" extrusionOk="0">
                  <a:moveTo>
                    <a:pt x="1147" y="1"/>
                  </a:moveTo>
                  <a:cubicBezTo>
                    <a:pt x="872" y="1"/>
                    <a:pt x="613" y="125"/>
                    <a:pt x="489" y="373"/>
                  </a:cubicBezTo>
                  <a:cubicBezTo>
                    <a:pt x="396" y="675"/>
                    <a:pt x="303" y="862"/>
                    <a:pt x="187" y="1164"/>
                  </a:cubicBezTo>
                  <a:cubicBezTo>
                    <a:pt x="1" y="1443"/>
                    <a:pt x="94" y="1932"/>
                    <a:pt x="396" y="2118"/>
                  </a:cubicBezTo>
                  <a:cubicBezTo>
                    <a:pt x="525" y="2190"/>
                    <a:pt x="668" y="2227"/>
                    <a:pt x="808" y="2227"/>
                  </a:cubicBezTo>
                  <a:cubicBezTo>
                    <a:pt x="1073" y="2227"/>
                    <a:pt x="1329" y="2097"/>
                    <a:pt x="1466" y="1839"/>
                  </a:cubicBezTo>
                  <a:cubicBezTo>
                    <a:pt x="1559" y="1653"/>
                    <a:pt x="1652" y="1350"/>
                    <a:pt x="1838" y="1164"/>
                  </a:cubicBezTo>
                  <a:cubicBezTo>
                    <a:pt x="1932" y="768"/>
                    <a:pt x="1932" y="280"/>
                    <a:pt x="1559" y="94"/>
                  </a:cubicBezTo>
                  <a:cubicBezTo>
                    <a:pt x="1427" y="32"/>
                    <a:pt x="1285" y="1"/>
                    <a:pt x="114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17"/>
            <p:cNvSpPr/>
            <p:nvPr/>
          </p:nvSpPr>
          <p:spPr>
            <a:xfrm>
              <a:off x="3383375" y="2244725"/>
              <a:ext cx="36675" cy="46900"/>
            </a:xfrm>
            <a:custGeom>
              <a:avLst/>
              <a:gdLst/>
              <a:ahLst/>
              <a:cxnLst/>
              <a:rect l="l" t="t" r="r" b="b"/>
              <a:pathLst>
                <a:path w="1467" h="1876" extrusionOk="0">
                  <a:moveTo>
                    <a:pt x="902" y="0"/>
                  </a:moveTo>
                  <a:cubicBezTo>
                    <a:pt x="866" y="0"/>
                    <a:pt x="829" y="5"/>
                    <a:pt x="792" y="14"/>
                  </a:cubicBezTo>
                  <a:cubicBezTo>
                    <a:pt x="303" y="14"/>
                    <a:pt x="1" y="317"/>
                    <a:pt x="1" y="712"/>
                  </a:cubicBezTo>
                  <a:lnTo>
                    <a:pt x="1" y="1084"/>
                  </a:lnTo>
                  <a:cubicBezTo>
                    <a:pt x="1" y="1480"/>
                    <a:pt x="303" y="1875"/>
                    <a:pt x="792" y="1875"/>
                  </a:cubicBezTo>
                  <a:cubicBezTo>
                    <a:pt x="1164" y="1759"/>
                    <a:pt x="1467" y="1480"/>
                    <a:pt x="1467" y="1084"/>
                  </a:cubicBezTo>
                  <a:lnTo>
                    <a:pt x="1467" y="712"/>
                  </a:lnTo>
                  <a:cubicBezTo>
                    <a:pt x="1467" y="356"/>
                    <a:pt x="1222" y="0"/>
                    <a:pt x="9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17"/>
            <p:cNvSpPr/>
            <p:nvPr/>
          </p:nvSpPr>
          <p:spPr>
            <a:xfrm>
              <a:off x="3306025" y="2123525"/>
              <a:ext cx="51225" cy="44800"/>
            </a:xfrm>
            <a:custGeom>
              <a:avLst/>
              <a:gdLst/>
              <a:ahLst/>
              <a:cxnLst/>
              <a:rect l="l" t="t" r="r" b="b"/>
              <a:pathLst>
                <a:path w="2049" h="1792" extrusionOk="0">
                  <a:moveTo>
                    <a:pt x="1219" y="0"/>
                  </a:moveTo>
                  <a:cubicBezTo>
                    <a:pt x="1024" y="0"/>
                    <a:pt x="827" y="70"/>
                    <a:pt x="676" y="209"/>
                  </a:cubicBezTo>
                  <a:cubicBezTo>
                    <a:pt x="582" y="326"/>
                    <a:pt x="489" y="419"/>
                    <a:pt x="303" y="512"/>
                  </a:cubicBezTo>
                  <a:cubicBezTo>
                    <a:pt x="1" y="791"/>
                    <a:pt x="1" y="1280"/>
                    <a:pt x="303" y="1582"/>
                  </a:cubicBezTo>
                  <a:cubicBezTo>
                    <a:pt x="443" y="1722"/>
                    <a:pt x="635" y="1791"/>
                    <a:pt x="827" y="1791"/>
                  </a:cubicBezTo>
                  <a:cubicBezTo>
                    <a:pt x="1019" y="1791"/>
                    <a:pt x="1211" y="1722"/>
                    <a:pt x="1350" y="1582"/>
                  </a:cubicBezTo>
                  <a:cubicBezTo>
                    <a:pt x="1466" y="1489"/>
                    <a:pt x="1653" y="1373"/>
                    <a:pt x="1746" y="1187"/>
                  </a:cubicBezTo>
                  <a:cubicBezTo>
                    <a:pt x="2048" y="907"/>
                    <a:pt x="2048" y="419"/>
                    <a:pt x="1746" y="209"/>
                  </a:cubicBezTo>
                  <a:cubicBezTo>
                    <a:pt x="1606" y="70"/>
                    <a:pt x="1414" y="0"/>
                    <a:pt x="12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17"/>
            <p:cNvSpPr/>
            <p:nvPr/>
          </p:nvSpPr>
          <p:spPr>
            <a:xfrm>
              <a:off x="3097825" y="2131650"/>
              <a:ext cx="45975" cy="36100"/>
            </a:xfrm>
            <a:custGeom>
              <a:avLst/>
              <a:gdLst/>
              <a:ahLst/>
              <a:cxnLst/>
              <a:rect l="l" t="t" r="r" b="b"/>
              <a:pathLst>
                <a:path w="1839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838" y="1"/>
                    <a:pt x="9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17"/>
            <p:cNvSpPr/>
            <p:nvPr/>
          </p:nvSpPr>
          <p:spPr>
            <a:xfrm>
              <a:off x="3194375" y="2140950"/>
              <a:ext cx="48875" cy="36675"/>
            </a:xfrm>
            <a:custGeom>
              <a:avLst/>
              <a:gdLst/>
              <a:ahLst/>
              <a:cxnLst/>
              <a:rect l="l" t="t" r="r" b="b"/>
              <a:pathLst>
                <a:path w="1955" h="1467" extrusionOk="0">
                  <a:moveTo>
                    <a:pt x="791" y="1"/>
                  </a:moveTo>
                  <a:cubicBezTo>
                    <a:pt x="396" y="1"/>
                    <a:pt x="0" y="396"/>
                    <a:pt x="117" y="792"/>
                  </a:cubicBezTo>
                  <a:cubicBezTo>
                    <a:pt x="117" y="1164"/>
                    <a:pt x="396" y="1467"/>
                    <a:pt x="791" y="1467"/>
                  </a:cubicBezTo>
                  <a:lnTo>
                    <a:pt x="1163" y="1467"/>
                  </a:lnTo>
                  <a:cubicBezTo>
                    <a:pt x="1559" y="1467"/>
                    <a:pt x="1954" y="1164"/>
                    <a:pt x="1954" y="792"/>
                  </a:cubicBezTo>
                  <a:cubicBezTo>
                    <a:pt x="1954" y="396"/>
                    <a:pt x="1559" y="1"/>
                    <a:pt x="116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4" name="Google Shape;1184;p17"/>
            <p:cNvSpPr/>
            <p:nvPr/>
          </p:nvSpPr>
          <p:spPr>
            <a:xfrm>
              <a:off x="2925675" y="2131650"/>
              <a:ext cx="36075" cy="45975"/>
            </a:xfrm>
            <a:custGeom>
              <a:avLst/>
              <a:gdLst/>
              <a:ahLst/>
              <a:cxnLst/>
              <a:rect l="l" t="t" r="r" b="b"/>
              <a:pathLst>
                <a:path w="1443" h="1839" extrusionOk="0">
                  <a:moveTo>
                    <a:pt x="675" y="1"/>
                  </a:moveTo>
                  <a:cubicBezTo>
                    <a:pt x="279" y="1"/>
                    <a:pt x="0" y="373"/>
                    <a:pt x="0" y="768"/>
                  </a:cubicBezTo>
                  <a:lnTo>
                    <a:pt x="0" y="1164"/>
                  </a:lnTo>
                  <a:cubicBezTo>
                    <a:pt x="0" y="1536"/>
                    <a:pt x="279" y="1839"/>
                    <a:pt x="675" y="1839"/>
                  </a:cubicBezTo>
                  <a:cubicBezTo>
                    <a:pt x="1070" y="1839"/>
                    <a:pt x="1443" y="1536"/>
                    <a:pt x="1443" y="1164"/>
                  </a:cubicBezTo>
                  <a:lnTo>
                    <a:pt x="1443" y="768"/>
                  </a:lnTo>
                  <a:cubicBezTo>
                    <a:pt x="1443" y="373"/>
                    <a:pt x="1070" y="1"/>
                    <a:pt x="67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5" name="Google Shape;1185;p17"/>
            <p:cNvSpPr/>
            <p:nvPr/>
          </p:nvSpPr>
          <p:spPr>
            <a:xfrm>
              <a:off x="3405475" y="2346850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8" y="0"/>
                  </a:moveTo>
                  <a:cubicBezTo>
                    <a:pt x="1" y="0"/>
                    <a:pt x="1" y="1466"/>
                    <a:pt x="978" y="1466"/>
                  </a:cubicBezTo>
                  <a:cubicBezTo>
                    <a:pt x="1932" y="1466"/>
                    <a:pt x="1932" y="0"/>
                    <a:pt x="97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17"/>
            <p:cNvSpPr/>
            <p:nvPr/>
          </p:nvSpPr>
          <p:spPr>
            <a:xfrm>
              <a:off x="3480525" y="2402675"/>
              <a:ext cx="48275" cy="36675"/>
            </a:xfrm>
            <a:custGeom>
              <a:avLst/>
              <a:gdLst/>
              <a:ahLst/>
              <a:cxnLst/>
              <a:rect l="l" t="t" r="r" b="b"/>
              <a:pathLst>
                <a:path w="1931" h="1467" extrusionOk="0">
                  <a:moveTo>
                    <a:pt x="977" y="1"/>
                  </a:moveTo>
                  <a:cubicBezTo>
                    <a:pt x="0" y="1"/>
                    <a:pt x="0" y="1466"/>
                    <a:pt x="977" y="1466"/>
                  </a:cubicBezTo>
                  <a:cubicBezTo>
                    <a:pt x="1931" y="1466"/>
                    <a:pt x="1931" y="1"/>
                    <a:pt x="9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17"/>
            <p:cNvSpPr/>
            <p:nvPr/>
          </p:nvSpPr>
          <p:spPr>
            <a:xfrm>
              <a:off x="3575325" y="2431750"/>
              <a:ext cx="45950" cy="36675"/>
            </a:xfrm>
            <a:custGeom>
              <a:avLst/>
              <a:gdLst/>
              <a:ahLst/>
              <a:cxnLst/>
              <a:rect l="l" t="t" r="r" b="b"/>
              <a:pathLst>
                <a:path w="1838" h="1467" extrusionOk="0">
                  <a:moveTo>
                    <a:pt x="954" y="1"/>
                  </a:moveTo>
                  <a:cubicBezTo>
                    <a:pt x="0" y="1"/>
                    <a:pt x="0" y="1467"/>
                    <a:pt x="954" y="1467"/>
                  </a:cubicBezTo>
                  <a:cubicBezTo>
                    <a:pt x="1838" y="1467"/>
                    <a:pt x="1838" y="1"/>
                    <a:pt x="9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17"/>
            <p:cNvSpPr/>
            <p:nvPr/>
          </p:nvSpPr>
          <p:spPr>
            <a:xfrm>
              <a:off x="3725375" y="207350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7" y="0"/>
                  </a:moveTo>
                  <a:cubicBezTo>
                    <a:pt x="0" y="0"/>
                    <a:pt x="0" y="1443"/>
                    <a:pt x="977" y="1443"/>
                  </a:cubicBezTo>
                  <a:cubicBezTo>
                    <a:pt x="1931" y="1443"/>
                    <a:pt x="1931" y="0"/>
                    <a:pt x="9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17"/>
            <p:cNvSpPr/>
            <p:nvPr/>
          </p:nvSpPr>
          <p:spPr>
            <a:xfrm>
              <a:off x="3027450" y="2244725"/>
              <a:ext cx="36075" cy="46900"/>
            </a:xfrm>
            <a:custGeom>
              <a:avLst/>
              <a:gdLst/>
              <a:ahLst/>
              <a:cxnLst/>
              <a:rect l="l" t="t" r="r" b="b"/>
              <a:pathLst>
                <a:path w="1443" h="1876" extrusionOk="0">
                  <a:moveTo>
                    <a:pt x="883" y="0"/>
                  </a:moveTo>
                  <a:cubicBezTo>
                    <a:pt x="846" y="0"/>
                    <a:pt x="808" y="5"/>
                    <a:pt x="768" y="14"/>
                  </a:cubicBezTo>
                  <a:cubicBezTo>
                    <a:pt x="396" y="14"/>
                    <a:pt x="0" y="317"/>
                    <a:pt x="0" y="712"/>
                  </a:cubicBezTo>
                  <a:lnTo>
                    <a:pt x="0" y="1084"/>
                  </a:lnTo>
                  <a:cubicBezTo>
                    <a:pt x="0" y="1480"/>
                    <a:pt x="396" y="1875"/>
                    <a:pt x="768" y="1875"/>
                  </a:cubicBezTo>
                  <a:cubicBezTo>
                    <a:pt x="1164" y="1759"/>
                    <a:pt x="1443" y="1480"/>
                    <a:pt x="1443" y="1084"/>
                  </a:cubicBezTo>
                  <a:lnTo>
                    <a:pt x="1443" y="712"/>
                  </a:lnTo>
                  <a:cubicBezTo>
                    <a:pt x="1443" y="356"/>
                    <a:pt x="1217" y="0"/>
                    <a:pt x="88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17"/>
            <p:cNvSpPr/>
            <p:nvPr/>
          </p:nvSpPr>
          <p:spPr>
            <a:xfrm>
              <a:off x="2915775" y="2216000"/>
              <a:ext cx="45975" cy="36650"/>
            </a:xfrm>
            <a:custGeom>
              <a:avLst/>
              <a:gdLst/>
              <a:ahLst/>
              <a:cxnLst/>
              <a:rect l="l" t="t" r="r" b="b"/>
              <a:pathLst>
                <a:path w="1839" h="1466" extrusionOk="0">
                  <a:moveTo>
                    <a:pt x="675" y="0"/>
                  </a:moveTo>
                  <a:cubicBezTo>
                    <a:pt x="303" y="0"/>
                    <a:pt x="1" y="302"/>
                    <a:pt x="1" y="791"/>
                  </a:cubicBezTo>
                  <a:cubicBezTo>
                    <a:pt x="1" y="1163"/>
                    <a:pt x="303" y="1466"/>
                    <a:pt x="675" y="1466"/>
                  </a:cubicBezTo>
                  <a:lnTo>
                    <a:pt x="1071" y="1466"/>
                  </a:lnTo>
                  <a:cubicBezTo>
                    <a:pt x="1466" y="1466"/>
                    <a:pt x="1839" y="1163"/>
                    <a:pt x="1839" y="791"/>
                  </a:cubicBezTo>
                  <a:cubicBezTo>
                    <a:pt x="1839" y="302"/>
                    <a:pt x="1466" y="0"/>
                    <a:pt x="107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91" name="Google Shape;1191;p17"/>
          <p:cNvGrpSpPr/>
          <p:nvPr/>
        </p:nvGrpSpPr>
        <p:grpSpPr>
          <a:xfrm rot="10800000" flipH="1">
            <a:off x="157253" y="88361"/>
            <a:ext cx="2029458" cy="1216700"/>
            <a:chOff x="3095850" y="2740875"/>
            <a:chExt cx="1972838" cy="1216700"/>
          </a:xfrm>
        </p:grpSpPr>
        <p:sp>
          <p:nvSpPr>
            <p:cNvPr id="1192" name="Google Shape;1192;p17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17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" name="Google Shape;1194;p17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17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17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97" name="Google Shape;1197;p17"/>
          <p:cNvSpPr txBox="1">
            <a:spLocks noGrp="1"/>
          </p:cNvSpPr>
          <p:nvPr>
            <p:ph type="title" idx="7"/>
          </p:nvPr>
        </p:nvSpPr>
        <p:spPr>
          <a:xfrm>
            <a:off x="3646195" y="1819075"/>
            <a:ext cx="1851600" cy="56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198" name="Google Shape;1198;p17"/>
          <p:cNvSpPr txBox="1">
            <a:spLocks noGrp="1"/>
          </p:cNvSpPr>
          <p:nvPr>
            <p:ph type="subTitle" idx="8"/>
          </p:nvPr>
        </p:nvSpPr>
        <p:spPr>
          <a:xfrm>
            <a:off x="3697038" y="2388772"/>
            <a:ext cx="1750200" cy="6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99" name="Google Shape;1199;p17"/>
          <p:cNvSpPr txBox="1">
            <a:spLocks noGrp="1"/>
          </p:cNvSpPr>
          <p:nvPr>
            <p:ph type="title" idx="9"/>
          </p:nvPr>
        </p:nvSpPr>
        <p:spPr>
          <a:xfrm>
            <a:off x="5938327" y="1819075"/>
            <a:ext cx="1851600" cy="56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00" name="Google Shape;1200;p17"/>
          <p:cNvSpPr txBox="1">
            <a:spLocks noGrp="1"/>
          </p:cNvSpPr>
          <p:nvPr>
            <p:ph type="subTitle" idx="13"/>
          </p:nvPr>
        </p:nvSpPr>
        <p:spPr>
          <a:xfrm>
            <a:off x="5989170" y="2388772"/>
            <a:ext cx="1750200" cy="6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201" name="Google Shape;1201;p17"/>
          <p:cNvSpPr txBox="1">
            <a:spLocks noGrp="1"/>
          </p:cNvSpPr>
          <p:nvPr>
            <p:ph type="title" idx="14"/>
          </p:nvPr>
        </p:nvSpPr>
        <p:spPr>
          <a:xfrm>
            <a:off x="1354063" y="1819075"/>
            <a:ext cx="1851600" cy="56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None/>
              <a:defRPr sz="17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02" name="Google Shape;1202;p17"/>
          <p:cNvSpPr txBox="1">
            <a:spLocks noGrp="1"/>
          </p:cNvSpPr>
          <p:nvPr>
            <p:ph type="subTitle" idx="15"/>
          </p:nvPr>
        </p:nvSpPr>
        <p:spPr>
          <a:xfrm>
            <a:off x="1404906" y="2388772"/>
            <a:ext cx="1750200" cy="6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grpSp>
        <p:nvGrpSpPr>
          <p:cNvPr id="1203" name="Google Shape;1203;p17"/>
          <p:cNvGrpSpPr/>
          <p:nvPr/>
        </p:nvGrpSpPr>
        <p:grpSpPr>
          <a:xfrm>
            <a:off x="288357" y="471980"/>
            <a:ext cx="424868" cy="760241"/>
            <a:chOff x="478300" y="2547225"/>
            <a:chExt cx="305375" cy="546425"/>
          </a:xfrm>
        </p:grpSpPr>
        <p:sp>
          <p:nvSpPr>
            <p:cNvPr id="1204" name="Google Shape;1204;p17"/>
            <p:cNvSpPr/>
            <p:nvPr/>
          </p:nvSpPr>
          <p:spPr>
            <a:xfrm>
              <a:off x="478300" y="2547225"/>
              <a:ext cx="305375" cy="546425"/>
            </a:xfrm>
            <a:custGeom>
              <a:avLst/>
              <a:gdLst/>
              <a:ahLst/>
              <a:cxnLst/>
              <a:rect l="l" t="t" r="r" b="b"/>
              <a:pathLst>
                <a:path w="12215" h="21857" extrusionOk="0">
                  <a:moveTo>
                    <a:pt x="11049" y="1"/>
                  </a:moveTo>
                  <a:cubicBezTo>
                    <a:pt x="9880" y="1"/>
                    <a:pt x="8063" y="1752"/>
                    <a:pt x="7352" y="2663"/>
                  </a:cubicBezTo>
                  <a:cubicBezTo>
                    <a:pt x="2909" y="7991"/>
                    <a:pt x="280" y="14877"/>
                    <a:pt x="1" y="21856"/>
                  </a:cubicBezTo>
                  <a:cubicBezTo>
                    <a:pt x="4444" y="18855"/>
                    <a:pt x="8027" y="14481"/>
                    <a:pt x="10167" y="9433"/>
                  </a:cubicBezTo>
                  <a:cubicBezTo>
                    <a:pt x="11051" y="7223"/>
                    <a:pt x="12215" y="4106"/>
                    <a:pt x="12098" y="1686"/>
                  </a:cubicBezTo>
                  <a:cubicBezTo>
                    <a:pt x="12067" y="450"/>
                    <a:pt x="11641" y="1"/>
                    <a:pt x="11049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17"/>
            <p:cNvSpPr/>
            <p:nvPr/>
          </p:nvSpPr>
          <p:spPr>
            <a:xfrm>
              <a:off x="667325" y="2599075"/>
              <a:ext cx="94250" cy="87650"/>
            </a:xfrm>
            <a:custGeom>
              <a:avLst/>
              <a:gdLst/>
              <a:ahLst/>
              <a:cxnLst/>
              <a:rect l="l" t="t" r="r" b="b"/>
              <a:pathLst>
                <a:path w="3770" h="3506" extrusionOk="0">
                  <a:moveTo>
                    <a:pt x="1881" y="0"/>
                  </a:moveTo>
                  <a:cubicBezTo>
                    <a:pt x="1058" y="0"/>
                    <a:pt x="182" y="730"/>
                    <a:pt x="94" y="1543"/>
                  </a:cubicBezTo>
                  <a:cubicBezTo>
                    <a:pt x="1" y="2520"/>
                    <a:pt x="768" y="3497"/>
                    <a:pt x="1746" y="3497"/>
                  </a:cubicBezTo>
                  <a:cubicBezTo>
                    <a:pt x="1793" y="3503"/>
                    <a:pt x="1841" y="3505"/>
                    <a:pt x="1889" y="3505"/>
                  </a:cubicBezTo>
                  <a:cubicBezTo>
                    <a:pt x="2712" y="3505"/>
                    <a:pt x="3589" y="2774"/>
                    <a:pt x="3676" y="1939"/>
                  </a:cubicBezTo>
                  <a:cubicBezTo>
                    <a:pt x="3769" y="962"/>
                    <a:pt x="3002" y="101"/>
                    <a:pt x="2025" y="8"/>
                  </a:cubicBezTo>
                  <a:cubicBezTo>
                    <a:pt x="1977" y="3"/>
                    <a:pt x="1929" y="0"/>
                    <a:pt x="1881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17"/>
            <p:cNvSpPr/>
            <p:nvPr/>
          </p:nvSpPr>
          <p:spPr>
            <a:xfrm>
              <a:off x="613825" y="2695625"/>
              <a:ext cx="94250" cy="87725"/>
            </a:xfrm>
            <a:custGeom>
              <a:avLst/>
              <a:gdLst/>
              <a:ahLst/>
              <a:cxnLst/>
              <a:rect l="l" t="t" r="r" b="b"/>
              <a:pathLst>
                <a:path w="3770" h="3509" extrusionOk="0">
                  <a:moveTo>
                    <a:pt x="1884" y="0"/>
                  </a:moveTo>
                  <a:cubicBezTo>
                    <a:pt x="1061" y="0"/>
                    <a:pt x="182" y="752"/>
                    <a:pt x="94" y="1566"/>
                  </a:cubicBezTo>
                  <a:cubicBezTo>
                    <a:pt x="0" y="2543"/>
                    <a:pt x="768" y="3404"/>
                    <a:pt x="1745" y="3497"/>
                  </a:cubicBezTo>
                  <a:cubicBezTo>
                    <a:pt x="1802" y="3505"/>
                    <a:pt x="1860" y="3509"/>
                    <a:pt x="1917" y="3509"/>
                  </a:cubicBezTo>
                  <a:cubicBezTo>
                    <a:pt x="2731" y="3509"/>
                    <a:pt x="3589" y="2766"/>
                    <a:pt x="3676" y="1962"/>
                  </a:cubicBezTo>
                  <a:cubicBezTo>
                    <a:pt x="3769" y="985"/>
                    <a:pt x="3001" y="124"/>
                    <a:pt x="2024" y="8"/>
                  </a:cubicBezTo>
                  <a:cubicBezTo>
                    <a:pt x="1978" y="3"/>
                    <a:pt x="1931" y="0"/>
                    <a:pt x="1884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Google Shape;1207;p17"/>
            <p:cNvSpPr/>
            <p:nvPr/>
          </p:nvSpPr>
          <p:spPr>
            <a:xfrm>
              <a:off x="572525" y="2795250"/>
              <a:ext cx="91925" cy="89875"/>
            </a:xfrm>
            <a:custGeom>
              <a:avLst/>
              <a:gdLst/>
              <a:ahLst/>
              <a:cxnLst/>
              <a:rect l="l" t="t" r="r" b="b"/>
              <a:pathLst>
                <a:path w="3677" h="3595" extrusionOk="0">
                  <a:moveTo>
                    <a:pt x="2048" y="1"/>
                  </a:moveTo>
                  <a:cubicBezTo>
                    <a:pt x="1071" y="1"/>
                    <a:pt x="94" y="675"/>
                    <a:pt x="94" y="1653"/>
                  </a:cubicBezTo>
                  <a:cubicBezTo>
                    <a:pt x="1" y="2630"/>
                    <a:pt x="768" y="3490"/>
                    <a:pt x="1652" y="3583"/>
                  </a:cubicBezTo>
                  <a:cubicBezTo>
                    <a:pt x="1717" y="3591"/>
                    <a:pt x="1781" y="3595"/>
                    <a:pt x="1844" y="3595"/>
                  </a:cubicBezTo>
                  <a:cubicBezTo>
                    <a:pt x="2740" y="3595"/>
                    <a:pt x="3496" y="2846"/>
                    <a:pt x="3583" y="1955"/>
                  </a:cubicBezTo>
                  <a:cubicBezTo>
                    <a:pt x="3676" y="1071"/>
                    <a:pt x="2909" y="94"/>
                    <a:pt x="2048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17"/>
            <p:cNvSpPr/>
            <p:nvPr/>
          </p:nvSpPr>
          <p:spPr>
            <a:xfrm>
              <a:off x="519025" y="2884625"/>
              <a:ext cx="94825" cy="87750"/>
            </a:xfrm>
            <a:custGeom>
              <a:avLst/>
              <a:gdLst/>
              <a:ahLst/>
              <a:cxnLst/>
              <a:rect l="l" t="t" r="r" b="b"/>
              <a:pathLst>
                <a:path w="3793" h="3510" extrusionOk="0">
                  <a:moveTo>
                    <a:pt x="1904" y="1"/>
                  </a:moveTo>
                  <a:cubicBezTo>
                    <a:pt x="1063" y="1"/>
                    <a:pt x="205" y="753"/>
                    <a:pt x="117" y="1567"/>
                  </a:cubicBezTo>
                  <a:cubicBezTo>
                    <a:pt x="0" y="2544"/>
                    <a:pt x="791" y="3498"/>
                    <a:pt x="1745" y="3498"/>
                  </a:cubicBezTo>
                  <a:cubicBezTo>
                    <a:pt x="1804" y="3506"/>
                    <a:pt x="1863" y="3509"/>
                    <a:pt x="1922" y="3509"/>
                  </a:cubicBezTo>
                  <a:cubicBezTo>
                    <a:pt x="2755" y="3509"/>
                    <a:pt x="3612" y="2766"/>
                    <a:pt x="3699" y="1963"/>
                  </a:cubicBezTo>
                  <a:cubicBezTo>
                    <a:pt x="3792" y="985"/>
                    <a:pt x="3025" y="125"/>
                    <a:pt x="2048" y="8"/>
                  </a:cubicBezTo>
                  <a:cubicBezTo>
                    <a:pt x="2000" y="3"/>
                    <a:pt x="1952" y="1"/>
                    <a:pt x="1904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09" name="Google Shape;1209;p17"/>
          <p:cNvGrpSpPr/>
          <p:nvPr/>
        </p:nvGrpSpPr>
        <p:grpSpPr>
          <a:xfrm rot="1885073">
            <a:off x="8185052" y="3959633"/>
            <a:ext cx="940749" cy="1008665"/>
            <a:chOff x="1721175" y="2665325"/>
            <a:chExt cx="809625" cy="868075"/>
          </a:xfrm>
        </p:grpSpPr>
        <p:sp>
          <p:nvSpPr>
            <p:cNvPr id="1210" name="Google Shape;1210;p17"/>
            <p:cNvSpPr/>
            <p:nvPr/>
          </p:nvSpPr>
          <p:spPr>
            <a:xfrm>
              <a:off x="2191125" y="2884650"/>
              <a:ext cx="339675" cy="506775"/>
            </a:xfrm>
            <a:custGeom>
              <a:avLst/>
              <a:gdLst/>
              <a:ahLst/>
              <a:cxnLst/>
              <a:rect l="l" t="t" r="r" b="b"/>
              <a:pathLst>
                <a:path w="13587" h="20271" extrusionOk="0">
                  <a:moveTo>
                    <a:pt x="8761" y="0"/>
                  </a:moveTo>
                  <a:cubicBezTo>
                    <a:pt x="8499" y="0"/>
                    <a:pt x="8234" y="76"/>
                    <a:pt x="8049" y="217"/>
                  </a:cubicBezTo>
                  <a:cubicBezTo>
                    <a:pt x="7677" y="589"/>
                    <a:pt x="7468" y="1078"/>
                    <a:pt x="7282" y="1566"/>
                  </a:cubicBezTo>
                  <a:cubicBezTo>
                    <a:pt x="6793" y="2822"/>
                    <a:pt x="6398" y="3986"/>
                    <a:pt x="5932" y="5242"/>
                  </a:cubicBezTo>
                  <a:cubicBezTo>
                    <a:pt x="5444" y="4288"/>
                    <a:pt x="5048" y="3404"/>
                    <a:pt x="4560" y="2450"/>
                  </a:cubicBezTo>
                  <a:cubicBezTo>
                    <a:pt x="3699" y="5056"/>
                    <a:pt x="3490" y="7964"/>
                    <a:pt x="3978" y="10686"/>
                  </a:cubicBezTo>
                  <a:cubicBezTo>
                    <a:pt x="3923" y="10713"/>
                    <a:pt x="3867" y="10726"/>
                    <a:pt x="3811" y="10726"/>
                  </a:cubicBezTo>
                  <a:cubicBezTo>
                    <a:pt x="3495" y="10726"/>
                    <a:pt x="3197" y="10310"/>
                    <a:pt x="3117" y="9895"/>
                  </a:cubicBezTo>
                  <a:cubicBezTo>
                    <a:pt x="3024" y="9429"/>
                    <a:pt x="3024" y="8848"/>
                    <a:pt x="2629" y="8638"/>
                  </a:cubicBezTo>
                  <a:cubicBezTo>
                    <a:pt x="2524" y="8589"/>
                    <a:pt x="2412" y="8566"/>
                    <a:pt x="2302" y="8566"/>
                  </a:cubicBezTo>
                  <a:cubicBezTo>
                    <a:pt x="1995" y="8566"/>
                    <a:pt x="1695" y="8743"/>
                    <a:pt x="1559" y="9034"/>
                  </a:cubicBezTo>
                  <a:cubicBezTo>
                    <a:pt x="1373" y="9429"/>
                    <a:pt x="1373" y="9895"/>
                    <a:pt x="1373" y="10290"/>
                  </a:cubicBezTo>
                  <a:cubicBezTo>
                    <a:pt x="1466" y="12128"/>
                    <a:pt x="1745" y="14268"/>
                    <a:pt x="1373" y="16106"/>
                  </a:cubicBezTo>
                  <a:cubicBezTo>
                    <a:pt x="1070" y="17572"/>
                    <a:pt x="116" y="18828"/>
                    <a:pt x="0" y="20270"/>
                  </a:cubicBezTo>
                  <a:cubicBezTo>
                    <a:pt x="1163" y="19107"/>
                    <a:pt x="2815" y="19107"/>
                    <a:pt x="4374" y="18921"/>
                  </a:cubicBezTo>
                  <a:cubicBezTo>
                    <a:pt x="5932" y="18735"/>
                    <a:pt x="7863" y="17851"/>
                    <a:pt x="7863" y="16199"/>
                  </a:cubicBezTo>
                  <a:lnTo>
                    <a:pt x="7863" y="16199"/>
                  </a:lnTo>
                  <a:cubicBezTo>
                    <a:pt x="7623" y="16373"/>
                    <a:pt x="7343" y="16450"/>
                    <a:pt x="7062" y="16450"/>
                  </a:cubicBezTo>
                  <a:cubicBezTo>
                    <a:pt x="6554" y="16450"/>
                    <a:pt x="6037" y="16201"/>
                    <a:pt x="5723" y="15827"/>
                  </a:cubicBezTo>
                  <a:cubicBezTo>
                    <a:pt x="7677" y="15245"/>
                    <a:pt x="9213" y="13780"/>
                    <a:pt x="10097" y="12035"/>
                  </a:cubicBezTo>
                  <a:cubicBezTo>
                    <a:pt x="9213" y="12035"/>
                    <a:pt x="8352" y="11942"/>
                    <a:pt x="7468" y="11942"/>
                  </a:cubicBezTo>
                  <a:cubicBezTo>
                    <a:pt x="7863" y="10476"/>
                    <a:pt x="9026" y="9313"/>
                    <a:pt x="10376" y="8848"/>
                  </a:cubicBezTo>
                  <a:cubicBezTo>
                    <a:pt x="11539" y="8452"/>
                    <a:pt x="13005" y="8266"/>
                    <a:pt x="13284" y="7103"/>
                  </a:cubicBezTo>
                  <a:cubicBezTo>
                    <a:pt x="13586" y="6126"/>
                    <a:pt x="12702" y="5149"/>
                    <a:pt x="11748" y="4963"/>
                  </a:cubicBezTo>
                  <a:cubicBezTo>
                    <a:pt x="11620" y="4950"/>
                    <a:pt x="11493" y="4945"/>
                    <a:pt x="11365" y="4945"/>
                  </a:cubicBezTo>
                  <a:cubicBezTo>
                    <a:pt x="10516" y="4945"/>
                    <a:pt x="9669" y="5200"/>
                    <a:pt x="8840" y="5544"/>
                  </a:cubicBezTo>
                  <a:cubicBezTo>
                    <a:pt x="9119" y="4195"/>
                    <a:pt x="9306" y="2822"/>
                    <a:pt x="9608" y="1380"/>
                  </a:cubicBezTo>
                  <a:cubicBezTo>
                    <a:pt x="9608" y="1078"/>
                    <a:pt x="9701" y="589"/>
                    <a:pt x="9515" y="310"/>
                  </a:cubicBezTo>
                  <a:cubicBezTo>
                    <a:pt x="9354" y="99"/>
                    <a:pt x="9060" y="0"/>
                    <a:pt x="876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17"/>
            <p:cNvSpPr/>
            <p:nvPr/>
          </p:nvSpPr>
          <p:spPr>
            <a:xfrm>
              <a:off x="2009650" y="2665325"/>
              <a:ext cx="239650" cy="472150"/>
            </a:xfrm>
            <a:custGeom>
              <a:avLst/>
              <a:gdLst/>
              <a:ahLst/>
              <a:cxnLst/>
              <a:rect l="l" t="t" r="r" b="b"/>
              <a:pathLst>
                <a:path w="9586" h="18886" extrusionOk="0">
                  <a:moveTo>
                    <a:pt x="8252" y="0"/>
                  </a:moveTo>
                  <a:cubicBezTo>
                    <a:pt x="6583" y="0"/>
                    <a:pt x="4923" y="1409"/>
                    <a:pt x="4840" y="3081"/>
                  </a:cubicBezTo>
                  <a:cubicBezTo>
                    <a:pt x="4747" y="3546"/>
                    <a:pt x="4840" y="4128"/>
                    <a:pt x="4747" y="4616"/>
                  </a:cubicBezTo>
                  <a:cubicBezTo>
                    <a:pt x="4591" y="4946"/>
                    <a:pt x="4225" y="5341"/>
                    <a:pt x="3825" y="5341"/>
                  </a:cubicBezTo>
                  <a:cubicBezTo>
                    <a:pt x="3745" y="5341"/>
                    <a:pt x="3664" y="5325"/>
                    <a:pt x="3583" y="5291"/>
                  </a:cubicBezTo>
                  <a:cubicBezTo>
                    <a:pt x="2816" y="5012"/>
                    <a:pt x="3002" y="3267"/>
                    <a:pt x="2141" y="3267"/>
                  </a:cubicBezTo>
                  <a:cubicBezTo>
                    <a:pt x="1443" y="3267"/>
                    <a:pt x="1350" y="4128"/>
                    <a:pt x="1443" y="4826"/>
                  </a:cubicBezTo>
                  <a:cubicBezTo>
                    <a:pt x="1839" y="6756"/>
                    <a:pt x="2141" y="8594"/>
                    <a:pt x="2420" y="10525"/>
                  </a:cubicBezTo>
                  <a:cubicBezTo>
                    <a:pt x="2367" y="10565"/>
                    <a:pt x="2309" y="10583"/>
                    <a:pt x="2249" y="10583"/>
                  </a:cubicBezTo>
                  <a:cubicBezTo>
                    <a:pt x="1997" y="10583"/>
                    <a:pt x="1710" y="10263"/>
                    <a:pt x="1559" y="9944"/>
                  </a:cubicBezTo>
                  <a:cubicBezTo>
                    <a:pt x="1350" y="9571"/>
                    <a:pt x="1257" y="9083"/>
                    <a:pt x="768" y="8990"/>
                  </a:cubicBezTo>
                  <a:cubicBezTo>
                    <a:pt x="736" y="8982"/>
                    <a:pt x="703" y="8978"/>
                    <a:pt x="670" y="8978"/>
                  </a:cubicBezTo>
                  <a:cubicBezTo>
                    <a:pt x="330" y="8978"/>
                    <a:pt x="1" y="9397"/>
                    <a:pt x="1" y="9757"/>
                  </a:cubicBezTo>
                  <a:cubicBezTo>
                    <a:pt x="1" y="10153"/>
                    <a:pt x="187" y="10525"/>
                    <a:pt x="396" y="10921"/>
                  </a:cubicBezTo>
                  <a:cubicBezTo>
                    <a:pt x="1257" y="12665"/>
                    <a:pt x="2816" y="17900"/>
                    <a:pt x="4653" y="18784"/>
                  </a:cubicBezTo>
                  <a:cubicBezTo>
                    <a:pt x="4803" y="18853"/>
                    <a:pt x="4957" y="18885"/>
                    <a:pt x="5114" y="18885"/>
                  </a:cubicBezTo>
                  <a:cubicBezTo>
                    <a:pt x="6697" y="18885"/>
                    <a:pt x="8600" y="15637"/>
                    <a:pt x="9213" y="14410"/>
                  </a:cubicBezTo>
                  <a:cubicBezTo>
                    <a:pt x="9399" y="13922"/>
                    <a:pt x="9585" y="13433"/>
                    <a:pt x="9399" y="13061"/>
                  </a:cubicBezTo>
                  <a:cubicBezTo>
                    <a:pt x="9182" y="12681"/>
                    <a:pt x="8782" y="12540"/>
                    <a:pt x="8385" y="12540"/>
                  </a:cubicBezTo>
                  <a:cubicBezTo>
                    <a:pt x="8272" y="12540"/>
                    <a:pt x="8159" y="12552"/>
                    <a:pt x="8050" y="12572"/>
                  </a:cubicBezTo>
                  <a:cubicBezTo>
                    <a:pt x="7561" y="12665"/>
                    <a:pt x="7073" y="12968"/>
                    <a:pt x="6677" y="13340"/>
                  </a:cubicBezTo>
                  <a:cubicBezTo>
                    <a:pt x="7468" y="11805"/>
                    <a:pt x="8236" y="10339"/>
                    <a:pt x="8911" y="8897"/>
                  </a:cubicBezTo>
                  <a:cubicBezTo>
                    <a:pt x="9120" y="8501"/>
                    <a:pt x="9306" y="8013"/>
                    <a:pt x="9306" y="7617"/>
                  </a:cubicBezTo>
                  <a:cubicBezTo>
                    <a:pt x="9227" y="7221"/>
                    <a:pt x="8929" y="6809"/>
                    <a:pt x="8599" y="6809"/>
                  </a:cubicBezTo>
                  <a:cubicBezTo>
                    <a:pt x="8540" y="6809"/>
                    <a:pt x="8481" y="6822"/>
                    <a:pt x="8422" y="6850"/>
                  </a:cubicBezTo>
                  <a:cubicBezTo>
                    <a:pt x="7867" y="6938"/>
                    <a:pt x="7587" y="7833"/>
                    <a:pt x="7057" y="7833"/>
                  </a:cubicBezTo>
                  <a:cubicBezTo>
                    <a:pt x="7032" y="7833"/>
                    <a:pt x="7006" y="7831"/>
                    <a:pt x="6980" y="7827"/>
                  </a:cubicBezTo>
                  <a:cubicBezTo>
                    <a:pt x="6398" y="7827"/>
                    <a:pt x="6398" y="6943"/>
                    <a:pt x="6584" y="6361"/>
                  </a:cubicBezTo>
                  <a:cubicBezTo>
                    <a:pt x="7375" y="4244"/>
                    <a:pt x="8050" y="2197"/>
                    <a:pt x="8818" y="56"/>
                  </a:cubicBezTo>
                  <a:cubicBezTo>
                    <a:pt x="8631" y="19"/>
                    <a:pt x="8441" y="0"/>
                    <a:pt x="8252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2" name="Google Shape;1212;p17"/>
            <p:cNvSpPr/>
            <p:nvPr/>
          </p:nvSpPr>
          <p:spPr>
            <a:xfrm>
              <a:off x="1721175" y="2710025"/>
              <a:ext cx="353650" cy="604050"/>
            </a:xfrm>
            <a:custGeom>
              <a:avLst/>
              <a:gdLst/>
              <a:ahLst/>
              <a:cxnLst/>
              <a:rect l="l" t="t" r="r" b="b"/>
              <a:pathLst>
                <a:path w="14146" h="24162" extrusionOk="0">
                  <a:moveTo>
                    <a:pt x="2783" y="0"/>
                  </a:moveTo>
                  <a:cubicBezTo>
                    <a:pt x="1785" y="0"/>
                    <a:pt x="791" y="1178"/>
                    <a:pt x="885" y="2340"/>
                  </a:cubicBezTo>
                  <a:cubicBezTo>
                    <a:pt x="978" y="3712"/>
                    <a:pt x="2048" y="4782"/>
                    <a:pt x="3002" y="5736"/>
                  </a:cubicBezTo>
                  <a:cubicBezTo>
                    <a:pt x="2048" y="5736"/>
                    <a:pt x="978" y="5829"/>
                    <a:pt x="1" y="5946"/>
                  </a:cubicBezTo>
                  <a:cubicBezTo>
                    <a:pt x="1653" y="7574"/>
                    <a:pt x="3793" y="8854"/>
                    <a:pt x="6119" y="9621"/>
                  </a:cubicBezTo>
                  <a:cubicBezTo>
                    <a:pt x="5142" y="9621"/>
                    <a:pt x="4165" y="9714"/>
                    <a:pt x="3095" y="9807"/>
                  </a:cubicBezTo>
                  <a:cubicBezTo>
                    <a:pt x="2909" y="11366"/>
                    <a:pt x="4258" y="13018"/>
                    <a:pt x="5910" y="13018"/>
                  </a:cubicBezTo>
                  <a:cubicBezTo>
                    <a:pt x="6405" y="12960"/>
                    <a:pt x="6927" y="12819"/>
                    <a:pt x="7413" y="12819"/>
                  </a:cubicBezTo>
                  <a:cubicBezTo>
                    <a:pt x="7705" y="12819"/>
                    <a:pt x="7984" y="12870"/>
                    <a:pt x="8236" y="13018"/>
                  </a:cubicBezTo>
                  <a:cubicBezTo>
                    <a:pt x="9213" y="13599"/>
                    <a:pt x="8632" y="15251"/>
                    <a:pt x="7562" y="15623"/>
                  </a:cubicBezTo>
                  <a:cubicBezTo>
                    <a:pt x="7240" y="15770"/>
                    <a:pt x="6910" y="15829"/>
                    <a:pt x="6577" y="15829"/>
                  </a:cubicBezTo>
                  <a:cubicBezTo>
                    <a:pt x="5801" y="15829"/>
                    <a:pt x="5007" y="15511"/>
                    <a:pt x="4258" y="15251"/>
                  </a:cubicBezTo>
                  <a:lnTo>
                    <a:pt x="4258" y="15251"/>
                  </a:lnTo>
                  <a:cubicBezTo>
                    <a:pt x="3979" y="16298"/>
                    <a:pt x="4840" y="17368"/>
                    <a:pt x="5910" y="17764"/>
                  </a:cubicBezTo>
                  <a:cubicBezTo>
                    <a:pt x="6887" y="18159"/>
                    <a:pt x="8050" y="18159"/>
                    <a:pt x="9120" y="18345"/>
                  </a:cubicBezTo>
                  <a:cubicBezTo>
                    <a:pt x="11802" y="18923"/>
                    <a:pt x="13932" y="21407"/>
                    <a:pt x="14141" y="24109"/>
                  </a:cubicBezTo>
                  <a:lnTo>
                    <a:pt x="14141" y="24109"/>
                  </a:lnTo>
                  <a:cubicBezTo>
                    <a:pt x="14042" y="22645"/>
                    <a:pt x="13678" y="9528"/>
                    <a:pt x="13564" y="9528"/>
                  </a:cubicBezTo>
                  <a:cubicBezTo>
                    <a:pt x="12796" y="9714"/>
                    <a:pt x="12214" y="10389"/>
                    <a:pt x="12214" y="11180"/>
                  </a:cubicBezTo>
                  <a:cubicBezTo>
                    <a:pt x="11540" y="10877"/>
                    <a:pt x="11237" y="10017"/>
                    <a:pt x="11354" y="9319"/>
                  </a:cubicBezTo>
                  <a:cubicBezTo>
                    <a:pt x="11447" y="8644"/>
                    <a:pt x="11819" y="7969"/>
                    <a:pt x="11819" y="7295"/>
                  </a:cubicBezTo>
                  <a:cubicBezTo>
                    <a:pt x="11935" y="6527"/>
                    <a:pt x="11633" y="5643"/>
                    <a:pt x="10958" y="5457"/>
                  </a:cubicBezTo>
                  <a:cubicBezTo>
                    <a:pt x="10899" y="5439"/>
                    <a:pt x="10840" y="5430"/>
                    <a:pt x="10781" y="5430"/>
                  </a:cubicBezTo>
                  <a:cubicBezTo>
                    <a:pt x="10175" y="5430"/>
                    <a:pt x="9660" y="6352"/>
                    <a:pt x="10190" y="6713"/>
                  </a:cubicBezTo>
                  <a:cubicBezTo>
                    <a:pt x="10034" y="6843"/>
                    <a:pt x="9860" y="6900"/>
                    <a:pt x="9686" y="6900"/>
                  </a:cubicBezTo>
                  <a:cubicBezTo>
                    <a:pt x="9081" y="6900"/>
                    <a:pt x="8466" y="6218"/>
                    <a:pt x="8539" y="5550"/>
                  </a:cubicBezTo>
                  <a:cubicBezTo>
                    <a:pt x="8539" y="4666"/>
                    <a:pt x="9213" y="3898"/>
                    <a:pt x="9399" y="3131"/>
                  </a:cubicBezTo>
                  <a:cubicBezTo>
                    <a:pt x="9601" y="2280"/>
                    <a:pt x="9156" y="1171"/>
                    <a:pt x="8335" y="1171"/>
                  </a:cubicBezTo>
                  <a:cubicBezTo>
                    <a:pt x="8303" y="1171"/>
                    <a:pt x="8270" y="1173"/>
                    <a:pt x="8236" y="1176"/>
                  </a:cubicBezTo>
                  <a:cubicBezTo>
                    <a:pt x="7282" y="1386"/>
                    <a:pt x="7166" y="2828"/>
                    <a:pt x="6212" y="3131"/>
                  </a:cubicBezTo>
                  <a:cubicBezTo>
                    <a:pt x="6135" y="3152"/>
                    <a:pt x="6057" y="3162"/>
                    <a:pt x="5980" y="3162"/>
                  </a:cubicBezTo>
                  <a:cubicBezTo>
                    <a:pt x="5383" y="3162"/>
                    <a:pt x="4808" y="2565"/>
                    <a:pt x="4561" y="1967"/>
                  </a:cubicBezTo>
                  <a:cubicBezTo>
                    <a:pt x="4258" y="1386"/>
                    <a:pt x="4072" y="595"/>
                    <a:pt x="3490" y="223"/>
                  </a:cubicBezTo>
                  <a:cubicBezTo>
                    <a:pt x="3264" y="69"/>
                    <a:pt x="3023" y="0"/>
                    <a:pt x="2783" y="0"/>
                  </a:cubicBezTo>
                  <a:close/>
                  <a:moveTo>
                    <a:pt x="14141" y="24109"/>
                  </a:moveTo>
                  <a:cubicBezTo>
                    <a:pt x="14143" y="24128"/>
                    <a:pt x="14144" y="24146"/>
                    <a:pt x="14145" y="24161"/>
                  </a:cubicBezTo>
                  <a:cubicBezTo>
                    <a:pt x="14144" y="24144"/>
                    <a:pt x="14143" y="24126"/>
                    <a:pt x="14141" y="24109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3" name="Google Shape;1213;p17"/>
            <p:cNvSpPr/>
            <p:nvPr/>
          </p:nvSpPr>
          <p:spPr>
            <a:xfrm>
              <a:off x="1816475" y="2797975"/>
              <a:ext cx="294975" cy="678200"/>
            </a:xfrm>
            <a:custGeom>
              <a:avLst/>
              <a:gdLst/>
              <a:ahLst/>
              <a:cxnLst/>
              <a:rect l="l" t="t" r="r" b="b"/>
              <a:pathLst>
                <a:path w="11799" h="27128" extrusionOk="0">
                  <a:moveTo>
                    <a:pt x="894" y="1"/>
                  </a:moveTo>
                  <a:cubicBezTo>
                    <a:pt x="415" y="1"/>
                    <a:pt x="1" y="610"/>
                    <a:pt x="446" y="1055"/>
                  </a:cubicBezTo>
                  <a:cubicBezTo>
                    <a:pt x="7053" y="7848"/>
                    <a:pt x="10543" y="17060"/>
                    <a:pt x="10054" y="26552"/>
                  </a:cubicBezTo>
                  <a:cubicBezTo>
                    <a:pt x="10054" y="26936"/>
                    <a:pt x="10368" y="27128"/>
                    <a:pt x="10682" y="27128"/>
                  </a:cubicBezTo>
                  <a:cubicBezTo>
                    <a:pt x="10996" y="27128"/>
                    <a:pt x="11310" y="26936"/>
                    <a:pt x="11310" y="26552"/>
                  </a:cubicBezTo>
                  <a:cubicBezTo>
                    <a:pt x="11799" y="16758"/>
                    <a:pt x="8216" y="7173"/>
                    <a:pt x="1330" y="194"/>
                  </a:cubicBezTo>
                  <a:cubicBezTo>
                    <a:pt x="1194" y="58"/>
                    <a:pt x="1041" y="1"/>
                    <a:pt x="894" y="1"/>
                  </a:cubicBezTo>
                  <a:close/>
                </a:path>
              </a:pathLst>
            </a:custGeom>
            <a:solidFill>
              <a:srgbClr val="4B6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4" name="Google Shape;1214;p17"/>
            <p:cNvSpPr/>
            <p:nvPr/>
          </p:nvSpPr>
          <p:spPr>
            <a:xfrm>
              <a:off x="2060900" y="2847025"/>
              <a:ext cx="113375" cy="657125"/>
            </a:xfrm>
            <a:custGeom>
              <a:avLst/>
              <a:gdLst/>
              <a:ahLst/>
              <a:cxnLst/>
              <a:rect l="l" t="t" r="r" b="b"/>
              <a:pathLst>
                <a:path w="4535" h="26285" extrusionOk="0">
                  <a:moveTo>
                    <a:pt x="1839" y="1"/>
                  </a:moveTo>
                  <a:cubicBezTo>
                    <a:pt x="1485" y="1"/>
                    <a:pt x="1131" y="292"/>
                    <a:pt x="1254" y="745"/>
                  </a:cubicBezTo>
                  <a:cubicBezTo>
                    <a:pt x="3278" y="8980"/>
                    <a:pt x="2883" y="17518"/>
                    <a:pt x="184" y="25567"/>
                  </a:cubicBezTo>
                  <a:cubicBezTo>
                    <a:pt x="0" y="25977"/>
                    <a:pt x="358" y="26284"/>
                    <a:pt x="735" y="26284"/>
                  </a:cubicBezTo>
                  <a:cubicBezTo>
                    <a:pt x="978" y="26284"/>
                    <a:pt x="1229" y="26157"/>
                    <a:pt x="1347" y="25846"/>
                  </a:cubicBezTo>
                  <a:cubicBezTo>
                    <a:pt x="4162" y="17611"/>
                    <a:pt x="4534" y="8887"/>
                    <a:pt x="2417" y="466"/>
                  </a:cubicBezTo>
                  <a:cubicBezTo>
                    <a:pt x="2332" y="141"/>
                    <a:pt x="2085" y="1"/>
                    <a:pt x="1839" y="1"/>
                  </a:cubicBezTo>
                  <a:close/>
                </a:path>
              </a:pathLst>
            </a:custGeom>
            <a:solidFill>
              <a:srgbClr val="4B6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5" name="Google Shape;1215;p17"/>
            <p:cNvSpPr/>
            <p:nvPr/>
          </p:nvSpPr>
          <p:spPr>
            <a:xfrm>
              <a:off x="2044050" y="3053725"/>
              <a:ext cx="317450" cy="479675"/>
            </a:xfrm>
            <a:custGeom>
              <a:avLst/>
              <a:gdLst/>
              <a:ahLst/>
              <a:cxnLst/>
              <a:rect l="l" t="t" r="r" b="b"/>
              <a:pathLst>
                <a:path w="12698" h="19187" extrusionOk="0">
                  <a:moveTo>
                    <a:pt x="11935" y="0"/>
                  </a:moveTo>
                  <a:cubicBezTo>
                    <a:pt x="11707" y="0"/>
                    <a:pt x="11491" y="129"/>
                    <a:pt x="11420" y="433"/>
                  </a:cubicBezTo>
                  <a:cubicBezTo>
                    <a:pt x="10071" y="7505"/>
                    <a:pt x="6185" y="13717"/>
                    <a:pt x="463" y="18160"/>
                  </a:cubicBezTo>
                  <a:cubicBezTo>
                    <a:pt x="0" y="18548"/>
                    <a:pt x="464" y="19187"/>
                    <a:pt x="966" y="19187"/>
                  </a:cubicBezTo>
                  <a:cubicBezTo>
                    <a:pt x="1095" y="19187"/>
                    <a:pt x="1227" y="19144"/>
                    <a:pt x="1347" y="19044"/>
                  </a:cubicBezTo>
                  <a:cubicBezTo>
                    <a:pt x="7256" y="14484"/>
                    <a:pt x="11117" y="7994"/>
                    <a:pt x="12583" y="805"/>
                  </a:cubicBezTo>
                  <a:cubicBezTo>
                    <a:pt x="12698" y="332"/>
                    <a:pt x="12300" y="0"/>
                    <a:pt x="11935" y="0"/>
                  </a:cubicBezTo>
                  <a:close/>
                </a:path>
              </a:pathLst>
            </a:custGeom>
            <a:solidFill>
              <a:srgbClr val="4B6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16" name="Google Shape;1216;p17"/>
          <p:cNvGrpSpPr/>
          <p:nvPr/>
        </p:nvGrpSpPr>
        <p:grpSpPr>
          <a:xfrm>
            <a:off x="7739367" y="4379863"/>
            <a:ext cx="667546" cy="678502"/>
            <a:chOff x="1980625" y="1091425"/>
            <a:chExt cx="479800" cy="487675"/>
          </a:xfrm>
        </p:grpSpPr>
        <p:sp>
          <p:nvSpPr>
            <p:cNvPr id="1217" name="Google Shape;1217;p17"/>
            <p:cNvSpPr/>
            <p:nvPr/>
          </p:nvSpPr>
          <p:spPr>
            <a:xfrm>
              <a:off x="2234725" y="1128400"/>
              <a:ext cx="90175" cy="40750"/>
            </a:xfrm>
            <a:custGeom>
              <a:avLst/>
              <a:gdLst/>
              <a:ahLst/>
              <a:cxnLst/>
              <a:rect l="l" t="t" r="r" b="b"/>
              <a:pathLst>
                <a:path w="3607" h="1630" extrusionOk="0">
                  <a:moveTo>
                    <a:pt x="2537" y="1"/>
                  </a:moveTo>
                  <a:cubicBezTo>
                    <a:pt x="2234" y="1"/>
                    <a:pt x="1862" y="1"/>
                    <a:pt x="1466" y="187"/>
                  </a:cubicBezTo>
                  <a:cubicBezTo>
                    <a:pt x="1164" y="280"/>
                    <a:pt x="792" y="466"/>
                    <a:pt x="489" y="675"/>
                  </a:cubicBezTo>
                  <a:cubicBezTo>
                    <a:pt x="303" y="954"/>
                    <a:pt x="117" y="1257"/>
                    <a:pt x="1" y="1629"/>
                  </a:cubicBezTo>
                  <a:cubicBezTo>
                    <a:pt x="303" y="1443"/>
                    <a:pt x="582" y="1350"/>
                    <a:pt x="885" y="1257"/>
                  </a:cubicBezTo>
                  <a:cubicBezTo>
                    <a:pt x="1164" y="1048"/>
                    <a:pt x="1466" y="954"/>
                    <a:pt x="1746" y="861"/>
                  </a:cubicBezTo>
                  <a:cubicBezTo>
                    <a:pt x="2048" y="768"/>
                    <a:pt x="2234" y="675"/>
                    <a:pt x="2630" y="675"/>
                  </a:cubicBezTo>
                  <a:cubicBezTo>
                    <a:pt x="2909" y="582"/>
                    <a:pt x="3211" y="466"/>
                    <a:pt x="3607" y="373"/>
                  </a:cubicBezTo>
                  <a:cubicBezTo>
                    <a:pt x="3304" y="187"/>
                    <a:pt x="2909" y="94"/>
                    <a:pt x="2537" y="1"/>
                  </a:cubicBezTo>
                  <a:close/>
                </a:path>
              </a:pathLst>
            </a:custGeom>
            <a:solidFill>
              <a:srgbClr val="D6B5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8" name="Google Shape;1218;p17"/>
            <p:cNvSpPr/>
            <p:nvPr/>
          </p:nvSpPr>
          <p:spPr>
            <a:xfrm>
              <a:off x="2155050" y="1091425"/>
              <a:ext cx="305375" cy="374525"/>
            </a:xfrm>
            <a:custGeom>
              <a:avLst/>
              <a:gdLst/>
              <a:ahLst/>
              <a:cxnLst/>
              <a:rect l="l" t="t" r="r" b="b"/>
              <a:pathLst>
                <a:path w="12215" h="14981" extrusionOk="0">
                  <a:moveTo>
                    <a:pt x="5865" y="0"/>
                  </a:moveTo>
                  <a:cubicBezTo>
                    <a:pt x="5389" y="0"/>
                    <a:pt x="4884" y="99"/>
                    <a:pt x="4351" y="316"/>
                  </a:cubicBezTo>
                  <a:cubicBezTo>
                    <a:pt x="1" y="1945"/>
                    <a:pt x="2234" y="7970"/>
                    <a:pt x="3676" y="10669"/>
                  </a:cubicBezTo>
                  <a:cubicBezTo>
                    <a:pt x="4165" y="11739"/>
                    <a:pt x="4747" y="12809"/>
                    <a:pt x="5631" y="13693"/>
                  </a:cubicBezTo>
                  <a:cubicBezTo>
                    <a:pt x="6393" y="14373"/>
                    <a:pt x="7393" y="14981"/>
                    <a:pt x="8421" y="14981"/>
                  </a:cubicBezTo>
                  <a:cubicBezTo>
                    <a:pt x="8553" y="14981"/>
                    <a:pt x="8685" y="14971"/>
                    <a:pt x="8818" y="14949"/>
                  </a:cubicBezTo>
                  <a:cubicBezTo>
                    <a:pt x="10283" y="14740"/>
                    <a:pt x="11447" y="13391"/>
                    <a:pt x="11819" y="11948"/>
                  </a:cubicBezTo>
                  <a:cubicBezTo>
                    <a:pt x="12214" y="10576"/>
                    <a:pt x="12028" y="9040"/>
                    <a:pt x="11726" y="7575"/>
                  </a:cubicBezTo>
                  <a:cubicBezTo>
                    <a:pt x="11135" y="4866"/>
                    <a:pt x="9207" y="0"/>
                    <a:pt x="5865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17"/>
            <p:cNvSpPr/>
            <p:nvPr/>
          </p:nvSpPr>
          <p:spPr>
            <a:xfrm>
              <a:off x="2234725" y="1198200"/>
              <a:ext cx="92500" cy="44850"/>
            </a:xfrm>
            <a:custGeom>
              <a:avLst/>
              <a:gdLst/>
              <a:ahLst/>
              <a:cxnLst/>
              <a:rect l="l" t="t" r="r" b="b"/>
              <a:pathLst>
                <a:path w="3700" h="1794" extrusionOk="0">
                  <a:moveTo>
                    <a:pt x="3700" y="0"/>
                  </a:moveTo>
                  <a:lnTo>
                    <a:pt x="3700" y="0"/>
                  </a:lnTo>
                  <a:cubicBezTo>
                    <a:pt x="3397" y="210"/>
                    <a:pt x="3118" y="396"/>
                    <a:pt x="2816" y="489"/>
                  </a:cubicBezTo>
                  <a:cubicBezTo>
                    <a:pt x="2537" y="698"/>
                    <a:pt x="2234" y="791"/>
                    <a:pt x="1955" y="884"/>
                  </a:cubicBezTo>
                  <a:cubicBezTo>
                    <a:pt x="1653" y="977"/>
                    <a:pt x="1373" y="1070"/>
                    <a:pt x="1071" y="1163"/>
                  </a:cubicBezTo>
                  <a:cubicBezTo>
                    <a:pt x="792" y="1280"/>
                    <a:pt x="396" y="1280"/>
                    <a:pt x="1" y="1373"/>
                  </a:cubicBezTo>
                  <a:cubicBezTo>
                    <a:pt x="303" y="1559"/>
                    <a:pt x="699" y="1745"/>
                    <a:pt x="1071" y="1745"/>
                  </a:cubicBezTo>
                  <a:cubicBezTo>
                    <a:pt x="1189" y="1780"/>
                    <a:pt x="1308" y="1794"/>
                    <a:pt x="1425" y="1794"/>
                  </a:cubicBezTo>
                  <a:cubicBezTo>
                    <a:pt x="1701" y="1794"/>
                    <a:pt x="1973" y="1717"/>
                    <a:pt x="2234" y="1652"/>
                  </a:cubicBezTo>
                  <a:cubicBezTo>
                    <a:pt x="2537" y="1466"/>
                    <a:pt x="2909" y="1280"/>
                    <a:pt x="3211" y="977"/>
                  </a:cubicBezTo>
                  <a:cubicBezTo>
                    <a:pt x="3397" y="791"/>
                    <a:pt x="3700" y="396"/>
                    <a:pt x="3700" y="0"/>
                  </a:cubicBezTo>
                  <a:close/>
                </a:path>
              </a:pathLst>
            </a:custGeom>
            <a:solidFill>
              <a:srgbClr val="D6B5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Google Shape;1220;p17"/>
            <p:cNvSpPr/>
            <p:nvPr/>
          </p:nvSpPr>
          <p:spPr>
            <a:xfrm>
              <a:off x="2368500" y="1276125"/>
              <a:ext cx="55275" cy="43075"/>
            </a:xfrm>
            <a:custGeom>
              <a:avLst/>
              <a:gdLst/>
              <a:ahLst/>
              <a:cxnLst/>
              <a:rect l="l" t="t" r="r" b="b"/>
              <a:pathLst>
                <a:path w="2211" h="1723" extrusionOk="0">
                  <a:moveTo>
                    <a:pt x="2211" y="1"/>
                  </a:moveTo>
                  <a:lnTo>
                    <a:pt x="2211" y="1"/>
                  </a:lnTo>
                  <a:cubicBezTo>
                    <a:pt x="1931" y="94"/>
                    <a:pt x="1745" y="187"/>
                    <a:pt x="1536" y="373"/>
                  </a:cubicBezTo>
                  <a:cubicBezTo>
                    <a:pt x="1350" y="489"/>
                    <a:pt x="1164" y="582"/>
                    <a:pt x="954" y="768"/>
                  </a:cubicBezTo>
                  <a:cubicBezTo>
                    <a:pt x="768" y="861"/>
                    <a:pt x="675" y="954"/>
                    <a:pt x="466" y="1164"/>
                  </a:cubicBezTo>
                  <a:cubicBezTo>
                    <a:pt x="280" y="1257"/>
                    <a:pt x="94" y="1443"/>
                    <a:pt x="1" y="1652"/>
                  </a:cubicBezTo>
                  <a:cubicBezTo>
                    <a:pt x="94" y="1699"/>
                    <a:pt x="210" y="1722"/>
                    <a:pt x="341" y="1722"/>
                  </a:cubicBezTo>
                  <a:cubicBezTo>
                    <a:pt x="472" y="1722"/>
                    <a:pt x="617" y="1699"/>
                    <a:pt x="768" y="1652"/>
                  </a:cubicBezTo>
                  <a:cubicBezTo>
                    <a:pt x="954" y="1652"/>
                    <a:pt x="1257" y="1536"/>
                    <a:pt x="1443" y="1350"/>
                  </a:cubicBezTo>
                  <a:cubicBezTo>
                    <a:pt x="1629" y="1164"/>
                    <a:pt x="1838" y="954"/>
                    <a:pt x="1931" y="768"/>
                  </a:cubicBezTo>
                  <a:cubicBezTo>
                    <a:pt x="2118" y="582"/>
                    <a:pt x="2211" y="280"/>
                    <a:pt x="2211" y="1"/>
                  </a:cubicBezTo>
                  <a:close/>
                </a:path>
              </a:pathLst>
            </a:custGeom>
            <a:solidFill>
              <a:srgbClr val="D6B5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1" name="Google Shape;1221;p17"/>
            <p:cNvSpPr/>
            <p:nvPr/>
          </p:nvSpPr>
          <p:spPr>
            <a:xfrm>
              <a:off x="2305100" y="1387225"/>
              <a:ext cx="55875" cy="32000"/>
            </a:xfrm>
            <a:custGeom>
              <a:avLst/>
              <a:gdLst/>
              <a:ahLst/>
              <a:cxnLst/>
              <a:rect l="l" t="t" r="r" b="b"/>
              <a:pathLst>
                <a:path w="2235" h="1280" extrusionOk="0">
                  <a:moveTo>
                    <a:pt x="2234" y="0"/>
                  </a:moveTo>
                  <a:cubicBezTo>
                    <a:pt x="1955" y="0"/>
                    <a:pt x="1746" y="116"/>
                    <a:pt x="1652" y="209"/>
                  </a:cubicBezTo>
                  <a:cubicBezTo>
                    <a:pt x="1466" y="302"/>
                    <a:pt x="1257" y="302"/>
                    <a:pt x="1071" y="396"/>
                  </a:cubicBezTo>
                  <a:cubicBezTo>
                    <a:pt x="885" y="489"/>
                    <a:pt x="792" y="582"/>
                    <a:pt x="582" y="698"/>
                  </a:cubicBezTo>
                  <a:cubicBezTo>
                    <a:pt x="396" y="791"/>
                    <a:pt x="210" y="884"/>
                    <a:pt x="1" y="977"/>
                  </a:cubicBezTo>
                  <a:cubicBezTo>
                    <a:pt x="210" y="1163"/>
                    <a:pt x="489" y="1280"/>
                    <a:pt x="675" y="1280"/>
                  </a:cubicBezTo>
                  <a:cubicBezTo>
                    <a:pt x="978" y="1280"/>
                    <a:pt x="1164" y="1163"/>
                    <a:pt x="1466" y="1070"/>
                  </a:cubicBezTo>
                  <a:cubicBezTo>
                    <a:pt x="1652" y="977"/>
                    <a:pt x="1839" y="884"/>
                    <a:pt x="1955" y="698"/>
                  </a:cubicBezTo>
                  <a:cubicBezTo>
                    <a:pt x="2141" y="489"/>
                    <a:pt x="2234" y="209"/>
                    <a:pt x="2234" y="0"/>
                  </a:cubicBezTo>
                  <a:close/>
                </a:path>
              </a:pathLst>
            </a:custGeom>
            <a:solidFill>
              <a:srgbClr val="D6B5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17"/>
            <p:cNvSpPr/>
            <p:nvPr/>
          </p:nvSpPr>
          <p:spPr>
            <a:xfrm>
              <a:off x="2365600" y="1232500"/>
              <a:ext cx="24450" cy="21550"/>
            </a:xfrm>
            <a:custGeom>
              <a:avLst/>
              <a:gdLst/>
              <a:ahLst/>
              <a:cxnLst/>
              <a:rect l="l" t="t" r="r" b="b"/>
              <a:pathLst>
                <a:path w="978" h="862" extrusionOk="0">
                  <a:moveTo>
                    <a:pt x="884" y="1"/>
                  </a:moveTo>
                  <a:cubicBezTo>
                    <a:pt x="698" y="1"/>
                    <a:pt x="582" y="94"/>
                    <a:pt x="489" y="94"/>
                  </a:cubicBezTo>
                  <a:cubicBezTo>
                    <a:pt x="396" y="94"/>
                    <a:pt x="303" y="94"/>
                    <a:pt x="303" y="187"/>
                  </a:cubicBezTo>
                  <a:cubicBezTo>
                    <a:pt x="210" y="187"/>
                    <a:pt x="210" y="280"/>
                    <a:pt x="117" y="373"/>
                  </a:cubicBezTo>
                  <a:cubicBezTo>
                    <a:pt x="117" y="489"/>
                    <a:pt x="0" y="582"/>
                    <a:pt x="0" y="769"/>
                  </a:cubicBezTo>
                  <a:cubicBezTo>
                    <a:pt x="117" y="862"/>
                    <a:pt x="303" y="862"/>
                    <a:pt x="396" y="862"/>
                  </a:cubicBezTo>
                  <a:cubicBezTo>
                    <a:pt x="489" y="862"/>
                    <a:pt x="698" y="862"/>
                    <a:pt x="791" y="769"/>
                  </a:cubicBezTo>
                  <a:cubicBezTo>
                    <a:pt x="884" y="676"/>
                    <a:pt x="884" y="582"/>
                    <a:pt x="977" y="489"/>
                  </a:cubicBezTo>
                  <a:cubicBezTo>
                    <a:pt x="977" y="280"/>
                    <a:pt x="977" y="187"/>
                    <a:pt x="884" y="1"/>
                  </a:cubicBezTo>
                  <a:close/>
                </a:path>
              </a:pathLst>
            </a:custGeom>
            <a:solidFill>
              <a:srgbClr val="D6B5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17"/>
            <p:cNvSpPr/>
            <p:nvPr/>
          </p:nvSpPr>
          <p:spPr>
            <a:xfrm>
              <a:off x="2363275" y="1390125"/>
              <a:ext cx="58175" cy="44675"/>
            </a:xfrm>
            <a:custGeom>
              <a:avLst/>
              <a:gdLst/>
              <a:ahLst/>
              <a:cxnLst/>
              <a:rect l="l" t="t" r="r" b="b"/>
              <a:pathLst>
                <a:path w="2327" h="1787" extrusionOk="0">
                  <a:moveTo>
                    <a:pt x="2327" y="0"/>
                  </a:moveTo>
                  <a:lnTo>
                    <a:pt x="2327" y="0"/>
                  </a:lnTo>
                  <a:cubicBezTo>
                    <a:pt x="2047" y="93"/>
                    <a:pt x="1838" y="186"/>
                    <a:pt x="1652" y="373"/>
                  </a:cubicBezTo>
                  <a:cubicBezTo>
                    <a:pt x="1466" y="466"/>
                    <a:pt x="1256" y="582"/>
                    <a:pt x="1070" y="768"/>
                  </a:cubicBezTo>
                  <a:cubicBezTo>
                    <a:pt x="884" y="861"/>
                    <a:pt x="675" y="1047"/>
                    <a:pt x="489" y="1164"/>
                  </a:cubicBezTo>
                  <a:cubicBezTo>
                    <a:pt x="396" y="1350"/>
                    <a:pt x="210" y="1536"/>
                    <a:pt x="0" y="1745"/>
                  </a:cubicBezTo>
                  <a:cubicBezTo>
                    <a:pt x="101" y="1776"/>
                    <a:pt x="199" y="1787"/>
                    <a:pt x="293" y="1787"/>
                  </a:cubicBezTo>
                  <a:cubicBezTo>
                    <a:pt x="481" y="1787"/>
                    <a:pt x="652" y="1745"/>
                    <a:pt x="791" y="1745"/>
                  </a:cubicBezTo>
                  <a:cubicBezTo>
                    <a:pt x="1070" y="1629"/>
                    <a:pt x="1256" y="1536"/>
                    <a:pt x="1559" y="1350"/>
                  </a:cubicBezTo>
                  <a:cubicBezTo>
                    <a:pt x="1745" y="1164"/>
                    <a:pt x="1954" y="954"/>
                    <a:pt x="2047" y="768"/>
                  </a:cubicBezTo>
                  <a:cubicBezTo>
                    <a:pt x="2140" y="582"/>
                    <a:pt x="2327" y="280"/>
                    <a:pt x="2327" y="0"/>
                  </a:cubicBezTo>
                  <a:close/>
                </a:path>
              </a:pathLst>
            </a:custGeom>
            <a:solidFill>
              <a:srgbClr val="D6B5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17"/>
            <p:cNvSpPr/>
            <p:nvPr/>
          </p:nvSpPr>
          <p:spPr>
            <a:xfrm>
              <a:off x="1980625" y="1195650"/>
              <a:ext cx="242500" cy="383450"/>
            </a:xfrm>
            <a:custGeom>
              <a:avLst/>
              <a:gdLst/>
              <a:ahLst/>
              <a:cxnLst/>
              <a:rect l="l" t="t" r="r" b="b"/>
              <a:pathLst>
                <a:path w="9700" h="15338" extrusionOk="0">
                  <a:moveTo>
                    <a:pt x="4762" y="0"/>
                  </a:moveTo>
                  <a:cubicBezTo>
                    <a:pt x="467" y="0"/>
                    <a:pt x="1" y="6193"/>
                    <a:pt x="92" y="9222"/>
                  </a:cubicBezTo>
                  <a:cubicBezTo>
                    <a:pt x="185" y="10385"/>
                    <a:pt x="185" y="11641"/>
                    <a:pt x="673" y="12711"/>
                  </a:cubicBezTo>
                  <a:cubicBezTo>
                    <a:pt x="1069" y="13874"/>
                    <a:pt x="1929" y="14852"/>
                    <a:pt x="3093" y="15224"/>
                  </a:cubicBezTo>
                  <a:cubicBezTo>
                    <a:pt x="3360" y="15301"/>
                    <a:pt x="3634" y="15337"/>
                    <a:pt x="3909" y="15337"/>
                  </a:cubicBezTo>
                  <a:cubicBezTo>
                    <a:pt x="5043" y="15337"/>
                    <a:pt x="6191" y="14718"/>
                    <a:pt x="6978" y="13781"/>
                  </a:cubicBezTo>
                  <a:cubicBezTo>
                    <a:pt x="7955" y="12618"/>
                    <a:pt x="8327" y="11153"/>
                    <a:pt x="8722" y="9710"/>
                  </a:cubicBezTo>
                  <a:cubicBezTo>
                    <a:pt x="9490" y="6616"/>
                    <a:pt x="9700" y="312"/>
                    <a:pt x="5047" y="9"/>
                  </a:cubicBezTo>
                  <a:cubicBezTo>
                    <a:pt x="4950" y="3"/>
                    <a:pt x="4855" y="0"/>
                    <a:pt x="4762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17"/>
            <p:cNvSpPr/>
            <p:nvPr/>
          </p:nvSpPr>
          <p:spPr>
            <a:xfrm>
              <a:off x="2026525" y="1307525"/>
              <a:ext cx="97150" cy="29125"/>
            </a:xfrm>
            <a:custGeom>
              <a:avLst/>
              <a:gdLst/>
              <a:ahLst/>
              <a:cxnLst/>
              <a:rect l="l" t="t" r="r" b="b"/>
              <a:pathLst>
                <a:path w="3886" h="1165" extrusionOk="0">
                  <a:moveTo>
                    <a:pt x="0" y="1"/>
                  </a:moveTo>
                  <a:lnTo>
                    <a:pt x="0" y="1"/>
                  </a:lnTo>
                  <a:cubicBezTo>
                    <a:pt x="93" y="280"/>
                    <a:pt x="396" y="582"/>
                    <a:pt x="768" y="769"/>
                  </a:cubicBezTo>
                  <a:cubicBezTo>
                    <a:pt x="1071" y="978"/>
                    <a:pt x="1466" y="1071"/>
                    <a:pt x="1838" y="1164"/>
                  </a:cubicBezTo>
                  <a:cubicBezTo>
                    <a:pt x="2234" y="1164"/>
                    <a:pt x="2629" y="1071"/>
                    <a:pt x="3001" y="978"/>
                  </a:cubicBezTo>
                  <a:cubicBezTo>
                    <a:pt x="3304" y="862"/>
                    <a:pt x="3676" y="582"/>
                    <a:pt x="3885" y="280"/>
                  </a:cubicBezTo>
                  <a:cubicBezTo>
                    <a:pt x="3490" y="280"/>
                    <a:pt x="3211" y="396"/>
                    <a:pt x="2815" y="396"/>
                  </a:cubicBezTo>
                  <a:lnTo>
                    <a:pt x="1931" y="396"/>
                  </a:lnTo>
                  <a:cubicBezTo>
                    <a:pt x="1652" y="280"/>
                    <a:pt x="1257" y="280"/>
                    <a:pt x="977" y="187"/>
                  </a:cubicBezTo>
                  <a:cubicBezTo>
                    <a:pt x="675" y="187"/>
                    <a:pt x="396" y="94"/>
                    <a:pt x="0" y="1"/>
                  </a:cubicBezTo>
                  <a:close/>
                </a:path>
              </a:pathLst>
            </a:custGeom>
            <a:solidFill>
              <a:srgbClr val="D6B5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17"/>
            <p:cNvSpPr/>
            <p:nvPr/>
          </p:nvSpPr>
          <p:spPr>
            <a:xfrm>
              <a:off x="2109100" y="1423850"/>
              <a:ext cx="70400" cy="24450"/>
            </a:xfrm>
            <a:custGeom>
              <a:avLst/>
              <a:gdLst/>
              <a:ahLst/>
              <a:cxnLst/>
              <a:rect l="l" t="t" r="r" b="b"/>
              <a:pathLst>
                <a:path w="2816" h="978" extrusionOk="0">
                  <a:moveTo>
                    <a:pt x="2816" y="1"/>
                  </a:moveTo>
                  <a:cubicBezTo>
                    <a:pt x="2513" y="1"/>
                    <a:pt x="2234" y="1"/>
                    <a:pt x="2025" y="94"/>
                  </a:cubicBezTo>
                  <a:cubicBezTo>
                    <a:pt x="1839" y="94"/>
                    <a:pt x="1536" y="94"/>
                    <a:pt x="1350" y="187"/>
                  </a:cubicBezTo>
                  <a:cubicBezTo>
                    <a:pt x="1164" y="187"/>
                    <a:pt x="955" y="280"/>
                    <a:pt x="769" y="396"/>
                  </a:cubicBezTo>
                  <a:cubicBezTo>
                    <a:pt x="489" y="396"/>
                    <a:pt x="280" y="489"/>
                    <a:pt x="1" y="582"/>
                  </a:cubicBezTo>
                  <a:cubicBezTo>
                    <a:pt x="280" y="768"/>
                    <a:pt x="489" y="861"/>
                    <a:pt x="769" y="978"/>
                  </a:cubicBezTo>
                  <a:lnTo>
                    <a:pt x="1536" y="978"/>
                  </a:lnTo>
                  <a:cubicBezTo>
                    <a:pt x="1839" y="861"/>
                    <a:pt x="2025" y="768"/>
                    <a:pt x="2234" y="675"/>
                  </a:cubicBezTo>
                  <a:cubicBezTo>
                    <a:pt x="2420" y="489"/>
                    <a:pt x="2606" y="280"/>
                    <a:pt x="2816" y="1"/>
                  </a:cubicBezTo>
                  <a:close/>
                </a:path>
              </a:pathLst>
            </a:custGeom>
            <a:solidFill>
              <a:srgbClr val="D6B5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17"/>
            <p:cNvSpPr/>
            <p:nvPr/>
          </p:nvSpPr>
          <p:spPr>
            <a:xfrm>
              <a:off x="2014300" y="1496550"/>
              <a:ext cx="63425" cy="19225"/>
            </a:xfrm>
            <a:custGeom>
              <a:avLst/>
              <a:gdLst/>
              <a:ahLst/>
              <a:cxnLst/>
              <a:rect l="l" t="t" r="r" b="b"/>
              <a:pathLst>
                <a:path w="2537" h="769" extrusionOk="0">
                  <a:moveTo>
                    <a:pt x="1257" y="1"/>
                  </a:moveTo>
                  <a:cubicBezTo>
                    <a:pt x="1071" y="1"/>
                    <a:pt x="885" y="1"/>
                    <a:pt x="675" y="94"/>
                  </a:cubicBezTo>
                  <a:lnTo>
                    <a:pt x="1" y="94"/>
                  </a:lnTo>
                  <a:cubicBezTo>
                    <a:pt x="94" y="396"/>
                    <a:pt x="303" y="582"/>
                    <a:pt x="582" y="675"/>
                  </a:cubicBezTo>
                  <a:cubicBezTo>
                    <a:pt x="792" y="768"/>
                    <a:pt x="978" y="768"/>
                    <a:pt x="1257" y="768"/>
                  </a:cubicBezTo>
                  <a:cubicBezTo>
                    <a:pt x="1466" y="768"/>
                    <a:pt x="1746" y="768"/>
                    <a:pt x="1955" y="582"/>
                  </a:cubicBezTo>
                  <a:cubicBezTo>
                    <a:pt x="2141" y="489"/>
                    <a:pt x="2327" y="396"/>
                    <a:pt x="2537" y="94"/>
                  </a:cubicBezTo>
                  <a:cubicBezTo>
                    <a:pt x="2234" y="94"/>
                    <a:pt x="2048" y="94"/>
                    <a:pt x="1839" y="1"/>
                  </a:cubicBezTo>
                  <a:close/>
                </a:path>
              </a:pathLst>
            </a:custGeom>
            <a:solidFill>
              <a:srgbClr val="D6B5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17"/>
            <p:cNvSpPr/>
            <p:nvPr/>
          </p:nvSpPr>
          <p:spPr>
            <a:xfrm>
              <a:off x="2135850" y="1368025"/>
              <a:ext cx="29125" cy="18625"/>
            </a:xfrm>
            <a:custGeom>
              <a:avLst/>
              <a:gdLst/>
              <a:ahLst/>
              <a:cxnLst/>
              <a:rect l="l" t="t" r="r" b="b"/>
              <a:pathLst>
                <a:path w="1165" h="745" extrusionOk="0">
                  <a:moveTo>
                    <a:pt x="466" y="0"/>
                  </a:moveTo>
                  <a:cubicBezTo>
                    <a:pt x="373" y="0"/>
                    <a:pt x="373" y="0"/>
                    <a:pt x="280" y="93"/>
                  </a:cubicBezTo>
                  <a:cubicBezTo>
                    <a:pt x="187" y="186"/>
                    <a:pt x="94" y="186"/>
                    <a:pt x="1" y="396"/>
                  </a:cubicBezTo>
                  <a:cubicBezTo>
                    <a:pt x="94" y="582"/>
                    <a:pt x="187" y="675"/>
                    <a:pt x="280" y="675"/>
                  </a:cubicBezTo>
                  <a:cubicBezTo>
                    <a:pt x="373" y="722"/>
                    <a:pt x="449" y="745"/>
                    <a:pt x="513" y="745"/>
                  </a:cubicBezTo>
                  <a:cubicBezTo>
                    <a:pt x="577" y="745"/>
                    <a:pt x="629" y="722"/>
                    <a:pt x="676" y="675"/>
                  </a:cubicBezTo>
                  <a:cubicBezTo>
                    <a:pt x="769" y="675"/>
                    <a:pt x="955" y="582"/>
                    <a:pt x="955" y="489"/>
                  </a:cubicBezTo>
                  <a:cubicBezTo>
                    <a:pt x="1048" y="396"/>
                    <a:pt x="1164" y="303"/>
                    <a:pt x="1048" y="93"/>
                  </a:cubicBezTo>
                  <a:cubicBezTo>
                    <a:pt x="955" y="0"/>
                    <a:pt x="862" y="0"/>
                    <a:pt x="769" y="0"/>
                  </a:cubicBezTo>
                  <a:close/>
                </a:path>
              </a:pathLst>
            </a:custGeom>
            <a:solidFill>
              <a:srgbClr val="D6B5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17"/>
            <p:cNvSpPr/>
            <p:nvPr/>
          </p:nvSpPr>
          <p:spPr>
            <a:xfrm>
              <a:off x="2057925" y="1526925"/>
              <a:ext cx="70400" cy="24900"/>
            </a:xfrm>
            <a:custGeom>
              <a:avLst/>
              <a:gdLst/>
              <a:ahLst/>
              <a:cxnLst/>
              <a:rect l="l" t="t" r="r" b="b"/>
              <a:pathLst>
                <a:path w="2816" h="996" extrusionOk="0">
                  <a:moveTo>
                    <a:pt x="2554" y="1"/>
                  </a:moveTo>
                  <a:cubicBezTo>
                    <a:pt x="2389" y="1"/>
                    <a:pt x="2234" y="42"/>
                    <a:pt x="2048" y="42"/>
                  </a:cubicBezTo>
                  <a:cubicBezTo>
                    <a:pt x="1838" y="42"/>
                    <a:pt x="1652" y="135"/>
                    <a:pt x="1373" y="135"/>
                  </a:cubicBezTo>
                  <a:cubicBezTo>
                    <a:pt x="1164" y="228"/>
                    <a:pt x="978" y="228"/>
                    <a:pt x="792" y="344"/>
                  </a:cubicBezTo>
                  <a:cubicBezTo>
                    <a:pt x="489" y="437"/>
                    <a:pt x="303" y="530"/>
                    <a:pt x="1" y="717"/>
                  </a:cubicBezTo>
                  <a:cubicBezTo>
                    <a:pt x="303" y="810"/>
                    <a:pt x="489" y="926"/>
                    <a:pt x="792" y="926"/>
                  </a:cubicBezTo>
                  <a:cubicBezTo>
                    <a:pt x="931" y="972"/>
                    <a:pt x="1077" y="996"/>
                    <a:pt x="1210" y="996"/>
                  </a:cubicBezTo>
                  <a:cubicBezTo>
                    <a:pt x="1344" y="996"/>
                    <a:pt x="1466" y="972"/>
                    <a:pt x="1559" y="926"/>
                  </a:cubicBezTo>
                  <a:cubicBezTo>
                    <a:pt x="1838" y="810"/>
                    <a:pt x="2048" y="717"/>
                    <a:pt x="2327" y="623"/>
                  </a:cubicBezTo>
                  <a:cubicBezTo>
                    <a:pt x="2536" y="437"/>
                    <a:pt x="2722" y="228"/>
                    <a:pt x="2816" y="42"/>
                  </a:cubicBezTo>
                  <a:cubicBezTo>
                    <a:pt x="2722" y="11"/>
                    <a:pt x="2637" y="1"/>
                    <a:pt x="2554" y="1"/>
                  </a:cubicBezTo>
                  <a:close/>
                </a:path>
              </a:pathLst>
            </a:custGeom>
            <a:solidFill>
              <a:srgbClr val="D6B5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17"/>
            <p:cNvSpPr/>
            <p:nvPr/>
          </p:nvSpPr>
          <p:spPr>
            <a:xfrm>
              <a:off x="2050950" y="1230175"/>
              <a:ext cx="94250" cy="29100"/>
            </a:xfrm>
            <a:custGeom>
              <a:avLst/>
              <a:gdLst/>
              <a:ahLst/>
              <a:cxnLst/>
              <a:rect l="l" t="t" r="r" b="b"/>
              <a:pathLst>
                <a:path w="3770" h="1164" extrusionOk="0">
                  <a:moveTo>
                    <a:pt x="1931" y="1"/>
                  </a:moveTo>
                  <a:cubicBezTo>
                    <a:pt x="1652" y="1"/>
                    <a:pt x="1257" y="1"/>
                    <a:pt x="861" y="94"/>
                  </a:cubicBezTo>
                  <a:cubicBezTo>
                    <a:pt x="582" y="280"/>
                    <a:pt x="187" y="466"/>
                    <a:pt x="0" y="769"/>
                  </a:cubicBezTo>
                  <a:lnTo>
                    <a:pt x="1931" y="769"/>
                  </a:lnTo>
                  <a:cubicBezTo>
                    <a:pt x="2234" y="769"/>
                    <a:pt x="2513" y="862"/>
                    <a:pt x="2815" y="955"/>
                  </a:cubicBezTo>
                  <a:cubicBezTo>
                    <a:pt x="3095" y="955"/>
                    <a:pt x="3397" y="1048"/>
                    <a:pt x="3769" y="1164"/>
                  </a:cubicBezTo>
                  <a:cubicBezTo>
                    <a:pt x="3583" y="769"/>
                    <a:pt x="3281" y="582"/>
                    <a:pt x="3001" y="373"/>
                  </a:cubicBezTo>
                  <a:cubicBezTo>
                    <a:pt x="2699" y="187"/>
                    <a:pt x="2327" y="94"/>
                    <a:pt x="1931" y="1"/>
                  </a:cubicBezTo>
                  <a:close/>
                </a:path>
              </a:pathLst>
            </a:custGeom>
            <a:solidFill>
              <a:srgbClr val="D6B5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3">
    <p:spTree>
      <p:nvGrpSpPr>
        <p:cNvPr id="1" name="Shape 1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" name="Google Shape;1232;p18"/>
          <p:cNvSpPr/>
          <p:nvPr/>
        </p:nvSpPr>
        <p:spPr>
          <a:xfrm>
            <a:off x="-449950" y="3906398"/>
            <a:ext cx="3074676" cy="1588153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3" name="Google Shape;1233;p18"/>
          <p:cNvSpPr txBox="1">
            <a:spLocks noGrp="1"/>
          </p:cNvSpPr>
          <p:nvPr>
            <p:ph type="title"/>
          </p:nvPr>
        </p:nvSpPr>
        <p:spPr>
          <a:xfrm>
            <a:off x="2559450" y="539500"/>
            <a:ext cx="4025100" cy="62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234" name="Google Shape;1234;p18"/>
          <p:cNvSpPr txBox="1">
            <a:spLocks noGrp="1"/>
          </p:cNvSpPr>
          <p:nvPr>
            <p:ph type="subTitle" idx="1"/>
          </p:nvPr>
        </p:nvSpPr>
        <p:spPr>
          <a:xfrm>
            <a:off x="1000884" y="2783225"/>
            <a:ext cx="1863900" cy="97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235" name="Google Shape;1235;p18"/>
          <p:cNvSpPr txBox="1">
            <a:spLocks noGrp="1"/>
          </p:cNvSpPr>
          <p:nvPr>
            <p:ph type="subTitle" idx="2"/>
          </p:nvPr>
        </p:nvSpPr>
        <p:spPr>
          <a:xfrm>
            <a:off x="3640032" y="2783225"/>
            <a:ext cx="1863900" cy="97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236" name="Google Shape;1236;p18"/>
          <p:cNvSpPr/>
          <p:nvPr/>
        </p:nvSpPr>
        <p:spPr>
          <a:xfrm rot="10800000" flipH="1">
            <a:off x="7183099" y="-318340"/>
            <a:ext cx="2402422" cy="1893966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rgbClr val="F7D79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37" name="Google Shape;1237;p18"/>
          <p:cNvGrpSpPr/>
          <p:nvPr/>
        </p:nvGrpSpPr>
        <p:grpSpPr>
          <a:xfrm flipH="1">
            <a:off x="7234" y="4346059"/>
            <a:ext cx="1461604" cy="934385"/>
            <a:chOff x="3260100" y="4040200"/>
            <a:chExt cx="1579600" cy="893550"/>
          </a:xfrm>
        </p:grpSpPr>
        <p:sp>
          <p:nvSpPr>
            <p:cNvPr id="1238" name="Google Shape;1238;p18"/>
            <p:cNvSpPr/>
            <p:nvPr/>
          </p:nvSpPr>
          <p:spPr>
            <a:xfrm>
              <a:off x="3766650" y="4800800"/>
              <a:ext cx="93575" cy="132950"/>
            </a:xfrm>
            <a:custGeom>
              <a:avLst/>
              <a:gdLst/>
              <a:ahLst/>
              <a:cxnLst/>
              <a:rect l="l" t="t" r="r" b="b"/>
              <a:pathLst>
                <a:path w="3743" h="5318" extrusionOk="0">
                  <a:moveTo>
                    <a:pt x="1308" y="0"/>
                  </a:moveTo>
                  <a:cubicBezTo>
                    <a:pt x="951" y="0"/>
                    <a:pt x="610" y="212"/>
                    <a:pt x="489" y="714"/>
                  </a:cubicBezTo>
                  <a:cubicBezTo>
                    <a:pt x="1" y="2458"/>
                    <a:pt x="1164" y="4785"/>
                    <a:pt x="3002" y="5273"/>
                  </a:cubicBezTo>
                  <a:cubicBezTo>
                    <a:pt x="3059" y="5304"/>
                    <a:pt x="3116" y="5318"/>
                    <a:pt x="3171" y="5318"/>
                  </a:cubicBezTo>
                  <a:cubicBezTo>
                    <a:pt x="3494" y="5318"/>
                    <a:pt x="3743" y="4844"/>
                    <a:pt x="3583" y="4506"/>
                  </a:cubicBezTo>
                  <a:cubicBezTo>
                    <a:pt x="3281" y="4017"/>
                    <a:pt x="2909" y="3436"/>
                    <a:pt x="2699" y="2854"/>
                  </a:cubicBezTo>
                  <a:cubicBezTo>
                    <a:pt x="2513" y="2179"/>
                    <a:pt x="2420" y="1598"/>
                    <a:pt x="2327" y="923"/>
                  </a:cubicBezTo>
                  <a:cubicBezTo>
                    <a:pt x="2274" y="368"/>
                    <a:pt x="1778" y="0"/>
                    <a:pt x="130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18"/>
            <p:cNvSpPr/>
            <p:nvPr/>
          </p:nvSpPr>
          <p:spPr>
            <a:xfrm>
              <a:off x="3754450" y="4603725"/>
              <a:ext cx="70400" cy="96800"/>
            </a:xfrm>
            <a:custGeom>
              <a:avLst/>
              <a:gdLst/>
              <a:ahLst/>
              <a:cxnLst/>
              <a:rect l="l" t="t" r="r" b="b"/>
              <a:pathLst>
                <a:path w="2816" h="3872" extrusionOk="0">
                  <a:moveTo>
                    <a:pt x="1615" y="1"/>
                  </a:moveTo>
                  <a:cubicBezTo>
                    <a:pt x="1383" y="1"/>
                    <a:pt x="1151" y="86"/>
                    <a:pt x="977" y="268"/>
                  </a:cubicBezTo>
                  <a:cubicBezTo>
                    <a:pt x="186" y="943"/>
                    <a:pt x="0" y="2315"/>
                    <a:pt x="186" y="3362"/>
                  </a:cubicBezTo>
                  <a:cubicBezTo>
                    <a:pt x="320" y="3674"/>
                    <a:pt x="643" y="3872"/>
                    <a:pt x="956" y="3872"/>
                  </a:cubicBezTo>
                  <a:cubicBezTo>
                    <a:pt x="1133" y="3872"/>
                    <a:pt x="1308" y="3808"/>
                    <a:pt x="1443" y="3665"/>
                  </a:cubicBezTo>
                  <a:cubicBezTo>
                    <a:pt x="2234" y="2897"/>
                    <a:pt x="2815" y="1734"/>
                    <a:pt x="2513" y="664"/>
                  </a:cubicBezTo>
                  <a:cubicBezTo>
                    <a:pt x="2396" y="241"/>
                    <a:pt x="2005" y="1"/>
                    <a:pt x="161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18"/>
            <p:cNvSpPr/>
            <p:nvPr/>
          </p:nvSpPr>
          <p:spPr>
            <a:xfrm>
              <a:off x="3802075" y="4390150"/>
              <a:ext cx="96350" cy="123825"/>
            </a:xfrm>
            <a:custGeom>
              <a:avLst/>
              <a:gdLst/>
              <a:ahLst/>
              <a:cxnLst/>
              <a:rect l="l" t="t" r="r" b="b"/>
              <a:pathLst>
                <a:path w="3854" h="4953" extrusionOk="0">
                  <a:moveTo>
                    <a:pt x="2798" y="1"/>
                  </a:moveTo>
                  <a:cubicBezTo>
                    <a:pt x="2547" y="1"/>
                    <a:pt x="2282" y="116"/>
                    <a:pt x="2073" y="390"/>
                  </a:cubicBezTo>
                  <a:cubicBezTo>
                    <a:pt x="1399" y="1437"/>
                    <a:pt x="817" y="2600"/>
                    <a:pt x="329" y="3879"/>
                  </a:cubicBezTo>
                  <a:cubicBezTo>
                    <a:pt x="0" y="4458"/>
                    <a:pt x="461" y="4953"/>
                    <a:pt x="946" y="4953"/>
                  </a:cubicBezTo>
                  <a:cubicBezTo>
                    <a:pt x="1183" y="4953"/>
                    <a:pt x="1425" y="4836"/>
                    <a:pt x="1585" y="4554"/>
                  </a:cubicBezTo>
                  <a:cubicBezTo>
                    <a:pt x="2260" y="3484"/>
                    <a:pt x="3027" y="2414"/>
                    <a:pt x="3516" y="1250"/>
                  </a:cubicBezTo>
                  <a:cubicBezTo>
                    <a:pt x="3853" y="576"/>
                    <a:pt x="3358" y="1"/>
                    <a:pt x="2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18"/>
            <p:cNvSpPr/>
            <p:nvPr/>
          </p:nvSpPr>
          <p:spPr>
            <a:xfrm>
              <a:off x="3901125" y="4239675"/>
              <a:ext cx="104300" cy="68425"/>
            </a:xfrm>
            <a:custGeom>
              <a:avLst/>
              <a:gdLst/>
              <a:ahLst/>
              <a:cxnLst/>
              <a:rect l="l" t="t" r="r" b="b"/>
              <a:pathLst>
                <a:path w="4172" h="2737" extrusionOk="0">
                  <a:moveTo>
                    <a:pt x="2917" y="1"/>
                  </a:moveTo>
                  <a:cubicBezTo>
                    <a:pt x="2867" y="1"/>
                    <a:pt x="2816" y="4"/>
                    <a:pt x="2764" y="11"/>
                  </a:cubicBezTo>
                  <a:cubicBezTo>
                    <a:pt x="1880" y="197"/>
                    <a:pt x="1206" y="779"/>
                    <a:pt x="531" y="1360"/>
                  </a:cubicBezTo>
                  <a:cubicBezTo>
                    <a:pt x="0" y="1806"/>
                    <a:pt x="516" y="2737"/>
                    <a:pt x="1123" y="2737"/>
                  </a:cubicBezTo>
                  <a:cubicBezTo>
                    <a:pt x="1181" y="2737"/>
                    <a:pt x="1240" y="2728"/>
                    <a:pt x="1299" y="2710"/>
                  </a:cubicBezTo>
                  <a:cubicBezTo>
                    <a:pt x="2183" y="2431"/>
                    <a:pt x="3043" y="2128"/>
                    <a:pt x="3625" y="1453"/>
                  </a:cubicBezTo>
                  <a:cubicBezTo>
                    <a:pt x="4171" y="820"/>
                    <a:pt x="3691" y="1"/>
                    <a:pt x="2917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18"/>
            <p:cNvSpPr/>
            <p:nvPr/>
          </p:nvSpPr>
          <p:spPr>
            <a:xfrm>
              <a:off x="4085650" y="4070600"/>
              <a:ext cx="128875" cy="112175"/>
            </a:xfrm>
            <a:custGeom>
              <a:avLst/>
              <a:gdLst/>
              <a:ahLst/>
              <a:cxnLst/>
              <a:rect l="l" t="t" r="r" b="b"/>
              <a:pathLst>
                <a:path w="5155" h="4487" extrusionOk="0">
                  <a:moveTo>
                    <a:pt x="3913" y="1"/>
                  </a:moveTo>
                  <a:cubicBezTo>
                    <a:pt x="3751" y="1"/>
                    <a:pt x="3586" y="51"/>
                    <a:pt x="3432" y="167"/>
                  </a:cubicBezTo>
                  <a:cubicBezTo>
                    <a:pt x="2362" y="958"/>
                    <a:pt x="1571" y="1912"/>
                    <a:pt x="618" y="2889"/>
                  </a:cubicBezTo>
                  <a:cubicBezTo>
                    <a:pt x="1" y="3560"/>
                    <a:pt x="643" y="4486"/>
                    <a:pt x="1364" y="4486"/>
                  </a:cubicBezTo>
                  <a:cubicBezTo>
                    <a:pt x="1568" y="4486"/>
                    <a:pt x="1777" y="4412"/>
                    <a:pt x="1967" y="4238"/>
                  </a:cubicBezTo>
                  <a:cubicBezTo>
                    <a:pt x="2944" y="3378"/>
                    <a:pt x="4014" y="2494"/>
                    <a:pt x="4689" y="1423"/>
                  </a:cubicBezTo>
                  <a:cubicBezTo>
                    <a:pt x="5154" y="809"/>
                    <a:pt x="4562" y="1"/>
                    <a:pt x="391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18"/>
            <p:cNvSpPr/>
            <p:nvPr/>
          </p:nvSpPr>
          <p:spPr>
            <a:xfrm>
              <a:off x="3621250" y="4817475"/>
              <a:ext cx="65925" cy="100450"/>
            </a:xfrm>
            <a:custGeom>
              <a:avLst/>
              <a:gdLst/>
              <a:ahLst/>
              <a:cxnLst/>
              <a:rect l="l" t="t" r="r" b="b"/>
              <a:pathLst>
                <a:path w="2637" h="4018" extrusionOk="0">
                  <a:moveTo>
                    <a:pt x="798" y="1"/>
                  </a:moveTo>
                  <a:cubicBezTo>
                    <a:pt x="438" y="1"/>
                    <a:pt x="1" y="297"/>
                    <a:pt x="1" y="628"/>
                  </a:cubicBezTo>
                  <a:cubicBezTo>
                    <a:pt x="94" y="1210"/>
                    <a:pt x="280" y="1698"/>
                    <a:pt x="489" y="2187"/>
                  </a:cubicBezTo>
                  <a:cubicBezTo>
                    <a:pt x="676" y="2675"/>
                    <a:pt x="955" y="3164"/>
                    <a:pt x="1257" y="3653"/>
                  </a:cubicBezTo>
                  <a:cubicBezTo>
                    <a:pt x="1351" y="3912"/>
                    <a:pt x="1546" y="4017"/>
                    <a:pt x="1756" y="4017"/>
                  </a:cubicBezTo>
                  <a:cubicBezTo>
                    <a:pt x="2168" y="4017"/>
                    <a:pt x="2637" y="3611"/>
                    <a:pt x="2513" y="3164"/>
                  </a:cubicBezTo>
                  <a:cubicBezTo>
                    <a:pt x="2327" y="2582"/>
                    <a:pt x="2234" y="2094"/>
                    <a:pt x="2025" y="1605"/>
                  </a:cubicBezTo>
                  <a:cubicBezTo>
                    <a:pt x="1839" y="1024"/>
                    <a:pt x="1536" y="628"/>
                    <a:pt x="1164" y="163"/>
                  </a:cubicBezTo>
                  <a:cubicBezTo>
                    <a:pt x="1077" y="49"/>
                    <a:pt x="944" y="1"/>
                    <a:pt x="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18"/>
            <p:cNvSpPr/>
            <p:nvPr/>
          </p:nvSpPr>
          <p:spPr>
            <a:xfrm>
              <a:off x="3611375" y="4619725"/>
              <a:ext cx="48300" cy="83400"/>
            </a:xfrm>
            <a:custGeom>
              <a:avLst/>
              <a:gdLst/>
              <a:ahLst/>
              <a:cxnLst/>
              <a:rect l="l" t="t" r="r" b="b"/>
              <a:pathLst>
                <a:path w="1932" h="3336" extrusionOk="0">
                  <a:moveTo>
                    <a:pt x="1159" y="0"/>
                  </a:moveTo>
                  <a:cubicBezTo>
                    <a:pt x="852" y="0"/>
                    <a:pt x="566" y="184"/>
                    <a:pt x="489" y="512"/>
                  </a:cubicBezTo>
                  <a:cubicBezTo>
                    <a:pt x="303" y="1094"/>
                    <a:pt x="187" y="1768"/>
                    <a:pt x="93" y="2350"/>
                  </a:cubicBezTo>
                  <a:cubicBezTo>
                    <a:pt x="0" y="2722"/>
                    <a:pt x="187" y="3211"/>
                    <a:pt x="582" y="3304"/>
                  </a:cubicBezTo>
                  <a:cubicBezTo>
                    <a:pt x="654" y="3325"/>
                    <a:pt x="728" y="3335"/>
                    <a:pt x="803" y="3335"/>
                  </a:cubicBezTo>
                  <a:cubicBezTo>
                    <a:pt x="1141" y="3335"/>
                    <a:pt x="1483" y="3122"/>
                    <a:pt x="1559" y="2722"/>
                  </a:cubicBezTo>
                  <a:cubicBezTo>
                    <a:pt x="1652" y="2141"/>
                    <a:pt x="1838" y="1559"/>
                    <a:pt x="1931" y="884"/>
                  </a:cubicBezTo>
                  <a:cubicBezTo>
                    <a:pt x="1931" y="512"/>
                    <a:pt x="1838" y="117"/>
                    <a:pt x="1350" y="24"/>
                  </a:cubicBezTo>
                  <a:cubicBezTo>
                    <a:pt x="1286" y="8"/>
                    <a:pt x="1222" y="0"/>
                    <a:pt x="115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18"/>
            <p:cNvSpPr/>
            <p:nvPr/>
          </p:nvSpPr>
          <p:spPr>
            <a:xfrm>
              <a:off x="3662550" y="4400075"/>
              <a:ext cx="65175" cy="78025"/>
            </a:xfrm>
            <a:custGeom>
              <a:avLst/>
              <a:gdLst/>
              <a:ahLst/>
              <a:cxnLst/>
              <a:rect l="l" t="t" r="r" b="b"/>
              <a:pathLst>
                <a:path w="2607" h="3121" extrusionOk="0">
                  <a:moveTo>
                    <a:pt x="1679" y="1"/>
                  </a:moveTo>
                  <a:cubicBezTo>
                    <a:pt x="1386" y="1"/>
                    <a:pt x="1104" y="165"/>
                    <a:pt x="954" y="365"/>
                  </a:cubicBezTo>
                  <a:cubicBezTo>
                    <a:pt x="768" y="667"/>
                    <a:pt x="582" y="853"/>
                    <a:pt x="466" y="1156"/>
                  </a:cubicBezTo>
                  <a:cubicBezTo>
                    <a:pt x="280" y="1435"/>
                    <a:pt x="280" y="1831"/>
                    <a:pt x="94" y="2110"/>
                  </a:cubicBezTo>
                  <a:cubicBezTo>
                    <a:pt x="1" y="2505"/>
                    <a:pt x="280" y="2901"/>
                    <a:pt x="582" y="3087"/>
                  </a:cubicBezTo>
                  <a:cubicBezTo>
                    <a:pt x="669" y="3108"/>
                    <a:pt x="757" y="3120"/>
                    <a:pt x="844" y="3120"/>
                  </a:cubicBezTo>
                  <a:cubicBezTo>
                    <a:pt x="1132" y="3120"/>
                    <a:pt x="1415" y="2995"/>
                    <a:pt x="1629" y="2691"/>
                  </a:cubicBezTo>
                  <a:cubicBezTo>
                    <a:pt x="1838" y="2505"/>
                    <a:pt x="2025" y="2203"/>
                    <a:pt x="2118" y="2017"/>
                  </a:cubicBezTo>
                  <a:cubicBezTo>
                    <a:pt x="2211" y="1737"/>
                    <a:pt x="2420" y="1342"/>
                    <a:pt x="2513" y="1040"/>
                  </a:cubicBezTo>
                  <a:cubicBezTo>
                    <a:pt x="2606" y="667"/>
                    <a:pt x="2327" y="179"/>
                    <a:pt x="2025" y="86"/>
                  </a:cubicBezTo>
                  <a:cubicBezTo>
                    <a:pt x="1912" y="26"/>
                    <a:pt x="1795" y="1"/>
                    <a:pt x="167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18"/>
            <p:cNvSpPr/>
            <p:nvPr/>
          </p:nvSpPr>
          <p:spPr>
            <a:xfrm>
              <a:off x="3759100" y="4243100"/>
              <a:ext cx="107025" cy="69800"/>
            </a:xfrm>
            <a:custGeom>
              <a:avLst/>
              <a:gdLst/>
              <a:ahLst/>
              <a:cxnLst/>
              <a:rect l="l" t="t" r="r" b="b"/>
              <a:pathLst>
                <a:path w="4281" h="2792" extrusionOk="0">
                  <a:moveTo>
                    <a:pt x="2603" y="0"/>
                  </a:moveTo>
                  <a:cubicBezTo>
                    <a:pt x="2025" y="0"/>
                    <a:pt x="1501" y="221"/>
                    <a:pt x="978" y="456"/>
                  </a:cubicBezTo>
                  <a:cubicBezTo>
                    <a:pt x="396" y="642"/>
                    <a:pt x="0" y="1130"/>
                    <a:pt x="93" y="1712"/>
                  </a:cubicBezTo>
                  <a:cubicBezTo>
                    <a:pt x="201" y="2252"/>
                    <a:pt x="610" y="2792"/>
                    <a:pt x="1134" y="2792"/>
                  </a:cubicBezTo>
                  <a:cubicBezTo>
                    <a:pt x="1174" y="2792"/>
                    <a:pt x="1215" y="2789"/>
                    <a:pt x="1257" y="2782"/>
                  </a:cubicBezTo>
                  <a:cubicBezTo>
                    <a:pt x="2141" y="2666"/>
                    <a:pt x="2908" y="2666"/>
                    <a:pt x="3583" y="2084"/>
                  </a:cubicBezTo>
                  <a:cubicBezTo>
                    <a:pt x="4281" y="1503"/>
                    <a:pt x="3979" y="246"/>
                    <a:pt x="3118" y="60"/>
                  </a:cubicBezTo>
                  <a:cubicBezTo>
                    <a:pt x="2941" y="19"/>
                    <a:pt x="2770" y="0"/>
                    <a:pt x="260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18"/>
            <p:cNvSpPr/>
            <p:nvPr/>
          </p:nvSpPr>
          <p:spPr>
            <a:xfrm>
              <a:off x="3926600" y="4103425"/>
              <a:ext cx="79700" cy="56250"/>
            </a:xfrm>
            <a:custGeom>
              <a:avLst/>
              <a:gdLst/>
              <a:ahLst/>
              <a:cxnLst/>
              <a:rect l="l" t="t" r="r" b="b"/>
              <a:pathLst>
                <a:path w="3188" h="2250" extrusionOk="0">
                  <a:moveTo>
                    <a:pt x="2375" y="0"/>
                  </a:moveTo>
                  <a:cubicBezTo>
                    <a:pt x="2328" y="0"/>
                    <a:pt x="2281" y="6"/>
                    <a:pt x="2234" y="17"/>
                  </a:cubicBezTo>
                  <a:cubicBezTo>
                    <a:pt x="1652" y="320"/>
                    <a:pt x="1071" y="506"/>
                    <a:pt x="582" y="808"/>
                  </a:cubicBezTo>
                  <a:cubicBezTo>
                    <a:pt x="187" y="994"/>
                    <a:pt x="0" y="1576"/>
                    <a:pt x="280" y="1855"/>
                  </a:cubicBezTo>
                  <a:cubicBezTo>
                    <a:pt x="420" y="2121"/>
                    <a:pt x="676" y="2250"/>
                    <a:pt x="949" y="2250"/>
                  </a:cubicBezTo>
                  <a:cubicBezTo>
                    <a:pt x="1082" y="2250"/>
                    <a:pt x="1220" y="2219"/>
                    <a:pt x="1350" y="2158"/>
                  </a:cubicBezTo>
                  <a:cubicBezTo>
                    <a:pt x="1838" y="1972"/>
                    <a:pt x="2327" y="1669"/>
                    <a:pt x="2815" y="1390"/>
                  </a:cubicBezTo>
                  <a:cubicBezTo>
                    <a:pt x="3095" y="1181"/>
                    <a:pt x="3188" y="808"/>
                    <a:pt x="3095" y="506"/>
                  </a:cubicBezTo>
                  <a:cubicBezTo>
                    <a:pt x="3013" y="262"/>
                    <a:pt x="2701" y="0"/>
                    <a:pt x="2375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18"/>
            <p:cNvSpPr/>
            <p:nvPr/>
          </p:nvSpPr>
          <p:spPr>
            <a:xfrm>
              <a:off x="4113825" y="4232175"/>
              <a:ext cx="122400" cy="80075"/>
            </a:xfrm>
            <a:custGeom>
              <a:avLst/>
              <a:gdLst/>
              <a:ahLst/>
              <a:cxnLst/>
              <a:rect l="l" t="t" r="r" b="b"/>
              <a:pathLst>
                <a:path w="4896" h="3203" extrusionOk="0">
                  <a:moveTo>
                    <a:pt x="4030" y="1"/>
                  </a:moveTo>
                  <a:cubicBezTo>
                    <a:pt x="3999" y="1"/>
                    <a:pt x="3967" y="3"/>
                    <a:pt x="3934" y="9"/>
                  </a:cubicBezTo>
                  <a:cubicBezTo>
                    <a:pt x="2678" y="9"/>
                    <a:pt x="1817" y="893"/>
                    <a:pt x="840" y="1567"/>
                  </a:cubicBezTo>
                  <a:cubicBezTo>
                    <a:pt x="0" y="2067"/>
                    <a:pt x="466" y="3202"/>
                    <a:pt x="1292" y="3202"/>
                  </a:cubicBezTo>
                  <a:cubicBezTo>
                    <a:pt x="1428" y="3202"/>
                    <a:pt x="1573" y="3172"/>
                    <a:pt x="1724" y="3103"/>
                  </a:cubicBezTo>
                  <a:cubicBezTo>
                    <a:pt x="2771" y="2521"/>
                    <a:pt x="3934" y="2242"/>
                    <a:pt x="4632" y="1172"/>
                  </a:cubicBezTo>
                  <a:cubicBezTo>
                    <a:pt x="4895" y="711"/>
                    <a:pt x="4558" y="1"/>
                    <a:pt x="4030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18"/>
            <p:cNvSpPr/>
            <p:nvPr/>
          </p:nvSpPr>
          <p:spPr>
            <a:xfrm>
              <a:off x="4240275" y="4265700"/>
              <a:ext cx="100450" cy="71525"/>
            </a:xfrm>
            <a:custGeom>
              <a:avLst/>
              <a:gdLst/>
              <a:ahLst/>
              <a:cxnLst/>
              <a:rect l="l" t="t" r="r" b="b"/>
              <a:pathLst>
                <a:path w="4018" h="2861" extrusionOk="0">
                  <a:moveTo>
                    <a:pt x="2912" y="0"/>
                  </a:moveTo>
                  <a:cubicBezTo>
                    <a:pt x="2861" y="0"/>
                    <a:pt x="2810" y="5"/>
                    <a:pt x="2761" y="17"/>
                  </a:cubicBezTo>
                  <a:cubicBezTo>
                    <a:pt x="2272" y="226"/>
                    <a:pt x="1900" y="412"/>
                    <a:pt x="1505" y="715"/>
                  </a:cubicBezTo>
                  <a:cubicBezTo>
                    <a:pt x="1109" y="901"/>
                    <a:pt x="830" y="1180"/>
                    <a:pt x="528" y="1483"/>
                  </a:cubicBezTo>
                  <a:cubicBezTo>
                    <a:pt x="1" y="2009"/>
                    <a:pt x="429" y="2861"/>
                    <a:pt x="1102" y="2861"/>
                  </a:cubicBezTo>
                  <a:cubicBezTo>
                    <a:pt x="1172" y="2861"/>
                    <a:pt x="1244" y="2852"/>
                    <a:pt x="1319" y="2832"/>
                  </a:cubicBezTo>
                  <a:cubicBezTo>
                    <a:pt x="2086" y="2646"/>
                    <a:pt x="2761" y="2343"/>
                    <a:pt x="3436" y="1762"/>
                  </a:cubicBezTo>
                  <a:cubicBezTo>
                    <a:pt x="3831" y="1483"/>
                    <a:pt x="4017" y="1087"/>
                    <a:pt x="3831" y="599"/>
                  </a:cubicBezTo>
                  <a:cubicBezTo>
                    <a:pt x="3668" y="273"/>
                    <a:pt x="3273" y="0"/>
                    <a:pt x="291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18"/>
            <p:cNvSpPr/>
            <p:nvPr/>
          </p:nvSpPr>
          <p:spPr>
            <a:xfrm>
              <a:off x="4411075" y="4215100"/>
              <a:ext cx="123900" cy="81800"/>
            </a:xfrm>
            <a:custGeom>
              <a:avLst/>
              <a:gdLst/>
              <a:ahLst/>
              <a:cxnLst/>
              <a:rect l="l" t="t" r="r" b="b"/>
              <a:pathLst>
                <a:path w="4956" h="3272" extrusionOk="0">
                  <a:moveTo>
                    <a:pt x="2936" y="0"/>
                  </a:moveTo>
                  <a:cubicBezTo>
                    <a:pt x="2391" y="0"/>
                    <a:pt x="1855" y="173"/>
                    <a:pt x="1350" y="506"/>
                  </a:cubicBezTo>
                  <a:cubicBezTo>
                    <a:pt x="675" y="994"/>
                    <a:pt x="0" y="1855"/>
                    <a:pt x="0" y="2623"/>
                  </a:cubicBezTo>
                  <a:cubicBezTo>
                    <a:pt x="0" y="3004"/>
                    <a:pt x="354" y="3272"/>
                    <a:pt x="698" y="3272"/>
                  </a:cubicBezTo>
                  <a:cubicBezTo>
                    <a:pt x="794" y="3272"/>
                    <a:pt x="890" y="3250"/>
                    <a:pt x="977" y="3204"/>
                  </a:cubicBezTo>
                  <a:cubicBezTo>
                    <a:pt x="1350" y="2925"/>
                    <a:pt x="1745" y="2623"/>
                    <a:pt x="2327" y="2436"/>
                  </a:cubicBezTo>
                  <a:cubicBezTo>
                    <a:pt x="2815" y="2343"/>
                    <a:pt x="3397" y="2250"/>
                    <a:pt x="3885" y="2157"/>
                  </a:cubicBezTo>
                  <a:cubicBezTo>
                    <a:pt x="4653" y="1948"/>
                    <a:pt x="4955" y="692"/>
                    <a:pt x="4164" y="296"/>
                  </a:cubicBezTo>
                  <a:cubicBezTo>
                    <a:pt x="3756" y="97"/>
                    <a:pt x="3343" y="0"/>
                    <a:pt x="293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18"/>
            <p:cNvSpPr/>
            <p:nvPr/>
          </p:nvSpPr>
          <p:spPr>
            <a:xfrm>
              <a:off x="4265650" y="4146900"/>
              <a:ext cx="167550" cy="88600"/>
            </a:xfrm>
            <a:custGeom>
              <a:avLst/>
              <a:gdLst/>
              <a:ahLst/>
              <a:cxnLst/>
              <a:rect l="l" t="t" r="r" b="b"/>
              <a:pathLst>
                <a:path w="6702" h="3544" extrusionOk="0">
                  <a:moveTo>
                    <a:pt x="5321" y="1"/>
                  </a:moveTo>
                  <a:cubicBezTo>
                    <a:pt x="5232" y="1"/>
                    <a:pt x="5141" y="9"/>
                    <a:pt x="5050" y="23"/>
                  </a:cubicBezTo>
                  <a:cubicBezTo>
                    <a:pt x="3677" y="233"/>
                    <a:pt x="2514" y="814"/>
                    <a:pt x="1257" y="1279"/>
                  </a:cubicBezTo>
                  <a:cubicBezTo>
                    <a:pt x="0" y="1735"/>
                    <a:pt x="339" y="3543"/>
                    <a:pt x="1633" y="3543"/>
                  </a:cubicBezTo>
                  <a:cubicBezTo>
                    <a:pt x="1727" y="3543"/>
                    <a:pt x="1827" y="3533"/>
                    <a:pt x="1932" y="3513"/>
                  </a:cubicBezTo>
                  <a:cubicBezTo>
                    <a:pt x="3305" y="3234"/>
                    <a:pt x="4654" y="2931"/>
                    <a:pt x="6003" y="2350"/>
                  </a:cubicBezTo>
                  <a:cubicBezTo>
                    <a:pt x="6585" y="2070"/>
                    <a:pt x="6701" y="1279"/>
                    <a:pt x="6492" y="814"/>
                  </a:cubicBezTo>
                  <a:cubicBezTo>
                    <a:pt x="6256" y="225"/>
                    <a:pt x="5806" y="1"/>
                    <a:pt x="5321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18"/>
            <p:cNvSpPr/>
            <p:nvPr/>
          </p:nvSpPr>
          <p:spPr>
            <a:xfrm>
              <a:off x="4264225" y="4040200"/>
              <a:ext cx="142200" cy="63775"/>
            </a:xfrm>
            <a:custGeom>
              <a:avLst/>
              <a:gdLst/>
              <a:ahLst/>
              <a:cxnLst/>
              <a:rect l="l" t="t" r="r" b="b"/>
              <a:pathLst>
                <a:path w="5688" h="2551" extrusionOk="0">
                  <a:moveTo>
                    <a:pt x="4304" y="1"/>
                  </a:moveTo>
                  <a:cubicBezTo>
                    <a:pt x="4219" y="1"/>
                    <a:pt x="4130" y="11"/>
                    <a:pt x="4036" y="34"/>
                  </a:cubicBezTo>
                  <a:cubicBezTo>
                    <a:pt x="2966" y="220"/>
                    <a:pt x="1989" y="522"/>
                    <a:pt x="1035" y="895"/>
                  </a:cubicBezTo>
                  <a:cubicBezTo>
                    <a:pt x="1" y="1277"/>
                    <a:pt x="423" y="2551"/>
                    <a:pt x="1419" y="2551"/>
                  </a:cubicBezTo>
                  <a:cubicBezTo>
                    <a:pt x="1454" y="2551"/>
                    <a:pt x="1488" y="2549"/>
                    <a:pt x="1524" y="2546"/>
                  </a:cubicBezTo>
                  <a:cubicBezTo>
                    <a:pt x="2478" y="2360"/>
                    <a:pt x="3548" y="2267"/>
                    <a:pt x="4525" y="1965"/>
                  </a:cubicBezTo>
                  <a:cubicBezTo>
                    <a:pt x="5687" y="1620"/>
                    <a:pt x="5356" y="1"/>
                    <a:pt x="430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18"/>
            <p:cNvSpPr/>
            <p:nvPr/>
          </p:nvSpPr>
          <p:spPr>
            <a:xfrm>
              <a:off x="4540400" y="4262875"/>
              <a:ext cx="125425" cy="56875"/>
            </a:xfrm>
            <a:custGeom>
              <a:avLst/>
              <a:gdLst/>
              <a:ahLst/>
              <a:cxnLst/>
              <a:rect l="l" t="t" r="r" b="b"/>
              <a:pathLst>
                <a:path w="5017" h="2275" extrusionOk="0">
                  <a:moveTo>
                    <a:pt x="3788" y="1"/>
                  </a:moveTo>
                  <a:cubicBezTo>
                    <a:pt x="2825" y="1"/>
                    <a:pt x="1772" y="470"/>
                    <a:pt x="946" y="712"/>
                  </a:cubicBezTo>
                  <a:cubicBezTo>
                    <a:pt x="1" y="1004"/>
                    <a:pt x="339" y="2275"/>
                    <a:pt x="1225" y="2275"/>
                  </a:cubicBezTo>
                  <a:cubicBezTo>
                    <a:pt x="1255" y="2275"/>
                    <a:pt x="1286" y="2273"/>
                    <a:pt x="1318" y="2270"/>
                  </a:cubicBezTo>
                  <a:cubicBezTo>
                    <a:pt x="2388" y="1991"/>
                    <a:pt x="3737" y="1991"/>
                    <a:pt x="4621" y="1200"/>
                  </a:cubicBezTo>
                  <a:cubicBezTo>
                    <a:pt x="5017" y="921"/>
                    <a:pt x="4714" y="130"/>
                    <a:pt x="4226" y="37"/>
                  </a:cubicBezTo>
                  <a:cubicBezTo>
                    <a:pt x="4083" y="12"/>
                    <a:pt x="3936" y="1"/>
                    <a:pt x="378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18"/>
            <p:cNvSpPr/>
            <p:nvPr/>
          </p:nvSpPr>
          <p:spPr>
            <a:xfrm>
              <a:off x="4529725" y="4165475"/>
              <a:ext cx="128550" cy="52400"/>
            </a:xfrm>
            <a:custGeom>
              <a:avLst/>
              <a:gdLst/>
              <a:ahLst/>
              <a:cxnLst/>
              <a:rect l="l" t="t" r="r" b="b"/>
              <a:pathLst>
                <a:path w="5142" h="2096" extrusionOk="0">
                  <a:moveTo>
                    <a:pt x="3498" y="0"/>
                  </a:moveTo>
                  <a:cubicBezTo>
                    <a:pt x="2599" y="0"/>
                    <a:pt x="1768" y="209"/>
                    <a:pt x="884" y="350"/>
                  </a:cubicBezTo>
                  <a:cubicBezTo>
                    <a:pt x="0" y="536"/>
                    <a:pt x="209" y="2095"/>
                    <a:pt x="1163" y="2095"/>
                  </a:cubicBezTo>
                  <a:cubicBezTo>
                    <a:pt x="2326" y="2002"/>
                    <a:pt x="3397" y="2002"/>
                    <a:pt x="4560" y="1514"/>
                  </a:cubicBezTo>
                  <a:cubicBezTo>
                    <a:pt x="5141" y="1234"/>
                    <a:pt x="4955" y="164"/>
                    <a:pt x="4374" y="71"/>
                  </a:cubicBezTo>
                  <a:cubicBezTo>
                    <a:pt x="4072" y="21"/>
                    <a:pt x="3782" y="0"/>
                    <a:pt x="349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18"/>
            <p:cNvSpPr/>
            <p:nvPr/>
          </p:nvSpPr>
          <p:spPr>
            <a:xfrm>
              <a:off x="4502250" y="4064000"/>
              <a:ext cx="105425" cy="54925"/>
            </a:xfrm>
            <a:custGeom>
              <a:avLst/>
              <a:gdLst/>
              <a:ahLst/>
              <a:cxnLst/>
              <a:rect l="l" t="t" r="r" b="b"/>
              <a:pathLst>
                <a:path w="4217" h="2197" extrusionOk="0">
                  <a:moveTo>
                    <a:pt x="3071" y="0"/>
                  </a:moveTo>
                  <a:cubicBezTo>
                    <a:pt x="2312" y="0"/>
                    <a:pt x="1605" y="300"/>
                    <a:pt x="913" y="524"/>
                  </a:cubicBezTo>
                  <a:cubicBezTo>
                    <a:pt x="0" y="894"/>
                    <a:pt x="285" y="2196"/>
                    <a:pt x="1198" y="2196"/>
                  </a:cubicBezTo>
                  <a:cubicBezTo>
                    <a:pt x="1263" y="2196"/>
                    <a:pt x="1331" y="2190"/>
                    <a:pt x="1401" y="2176"/>
                  </a:cubicBezTo>
                  <a:cubicBezTo>
                    <a:pt x="2262" y="1990"/>
                    <a:pt x="3239" y="1804"/>
                    <a:pt x="3914" y="1106"/>
                  </a:cubicBezTo>
                  <a:cubicBezTo>
                    <a:pt x="4216" y="827"/>
                    <a:pt x="4100" y="152"/>
                    <a:pt x="3635" y="59"/>
                  </a:cubicBezTo>
                  <a:cubicBezTo>
                    <a:pt x="3443" y="18"/>
                    <a:pt x="3255" y="0"/>
                    <a:pt x="30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18"/>
            <p:cNvSpPr/>
            <p:nvPr/>
          </p:nvSpPr>
          <p:spPr>
            <a:xfrm>
              <a:off x="4721050" y="4273550"/>
              <a:ext cx="118650" cy="58300"/>
            </a:xfrm>
            <a:custGeom>
              <a:avLst/>
              <a:gdLst/>
              <a:ahLst/>
              <a:cxnLst/>
              <a:rect l="l" t="t" r="r" b="b"/>
              <a:pathLst>
                <a:path w="4746" h="2332" extrusionOk="0">
                  <a:moveTo>
                    <a:pt x="3696" y="1"/>
                  </a:moveTo>
                  <a:cubicBezTo>
                    <a:pt x="3667" y="1"/>
                    <a:pt x="3637" y="2"/>
                    <a:pt x="3607" y="5"/>
                  </a:cubicBezTo>
                  <a:cubicBezTo>
                    <a:pt x="2537" y="5"/>
                    <a:pt x="1560" y="494"/>
                    <a:pt x="582" y="866"/>
                  </a:cubicBezTo>
                  <a:cubicBezTo>
                    <a:pt x="1" y="1262"/>
                    <a:pt x="303" y="2332"/>
                    <a:pt x="978" y="2332"/>
                  </a:cubicBezTo>
                  <a:cubicBezTo>
                    <a:pt x="2048" y="2239"/>
                    <a:pt x="3118" y="2029"/>
                    <a:pt x="4072" y="1564"/>
                  </a:cubicBezTo>
                  <a:cubicBezTo>
                    <a:pt x="4745" y="1183"/>
                    <a:pt x="4488" y="1"/>
                    <a:pt x="369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18"/>
            <p:cNvSpPr/>
            <p:nvPr/>
          </p:nvSpPr>
          <p:spPr>
            <a:xfrm>
              <a:off x="4701875" y="4137725"/>
              <a:ext cx="97150" cy="58875"/>
            </a:xfrm>
            <a:custGeom>
              <a:avLst/>
              <a:gdLst/>
              <a:ahLst/>
              <a:cxnLst/>
              <a:rect l="l" t="t" r="r" b="b"/>
              <a:pathLst>
                <a:path w="3886" h="2355" extrusionOk="0">
                  <a:moveTo>
                    <a:pt x="3055" y="1"/>
                  </a:moveTo>
                  <a:cubicBezTo>
                    <a:pt x="3007" y="1"/>
                    <a:pt x="2958" y="6"/>
                    <a:pt x="2908" y="18"/>
                  </a:cubicBezTo>
                  <a:cubicBezTo>
                    <a:pt x="2140" y="111"/>
                    <a:pt x="1466" y="204"/>
                    <a:pt x="768" y="390"/>
                  </a:cubicBezTo>
                  <a:cubicBezTo>
                    <a:pt x="303" y="483"/>
                    <a:pt x="0" y="972"/>
                    <a:pt x="0" y="1460"/>
                  </a:cubicBezTo>
                  <a:cubicBezTo>
                    <a:pt x="86" y="1827"/>
                    <a:pt x="433" y="2354"/>
                    <a:pt x="873" y="2354"/>
                  </a:cubicBezTo>
                  <a:cubicBezTo>
                    <a:pt x="907" y="2354"/>
                    <a:pt x="942" y="2351"/>
                    <a:pt x="977" y="2344"/>
                  </a:cubicBezTo>
                  <a:cubicBezTo>
                    <a:pt x="1349" y="2228"/>
                    <a:pt x="1745" y="2228"/>
                    <a:pt x="2140" y="2135"/>
                  </a:cubicBezTo>
                  <a:cubicBezTo>
                    <a:pt x="2513" y="2135"/>
                    <a:pt x="2815" y="1949"/>
                    <a:pt x="3094" y="1856"/>
                  </a:cubicBezTo>
                  <a:cubicBezTo>
                    <a:pt x="3583" y="1763"/>
                    <a:pt x="3885" y="1274"/>
                    <a:pt x="3885" y="786"/>
                  </a:cubicBezTo>
                  <a:cubicBezTo>
                    <a:pt x="3802" y="431"/>
                    <a:pt x="3474" y="1"/>
                    <a:pt x="305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18"/>
            <p:cNvSpPr/>
            <p:nvPr/>
          </p:nvSpPr>
          <p:spPr>
            <a:xfrm>
              <a:off x="3260100" y="4818400"/>
              <a:ext cx="59450" cy="107575"/>
            </a:xfrm>
            <a:custGeom>
              <a:avLst/>
              <a:gdLst/>
              <a:ahLst/>
              <a:cxnLst/>
              <a:rect l="l" t="t" r="r" b="b"/>
              <a:pathLst>
                <a:path w="2378" h="4303" extrusionOk="0">
                  <a:moveTo>
                    <a:pt x="1319" y="1"/>
                  </a:moveTo>
                  <a:cubicBezTo>
                    <a:pt x="894" y="1"/>
                    <a:pt x="479" y="228"/>
                    <a:pt x="396" y="708"/>
                  </a:cubicBezTo>
                  <a:cubicBezTo>
                    <a:pt x="186" y="1661"/>
                    <a:pt x="0" y="2825"/>
                    <a:pt x="186" y="3802"/>
                  </a:cubicBezTo>
                  <a:cubicBezTo>
                    <a:pt x="304" y="4130"/>
                    <a:pt x="630" y="4303"/>
                    <a:pt x="946" y="4303"/>
                  </a:cubicBezTo>
                  <a:cubicBezTo>
                    <a:pt x="1190" y="4303"/>
                    <a:pt x="1427" y="4200"/>
                    <a:pt x="1559" y="3988"/>
                  </a:cubicBezTo>
                  <a:cubicBezTo>
                    <a:pt x="2024" y="3034"/>
                    <a:pt x="2233" y="1964"/>
                    <a:pt x="2326" y="987"/>
                  </a:cubicBezTo>
                  <a:cubicBezTo>
                    <a:pt x="2378" y="345"/>
                    <a:pt x="1841" y="1"/>
                    <a:pt x="131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18"/>
            <p:cNvSpPr/>
            <p:nvPr/>
          </p:nvSpPr>
          <p:spPr>
            <a:xfrm>
              <a:off x="3335875" y="4631900"/>
              <a:ext cx="79975" cy="109300"/>
            </a:xfrm>
            <a:custGeom>
              <a:avLst/>
              <a:gdLst/>
              <a:ahLst/>
              <a:cxnLst/>
              <a:rect l="l" t="t" r="r" b="b"/>
              <a:pathLst>
                <a:path w="3199" h="4372" extrusionOk="0">
                  <a:moveTo>
                    <a:pt x="2471" y="0"/>
                  </a:moveTo>
                  <a:cubicBezTo>
                    <a:pt x="2261" y="0"/>
                    <a:pt x="2043" y="95"/>
                    <a:pt x="1901" y="304"/>
                  </a:cubicBezTo>
                  <a:cubicBezTo>
                    <a:pt x="1226" y="1188"/>
                    <a:pt x="738" y="2142"/>
                    <a:pt x="272" y="3212"/>
                  </a:cubicBezTo>
                  <a:cubicBezTo>
                    <a:pt x="1" y="3820"/>
                    <a:pt x="552" y="4372"/>
                    <a:pt x="1052" y="4372"/>
                  </a:cubicBezTo>
                  <a:cubicBezTo>
                    <a:pt x="1281" y="4372"/>
                    <a:pt x="1498" y="4257"/>
                    <a:pt x="1622" y="3980"/>
                  </a:cubicBezTo>
                  <a:cubicBezTo>
                    <a:pt x="2203" y="2933"/>
                    <a:pt x="2785" y="1863"/>
                    <a:pt x="3064" y="793"/>
                  </a:cubicBezTo>
                  <a:cubicBezTo>
                    <a:pt x="3198" y="301"/>
                    <a:pt x="2846" y="0"/>
                    <a:pt x="24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18"/>
            <p:cNvSpPr/>
            <p:nvPr/>
          </p:nvSpPr>
          <p:spPr>
            <a:xfrm>
              <a:off x="3420025" y="4806200"/>
              <a:ext cx="50625" cy="64225"/>
            </a:xfrm>
            <a:custGeom>
              <a:avLst/>
              <a:gdLst/>
              <a:ahLst/>
              <a:cxnLst/>
              <a:rect l="l" t="t" r="r" b="b"/>
              <a:pathLst>
                <a:path w="2025" h="2569" extrusionOk="0">
                  <a:moveTo>
                    <a:pt x="1241" y="0"/>
                  </a:moveTo>
                  <a:cubicBezTo>
                    <a:pt x="961" y="0"/>
                    <a:pt x="733" y="195"/>
                    <a:pt x="582" y="498"/>
                  </a:cubicBezTo>
                  <a:cubicBezTo>
                    <a:pt x="489" y="893"/>
                    <a:pt x="280" y="1289"/>
                    <a:pt x="187" y="1661"/>
                  </a:cubicBezTo>
                  <a:cubicBezTo>
                    <a:pt x="1" y="1963"/>
                    <a:pt x="280" y="2452"/>
                    <a:pt x="675" y="2545"/>
                  </a:cubicBezTo>
                  <a:cubicBezTo>
                    <a:pt x="743" y="2561"/>
                    <a:pt x="809" y="2568"/>
                    <a:pt x="875" y="2568"/>
                  </a:cubicBezTo>
                  <a:cubicBezTo>
                    <a:pt x="1193" y="2568"/>
                    <a:pt x="1479" y="2384"/>
                    <a:pt x="1652" y="2056"/>
                  </a:cubicBezTo>
                  <a:cubicBezTo>
                    <a:pt x="1745" y="1661"/>
                    <a:pt x="1838" y="1289"/>
                    <a:pt x="1931" y="893"/>
                  </a:cubicBezTo>
                  <a:cubicBezTo>
                    <a:pt x="2025" y="498"/>
                    <a:pt x="1838" y="125"/>
                    <a:pt x="1443" y="32"/>
                  </a:cubicBezTo>
                  <a:cubicBezTo>
                    <a:pt x="1373" y="11"/>
                    <a:pt x="1306" y="0"/>
                    <a:pt x="124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18"/>
            <p:cNvSpPr/>
            <p:nvPr/>
          </p:nvSpPr>
          <p:spPr>
            <a:xfrm>
              <a:off x="3465975" y="4547825"/>
              <a:ext cx="68550" cy="113925"/>
            </a:xfrm>
            <a:custGeom>
              <a:avLst/>
              <a:gdLst/>
              <a:ahLst/>
              <a:cxnLst/>
              <a:rect l="l" t="t" r="r" b="b"/>
              <a:pathLst>
                <a:path w="2742" h="4557" extrusionOk="0">
                  <a:moveTo>
                    <a:pt x="1626" y="1"/>
                  </a:moveTo>
                  <a:cubicBezTo>
                    <a:pt x="1251" y="1"/>
                    <a:pt x="870" y="202"/>
                    <a:pt x="675" y="666"/>
                  </a:cubicBezTo>
                  <a:cubicBezTo>
                    <a:pt x="303" y="1736"/>
                    <a:pt x="0" y="2900"/>
                    <a:pt x="303" y="4063"/>
                  </a:cubicBezTo>
                  <a:cubicBezTo>
                    <a:pt x="361" y="4369"/>
                    <a:pt x="648" y="4556"/>
                    <a:pt x="922" y="4556"/>
                  </a:cubicBezTo>
                  <a:cubicBezTo>
                    <a:pt x="1086" y="4556"/>
                    <a:pt x="1245" y="4490"/>
                    <a:pt x="1350" y="4342"/>
                  </a:cubicBezTo>
                  <a:cubicBezTo>
                    <a:pt x="2141" y="3481"/>
                    <a:pt x="2420" y="2318"/>
                    <a:pt x="2629" y="1155"/>
                  </a:cubicBezTo>
                  <a:cubicBezTo>
                    <a:pt x="2741" y="456"/>
                    <a:pt x="2190" y="1"/>
                    <a:pt x="162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18"/>
            <p:cNvSpPr/>
            <p:nvPr/>
          </p:nvSpPr>
          <p:spPr>
            <a:xfrm>
              <a:off x="3411575" y="4411050"/>
              <a:ext cx="116825" cy="99675"/>
            </a:xfrm>
            <a:custGeom>
              <a:avLst/>
              <a:gdLst/>
              <a:ahLst/>
              <a:cxnLst/>
              <a:rect l="l" t="t" r="r" b="b"/>
              <a:pathLst>
                <a:path w="4673" h="3987" extrusionOk="0">
                  <a:moveTo>
                    <a:pt x="3132" y="0"/>
                  </a:moveTo>
                  <a:cubicBezTo>
                    <a:pt x="2878" y="0"/>
                    <a:pt x="2610" y="96"/>
                    <a:pt x="2363" y="321"/>
                  </a:cubicBezTo>
                  <a:cubicBezTo>
                    <a:pt x="1502" y="1089"/>
                    <a:pt x="734" y="1973"/>
                    <a:pt x="246" y="3043"/>
                  </a:cubicBezTo>
                  <a:cubicBezTo>
                    <a:pt x="0" y="3515"/>
                    <a:pt x="337" y="3987"/>
                    <a:pt x="832" y="3987"/>
                  </a:cubicBezTo>
                  <a:cubicBezTo>
                    <a:pt x="948" y="3987"/>
                    <a:pt x="1072" y="3961"/>
                    <a:pt x="1199" y="3904"/>
                  </a:cubicBezTo>
                  <a:cubicBezTo>
                    <a:pt x="2269" y="3509"/>
                    <a:pt x="3154" y="2741"/>
                    <a:pt x="3921" y="1880"/>
                  </a:cubicBezTo>
                  <a:cubicBezTo>
                    <a:pt x="4673" y="1057"/>
                    <a:pt x="3979" y="0"/>
                    <a:pt x="313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18"/>
            <p:cNvSpPr/>
            <p:nvPr/>
          </p:nvSpPr>
          <p:spPr>
            <a:xfrm>
              <a:off x="3563100" y="4402650"/>
              <a:ext cx="62825" cy="67300"/>
            </a:xfrm>
            <a:custGeom>
              <a:avLst/>
              <a:gdLst/>
              <a:ahLst/>
              <a:cxnLst/>
              <a:rect l="l" t="t" r="r" b="b"/>
              <a:pathLst>
                <a:path w="2513" h="2692" extrusionOk="0">
                  <a:moveTo>
                    <a:pt x="1694" y="1"/>
                  </a:moveTo>
                  <a:cubicBezTo>
                    <a:pt x="1401" y="1"/>
                    <a:pt x="1105" y="154"/>
                    <a:pt x="954" y="355"/>
                  </a:cubicBezTo>
                  <a:cubicBezTo>
                    <a:pt x="675" y="750"/>
                    <a:pt x="489" y="1146"/>
                    <a:pt x="187" y="1518"/>
                  </a:cubicBezTo>
                  <a:cubicBezTo>
                    <a:pt x="0" y="1821"/>
                    <a:pt x="94" y="2402"/>
                    <a:pt x="489" y="2588"/>
                  </a:cubicBezTo>
                  <a:cubicBezTo>
                    <a:pt x="613" y="2658"/>
                    <a:pt x="740" y="2692"/>
                    <a:pt x="864" y="2692"/>
                  </a:cubicBezTo>
                  <a:cubicBezTo>
                    <a:pt x="1112" y="2692"/>
                    <a:pt x="1350" y="2557"/>
                    <a:pt x="1536" y="2309"/>
                  </a:cubicBezTo>
                  <a:cubicBezTo>
                    <a:pt x="1745" y="1914"/>
                    <a:pt x="2024" y="1518"/>
                    <a:pt x="2327" y="1146"/>
                  </a:cubicBezTo>
                  <a:cubicBezTo>
                    <a:pt x="2513" y="843"/>
                    <a:pt x="2327" y="262"/>
                    <a:pt x="2024" y="76"/>
                  </a:cubicBezTo>
                  <a:cubicBezTo>
                    <a:pt x="1921" y="24"/>
                    <a:pt x="1808" y="1"/>
                    <a:pt x="169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18"/>
            <p:cNvSpPr/>
            <p:nvPr/>
          </p:nvSpPr>
          <p:spPr>
            <a:xfrm>
              <a:off x="3575100" y="4226675"/>
              <a:ext cx="139275" cy="102625"/>
            </a:xfrm>
            <a:custGeom>
              <a:avLst/>
              <a:gdLst/>
              <a:ahLst/>
              <a:cxnLst/>
              <a:rect l="l" t="t" r="r" b="b"/>
              <a:pathLst>
                <a:path w="5571" h="4105" extrusionOk="0">
                  <a:moveTo>
                    <a:pt x="4098" y="1"/>
                  </a:moveTo>
                  <a:cubicBezTo>
                    <a:pt x="3935" y="1"/>
                    <a:pt x="3764" y="42"/>
                    <a:pt x="3592" y="136"/>
                  </a:cubicBezTo>
                  <a:cubicBezTo>
                    <a:pt x="2428" y="903"/>
                    <a:pt x="1544" y="1787"/>
                    <a:pt x="591" y="2741"/>
                  </a:cubicBezTo>
                  <a:cubicBezTo>
                    <a:pt x="1" y="3331"/>
                    <a:pt x="541" y="4104"/>
                    <a:pt x="1186" y="4104"/>
                  </a:cubicBezTo>
                  <a:cubicBezTo>
                    <a:pt x="1304" y="4104"/>
                    <a:pt x="1426" y="4078"/>
                    <a:pt x="1544" y="4021"/>
                  </a:cubicBezTo>
                  <a:cubicBezTo>
                    <a:pt x="2708" y="3323"/>
                    <a:pt x="3871" y="2741"/>
                    <a:pt x="4848" y="1787"/>
                  </a:cubicBezTo>
                  <a:cubicBezTo>
                    <a:pt x="5570" y="1124"/>
                    <a:pt x="4949" y="1"/>
                    <a:pt x="40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65" name="Google Shape;1265;p18"/>
          <p:cNvSpPr/>
          <p:nvPr/>
        </p:nvSpPr>
        <p:spPr>
          <a:xfrm flipH="1">
            <a:off x="6126255" y="3906400"/>
            <a:ext cx="3892945" cy="2033268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  <p:sp>
        <p:nvSpPr>
          <p:cNvPr id="1266" name="Google Shape;1266;p18"/>
          <p:cNvSpPr/>
          <p:nvPr/>
        </p:nvSpPr>
        <p:spPr>
          <a:xfrm flipH="1">
            <a:off x="-1080024" y="-262737"/>
            <a:ext cx="3074596" cy="1782756"/>
          </a:xfrm>
          <a:custGeom>
            <a:avLst/>
            <a:gdLst/>
            <a:ahLst/>
            <a:cxnLst/>
            <a:rect l="l" t="t" r="r" b="b"/>
            <a:pathLst>
              <a:path w="95174" h="67452" extrusionOk="0">
                <a:moveTo>
                  <a:pt x="18389" y="0"/>
                </a:moveTo>
                <a:cubicBezTo>
                  <a:pt x="15830" y="0"/>
                  <a:pt x="13294" y="233"/>
                  <a:pt x="10842" y="956"/>
                </a:cubicBezTo>
                <a:cubicBezTo>
                  <a:pt x="6189" y="2305"/>
                  <a:pt x="1839" y="5795"/>
                  <a:pt x="862" y="10541"/>
                </a:cubicBezTo>
                <a:cubicBezTo>
                  <a:pt x="1" y="14798"/>
                  <a:pt x="2025" y="19358"/>
                  <a:pt x="5421" y="22266"/>
                </a:cubicBezTo>
                <a:cubicBezTo>
                  <a:pt x="8725" y="25081"/>
                  <a:pt x="12982" y="26546"/>
                  <a:pt x="17332" y="27314"/>
                </a:cubicBezTo>
                <a:cubicBezTo>
                  <a:pt x="24312" y="28570"/>
                  <a:pt x="32175" y="28477"/>
                  <a:pt x="37223" y="33409"/>
                </a:cubicBezTo>
                <a:cubicBezTo>
                  <a:pt x="41573" y="37690"/>
                  <a:pt x="42248" y="44366"/>
                  <a:pt x="43993" y="50182"/>
                </a:cubicBezTo>
                <a:cubicBezTo>
                  <a:pt x="45249" y="54556"/>
                  <a:pt x="47482" y="58813"/>
                  <a:pt x="51065" y="61535"/>
                </a:cubicBezTo>
                <a:cubicBezTo>
                  <a:pt x="53099" y="62968"/>
                  <a:pt x="55653" y="63788"/>
                  <a:pt x="58136" y="63788"/>
                </a:cubicBezTo>
                <a:cubicBezTo>
                  <a:pt x="60169" y="63788"/>
                  <a:pt x="62154" y="63238"/>
                  <a:pt x="63767" y="62024"/>
                </a:cubicBezTo>
                <a:cubicBezTo>
                  <a:pt x="66000" y="60279"/>
                  <a:pt x="67350" y="57464"/>
                  <a:pt x="70072" y="56673"/>
                </a:cubicBezTo>
                <a:cubicBezTo>
                  <a:pt x="70511" y="56550"/>
                  <a:pt x="70949" y="56492"/>
                  <a:pt x="71383" y="56492"/>
                </a:cubicBezTo>
                <a:cubicBezTo>
                  <a:pt x="74304" y="56492"/>
                  <a:pt x="77058" y="59084"/>
                  <a:pt x="78982" y="61535"/>
                </a:cubicBezTo>
                <a:cubicBezTo>
                  <a:pt x="81154" y="64273"/>
                  <a:pt x="83789" y="67452"/>
                  <a:pt x="87228" y="67452"/>
                </a:cubicBezTo>
                <a:cubicBezTo>
                  <a:pt x="87325" y="67452"/>
                  <a:pt x="87422" y="67449"/>
                  <a:pt x="87520" y="67444"/>
                </a:cubicBezTo>
                <a:cubicBezTo>
                  <a:pt x="90032" y="67351"/>
                  <a:pt x="92172" y="65397"/>
                  <a:pt x="93242" y="63070"/>
                </a:cubicBezTo>
                <a:cubicBezTo>
                  <a:pt x="94313" y="60860"/>
                  <a:pt x="94499" y="58232"/>
                  <a:pt x="94592" y="55719"/>
                </a:cubicBezTo>
                <a:cubicBezTo>
                  <a:pt x="95173" y="42342"/>
                  <a:pt x="93149" y="28966"/>
                  <a:pt x="90148" y="15775"/>
                </a:cubicBezTo>
                <a:cubicBezTo>
                  <a:pt x="87240" y="2491"/>
                  <a:pt x="76865" y="4539"/>
                  <a:pt x="65419" y="3655"/>
                </a:cubicBezTo>
                <a:cubicBezTo>
                  <a:pt x="52042" y="2491"/>
                  <a:pt x="38665" y="1421"/>
                  <a:pt x="25289" y="374"/>
                </a:cubicBezTo>
                <a:cubicBezTo>
                  <a:pt x="23000" y="187"/>
                  <a:pt x="20686" y="0"/>
                  <a:pt x="1838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  <p:grpSp>
        <p:nvGrpSpPr>
          <p:cNvPr id="1267" name="Google Shape;1267;p18"/>
          <p:cNvGrpSpPr/>
          <p:nvPr/>
        </p:nvGrpSpPr>
        <p:grpSpPr>
          <a:xfrm rot="10800000">
            <a:off x="7612684" y="20302"/>
            <a:ext cx="1972838" cy="1216700"/>
            <a:chOff x="3095850" y="2740875"/>
            <a:chExt cx="1972838" cy="1216700"/>
          </a:xfrm>
        </p:grpSpPr>
        <p:sp>
          <p:nvSpPr>
            <p:cNvPr id="1268" name="Google Shape;1268;p18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18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18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18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18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73" name="Google Shape;1273;p18"/>
          <p:cNvSpPr txBox="1">
            <a:spLocks noGrp="1"/>
          </p:cNvSpPr>
          <p:nvPr>
            <p:ph type="subTitle" idx="3"/>
          </p:nvPr>
        </p:nvSpPr>
        <p:spPr>
          <a:xfrm>
            <a:off x="948263" y="2706550"/>
            <a:ext cx="1969200" cy="41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9pPr>
          </a:lstStyle>
          <a:p>
            <a:endParaRPr/>
          </a:p>
        </p:txBody>
      </p:sp>
      <p:sp>
        <p:nvSpPr>
          <p:cNvPr id="1274" name="Google Shape;1274;p18"/>
          <p:cNvSpPr txBox="1">
            <a:spLocks noGrp="1"/>
          </p:cNvSpPr>
          <p:nvPr>
            <p:ph type="subTitle" idx="4"/>
          </p:nvPr>
        </p:nvSpPr>
        <p:spPr>
          <a:xfrm>
            <a:off x="3587411" y="2706550"/>
            <a:ext cx="1969200" cy="41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9pPr>
          </a:lstStyle>
          <a:p>
            <a:endParaRPr/>
          </a:p>
        </p:txBody>
      </p:sp>
      <p:sp>
        <p:nvSpPr>
          <p:cNvPr id="1275" name="Google Shape;1275;p18"/>
          <p:cNvSpPr txBox="1">
            <a:spLocks noGrp="1"/>
          </p:cNvSpPr>
          <p:nvPr>
            <p:ph type="subTitle" idx="5"/>
          </p:nvPr>
        </p:nvSpPr>
        <p:spPr>
          <a:xfrm>
            <a:off x="6279157" y="2783225"/>
            <a:ext cx="1863900" cy="97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276" name="Google Shape;1276;p18"/>
          <p:cNvSpPr txBox="1">
            <a:spLocks noGrp="1"/>
          </p:cNvSpPr>
          <p:nvPr>
            <p:ph type="subTitle" idx="6"/>
          </p:nvPr>
        </p:nvSpPr>
        <p:spPr>
          <a:xfrm>
            <a:off x="6226536" y="2706550"/>
            <a:ext cx="1969200" cy="41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Font typeface="Knewave"/>
              <a:buNone/>
              <a:defRPr>
                <a:solidFill>
                  <a:schemeClr val="accent2"/>
                </a:solidFill>
                <a:latin typeface="Knewave"/>
                <a:ea typeface="Knewave"/>
                <a:cs typeface="Knewave"/>
                <a:sym typeface="Knewave"/>
              </a:defRPr>
            </a:lvl9pPr>
          </a:lstStyle>
          <a:p>
            <a:endParaRPr/>
          </a:p>
        </p:txBody>
      </p:sp>
      <p:sp>
        <p:nvSpPr>
          <p:cNvPr id="1277" name="Google Shape;1277;p18"/>
          <p:cNvSpPr txBox="1">
            <a:spLocks noGrp="1"/>
          </p:cNvSpPr>
          <p:nvPr>
            <p:ph type="title" idx="7" hasCustomPrompt="1"/>
          </p:nvPr>
        </p:nvSpPr>
        <p:spPr>
          <a:xfrm>
            <a:off x="1041225" y="2214875"/>
            <a:ext cx="1783200" cy="41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78" name="Google Shape;1278;p18"/>
          <p:cNvSpPr txBox="1">
            <a:spLocks noGrp="1"/>
          </p:cNvSpPr>
          <p:nvPr>
            <p:ph type="title" idx="8" hasCustomPrompt="1"/>
          </p:nvPr>
        </p:nvSpPr>
        <p:spPr>
          <a:xfrm>
            <a:off x="3680400" y="2214875"/>
            <a:ext cx="1783200" cy="41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79" name="Google Shape;1279;p18"/>
          <p:cNvSpPr txBox="1">
            <a:spLocks noGrp="1"/>
          </p:cNvSpPr>
          <p:nvPr>
            <p:ph type="title" idx="9" hasCustomPrompt="1"/>
          </p:nvPr>
        </p:nvSpPr>
        <p:spPr>
          <a:xfrm>
            <a:off x="6319575" y="2214875"/>
            <a:ext cx="1783200" cy="41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None/>
              <a:defRPr sz="36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4">
    <p:spTree>
      <p:nvGrpSpPr>
        <p:cNvPr id="1" name="Shape 1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1" name="Google Shape;1281;p19"/>
          <p:cNvSpPr/>
          <p:nvPr/>
        </p:nvSpPr>
        <p:spPr>
          <a:xfrm flipH="1">
            <a:off x="7132951" y="-226722"/>
            <a:ext cx="2524752" cy="2234062"/>
          </a:xfrm>
          <a:custGeom>
            <a:avLst/>
            <a:gdLst/>
            <a:ahLst/>
            <a:cxnLst/>
            <a:rect l="l" t="t" r="r" b="b"/>
            <a:pathLst>
              <a:path w="77074" h="68148" extrusionOk="0">
                <a:moveTo>
                  <a:pt x="47214" y="1"/>
                </a:moveTo>
                <a:cubicBezTo>
                  <a:pt x="42852" y="1"/>
                  <a:pt x="38491" y="193"/>
                  <a:pt x="34129" y="379"/>
                </a:cubicBezTo>
                <a:cubicBezTo>
                  <a:pt x="26754" y="775"/>
                  <a:pt x="19007" y="1263"/>
                  <a:pt x="13098" y="5520"/>
                </a:cubicBezTo>
                <a:cubicBezTo>
                  <a:pt x="5816" y="10662"/>
                  <a:pt x="3118" y="20153"/>
                  <a:pt x="1745" y="28970"/>
                </a:cubicBezTo>
                <a:cubicBezTo>
                  <a:pt x="396" y="38090"/>
                  <a:pt x="0" y="47395"/>
                  <a:pt x="582" y="56608"/>
                </a:cubicBezTo>
                <a:cubicBezTo>
                  <a:pt x="675" y="58748"/>
                  <a:pt x="1466" y="67937"/>
                  <a:pt x="4746" y="68147"/>
                </a:cubicBezTo>
                <a:cubicBezTo>
                  <a:pt x="4756" y="68147"/>
                  <a:pt x="4766" y="68147"/>
                  <a:pt x="4776" y="68147"/>
                </a:cubicBezTo>
                <a:cubicBezTo>
                  <a:pt x="6359" y="68147"/>
                  <a:pt x="10696" y="60766"/>
                  <a:pt x="13470" y="59795"/>
                </a:cubicBezTo>
                <a:cubicBezTo>
                  <a:pt x="15586" y="59111"/>
                  <a:pt x="17785" y="58889"/>
                  <a:pt x="19992" y="58889"/>
                </a:cubicBezTo>
                <a:cubicBezTo>
                  <a:pt x="21836" y="58889"/>
                  <a:pt x="23686" y="59044"/>
                  <a:pt x="25498" y="59213"/>
                </a:cubicBezTo>
                <a:cubicBezTo>
                  <a:pt x="27665" y="59424"/>
                  <a:pt x="29833" y="59661"/>
                  <a:pt x="31972" y="59661"/>
                </a:cubicBezTo>
                <a:cubicBezTo>
                  <a:pt x="33851" y="59661"/>
                  <a:pt x="35708" y="59478"/>
                  <a:pt x="37525" y="58934"/>
                </a:cubicBezTo>
                <a:cubicBezTo>
                  <a:pt x="42946" y="57282"/>
                  <a:pt x="47203" y="52350"/>
                  <a:pt x="48087" y="46721"/>
                </a:cubicBezTo>
                <a:cubicBezTo>
                  <a:pt x="48668" y="43138"/>
                  <a:pt x="47901" y="39346"/>
                  <a:pt x="49157" y="36066"/>
                </a:cubicBezTo>
                <a:cubicBezTo>
                  <a:pt x="51274" y="30343"/>
                  <a:pt x="57881" y="28016"/>
                  <a:pt x="63604" y="25969"/>
                </a:cubicBezTo>
                <a:cubicBezTo>
                  <a:pt x="69420" y="24038"/>
                  <a:pt x="75817" y="20642"/>
                  <a:pt x="76585" y="14640"/>
                </a:cubicBezTo>
                <a:cubicBezTo>
                  <a:pt x="77074" y="10662"/>
                  <a:pt x="74654" y="6777"/>
                  <a:pt x="71444" y="4543"/>
                </a:cubicBezTo>
                <a:cubicBezTo>
                  <a:pt x="68140" y="2333"/>
                  <a:pt x="64185" y="1356"/>
                  <a:pt x="60300" y="775"/>
                </a:cubicBezTo>
                <a:cubicBezTo>
                  <a:pt x="55938" y="193"/>
                  <a:pt x="51576" y="1"/>
                  <a:pt x="4721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2" name="Google Shape;1282;p19"/>
          <p:cNvSpPr/>
          <p:nvPr/>
        </p:nvSpPr>
        <p:spPr>
          <a:xfrm flipH="1">
            <a:off x="-828842" y="3398503"/>
            <a:ext cx="3585011" cy="2038711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83" name="Google Shape;1283;p19"/>
          <p:cNvGrpSpPr/>
          <p:nvPr/>
        </p:nvGrpSpPr>
        <p:grpSpPr>
          <a:xfrm flipH="1">
            <a:off x="6402369" y="-282565"/>
            <a:ext cx="1765953" cy="1392514"/>
            <a:chOff x="2533100" y="1212175"/>
            <a:chExt cx="1066075" cy="839825"/>
          </a:xfrm>
        </p:grpSpPr>
        <p:sp>
          <p:nvSpPr>
            <p:cNvPr id="1284" name="Google Shape;1284;p19"/>
            <p:cNvSpPr/>
            <p:nvPr/>
          </p:nvSpPr>
          <p:spPr>
            <a:xfrm>
              <a:off x="2981500" y="1242700"/>
              <a:ext cx="93025" cy="139875"/>
            </a:xfrm>
            <a:custGeom>
              <a:avLst/>
              <a:gdLst/>
              <a:ahLst/>
              <a:cxnLst/>
              <a:rect l="l" t="t" r="r" b="b"/>
              <a:pathLst>
                <a:path w="3721" h="5595" extrusionOk="0">
                  <a:moveTo>
                    <a:pt x="2415" y="1"/>
                  </a:moveTo>
                  <a:cubicBezTo>
                    <a:pt x="2208" y="1"/>
                    <a:pt x="2003" y="80"/>
                    <a:pt x="1838" y="268"/>
                  </a:cubicBezTo>
                  <a:cubicBezTo>
                    <a:pt x="768" y="1617"/>
                    <a:pt x="1" y="4036"/>
                    <a:pt x="1443" y="5316"/>
                  </a:cubicBezTo>
                  <a:cubicBezTo>
                    <a:pt x="1636" y="5509"/>
                    <a:pt x="1872" y="5594"/>
                    <a:pt x="2102" y="5594"/>
                  </a:cubicBezTo>
                  <a:cubicBezTo>
                    <a:pt x="2565" y="5594"/>
                    <a:pt x="3002" y="5247"/>
                    <a:pt x="3002" y="4734"/>
                  </a:cubicBezTo>
                  <a:cubicBezTo>
                    <a:pt x="3002" y="3455"/>
                    <a:pt x="2606" y="2501"/>
                    <a:pt x="3281" y="1431"/>
                  </a:cubicBezTo>
                  <a:cubicBezTo>
                    <a:pt x="3721" y="762"/>
                    <a:pt x="3057" y="1"/>
                    <a:pt x="241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5" name="Google Shape;1285;p19"/>
            <p:cNvSpPr/>
            <p:nvPr/>
          </p:nvSpPr>
          <p:spPr>
            <a:xfrm>
              <a:off x="3008250" y="1488625"/>
              <a:ext cx="56925" cy="134075"/>
            </a:xfrm>
            <a:custGeom>
              <a:avLst/>
              <a:gdLst/>
              <a:ahLst/>
              <a:cxnLst/>
              <a:rect l="l" t="t" r="r" b="b"/>
              <a:pathLst>
                <a:path w="2277" h="5363" extrusionOk="0">
                  <a:moveTo>
                    <a:pt x="1354" y="0"/>
                  </a:moveTo>
                  <a:cubicBezTo>
                    <a:pt x="1004" y="0"/>
                    <a:pt x="663" y="182"/>
                    <a:pt x="582" y="597"/>
                  </a:cubicBezTo>
                  <a:cubicBezTo>
                    <a:pt x="373" y="1969"/>
                    <a:pt x="1" y="3412"/>
                    <a:pt x="280" y="4784"/>
                  </a:cubicBezTo>
                  <a:cubicBezTo>
                    <a:pt x="367" y="5189"/>
                    <a:pt x="650" y="5362"/>
                    <a:pt x="947" y="5362"/>
                  </a:cubicBezTo>
                  <a:cubicBezTo>
                    <a:pt x="1282" y="5362"/>
                    <a:pt x="1635" y="5142"/>
                    <a:pt x="1746" y="4784"/>
                  </a:cubicBezTo>
                  <a:cubicBezTo>
                    <a:pt x="2211" y="3621"/>
                    <a:pt x="2118" y="2155"/>
                    <a:pt x="2211" y="806"/>
                  </a:cubicBezTo>
                  <a:cubicBezTo>
                    <a:pt x="2277" y="307"/>
                    <a:pt x="1808" y="0"/>
                    <a:pt x="135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19"/>
            <p:cNvSpPr/>
            <p:nvPr/>
          </p:nvSpPr>
          <p:spPr>
            <a:xfrm>
              <a:off x="2913925" y="1708150"/>
              <a:ext cx="120050" cy="96675"/>
            </a:xfrm>
            <a:custGeom>
              <a:avLst/>
              <a:gdLst/>
              <a:ahLst/>
              <a:cxnLst/>
              <a:rect l="l" t="t" r="r" b="b"/>
              <a:pathLst>
                <a:path w="4802" h="3867" extrusionOk="0">
                  <a:moveTo>
                    <a:pt x="3339" y="1"/>
                  </a:moveTo>
                  <a:cubicBezTo>
                    <a:pt x="3164" y="1"/>
                    <a:pt x="2980" y="52"/>
                    <a:pt x="2797" y="168"/>
                  </a:cubicBezTo>
                  <a:cubicBezTo>
                    <a:pt x="2308" y="540"/>
                    <a:pt x="1913" y="842"/>
                    <a:pt x="1540" y="1238"/>
                  </a:cubicBezTo>
                  <a:cubicBezTo>
                    <a:pt x="1238" y="1610"/>
                    <a:pt x="866" y="2005"/>
                    <a:pt x="563" y="2401"/>
                  </a:cubicBezTo>
                  <a:cubicBezTo>
                    <a:pt x="0" y="2964"/>
                    <a:pt x="442" y="3867"/>
                    <a:pt x="1117" y="3867"/>
                  </a:cubicBezTo>
                  <a:cubicBezTo>
                    <a:pt x="1251" y="3867"/>
                    <a:pt x="1394" y="3831"/>
                    <a:pt x="1540" y="3750"/>
                  </a:cubicBezTo>
                  <a:cubicBezTo>
                    <a:pt x="2401" y="3169"/>
                    <a:pt x="3378" y="2680"/>
                    <a:pt x="4146" y="1912"/>
                  </a:cubicBezTo>
                  <a:cubicBezTo>
                    <a:pt x="4801" y="1180"/>
                    <a:pt x="4179" y="1"/>
                    <a:pt x="333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19"/>
            <p:cNvSpPr/>
            <p:nvPr/>
          </p:nvSpPr>
          <p:spPr>
            <a:xfrm>
              <a:off x="2994100" y="1789400"/>
              <a:ext cx="95600" cy="80850"/>
            </a:xfrm>
            <a:custGeom>
              <a:avLst/>
              <a:gdLst/>
              <a:ahLst/>
              <a:cxnLst/>
              <a:rect l="l" t="t" r="r" b="b"/>
              <a:pathLst>
                <a:path w="3824" h="3234" extrusionOk="0">
                  <a:moveTo>
                    <a:pt x="2644" y="0"/>
                  </a:moveTo>
                  <a:cubicBezTo>
                    <a:pt x="2595" y="0"/>
                    <a:pt x="2546" y="4"/>
                    <a:pt x="2498" y="12"/>
                  </a:cubicBezTo>
                  <a:cubicBezTo>
                    <a:pt x="1916" y="105"/>
                    <a:pt x="1428" y="593"/>
                    <a:pt x="1032" y="1175"/>
                  </a:cubicBezTo>
                  <a:cubicBezTo>
                    <a:pt x="660" y="1570"/>
                    <a:pt x="357" y="1943"/>
                    <a:pt x="171" y="2524"/>
                  </a:cubicBezTo>
                  <a:cubicBezTo>
                    <a:pt x="1" y="2801"/>
                    <a:pt x="220" y="3234"/>
                    <a:pt x="562" y="3234"/>
                  </a:cubicBezTo>
                  <a:cubicBezTo>
                    <a:pt x="594" y="3234"/>
                    <a:pt x="626" y="3230"/>
                    <a:pt x="660" y="3222"/>
                  </a:cubicBezTo>
                  <a:cubicBezTo>
                    <a:pt x="1730" y="2827"/>
                    <a:pt x="3172" y="2245"/>
                    <a:pt x="3568" y="1082"/>
                  </a:cubicBezTo>
                  <a:cubicBezTo>
                    <a:pt x="3824" y="463"/>
                    <a:pt x="3199" y="0"/>
                    <a:pt x="264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19"/>
            <p:cNvSpPr/>
            <p:nvPr/>
          </p:nvSpPr>
          <p:spPr>
            <a:xfrm>
              <a:off x="3067075" y="1594650"/>
              <a:ext cx="99100" cy="131950"/>
            </a:xfrm>
            <a:custGeom>
              <a:avLst/>
              <a:gdLst/>
              <a:ahLst/>
              <a:cxnLst/>
              <a:rect l="l" t="t" r="r" b="b"/>
              <a:pathLst>
                <a:path w="3964" h="5278" extrusionOk="0">
                  <a:moveTo>
                    <a:pt x="2543" y="0"/>
                  </a:moveTo>
                  <a:cubicBezTo>
                    <a:pt x="2281" y="0"/>
                    <a:pt x="2021" y="100"/>
                    <a:pt x="1812" y="334"/>
                  </a:cubicBezTo>
                  <a:cubicBezTo>
                    <a:pt x="835" y="1497"/>
                    <a:pt x="346" y="2963"/>
                    <a:pt x="67" y="4405"/>
                  </a:cubicBezTo>
                  <a:cubicBezTo>
                    <a:pt x="0" y="4889"/>
                    <a:pt x="377" y="5278"/>
                    <a:pt x="776" y="5278"/>
                  </a:cubicBezTo>
                  <a:cubicBezTo>
                    <a:pt x="932" y="5278"/>
                    <a:pt x="1093" y="5218"/>
                    <a:pt x="1230" y="5080"/>
                  </a:cubicBezTo>
                  <a:cubicBezTo>
                    <a:pt x="2301" y="4033"/>
                    <a:pt x="3254" y="2963"/>
                    <a:pt x="3743" y="1497"/>
                  </a:cubicBezTo>
                  <a:cubicBezTo>
                    <a:pt x="3963" y="718"/>
                    <a:pt x="3246" y="0"/>
                    <a:pt x="254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19"/>
            <p:cNvSpPr/>
            <p:nvPr/>
          </p:nvSpPr>
          <p:spPr>
            <a:xfrm>
              <a:off x="3097825" y="1386450"/>
              <a:ext cx="62825" cy="142025"/>
            </a:xfrm>
            <a:custGeom>
              <a:avLst/>
              <a:gdLst/>
              <a:ahLst/>
              <a:cxnLst/>
              <a:rect l="l" t="t" r="r" b="b"/>
              <a:pathLst>
                <a:path w="2513" h="5681" extrusionOk="0">
                  <a:moveTo>
                    <a:pt x="1059" y="0"/>
                  </a:moveTo>
                  <a:cubicBezTo>
                    <a:pt x="875" y="0"/>
                    <a:pt x="684" y="75"/>
                    <a:pt x="582" y="240"/>
                  </a:cubicBezTo>
                  <a:cubicBezTo>
                    <a:pt x="0" y="915"/>
                    <a:pt x="93" y="1683"/>
                    <a:pt x="280" y="2474"/>
                  </a:cubicBezTo>
                  <a:cubicBezTo>
                    <a:pt x="373" y="3428"/>
                    <a:pt x="675" y="4219"/>
                    <a:pt x="954" y="5079"/>
                  </a:cubicBezTo>
                  <a:cubicBezTo>
                    <a:pt x="1093" y="5485"/>
                    <a:pt x="1413" y="5680"/>
                    <a:pt x="1728" y="5680"/>
                  </a:cubicBezTo>
                  <a:cubicBezTo>
                    <a:pt x="2099" y="5680"/>
                    <a:pt x="2463" y="5409"/>
                    <a:pt x="2513" y="4893"/>
                  </a:cubicBezTo>
                  <a:cubicBezTo>
                    <a:pt x="2513" y="4009"/>
                    <a:pt x="2513" y="3148"/>
                    <a:pt x="2420" y="2171"/>
                  </a:cubicBezTo>
                  <a:cubicBezTo>
                    <a:pt x="2327" y="1404"/>
                    <a:pt x="2234" y="613"/>
                    <a:pt x="1443" y="147"/>
                  </a:cubicBezTo>
                  <a:cubicBezTo>
                    <a:pt x="1358" y="52"/>
                    <a:pt x="1211" y="0"/>
                    <a:pt x="105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19"/>
            <p:cNvSpPr/>
            <p:nvPr/>
          </p:nvSpPr>
          <p:spPr>
            <a:xfrm>
              <a:off x="3141450" y="1243125"/>
              <a:ext cx="75050" cy="76925"/>
            </a:xfrm>
            <a:custGeom>
              <a:avLst/>
              <a:gdLst/>
              <a:ahLst/>
              <a:cxnLst/>
              <a:rect l="l" t="t" r="r" b="b"/>
              <a:pathLst>
                <a:path w="3002" h="3077" extrusionOk="0">
                  <a:moveTo>
                    <a:pt x="2114" y="0"/>
                  </a:moveTo>
                  <a:cubicBezTo>
                    <a:pt x="1931" y="0"/>
                    <a:pt x="1733" y="53"/>
                    <a:pt x="1536" y="157"/>
                  </a:cubicBezTo>
                  <a:cubicBezTo>
                    <a:pt x="1163" y="344"/>
                    <a:pt x="768" y="530"/>
                    <a:pt x="489" y="925"/>
                  </a:cubicBezTo>
                  <a:cubicBezTo>
                    <a:pt x="186" y="1321"/>
                    <a:pt x="0" y="1809"/>
                    <a:pt x="0" y="2274"/>
                  </a:cubicBezTo>
                  <a:cubicBezTo>
                    <a:pt x="85" y="2637"/>
                    <a:pt x="327" y="3077"/>
                    <a:pt x="671" y="3077"/>
                  </a:cubicBezTo>
                  <a:cubicBezTo>
                    <a:pt x="702" y="3077"/>
                    <a:pt x="735" y="3073"/>
                    <a:pt x="768" y="3065"/>
                  </a:cubicBezTo>
                  <a:cubicBezTo>
                    <a:pt x="1350" y="3065"/>
                    <a:pt x="1838" y="2856"/>
                    <a:pt x="2234" y="2484"/>
                  </a:cubicBezTo>
                  <a:cubicBezTo>
                    <a:pt x="2606" y="2088"/>
                    <a:pt x="2815" y="1600"/>
                    <a:pt x="2908" y="1111"/>
                  </a:cubicBezTo>
                  <a:cubicBezTo>
                    <a:pt x="3001" y="832"/>
                    <a:pt x="2908" y="437"/>
                    <a:pt x="2606" y="157"/>
                  </a:cubicBezTo>
                  <a:cubicBezTo>
                    <a:pt x="2466" y="53"/>
                    <a:pt x="2298" y="0"/>
                    <a:pt x="211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19"/>
            <p:cNvSpPr/>
            <p:nvPr/>
          </p:nvSpPr>
          <p:spPr>
            <a:xfrm>
              <a:off x="3127325" y="1715875"/>
              <a:ext cx="108350" cy="116725"/>
            </a:xfrm>
            <a:custGeom>
              <a:avLst/>
              <a:gdLst/>
              <a:ahLst/>
              <a:cxnLst/>
              <a:rect l="l" t="t" r="r" b="b"/>
              <a:pathLst>
                <a:path w="4334" h="4669" extrusionOk="0">
                  <a:moveTo>
                    <a:pt x="2998" y="1"/>
                  </a:moveTo>
                  <a:cubicBezTo>
                    <a:pt x="2703" y="1"/>
                    <a:pt x="2406" y="99"/>
                    <a:pt x="2217" y="347"/>
                  </a:cubicBezTo>
                  <a:cubicBezTo>
                    <a:pt x="1426" y="1301"/>
                    <a:pt x="751" y="2371"/>
                    <a:pt x="263" y="3534"/>
                  </a:cubicBezTo>
                  <a:cubicBezTo>
                    <a:pt x="1" y="4223"/>
                    <a:pt x="593" y="4668"/>
                    <a:pt x="1169" y="4668"/>
                  </a:cubicBezTo>
                  <a:cubicBezTo>
                    <a:pt x="1411" y="4668"/>
                    <a:pt x="1650" y="4590"/>
                    <a:pt x="1821" y="4418"/>
                  </a:cubicBezTo>
                  <a:cubicBezTo>
                    <a:pt x="2682" y="3627"/>
                    <a:pt x="3473" y="2767"/>
                    <a:pt x="4055" y="1696"/>
                  </a:cubicBezTo>
                  <a:cubicBezTo>
                    <a:pt x="4334" y="1208"/>
                    <a:pt x="4241" y="533"/>
                    <a:pt x="3752" y="231"/>
                  </a:cubicBezTo>
                  <a:cubicBezTo>
                    <a:pt x="3569" y="93"/>
                    <a:pt x="3284" y="1"/>
                    <a:pt x="29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19"/>
            <p:cNvSpPr/>
            <p:nvPr/>
          </p:nvSpPr>
          <p:spPr>
            <a:xfrm>
              <a:off x="3208900" y="1508450"/>
              <a:ext cx="61100" cy="141575"/>
            </a:xfrm>
            <a:custGeom>
              <a:avLst/>
              <a:gdLst/>
              <a:ahLst/>
              <a:cxnLst/>
              <a:rect l="l" t="t" r="r" b="b"/>
              <a:pathLst>
                <a:path w="2444" h="5663" extrusionOk="0">
                  <a:moveTo>
                    <a:pt x="1209" y="0"/>
                  </a:moveTo>
                  <a:cubicBezTo>
                    <a:pt x="951" y="0"/>
                    <a:pt x="704" y="113"/>
                    <a:pt x="582" y="385"/>
                  </a:cubicBezTo>
                  <a:cubicBezTo>
                    <a:pt x="1" y="1851"/>
                    <a:pt x="1" y="3596"/>
                    <a:pt x="210" y="5154"/>
                  </a:cubicBezTo>
                  <a:cubicBezTo>
                    <a:pt x="254" y="5512"/>
                    <a:pt x="529" y="5663"/>
                    <a:pt x="830" y="5663"/>
                  </a:cubicBezTo>
                  <a:cubicBezTo>
                    <a:pt x="1175" y="5663"/>
                    <a:pt x="1553" y="5465"/>
                    <a:pt x="1653" y="5154"/>
                  </a:cubicBezTo>
                  <a:cubicBezTo>
                    <a:pt x="2141" y="3782"/>
                    <a:pt x="2444" y="2037"/>
                    <a:pt x="2048" y="595"/>
                  </a:cubicBezTo>
                  <a:cubicBezTo>
                    <a:pt x="1993" y="248"/>
                    <a:pt x="1589" y="0"/>
                    <a:pt x="120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Google Shape;1293;p19"/>
            <p:cNvSpPr/>
            <p:nvPr/>
          </p:nvSpPr>
          <p:spPr>
            <a:xfrm>
              <a:off x="3201925" y="1328500"/>
              <a:ext cx="79700" cy="99925"/>
            </a:xfrm>
            <a:custGeom>
              <a:avLst/>
              <a:gdLst/>
              <a:ahLst/>
              <a:cxnLst/>
              <a:rect l="l" t="t" r="r" b="b"/>
              <a:pathLst>
                <a:path w="3188" h="3997" extrusionOk="0">
                  <a:moveTo>
                    <a:pt x="1744" y="0"/>
                  </a:moveTo>
                  <a:cubicBezTo>
                    <a:pt x="1682" y="0"/>
                    <a:pt x="1620" y="7"/>
                    <a:pt x="1559" y="23"/>
                  </a:cubicBezTo>
                  <a:cubicBezTo>
                    <a:pt x="396" y="418"/>
                    <a:pt x="280" y="1767"/>
                    <a:pt x="94" y="2838"/>
                  </a:cubicBezTo>
                  <a:cubicBezTo>
                    <a:pt x="1" y="3326"/>
                    <a:pt x="187" y="3722"/>
                    <a:pt x="675" y="3908"/>
                  </a:cubicBezTo>
                  <a:cubicBezTo>
                    <a:pt x="799" y="3966"/>
                    <a:pt x="932" y="3997"/>
                    <a:pt x="1065" y="3997"/>
                  </a:cubicBezTo>
                  <a:cubicBezTo>
                    <a:pt x="1356" y="3997"/>
                    <a:pt x="1647" y="3848"/>
                    <a:pt x="1838" y="3512"/>
                  </a:cubicBezTo>
                  <a:cubicBezTo>
                    <a:pt x="2327" y="2651"/>
                    <a:pt x="3188" y="1395"/>
                    <a:pt x="2513" y="418"/>
                  </a:cubicBezTo>
                  <a:cubicBezTo>
                    <a:pt x="2358" y="185"/>
                    <a:pt x="2056" y="0"/>
                    <a:pt x="174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19"/>
            <p:cNvSpPr/>
            <p:nvPr/>
          </p:nvSpPr>
          <p:spPr>
            <a:xfrm>
              <a:off x="3299050" y="1212175"/>
              <a:ext cx="69825" cy="58750"/>
            </a:xfrm>
            <a:custGeom>
              <a:avLst/>
              <a:gdLst/>
              <a:ahLst/>
              <a:cxnLst/>
              <a:rect l="l" t="t" r="r" b="b"/>
              <a:pathLst>
                <a:path w="2793" h="2350" extrusionOk="0">
                  <a:moveTo>
                    <a:pt x="1062" y="1"/>
                  </a:moveTo>
                  <a:cubicBezTo>
                    <a:pt x="711" y="1"/>
                    <a:pt x="328" y="199"/>
                    <a:pt x="94" y="511"/>
                  </a:cubicBezTo>
                  <a:cubicBezTo>
                    <a:pt x="94" y="604"/>
                    <a:pt x="1" y="814"/>
                    <a:pt x="1" y="1000"/>
                  </a:cubicBezTo>
                  <a:cubicBezTo>
                    <a:pt x="1" y="1186"/>
                    <a:pt x="94" y="1582"/>
                    <a:pt x="280" y="1768"/>
                  </a:cubicBezTo>
                  <a:cubicBezTo>
                    <a:pt x="373" y="1884"/>
                    <a:pt x="582" y="1977"/>
                    <a:pt x="675" y="1977"/>
                  </a:cubicBezTo>
                  <a:cubicBezTo>
                    <a:pt x="768" y="2070"/>
                    <a:pt x="955" y="2163"/>
                    <a:pt x="1048" y="2163"/>
                  </a:cubicBezTo>
                  <a:cubicBezTo>
                    <a:pt x="1350" y="2256"/>
                    <a:pt x="1536" y="2349"/>
                    <a:pt x="1745" y="2349"/>
                  </a:cubicBezTo>
                  <a:cubicBezTo>
                    <a:pt x="2118" y="2349"/>
                    <a:pt x="2420" y="2163"/>
                    <a:pt x="2606" y="1884"/>
                  </a:cubicBezTo>
                  <a:cubicBezTo>
                    <a:pt x="2699" y="1582"/>
                    <a:pt x="2792" y="1186"/>
                    <a:pt x="2606" y="907"/>
                  </a:cubicBezTo>
                  <a:cubicBezTo>
                    <a:pt x="2513" y="907"/>
                    <a:pt x="2513" y="907"/>
                    <a:pt x="2513" y="814"/>
                  </a:cubicBezTo>
                  <a:cubicBezTo>
                    <a:pt x="2420" y="721"/>
                    <a:pt x="2327" y="604"/>
                    <a:pt x="2118" y="418"/>
                  </a:cubicBezTo>
                  <a:cubicBezTo>
                    <a:pt x="2025" y="418"/>
                    <a:pt x="2025" y="325"/>
                    <a:pt x="1932" y="325"/>
                  </a:cubicBezTo>
                  <a:cubicBezTo>
                    <a:pt x="1745" y="232"/>
                    <a:pt x="1536" y="139"/>
                    <a:pt x="1257" y="23"/>
                  </a:cubicBezTo>
                  <a:cubicBezTo>
                    <a:pt x="1194" y="8"/>
                    <a:pt x="1128" y="1"/>
                    <a:pt x="1062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5" name="Google Shape;1295;p19"/>
            <p:cNvSpPr/>
            <p:nvPr/>
          </p:nvSpPr>
          <p:spPr>
            <a:xfrm>
              <a:off x="2706825" y="1804225"/>
              <a:ext cx="158375" cy="68400"/>
            </a:xfrm>
            <a:custGeom>
              <a:avLst/>
              <a:gdLst/>
              <a:ahLst/>
              <a:cxnLst/>
              <a:rect l="l" t="t" r="r" b="b"/>
              <a:pathLst>
                <a:path w="6335" h="2736" extrusionOk="0">
                  <a:moveTo>
                    <a:pt x="4869" y="0"/>
                  </a:moveTo>
                  <a:cubicBezTo>
                    <a:pt x="3613" y="0"/>
                    <a:pt x="2450" y="396"/>
                    <a:pt x="1194" y="768"/>
                  </a:cubicBezTo>
                  <a:cubicBezTo>
                    <a:pt x="1" y="1143"/>
                    <a:pt x="465" y="2736"/>
                    <a:pt x="1591" y="2736"/>
                  </a:cubicBezTo>
                  <a:cubicBezTo>
                    <a:pt x="1650" y="2736"/>
                    <a:pt x="1712" y="2731"/>
                    <a:pt x="1775" y="2722"/>
                  </a:cubicBezTo>
                  <a:cubicBezTo>
                    <a:pt x="3031" y="2513"/>
                    <a:pt x="4195" y="2420"/>
                    <a:pt x="5358" y="1838"/>
                  </a:cubicBezTo>
                  <a:cubicBezTo>
                    <a:pt x="6335" y="1466"/>
                    <a:pt x="5846" y="0"/>
                    <a:pt x="486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6" name="Google Shape;1296;p19"/>
            <p:cNvSpPr/>
            <p:nvPr/>
          </p:nvSpPr>
          <p:spPr>
            <a:xfrm>
              <a:off x="2741300" y="1735625"/>
              <a:ext cx="63425" cy="48925"/>
            </a:xfrm>
            <a:custGeom>
              <a:avLst/>
              <a:gdLst/>
              <a:ahLst/>
              <a:cxnLst/>
              <a:rect l="l" t="t" r="r" b="b"/>
              <a:pathLst>
                <a:path w="2537" h="1957" extrusionOk="0">
                  <a:moveTo>
                    <a:pt x="1614" y="0"/>
                  </a:moveTo>
                  <a:cubicBezTo>
                    <a:pt x="1561" y="0"/>
                    <a:pt x="1511" y="7"/>
                    <a:pt x="1466" y="22"/>
                  </a:cubicBezTo>
                  <a:cubicBezTo>
                    <a:pt x="1164" y="139"/>
                    <a:pt x="885" y="232"/>
                    <a:pt x="675" y="325"/>
                  </a:cubicBezTo>
                  <a:cubicBezTo>
                    <a:pt x="489" y="418"/>
                    <a:pt x="303" y="511"/>
                    <a:pt x="210" y="720"/>
                  </a:cubicBezTo>
                  <a:cubicBezTo>
                    <a:pt x="1" y="906"/>
                    <a:pt x="1" y="1186"/>
                    <a:pt x="94" y="1488"/>
                  </a:cubicBezTo>
                  <a:cubicBezTo>
                    <a:pt x="248" y="1778"/>
                    <a:pt x="602" y="1956"/>
                    <a:pt x="927" y="1956"/>
                  </a:cubicBezTo>
                  <a:cubicBezTo>
                    <a:pt x="1045" y="1956"/>
                    <a:pt x="1158" y="1933"/>
                    <a:pt x="1257" y="1883"/>
                  </a:cubicBezTo>
                  <a:cubicBezTo>
                    <a:pt x="1559" y="1674"/>
                    <a:pt x="1745" y="1581"/>
                    <a:pt x="2048" y="1488"/>
                  </a:cubicBezTo>
                  <a:cubicBezTo>
                    <a:pt x="2420" y="1302"/>
                    <a:pt x="2536" y="813"/>
                    <a:pt x="2327" y="511"/>
                  </a:cubicBezTo>
                  <a:cubicBezTo>
                    <a:pt x="2249" y="198"/>
                    <a:pt x="1891" y="0"/>
                    <a:pt x="161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7" name="Google Shape;1297;p19"/>
            <p:cNvSpPr/>
            <p:nvPr/>
          </p:nvSpPr>
          <p:spPr>
            <a:xfrm>
              <a:off x="2533100" y="1876325"/>
              <a:ext cx="75050" cy="59800"/>
            </a:xfrm>
            <a:custGeom>
              <a:avLst/>
              <a:gdLst/>
              <a:ahLst/>
              <a:cxnLst/>
              <a:rect l="l" t="t" r="r" b="b"/>
              <a:pathLst>
                <a:path w="3002" h="2392" extrusionOk="0">
                  <a:moveTo>
                    <a:pt x="2096" y="0"/>
                  </a:moveTo>
                  <a:cubicBezTo>
                    <a:pt x="2040" y="0"/>
                    <a:pt x="1984" y="8"/>
                    <a:pt x="1931" y="24"/>
                  </a:cubicBezTo>
                  <a:cubicBezTo>
                    <a:pt x="1443" y="210"/>
                    <a:pt x="1070" y="513"/>
                    <a:pt x="582" y="792"/>
                  </a:cubicBezTo>
                  <a:cubicBezTo>
                    <a:pt x="186" y="1094"/>
                    <a:pt x="0" y="1583"/>
                    <a:pt x="279" y="1955"/>
                  </a:cubicBezTo>
                  <a:cubicBezTo>
                    <a:pt x="420" y="2220"/>
                    <a:pt x="727" y="2391"/>
                    <a:pt x="1027" y="2391"/>
                  </a:cubicBezTo>
                  <a:cubicBezTo>
                    <a:pt x="1174" y="2391"/>
                    <a:pt x="1320" y="2350"/>
                    <a:pt x="1443" y="2258"/>
                  </a:cubicBezTo>
                  <a:cubicBezTo>
                    <a:pt x="1838" y="1955"/>
                    <a:pt x="2327" y="1676"/>
                    <a:pt x="2722" y="1373"/>
                  </a:cubicBezTo>
                  <a:cubicBezTo>
                    <a:pt x="2908" y="1094"/>
                    <a:pt x="3001" y="699"/>
                    <a:pt x="2815" y="420"/>
                  </a:cubicBezTo>
                  <a:cubicBezTo>
                    <a:pt x="2643" y="170"/>
                    <a:pt x="2359" y="0"/>
                    <a:pt x="209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8" name="Google Shape;1298;p19"/>
            <p:cNvSpPr/>
            <p:nvPr/>
          </p:nvSpPr>
          <p:spPr>
            <a:xfrm>
              <a:off x="2540075" y="1968275"/>
              <a:ext cx="46550" cy="83725"/>
            </a:xfrm>
            <a:custGeom>
              <a:avLst/>
              <a:gdLst/>
              <a:ahLst/>
              <a:cxnLst/>
              <a:rect l="l" t="t" r="r" b="b"/>
              <a:pathLst>
                <a:path w="1862" h="3349" extrusionOk="0">
                  <a:moveTo>
                    <a:pt x="1096" y="0"/>
                  </a:moveTo>
                  <a:cubicBezTo>
                    <a:pt x="769" y="0"/>
                    <a:pt x="474" y="211"/>
                    <a:pt x="396" y="603"/>
                  </a:cubicBezTo>
                  <a:cubicBezTo>
                    <a:pt x="210" y="1185"/>
                    <a:pt x="117" y="1767"/>
                    <a:pt x="0" y="2465"/>
                  </a:cubicBezTo>
                  <a:cubicBezTo>
                    <a:pt x="0" y="2837"/>
                    <a:pt x="117" y="3232"/>
                    <a:pt x="489" y="3325"/>
                  </a:cubicBezTo>
                  <a:cubicBezTo>
                    <a:pt x="556" y="3341"/>
                    <a:pt x="624" y="3349"/>
                    <a:pt x="689" y="3349"/>
                  </a:cubicBezTo>
                  <a:cubicBezTo>
                    <a:pt x="1010" y="3349"/>
                    <a:pt x="1296" y="3165"/>
                    <a:pt x="1373" y="2837"/>
                  </a:cubicBezTo>
                  <a:cubicBezTo>
                    <a:pt x="1559" y="2162"/>
                    <a:pt x="1745" y="1581"/>
                    <a:pt x="1861" y="999"/>
                  </a:cubicBezTo>
                  <a:cubicBezTo>
                    <a:pt x="1861" y="603"/>
                    <a:pt x="1745" y="138"/>
                    <a:pt x="1280" y="22"/>
                  </a:cubicBezTo>
                  <a:cubicBezTo>
                    <a:pt x="1218" y="7"/>
                    <a:pt x="1157" y="0"/>
                    <a:pt x="109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9" name="Google Shape;1299;p19"/>
            <p:cNvSpPr/>
            <p:nvPr/>
          </p:nvSpPr>
          <p:spPr>
            <a:xfrm>
              <a:off x="2652450" y="1932650"/>
              <a:ext cx="91200" cy="63375"/>
            </a:xfrm>
            <a:custGeom>
              <a:avLst/>
              <a:gdLst/>
              <a:ahLst/>
              <a:cxnLst/>
              <a:rect l="l" t="t" r="r" b="b"/>
              <a:pathLst>
                <a:path w="3648" h="2535" extrusionOk="0">
                  <a:moveTo>
                    <a:pt x="2904" y="1"/>
                  </a:moveTo>
                  <a:cubicBezTo>
                    <a:pt x="2802" y="1"/>
                    <a:pt x="2700" y="32"/>
                    <a:pt x="2601" y="98"/>
                  </a:cubicBezTo>
                  <a:cubicBezTo>
                    <a:pt x="1903" y="400"/>
                    <a:pt x="1228" y="772"/>
                    <a:pt x="647" y="1168"/>
                  </a:cubicBezTo>
                  <a:cubicBezTo>
                    <a:pt x="0" y="1579"/>
                    <a:pt x="376" y="2535"/>
                    <a:pt x="1039" y="2535"/>
                  </a:cubicBezTo>
                  <a:cubicBezTo>
                    <a:pt x="1164" y="2535"/>
                    <a:pt x="1298" y="2501"/>
                    <a:pt x="1438" y="2424"/>
                  </a:cubicBezTo>
                  <a:cubicBezTo>
                    <a:pt x="2112" y="2028"/>
                    <a:pt x="2787" y="1656"/>
                    <a:pt x="3369" y="1168"/>
                  </a:cubicBezTo>
                  <a:cubicBezTo>
                    <a:pt x="3648" y="982"/>
                    <a:pt x="3648" y="493"/>
                    <a:pt x="3462" y="284"/>
                  </a:cubicBezTo>
                  <a:cubicBezTo>
                    <a:pt x="3281" y="103"/>
                    <a:pt x="3091" y="1"/>
                    <a:pt x="290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0" name="Google Shape;1300;p19"/>
            <p:cNvSpPr/>
            <p:nvPr/>
          </p:nvSpPr>
          <p:spPr>
            <a:xfrm>
              <a:off x="2833775" y="1862025"/>
              <a:ext cx="131750" cy="60875"/>
            </a:xfrm>
            <a:custGeom>
              <a:avLst/>
              <a:gdLst/>
              <a:ahLst/>
              <a:cxnLst/>
              <a:rect l="l" t="t" r="r" b="b"/>
              <a:pathLst>
                <a:path w="5270" h="2435" extrusionOk="0">
                  <a:moveTo>
                    <a:pt x="3847" y="1"/>
                  </a:moveTo>
                  <a:cubicBezTo>
                    <a:pt x="3792" y="1"/>
                    <a:pt x="3735" y="5"/>
                    <a:pt x="3676" y="15"/>
                  </a:cubicBezTo>
                  <a:cubicBezTo>
                    <a:pt x="2606" y="317"/>
                    <a:pt x="1536" y="689"/>
                    <a:pt x="582" y="1178"/>
                  </a:cubicBezTo>
                  <a:cubicBezTo>
                    <a:pt x="1" y="1480"/>
                    <a:pt x="280" y="2434"/>
                    <a:pt x="954" y="2434"/>
                  </a:cubicBezTo>
                  <a:cubicBezTo>
                    <a:pt x="2025" y="2341"/>
                    <a:pt x="3095" y="2155"/>
                    <a:pt x="4165" y="1852"/>
                  </a:cubicBezTo>
                  <a:cubicBezTo>
                    <a:pt x="5269" y="1587"/>
                    <a:pt x="4885" y="1"/>
                    <a:pt x="3847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1" name="Google Shape;1301;p19"/>
            <p:cNvSpPr/>
            <p:nvPr/>
          </p:nvSpPr>
          <p:spPr>
            <a:xfrm>
              <a:off x="3303700" y="1632075"/>
              <a:ext cx="39000" cy="63400"/>
            </a:xfrm>
            <a:custGeom>
              <a:avLst/>
              <a:gdLst/>
              <a:ahLst/>
              <a:cxnLst/>
              <a:rect l="l" t="t" r="r" b="b"/>
              <a:pathLst>
                <a:path w="1560" h="2536" extrusionOk="0">
                  <a:moveTo>
                    <a:pt x="769" y="0"/>
                  </a:moveTo>
                  <a:cubicBezTo>
                    <a:pt x="396" y="0"/>
                    <a:pt x="187" y="303"/>
                    <a:pt x="94" y="675"/>
                  </a:cubicBezTo>
                  <a:cubicBezTo>
                    <a:pt x="94" y="884"/>
                    <a:pt x="1" y="1163"/>
                    <a:pt x="1" y="1373"/>
                  </a:cubicBezTo>
                  <a:cubicBezTo>
                    <a:pt x="1" y="1559"/>
                    <a:pt x="94" y="1838"/>
                    <a:pt x="94" y="2047"/>
                  </a:cubicBezTo>
                  <a:cubicBezTo>
                    <a:pt x="187" y="2327"/>
                    <a:pt x="582" y="2536"/>
                    <a:pt x="769" y="2536"/>
                  </a:cubicBezTo>
                  <a:cubicBezTo>
                    <a:pt x="1071" y="2536"/>
                    <a:pt x="1443" y="2327"/>
                    <a:pt x="1443" y="2047"/>
                  </a:cubicBezTo>
                  <a:cubicBezTo>
                    <a:pt x="1559" y="1838"/>
                    <a:pt x="1559" y="1559"/>
                    <a:pt x="1559" y="1373"/>
                  </a:cubicBezTo>
                  <a:lnTo>
                    <a:pt x="1559" y="675"/>
                  </a:lnTo>
                  <a:cubicBezTo>
                    <a:pt x="1443" y="396"/>
                    <a:pt x="1257" y="0"/>
                    <a:pt x="76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2" name="Google Shape;1302;p19"/>
            <p:cNvSpPr/>
            <p:nvPr/>
          </p:nvSpPr>
          <p:spPr>
            <a:xfrm>
              <a:off x="3322900" y="1424900"/>
              <a:ext cx="58175" cy="131875"/>
            </a:xfrm>
            <a:custGeom>
              <a:avLst/>
              <a:gdLst/>
              <a:ahLst/>
              <a:cxnLst/>
              <a:rect l="l" t="t" r="r" b="b"/>
              <a:pathLst>
                <a:path w="2327" h="5275" extrusionOk="0">
                  <a:moveTo>
                    <a:pt x="1201" y="0"/>
                  </a:moveTo>
                  <a:cubicBezTo>
                    <a:pt x="953" y="0"/>
                    <a:pt x="710" y="109"/>
                    <a:pt x="582" y="354"/>
                  </a:cubicBezTo>
                  <a:cubicBezTo>
                    <a:pt x="1" y="1703"/>
                    <a:pt x="94" y="3146"/>
                    <a:pt x="94" y="4518"/>
                  </a:cubicBezTo>
                  <a:cubicBezTo>
                    <a:pt x="94" y="4997"/>
                    <a:pt x="489" y="5274"/>
                    <a:pt x="872" y="5274"/>
                  </a:cubicBezTo>
                  <a:cubicBezTo>
                    <a:pt x="1178" y="5274"/>
                    <a:pt x="1477" y="5097"/>
                    <a:pt x="1559" y="4704"/>
                  </a:cubicBezTo>
                  <a:cubicBezTo>
                    <a:pt x="1955" y="3355"/>
                    <a:pt x="2327" y="1890"/>
                    <a:pt x="1955" y="540"/>
                  </a:cubicBezTo>
                  <a:cubicBezTo>
                    <a:pt x="1887" y="204"/>
                    <a:pt x="1540" y="0"/>
                    <a:pt x="120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3" name="Google Shape;1303;p19"/>
            <p:cNvSpPr/>
            <p:nvPr/>
          </p:nvSpPr>
          <p:spPr>
            <a:xfrm>
              <a:off x="3370950" y="1270275"/>
              <a:ext cx="99850" cy="114875"/>
            </a:xfrm>
            <a:custGeom>
              <a:avLst/>
              <a:gdLst/>
              <a:ahLst/>
              <a:cxnLst/>
              <a:rect l="l" t="t" r="r" b="b"/>
              <a:pathLst>
                <a:path w="3994" h="4595" extrusionOk="0">
                  <a:moveTo>
                    <a:pt x="2843" y="0"/>
                  </a:moveTo>
                  <a:cubicBezTo>
                    <a:pt x="2623" y="0"/>
                    <a:pt x="2405" y="72"/>
                    <a:pt x="2243" y="235"/>
                  </a:cubicBezTo>
                  <a:cubicBezTo>
                    <a:pt x="1289" y="1188"/>
                    <a:pt x="707" y="2352"/>
                    <a:pt x="219" y="3631"/>
                  </a:cubicBezTo>
                  <a:cubicBezTo>
                    <a:pt x="0" y="4186"/>
                    <a:pt x="498" y="4595"/>
                    <a:pt x="976" y="4595"/>
                  </a:cubicBezTo>
                  <a:cubicBezTo>
                    <a:pt x="1159" y="4595"/>
                    <a:pt x="1339" y="4534"/>
                    <a:pt x="1475" y="4399"/>
                  </a:cubicBezTo>
                  <a:cubicBezTo>
                    <a:pt x="2452" y="3422"/>
                    <a:pt x="3220" y="2352"/>
                    <a:pt x="3708" y="1095"/>
                  </a:cubicBezTo>
                  <a:cubicBezTo>
                    <a:pt x="3993" y="475"/>
                    <a:pt x="3409" y="0"/>
                    <a:pt x="284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4" name="Google Shape;1304;p19"/>
            <p:cNvSpPr/>
            <p:nvPr/>
          </p:nvSpPr>
          <p:spPr>
            <a:xfrm>
              <a:off x="3475850" y="1219725"/>
              <a:ext cx="123325" cy="56425"/>
            </a:xfrm>
            <a:custGeom>
              <a:avLst/>
              <a:gdLst/>
              <a:ahLst/>
              <a:cxnLst/>
              <a:rect l="l" t="t" r="r" b="b"/>
              <a:pathLst>
                <a:path w="4933" h="2257" extrusionOk="0">
                  <a:moveTo>
                    <a:pt x="2711" y="0"/>
                  </a:moveTo>
                  <a:cubicBezTo>
                    <a:pt x="2298" y="0"/>
                    <a:pt x="1885" y="23"/>
                    <a:pt x="1443" y="23"/>
                  </a:cubicBezTo>
                  <a:cubicBezTo>
                    <a:pt x="1" y="23"/>
                    <a:pt x="1" y="2164"/>
                    <a:pt x="1443" y="2257"/>
                  </a:cubicBezTo>
                  <a:cubicBezTo>
                    <a:pt x="2327" y="2257"/>
                    <a:pt x="3095" y="2257"/>
                    <a:pt x="3979" y="2047"/>
                  </a:cubicBezTo>
                  <a:cubicBezTo>
                    <a:pt x="4933" y="1954"/>
                    <a:pt x="4933" y="302"/>
                    <a:pt x="3979" y="116"/>
                  </a:cubicBezTo>
                  <a:cubicBezTo>
                    <a:pt x="3537" y="23"/>
                    <a:pt x="3124" y="0"/>
                    <a:pt x="271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05" name="Google Shape;1305;p19"/>
          <p:cNvGrpSpPr/>
          <p:nvPr/>
        </p:nvGrpSpPr>
        <p:grpSpPr>
          <a:xfrm flipH="1">
            <a:off x="727873" y="4386591"/>
            <a:ext cx="2263567" cy="1281440"/>
            <a:chOff x="3260100" y="4040200"/>
            <a:chExt cx="1579600" cy="893550"/>
          </a:xfrm>
        </p:grpSpPr>
        <p:sp>
          <p:nvSpPr>
            <p:cNvPr id="1306" name="Google Shape;1306;p19"/>
            <p:cNvSpPr/>
            <p:nvPr/>
          </p:nvSpPr>
          <p:spPr>
            <a:xfrm>
              <a:off x="3766650" y="4800800"/>
              <a:ext cx="93575" cy="132950"/>
            </a:xfrm>
            <a:custGeom>
              <a:avLst/>
              <a:gdLst/>
              <a:ahLst/>
              <a:cxnLst/>
              <a:rect l="l" t="t" r="r" b="b"/>
              <a:pathLst>
                <a:path w="3743" h="5318" extrusionOk="0">
                  <a:moveTo>
                    <a:pt x="1308" y="0"/>
                  </a:moveTo>
                  <a:cubicBezTo>
                    <a:pt x="951" y="0"/>
                    <a:pt x="610" y="212"/>
                    <a:pt x="489" y="714"/>
                  </a:cubicBezTo>
                  <a:cubicBezTo>
                    <a:pt x="1" y="2458"/>
                    <a:pt x="1164" y="4785"/>
                    <a:pt x="3002" y="5273"/>
                  </a:cubicBezTo>
                  <a:cubicBezTo>
                    <a:pt x="3059" y="5304"/>
                    <a:pt x="3116" y="5318"/>
                    <a:pt x="3171" y="5318"/>
                  </a:cubicBezTo>
                  <a:cubicBezTo>
                    <a:pt x="3494" y="5318"/>
                    <a:pt x="3743" y="4844"/>
                    <a:pt x="3583" y="4506"/>
                  </a:cubicBezTo>
                  <a:cubicBezTo>
                    <a:pt x="3281" y="4017"/>
                    <a:pt x="2909" y="3436"/>
                    <a:pt x="2699" y="2854"/>
                  </a:cubicBezTo>
                  <a:cubicBezTo>
                    <a:pt x="2513" y="2179"/>
                    <a:pt x="2420" y="1598"/>
                    <a:pt x="2327" y="923"/>
                  </a:cubicBezTo>
                  <a:cubicBezTo>
                    <a:pt x="2274" y="368"/>
                    <a:pt x="1778" y="0"/>
                    <a:pt x="130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7" name="Google Shape;1307;p19"/>
            <p:cNvSpPr/>
            <p:nvPr/>
          </p:nvSpPr>
          <p:spPr>
            <a:xfrm>
              <a:off x="3754450" y="4603725"/>
              <a:ext cx="70400" cy="96800"/>
            </a:xfrm>
            <a:custGeom>
              <a:avLst/>
              <a:gdLst/>
              <a:ahLst/>
              <a:cxnLst/>
              <a:rect l="l" t="t" r="r" b="b"/>
              <a:pathLst>
                <a:path w="2816" h="3872" extrusionOk="0">
                  <a:moveTo>
                    <a:pt x="1615" y="1"/>
                  </a:moveTo>
                  <a:cubicBezTo>
                    <a:pt x="1383" y="1"/>
                    <a:pt x="1151" y="86"/>
                    <a:pt x="977" y="268"/>
                  </a:cubicBezTo>
                  <a:cubicBezTo>
                    <a:pt x="186" y="943"/>
                    <a:pt x="0" y="2315"/>
                    <a:pt x="186" y="3362"/>
                  </a:cubicBezTo>
                  <a:cubicBezTo>
                    <a:pt x="320" y="3674"/>
                    <a:pt x="643" y="3872"/>
                    <a:pt x="956" y="3872"/>
                  </a:cubicBezTo>
                  <a:cubicBezTo>
                    <a:pt x="1133" y="3872"/>
                    <a:pt x="1308" y="3808"/>
                    <a:pt x="1443" y="3665"/>
                  </a:cubicBezTo>
                  <a:cubicBezTo>
                    <a:pt x="2234" y="2897"/>
                    <a:pt x="2815" y="1734"/>
                    <a:pt x="2513" y="664"/>
                  </a:cubicBezTo>
                  <a:cubicBezTo>
                    <a:pt x="2396" y="241"/>
                    <a:pt x="2005" y="1"/>
                    <a:pt x="161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8" name="Google Shape;1308;p19"/>
            <p:cNvSpPr/>
            <p:nvPr/>
          </p:nvSpPr>
          <p:spPr>
            <a:xfrm>
              <a:off x="3802075" y="4390150"/>
              <a:ext cx="96350" cy="123825"/>
            </a:xfrm>
            <a:custGeom>
              <a:avLst/>
              <a:gdLst/>
              <a:ahLst/>
              <a:cxnLst/>
              <a:rect l="l" t="t" r="r" b="b"/>
              <a:pathLst>
                <a:path w="3854" h="4953" extrusionOk="0">
                  <a:moveTo>
                    <a:pt x="2798" y="1"/>
                  </a:moveTo>
                  <a:cubicBezTo>
                    <a:pt x="2547" y="1"/>
                    <a:pt x="2282" y="116"/>
                    <a:pt x="2073" y="390"/>
                  </a:cubicBezTo>
                  <a:cubicBezTo>
                    <a:pt x="1399" y="1437"/>
                    <a:pt x="817" y="2600"/>
                    <a:pt x="329" y="3879"/>
                  </a:cubicBezTo>
                  <a:cubicBezTo>
                    <a:pt x="0" y="4458"/>
                    <a:pt x="461" y="4953"/>
                    <a:pt x="946" y="4953"/>
                  </a:cubicBezTo>
                  <a:cubicBezTo>
                    <a:pt x="1183" y="4953"/>
                    <a:pt x="1425" y="4836"/>
                    <a:pt x="1585" y="4554"/>
                  </a:cubicBezTo>
                  <a:cubicBezTo>
                    <a:pt x="2260" y="3484"/>
                    <a:pt x="3027" y="2414"/>
                    <a:pt x="3516" y="1250"/>
                  </a:cubicBezTo>
                  <a:cubicBezTo>
                    <a:pt x="3853" y="576"/>
                    <a:pt x="3358" y="1"/>
                    <a:pt x="2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9" name="Google Shape;1309;p19"/>
            <p:cNvSpPr/>
            <p:nvPr/>
          </p:nvSpPr>
          <p:spPr>
            <a:xfrm>
              <a:off x="3901125" y="4239675"/>
              <a:ext cx="104300" cy="68425"/>
            </a:xfrm>
            <a:custGeom>
              <a:avLst/>
              <a:gdLst/>
              <a:ahLst/>
              <a:cxnLst/>
              <a:rect l="l" t="t" r="r" b="b"/>
              <a:pathLst>
                <a:path w="4172" h="2737" extrusionOk="0">
                  <a:moveTo>
                    <a:pt x="2917" y="1"/>
                  </a:moveTo>
                  <a:cubicBezTo>
                    <a:pt x="2867" y="1"/>
                    <a:pt x="2816" y="4"/>
                    <a:pt x="2764" y="11"/>
                  </a:cubicBezTo>
                  <a:cubicBezTo>
                    <a:pt x="1880" y="197"/>
                    <a:pt x="1206" y="779"/>
                    <a:pt x="531" y="1360"/>
                  </a:cubicBezTo>
                  <a:cubicBezTo>
                    <a:pt x="0" y="1806"/>
                    <a:pt x="516" y="2737"/>
                    <a:pt x="1123" y="2737"/>
                  </a:cubicBezTo>
                  <a:cubicBezTo>
                    <a:pt x="1181" y="2737"/>
                    <a:pt x="1240" y="2728"/>
                    <a:pt x="1299" y="2710"/>
                  </a:cubicBezTo>
                  <a:cubicBezTo>
                    <a:pt x="2183" y="2431"/>
                    <a:pt x="3043" y="2128"/>
                    <a:pt x="3625" y="1453"/>
                  </a:cubicBezTo>
                  <a:cubicBezTo>
                    <a:pt x="4171" y="820"/>
                    <a:pt x="3691" y="1"/>
                    <a:pt x="2917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0" name="Google Shape;1310;p19"/>
            <p:cNvSpPr/>
            <p:nvPr/>
          </p:nvSpPr>
          <p:spPr>
            <a:xfrm>
              <a:off x="4085650" y="4070600"/>
              <a:ext cx="128875" cy="112175"/>
            </a:xfrm>
            <a:custGeom>
              <a:avLst/>
              <a:gdLst/>
              <a:ahLst/>
              <a:cxnLst/>
              <a:rect l="l" t="t" r="r" b="b"/>
              <a:pathLst>
                <a:path w="5155" h="4487" extrusionOk="0">
                  <a:moveTo>
                    <a:pt x="3913" y="1"/>
                  </a:moveTo>
                  <a:cubicBezTo>
                    <a:pt x="3751" y="1"/>
                    <a:pt x="3586" y="51"/>
                    <a:pt x="3432" y="167"/>
                  </a:cubicBezTo>
                  <a:cubicBezTo>
                    <a:pt x="2362" y="958"/>
                    <a:pt x="1571" y="1912"/>
                    <a:pt x="618" y="2889"/>
                  </a:cubicBezTo>
                  <a:cubicBezTo>
                    <a:pt x="1" y="3560"/>
                    <a:pt x="643" y="4486"/>
                    <a:pt x="1364" y="4486"/>
                  </a:cubicBezTo>
                  <a:cubicBezTo>
                    <a:pt x="1568" y="4486"/>
                    <a:pt x="1777" y="4412"/>
                    <a:pt x="1967" y="4238"/>
                  </a:cubicBezTo>
                  <a:cubicBezTo>
                    <a:pt x="2944" y="3378"/>
                    <a:pt x="4014" y="2494"/>
                    <a:pt x="4689" y="1423"/>
                  </a:cubicBezTo>
                  <a:cubicBezTo>
                    <a:pt x="5154" y="809"/>
                    <a:pt x="4562" y="1"/>
                    <a:pt x="391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1" name="Google Shape;1311;p19"/>
            <p:cNvSpPr/>
            <p:nvPr/>
          </p:nvSpPr>
          <p:spPr>
            <a:xfrm>
              <a:off x="3621250" y="4817475"/>
              <a:ext cx="65925" cy="100450"/>
            </a:xfrm>
            <a:custGeom>
              <a:avLst/>
              <a:gdLst/>
              <a:ahLst/>
              <a:cxnLst/>
              <a:rect l="l" t="t" r="r" b="b"/>
              <a:pathLst>
                <a:path w="2637" h="4018" extrusionOk="0">
                  <a:moveTo>
                    <a:pt x="798" y="1"/>
                  </a:moveTo>
                  <a:cubicBezTo>
                    <a:pt x="438" y="1"/>
                    <a:pt x="1" y="297"/>
                    <a:pt x="1" y="628"/>
                  </a:cubicBezTo>
                  <a:cubicBezTo>
                    <a:pt x="94" y="1210"/>
                    <a:pt x="280" y="1698"/>
                    <a:pt x="489" y="2187"/>
                  </a:cubicBezTo>
                  <a:cubicBezTo>
                    <a:pt x="676" y="2675"/>
                    <a:pt x="955" y="3164"/>
                    <a:pt x="1257" y="3653"/>
                  </a:cubicBezTo>
                  <a:cubicBezTo>
                    <a:pt x="1351" y="3912"/>
                    <a:pt x="1546" y="4017"/>
                    <a:pt x="1756" y="4017"/>
                  </a:cubicBezTo>
                  <a:cubicBezTo>
                    <a:pt x="2168" y="4017"/>
                    <a:pt x="2637" y="3611"/>
                    <a:pt x="2513" y="3164"/>
                  </a:cubicBezTo>
                  <a:cubicBezTo>
                    <a:pt x="2327" y="2582"/>
                    <a:pt x="2234" y="2094"/>
                    <a:pt x="2025" y="1605"/>
                  </a:cubicBezTo>
                  <a:cubicBezTo>
                    <a:pt x="1839" y="1024"/>
                    <a:pt x="1536" y="628"/>
                    <a:pt x="1164" y="163"/>
                  </a:cubicBezTo>
                  <a:cubicBezTo>
                    <a:pt x="1077" y="49"/>
                    <a:pt x="944" y="1"/>
                    <a:pt x="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2" name="Google Shape;1312;p19"/>
            <p:cNvSpPr/>
            <p:nvPr/>
          </p:nvSpPr>
          <p:spPr>
            <a:xfrm>
              <a:off x="3611375" y="4619725"/>
              <a:ext cx="48300" cy="83400"/>
            </a:xfrm>
            <a:custGeom>
              <a:avLst/>
              <a:gdLst/>
              <a:ahLst/>
              <a:cxnLst/>
              <a:rect l="l" t="t" r="r" b="b"/>
              <a:pathLst>
                <a:path w="1932" h="3336" extrusionOk="0">
                  <a:moveTo>
                    <a:pt x="1159" y="0"/>
                  </a:moveTo>
                  <a:cubicBezTo>
                    <a:pt x="852" y="0"/>
                    <a:pt x="566" y="184"/>
                    <a:pt x="489" y="512"/>
                  </a:cubicBezTo>
                  <a:cubicBezTo>
                    <a:pt x="303" y="1094"/>
                    <a:pt x="187" y="1768"/>
                    <a:pt x="93" y="2350"/>
                  </a:cubicBezTo>
                  <a:cubicBezTo>
                    <a:pt x="0" y="2722"/>
                    <a:pt x="187" y="3211"/>
                    <a:pt x="582" y="3304"/>
                  </a:cubicBezTo>
                  <a:cubicBezTo>
                    <a:pt x="654" y="3325"/>
                    <a:pt x="728" y="3335"/>
                    <a:pt x="803" y="3335"/>
                  </a:cubicBezTo>
                  <a:cubicBezTo>
                    <a:pt x="1141" y="3335"/>
                    <a:pt x="1483" y="3122"/>
                    <a:pt x="1559" y="2722"/>
                  </a:cubicBezTo>
                  <a:cubicBezTo>
                    <a:pt x="1652" y="2141"/>
                    <a:pt x="1838" y="1559"/>
                    <a:pt x="1931" y="884"/>
                  </a:cubicBezTo>
                  <a:cubicBezTo>
                    <a:pt x="1931" y="512"/>
                    <a:pt x="1838" y="117"/>
                    <a:pt x="1350" y="24"/>
                  </a:cubicBezTo>
                  <a:cubicBezTo>
                    <a:pt x="1286" y="8"/>
                    <a:pt x="1222" y="0"/>
                    <a:pt x="115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3" name="Google Shape;1313;p19"/>
            <p:cNvSpPr/>
            <p:nvPr/>
          </p:nvSpPr>
          <p:spPr>
            <a:xfrm>
              <a:off x="3662550" y="4400075"/>
              <a:ext cx="65175" cy="78025"/>
            </a:xfrm>
            <a:custGeom>
              <a:avLst/>
              <a:gdLst/>
              <a:ahLst/>
              <a:cxnLst/>
              <a:rect l="l" t="t" r="r" b="b"/>
              <a:pathLst>
                <a:path w="2607" h="3121" extrusionOk="0">
                  <a:moveTo>
                    <a:pt x="1679" y="1"/>
                  </a:moveTo>
                  <a:cubicBezTo>
                    <a:pt x="1386" y="1"/>
                    <a:pt x="1104" y="165"/>
                    <a:pt x="954" y="365"/>
                  </a:cubicBezTo>
                  <a:cubicBezTo>
                    <a:pt x="768" y="667"/>
                    <a:pt x="582" y="853"/>
                    <a:pt x="466" y="1156"/>
                  </a:cubicBezTo>
                  <a:cubicBezTo>
                    <a:pt x="280" y="1435"/>
                    <a:pt x="280" y="1831"/>
                    <a:pt x="94" y="2110"/>
                  </a:cubicBezTo>
                  <a:cubicBezTo>
                    <a:pt x="1" y="2505"/>
                    <a:pt x="280" y="2901"/>
                    <a:pt x="582" y="3087"/>
                  </a:cubicBezTo>
                  <a:cubicBezTo>
                    <a:pt x="669" y="3108"/>
                    <a:pt x="757" y="3120"/>
                    <a:pt x="844" y="3120"/>
                  </a:cubicBezTo>
                  <a:cubicBezTo>
                    <a:pt x="1132" y="3120"/>
                    <a:pt x="1415" y="2995"/>
                    <a:pt x="1629" y="2691"/>
                  </a:cubicBezTo>
                  <a:cubicBezTo>
                    <a:pt x="1838" y="2505"/>
                    <a:pt x="2025" y="2203"/>
                    <a:pt x="2118" y="2017"/>
                  </a:cubicBezTo>
                  <a:cubicBezTo>
                    <a:pt x="2211" y="1737"/>
                    <a:pt x="2420" y="1342"/>
                    <a:pt x="2513" y="1040"/>
                  </a:cubicBezTo>
                  <a:cubicBezTo>
                    <a:pt x="2606" y="667"/>
                    <a:pt x="2327" y="179"/>
                    <a:pt x="2025" y="86"/>
                  </a:cubicBezTo>
                  <a:cubicBezTo>
                    <a:pt x="1912" y="26"/>
                    <a:pt x="1795" y="1"/>
                    <a:pt x="167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4" name="Google Shape;1314;p19"/>
            <p:cNvSpPr/>
            <p:nvPr/>
          </p:nvSpPr>
          <p:spPr>
            <a:xfrm>
              <a:off x="3759100" y="4243100"/>
              <a:ext cx="107025" cy="69800"/>
            </a:xfrm>
            <a:custGeom>
              <a:avLst/>
              <a:gdLst/>
              <a:ahLst/>
              <a:cxnLst/>
              <a:rect l="l" t="t" r="r" b="b"/>
              <a:pathLst>
                <a:path w="4281" h="2792" extrusionOk="0">
                  <a:moveTo>
                    <a:pt x="2603" y="0"/>
                  </a:moveTo>
                  <a:cubicBezTo>
                    <a:pt x="2025" y="0"/>
                    <a:pt x="1501" y="221"/>
                    <a:pt x="978" y="456"/>
                  </a:cubicBezTo>
                  <a:cubicBezTo>
                    <a:pt x="396" y="642"/>
                    <a:pt x="0" y="1130"/>
                    <a:pt x="93" y="1712"/>
                  </a:cubicBezTo>
                  <a:cubicBezTo>
                    <a:pt x="201" y="2252"/>
                    <a:pt x="610" y="2792"/>
                    <a:pt x="1134" y="2792"/>
                  </a:cubicBezTo>
                  <a:cubicBezTo>
                    <a:pt x="1174" y="2792"/>
                    <a:pt x="1215" y="2789"/>
                    <a:pt x="1257" y="2782"/>
                  </a:cubicBezTo>
                  <a:cubicBezTo>
                    <a:pt x="2141" y="2666"/>
                    <a:pt x="2908" y="2666"/>
                    <a:pt x="3583" y="2084"/>
                  </a:cubicBezTo>
                  <a:cubicBezTo>
                    <a:pt x="4281" y="1503"/>
                    <a:pt x="3979" y="246"/>
                    <a:pt x="3118" y="60"/>
                  </a:cubicBezTo>
                  <a:cubicBezTo>
                    <a:pt x="2941" y="19"/>
                    <a:pt x="2770" y="0"/>
                    <a:pt x="260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5" name="Google Shape;1315;p19"/>
            <p:cNvSpPr/>
            <p:nvPr/>
          </p:nvSpPr>
          <p:spPr>
            <a:xfrm>
              <a:off x="3926600" y="4103425"/>
              <a:ext cx="79700" cy="56250"/>
            </a:xfrm>
            <a:custGeom>
              <a:avLst/>
              <a:gdLst/>
              <a:ahLst/>
              <a:cxnLst/>
              <a:rect l="l" t="t" r="r" b="b"/>
              <a:pathLst>
                <a:path w="3188" h="2250" extrusionOk="0">
                  <a:moveTo>
                    <a:pt x="2375" y="0"/>
                  </a:moveTo>
                  <a:cubicBezTo>
                    <a:pt x="2328" y="0"/>
                    <a:pt x="2281" y="6"/>
                    <a:pt x="2234" y="17"/>
                  </a:cubicBezTo>
                  <a:cubicBezTo>
                    <a:pt x="1652" y="320"/>
                    <a:pt x="1071" y="506"/>
                    <a:pt x="582" y="808"/>
                  </a:cubicBezTo>
                  <a:cubicBezTo>
                    <a:pt x="187" y="994"/>
                    <a:pt x="0" y="1576"/>
                    <a:pt x="280" y="1855"/>
                  </a:cubicBezTo>
                  <a:cubicBezTo>
                    <a:pt x="420" y="2121"/>
                    <a:pt x="676" y="2250"/>
                    <a:pt x="949" y="2250"/>
                  </a:cubicBezTo>
                  <a:cubicBezTo>
                    <a:pt x="1082" y="2250"/>
                    <a:pt x="1220" y="2219"/>
                    <a:pt x="1350" y="2158"/>
                  </a:cubicBezTo>
                  <a:cubicBezTo>
                    <a:pt x="1838" y="1972"/>
                    <a:pt x="2327" y="1669"/>
                    <a:pt x="2815" y="1390"/>
                  </a:cubicBezTo>
                  <a:cubicBezTo>
                    <a:pt x="3095" y="1181"/>
                    <a:pt x="3188" y="808"/>
                    <a:pt x="3095" y="506"/>
                  </a:cubicBezTo>
                  <a:cubicBezTo>
                    <a:pt x="3013" y="262"/>
                    <a:pt x="2701" y="0"/>
                    <a:pt x="2375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6" name="Google Shape;1316;p19"/>
            <p:cNvSpPr/>
            <p:nvPr/>
          </p:nvSpPr>
          <p:spPr>
            <a:xfrm>
              <a:off x="4113825" y="4232175"/>
              <a:ext cx="122400" cy="80075"/>
            </a:xfrm>
            <a:custGeom>
              <a:avLst/>
              <a:gdLst/>
              <a:ahLst/>
              <a:cxnLst/>
              <a:rect l="l" t="t" r="r" b="b"/>
              <a:pathLst>
                <a:path w="4896" h="3203" extrusionOk="0">
                  <a:moveTo>
                    <a:pt x="4030" y="1"/>
                  </a:moveTo>
                  <a:cubicBezTo>
                    <a:pt x="3999" y="1"/>
                    <a:pt x="3967" y="3"/>
                    <a:pt x="3934" y="9"/>
                  </a:cubicBezTo>
                  <a:cubicBezTo>
                    <a:pt x="2678" y="9"/>
                    <a:pt x="1817" y="893"/>
                    <a:pt x="840" y="1567"/>
                  </a:cubicBezTo>
                  <a:cubicBezTo>
                    <a:pt x="0" y="2067"/>
                    <a:pt x="466" y="3202"/>
                    <a:pt x="1292" y="3202"/>
                  </a:cubicBezTo>
                  <a:cubicBezTo>
                    <a:pt x="1428" y="3202"/>
                    <a:pt x="1573" y="3172"/>
                    <a:pt x="1724" y="3103"/>
                  </a:cubicBezTo>
                  <a:cubicBezTo>
                    <a:pt x="2771" y="2521"/>
                    <a:pt x="3934" y="2242"/>
                    <a:pt x="4632" y="1172"/>
                  </a:cubicBezTo>
                  <a:cubicBezTo>
                    <a:pt x="4895" y="711"/>
                    <a:pt x="4558" y="1"/>
                    <a:pt x="4030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7" name="Google Shape;1317;p19"/>
            <p:cNvSpPr/>
            <p:nvPr/>
          </p:nvSpPr>
          <p:spPr>
            <a:xfrm>
              <a:off x="4240275" y="4265700"/>
              <a:ext cx="100450" cy="71525"/>
            </a:xfrm>
            <a:custGeom>
              <a:avLst/>
              <a:gdLst/>
              <a:ahLst/>
              <a:cxnLst/>
              <a:rect l="l" t="t" r="r" b="b"/>
              <a:pathLst>
                <a:path w="4018" h="2861" extrusionOk="0">
                  <a:moveTo>
                    <a:pt x="2912" y="0"/>
                  </a:moveTo>
                  <a:cubicBezTo>
                    <a:pt x="2861" y="0"/>
                    <a:pt x="2810" y="5"/>
                    <a:pt x="2761" y="17"/>
                  </a:cubicBezTo>
                  <a:cubicBezTo>
                    <a:pt x="2272" y="226"/>
                    <a:pt x="1900" y="412"/>
                    <a:pt x="1505" y="715"/>
                  </a:cubicBezTo>
                  <a:cubicBezTo>
                    <a:pt x="1109" y="901"/>
                    <a:pt x="830" y="1180"/>
                    <a:pt x="528" y="1483"/>
                  </a:cubicBezTo>
                  <a:cubicBezTo>
                    <a:pt x="1" y="2009"/>
                    <a:pt x="429" y="2861"/>
                    <a:pt x="1102" y="2861"/>
                  </a:cubicBezTo>
                  <a:cubicBezTo>
                    <a:pt x="1172" y="2861"/>
                    <a:pt x="1244" y="2852"/>
                    <a:pt x="1319" y="2832"/>
                  </a:cubicBezTo>
                  <a:cubicBezTo>
                    <a:pt x="2086" y="2646"/>
                    <a:pt x="2761" y="2343"/>
                    <a:pt x="3436" y="1762"/>
                  </a:cubicBezTo>
                  <a:cubicBezTo>
                    <a:pt x="3831" y="1483"/>
                    <a:pt x="4017" y="1087"/>
                    <a:pt x="3831" y="599"/>
                  </a:cubicBezTo>
                  <a:cubicBezTo>
                    <a:pt x="3668" y="273"/>
                    <a:pt x="3273" y="0"/>
                    <a:pt x="291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8" name="Google Shape;1318;p19"/>
            <p:cNvSpPr/>
            <p:nvPr/>
          </p:nvSpPr>
          <p:spPr>
            <a:xfrm>
              <a:off x="4411075" y="4215100"/>
              <a:ext cx="123900" cy="81800"/>
            </a:xfrm>
            <a:custGeom>
              <a:avLst/>
              <a:gdLst/>
              <a:ahLst/>
              <a:cxnLst/>
              <a:rect l="l" t="t" r="r" b="b"/>
              <a:pathLst>
                <a:path w="4956" h="3272" extrusionOk="0">
                  <a:moveTo>
                    <a:pt x="2936" y="0"/>
                  </a:moveTo>
                  <a:cubicBezTo>
                    <a:pt x="2391" y="0"/>
                    <a:pt x="1855" y="173"/>
                    <a:pt x="1350" y="506"/>
                  </a:cubicBezTo>
                  <a:cubicBezTo>
                    <a:pt x="675" y="994"/>
                    <a:pt x="0" y="1855"/>
                    <a:pt x="0" y="2623"/>
                  </a:cubicBezTo>
                  <a:cubicBezTo>
                    <a:pt x="0" y="3004"/>
                    <a:pt x="354" y="3272"/>
                    <a:pt x="698" y="3272"/>
                  </a:cubicBezTo>
                  <a:cubicBezTo>
                    <a:pt x="794" y="3272"/>
                    <a:pt x="890" y="3250"/>
                    <a:pt x="977" y="3204"/>
                  </a:cubicBezTo>
                  <a:cubicBezTo>
                    <a:pt x="1350" y="2925"/>
                    <a:pt x="1745" y="2623"/>
                    <a:pt x="2327" y="2436"/>
                  </a:cubicBezTo>
                  <a:cubicBezTo>
                    <a:pt x="2815" y="2343"/>
                    <a:pt x="3397" y="2250"/>
                    <a:pt x="3885" y="2157"/>
                  </a:cubicBezTo>
                  <a:cubicBezTo>
                    <a:pt x="4653" y="1948"/>
                    <a:pt x="4955" y="692"/>
                    <a:pt x="4164" y="296"/>
                  </a:cubicBezTo>
                  <a:cubicBezTo>
                    <a:pt x="3756" y="97"/>
                    <a:pt x="3343" y="0"/>
                    <a:pt x="293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9" name="Google Shape;1319;p19"/>
            <p:cNvSpPr/>
            <p:nvPr/>
          </p:nvSpPr>
          <p:spPr>
            <a:xfrm>
              <a:off x="4265650" y="4146900"/>
              <a:ext cx="167550" cy="88600"/>
            </a:xfrm>
            <a:custGeom>
              <a:avLst/>
              <a:gdLst/>
              <a:ahLst/>
              <a:cxnLst/>
              <a:rect l="l" t="t" r="r" b="b"/>
              <a:pathLst>
                <a:path w="6702" h="3544" extrusionOk="0">
                  <a:moveTo>
                    <a:pt x="5321" y="1"/>
                  </a:moveTo>
                  <a:cubicBezTo>
                    <a:pt x="5232" y="1"/>
                    <a:pt x="5141" y="9"/>
                    <a:pt x="5050" y="23"/>
                  </a:cubicBezTo>
                  <a:cubicBezTo>
                    <a:pt x="3677" y="233"/>
                    <a:pt x="2514" y="814"/>
                    <a:pt x="1257" y="1279"/>
                  </a:cubicBezTo>
                  <a:cubicBezTo>
                    <a:pt x="0" y="1735"/>
                    <a:pt x="339" y="3543"/>
                    <a:pt x="1633" y="3543"/>
                  </a:cubicBezTo>
                  <a:cubicBezTo>
                    <a:pt x="1727" y="3543"/>
                    <a:pt x="1827" y="3533"/>
                    <a:pt x="1932" y="3513"/>
                  </a:cubicBezTo>
                  <a:cubicBezTo>
                    <a:pt x="3305" y="3234"/>
                    <a:pt x="4654" y="2931"/>
                    <a:pt x="6003" y="2350"/>
                  </a:cubicBezTo>
                  <a:cubicBezTo>
                    <a:pt x="6585" y="2070"/>
                    <a:pt x="6701" y="1279"/>
                    <a:pt x="6492" y="814"/>
                  </a:cubicBezTo>
                  <a:cubicBezTo>
                    <a:pt x="6256" y="225"/>
                    <a:pt x="5806" y="1"/>
                    <a:pt x="5321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0" name="Google Shape;1320;p19"/>
            <p:cNvSpPr/>
            <p:nvPr/>
          </p:nvSpPr>
          <p:spPr>
            <a:xfrm>
              <a:off x="4264225" y="4040200"/>
              <a:ext cx="142200" cy="63775"/>
            </a:xfrm>
            <a:custGeom>
              <a:avLst/>
              <a:gdLst/>
              <a:ahLst/>
              <a:cxnLst/>
              <a:rect l="l" t="t" r="r" b="b"/>
              <a:pathLst>
                <a:path w="5688" h="2551" extrusionOk="0">
                  <a:moveTo>
                    <a:pt x="4304" y="1"/>
                  </a:moveTo>
                  <a:cubicBezTo>
                    <a:pt x="4219" y="1"/>
                    <a:pt x="4130" y="11"/>
                    <a:pt x="4036" y="34"/>
                  </a:cubicBezTo>
                  <a:cubicBezTo>
                    <a:pt x="2966" y="220"/>
                    <a:pt x="1989" y="522"/>
                    <a:pt x="1035" y="895"/>
                  </a:cubicBezTo>
                  <a:cubicBezTo>
                    <a:pt x="1" y="1277"/>
                    <a:pt x="423" y="2551"/>
                    <a:pt x="1419" y="2551"/>
                  </a:cubicBezTo>
                  <a:cubicBezTo>
                    <a:pt x="1454" y="2551"/>
                    <a:pt x="1488" y="2549"/>
                    <a:pt x="1524" y="2546"/>
                  </a:cubicBezTo>
                  <a:cubicBezTo>
                    <a:pt x="2478" y="2360"/>
                    <a:pt x="3548" y="2267"/>
                    <a:pt x="4525" y="1965"/>
                  </a:cubicBezTo>
                  <a:cubicBezTo>
                    <a:pt x="5687" y="1620"/>
                    <a:pt x="5356" y="1"/>
                    <a:pt x="430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1" name="Google Shape;1321;p19"/>
            <p:cNvSpPr/>
            <p:nvPr/>
          </p:nvSpPr>
          <p:spPr>
            <a:xfrm>
              <a:off x="4540400" y="4262875"/>
              <a:ext cx="125425" cy="56875"/>
            </a:xfrm>
            <a:custGeom>
              <a:avLst/>
              <a:gdLst/>
              <a:ahLst/>
              <a:cxnLst/>
              <a:rect l="l" t="t" r="r" b="b"/>
              <a:pathLst>
                <a:path w="5017" h="2275" extrusionOk="0">
                  <a:moveTo>
                    <a:pt x="3788" y="1"/>
                  </a:moveTo>
                  <a:cubicBezTo>
                    <a:pt x="2825" y="1"/>
                    <a:pt x="1772" y="470"/>
                    <a:pt x="946" y="712"/>
                  </a:cubicBezTo>
                  <a:cubicBezTo>
                    <a:pt x="1" y="1004"/>
                    <a:pt x="339" y="2275"/>
                    <a:pt x="1225" y="2275"/>
                  </a:cubicBezTo>
                  <a:cubicBezTo>
                    <a:pt x="1255" y="2275"/>
                    <a:pt x="1286" y="2273"/>
                    <a:pt x="1318" y="2270"/>
                  </a:cubicBezTo>
                  <a:cubicBezTo>
                    <a:pt x="2388" y="1991"/>
                    <a:pt x="3737" y="1991"/>
                    <a:pt x="4621" y="1200"/>
                  </a:cubicBezTo>
                  <a:cubicBezTo>
                    <a:pt x="5017" y="921"/>
                    <a:pt x="4714" y="130"/>
                    <a:pt x="4226" y="37"/>
                  </a:cubicBezTo>
                  <a:cubicBezTo>
                    <a:pt x="4083" y="12"/>
                    <a:pt x="3936" y="1"/>
                    <a:pt x="378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2" name="Google Shape;1322;p19"/>
            <p:cNvSpPr/>
            <p:nvPr/>
          </p:nvSpPr>
          <p:spPr>
            <a:xfrm>
              <a:off x="4529725" y="4165475"/>
              <a:ext cx="128550" cy="52400"/>
            </a:xfrm>
            <a:custGeom>
              <a:avLst/>
              <a:gdLst/>
              <a:ahLst/>
              <a:cxnLst/>
              <a:rect l="l" t="t" r="r" b="b"/>
              <a:pathLst>
                <a:path w="5142" h="2096" extrusionOk="0">
                  <a:moveTo>
                    <a:pt x="3498" y="0"/>
                  </a:moveTo>
                  <a:cubicBezTo>
                    <a:pt x="2599" y="0"/>
                    <a:pt x="1768" y="209"/>
                    <a:pt x="884" y="350"/>
                  </a:cubicBezTo>
                  <a:cubicBezTo>
                    <a:pt x="0" y="536"/>
                    <a:pt x="209" y="2095"/>
                    <a:pt x="1163" y="2095"/>
                  </a:cubicBezTo>
                  <a:cubicBezTo>
                    <a:pt x="2326" y="2002"/>
                    <a:pt x="3397" y="2002"/>
                    <a:pt x="4560" y="1514"/>
                  </a:cubicBezTo>
                  <a:cubicBezTo>
                    <a:pt x="5141" y="1234"/>
                    <a:pt x="4955" y="164"/>
                    <a:pt x="4374" y="71"/>
                  </a:cubicBezTo>
                  <a:cubicBezTo>
                    <a:pt x="4072" y="21"/>
                    <a:pt x="3782" y="0"/>
                    <a:pt x="349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3" name="Google Shape;1323;p19"/>
            <p:cNvSpPr/>
            <p:nvPr/>
          </p:nvSpPr>
          <p:spPr>
            <a:xfrm>
              <a:off x="4502250" y="4064000"/>
              <a:ext cx="105425" cy="54925"/>
            </a:xfrm>
            <a:custGeom>
              <a:avLst/>
              <a:gdLst/>
              <a:ahLst/>
              <a:cxnLst/>
              <a:rect l="l" t="t" r="r" b="b"/>
              <a:pathLst>
                <a:path w="4217" h="2197" extrusionOk="0">
                  <a:moveTo>
                    <a:pt x="3071" y="0"/>
                  </a:moveTo>
                  <a:cubicBezTo>
                    <a:pt x="2312" y="0"/>
                    <a:pt x="1605" y="300"/>
                    <a:pt x="913" y="524"/>
                  </a:cubicBezTo>
                  <a:cubicBezTo>
                    <a:pt x="0" y="894"/>
                    <a:pt x="285" y="2196"/>
                    <a:pt x="1198" y="2196"/>
                  </a:cubicBezTo>
                  <a:cubicBezTo>
                    <a:pt x="1263" y="2196"/>
                    <a:pt x="1331" y="2190"/>
                    <a:pt x="1401" y="2176"/>
                  </a:cubicBezTo>
                  <a:cubicBezTo>
                    <a:pt x="2262" y="1990"/>
                    <a:pt x="3239" y="1804"/>
                    <a:pt x="3914" y="1106"/>
                  </a:cubicBezTo>
                  <a:cubicBezTo>
                    <a:pt x="4216" y="827"/>
                    <a:pt x="4100" y="152"/>
                    <a:pt x="3635" y="59"/>
                  </a:cubicBezTo>
                  <a:cubicBezTo>
                    <a:pt x="3443" y="18"/>
                    <a:pt x="3255" y="0"/>
                    <a:pt x="30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4" name="Google Shape;1324;p19"/>
            <p:cNvSpPr/>
            <p:nvPr/>
          </p:nvSpPr>
          <p:spPr>
            <a:xfrm>
              <a:off x="4721050" y="4273550"/>
              <a:ext cx="118650" cy="58300"/>
            </a:xfrm>
            <a:custGeom>
              <a:avLst/>
              <a:gdLst/>
              <a:ahLst/>
              <a:cxnLst/>
              <a:rect l="l" t="t" r="r" b="b"/>
              <a:pathLst>
                <a:path w="4746" h="2332" extrusionOk="0">
                  <a:moveTo>
                    <a:pt x="3696" y="1"/>
                  </a:moveTo>
                  <a:cubicBezTo>
                    <a:pt x="3667" y="1"/>
                    <a:pt x="3637" y="2"/>
                    <a:pt x="3607" y="5"/>
                  </a:cubicBezTo>
                  <a:cubicBezTo>
                    <a:pt x="2537" y="5"/>
                    <a:pt x="1560" y="494"/>
                    <a:pt x="582" y="866"/>
                  </a:cubicBezTo>
                  <a:cubicBezTo>
                    <a:pt x="1" y="1262"/>
                    <a:pt x="303" y="2332"/>
                    <a:pt x="978" y="2332"/>
                  </a:cubicBezTo>
                  <a:cubicBezTo>
                    <a:pt x="2048" y="2239"/>
                    <a:pt x="3118" y="2029"/>
                    <a:pt x="4072" y="1564"/>
                  </a:cubicBezTo>
                  <a:cubicBezTo>
                    <a:pt x="4745" y="1183"/>
                    <a:pt x="4488" y="1"/>
                    <a:pt x="369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5" name="Google Shape;1325;p19"/>
            <p:cNvSpPr/>
            <p:nvPr/>
          </p:nvSpPr>
          <p:spPr>
            <a:xfrm>
              <a:off x="4701875" y="4137725"/>
              <a:ext cx="97150" cy="58875"/>
            </a:xfrm>
            <a:custGeom>
              <a:avLst/>
              <a:gdLst/>
              <a:ahLst/>
              <a:cxnLst/>
              <a:rect l="l" t="t" r="r" b="b"/>
              <a:pathLst>
                <a:path w="3886" h="2355" extrusionOk="0">
                  <a:moveTo>
                    <a:pt x="3055" y="1"/>
                  </a:moveTo>
                  <a:cubicBezTo>
                    <a:pt x="3007" y="1"/>
                    <a:pt x="2958" y="6"/>
                    <a:pt x="2908" y="18"/>
                  </a:cubicBezTo>
                  <a:cubicBezTo>
                    <a:pt x="2140" y="111"/>
                    <a:pt x="1466" y="204"/>
                    <a:pt x="768" y="390"/>
                  </a:cubicBezTo>
                  <a:cubicBezTo>
                    <a:pt x="303" y="483"/>
                    <a:pt x="0" y="972"/>
                    <a:pt x="0" y="1460"/>
                  </a:cubicBezTo>
                  <a:cubicBezTo>
                    <a:pt x="86" y="1827"/>
                    <a:pt x="433" y="2354"/>
                    <a:pt x="873" y="2354"/>
                  </a:cubicBezTo>
                  <a:cubicBezTo>
                    <a:pt x="907" y="2354"/>
                    <a:pt x="942" y="2351"/>
                    <a:pt x="977" y="2344"/>
                  </a:cubicBezTo>
                  <a:cubicBezTo>
                    <a:pt x="1349" y="2228"/>
                    <a:pt x="1745" y="2228"/>
                    <a:pt x="2140" y="2135"/>
                  </a:cubicBezTo>
                  <a:cubicBezTo>
                    <a:pt x="2513" y="2135"/>
                    <a:pt x="2815" y="1949"/>
                    <a:pt x="3094" y="1856"/>
                  </a:cubicBezTo>
                  <a:cubicBezTo>
                    <a:pt x="3583" y="1763"/>
                    <a:pt x="3885" y="1274"/>
                    <a:pt x="3885" y="786"/>
                  </a:cubicBezTo>
                  <a:cubicBezTo>
                    <a:pt x="3802" y="431"/>
                    <a:pt x="3474" y="1"/>
                    <a:pt x="305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6" name="Google Shape;1326;p19"/>
            <p:cNvSpPr/>
            <p:nvPr/>
          </p:nvSpPr>
          <p:spPr>
            <a:xfrm>
              <a:off x="3260100" y="4818400"/>
              <a:ext cx="59450" cy="107575"/>
            </a:xfrm>
            <a:custGeom>
              <a:avLst/>
              <a:gdLst/>
              <a:ahLst/>
              <a:cxnLst/>
              <a:rect l="l" t="t" r="r" b="b"/>
              <a:pathLst>
                <a:path w="2378" h="4303" extrusionOk="0">
                  <a:moveTo>
                    <a:pt x="1319" y="1"/>
                  </a:moveTo>
                  <a:cubicBezTo>
                    <a:pt x="894" y="1"/>
                    <a:pt x="479" y="228"/>
                    <a:pt x="396" y="708"/>
                  </a:cubicBezTo>
                  <a:cubicBezTo>
                    <a:pt x="186" y="1661"/>
                    <a:pt x="0" y="2825"/>
                    <a:pt x="186" y="3802"/>
                  </a:cubicBezTo>
                  <a:cubicBezTo>
                    <a:pt x="304" y="4130"/>
                    <a:pt x="630" y="4303"/>
                    <a:pt x="946" y="4303"/>
                  </a:cubicBezTo>
                  <a:cubicBezTo>
                    <a:pt x="1190" y="4303"/>
                    <a:pt x="1427" y="4200"/>
                    <a:pt x="1559" y="3988"/>
                  </a:cubicBezTo>
                  <a:cubicBezTo>
                    <a:pt x="2024" y="3034"/>
                    <a:pt x="2233" y="1964"/>
                    <a:pt x="2326" y="987"/>
                  </a:cubicBezTo>
                  <a:cubicBezTo>
                    <a:pt x="2378" y="345"/>
                    <a:pt x="1841" y="1"/>
                    <a:pt x="131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7" name="Google Shape;1327;p19"/>
            <p:cNvSpPr/>
            <p:nvPr/>
          </p:nvSpPr>
          <p:spPr>
            <a:xfrm>
              <a:off x="3335875" y="4631900"/>
              <a:ext cx="79975" cy="109300"/>
            </a:xfrm>
            <a:custGeom>
              <a:avLst/>
              <a:gdLst/>
              <a:ahLst/>
              <a:cxnLst/>
              <a:rect l="l" t="t" r="r" b="b"/>
              <a:pathLst>
                <a:path w="3199" h="4372" extrusionOk="0">
                  <a:moveTo>
                    <a:pt x="2471" y="0"/>
                  </a:moveTo>
                  <a:cubicBezTo>
                    <a:pt x="2261" y="0"/>
                    <a:pt x="2043" y="95"/>
                    <a:pt x="1901" y="304"/>
                  </a:cubicBezTo>
                  <a:cubicBezTo>
                    <a:pt x="1226" y="1188"/>
                    <a:pt x="738" y="2142"/>
                    <a:pt x="272" y="3212"/>
                  </a:cubicBezTo>
                  <a:cubicBezTo>
                    <a:pt x="1" y="3820"/>
                    <a:pt x="552" y="4372"/>
                    <a:pt x="1052" y="4372"/>
                  </a:cubicBezTo>
                  <a:cubicBezTo>
                    <a:pt x="1281" y="4372"/>
                    <a:pt x="1498" y="4257"/>
                    <a:pt x="1622" y="3980"/>
                  </a:cubicBezTo>
                  <a:cubicBezTo>
                    <a:pt x="2203" y="2933"/>
                    <a:pt x="2785" y="1863"/>
                    <a:pt x="3064" y="793"/>
                  </a:cubicBezTo>
                  <a:cubicBezTo>
                    <a:pt x="3198" y="301"/>
                    <a:pt x="2846" y="0"/>
                    <a:pt x="24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8" name="Google Shape;1328;p19"/>
            <p:cNvSpPr/>
            <p:nvPr/>
          </p:nvSpPr>
          <p:spPr>
            <a:xfrm>
              <a:off x="3420025" y="4806200"/>
              <a:ext cx="50625" cy="64225"/>
            </a:xfrm>
            <a:custGeom>
              <a:avLst/>
              <a:gdLst/>
              <a:ahLst/>
              <a:cxnLst/>
              <a:rect l="l" t="t" r="r" b="b"/>
              <a:pathLst>
                <a:path w="2025" h="2569" extrusionOk="0">
                  <a:moveTo>
                    <a:pt x="1241" y="0"/>
                  </a:moveTo>
                  <a:cubicBezTo>
                    <a:pt x="961" y="0"/>
                    <a:pt x="733" y="195"/>
                    <a:pt x="582" y="498"/>
                  </a:cubicBezTo>
                  <a:cubicBezTo>
                    <a:pt x="489" y="893"/>
                    <a:pt x="280" y="1289"/>
                    <a:pt x="187" y="1661"/>
                  </a:cubicBezTo>
                  <a:cubicBezTo>
                    <a:pt x="1" y="1963"/>
                    <a:pt x="280" y="2452"/>
                    <a:pt x="675" y="2545"/>
                  </a:cubicBezTo>
                  <a:cubicBezTo>
                    <a:pt x="743" y="2561"/>
                    <a:pt x="809" y="2568"/>
                    <a:pt x="875" y="2568"/>
                  </a:cubicBezTo>
                  <a:cubicBezTo>
                    <a:pt x="1193" y="2568"/>
                    <a:pt x="1479" y="2384"/>
                    <a:pt x="1652" y="2056"/>
                  </a:cubicBezTo>
                  <a:cubicBezTo>
                    <a:pt x="1745" y="1661"/>
                    <a:pt x="1838" y="1289"/>
                    <a:pt x="1931" y="893"/>
                  </a:cubicBezTo>
                  <a:cubicBezTo>
                    <a:pt x="2025" y="498"/>
                    <a:pt x="1838" y="125"/>
                    <a:pt x="1443" y="32"/>
                  </a:cubicBezTo>
                  <a:cubicBezTo>
                    <a:pt x="1373" y="11"/>
                    <a:pt x="1306" y="0"/>
                    <a:pt x="124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9" name="Google Shape;1329;p19"/>
            <p:cNvSpPr/>
            <p:nvPr/>
          </p:nvSpPr>
          <p:spPr>
            <a:xfrm>
              <a:off x="3465975" y="4547825"/>
              <a:ext cx="68550" cy="113925"/>
            </a:xfrm>
            <a:custGeom>
              <a:avLst/>
              <a:gdLst/>
              <a:ahLst/>
              <a:cxnLst/>
              <a:rect l="l" t="t" r="r" b="b"/>
              <a:pathLst>
                <a:path w="2742" h="4557" extrusionOk="0">
                  <a:moveTo>
                    <a:pt x="1626" y="1"/>
                  </a:moveTo>
                  <a:cubicBezTo>
                    <a:pt x="1251" y="1"/>
                    <a:pt x="870" y="202"/>
                    <a:pt x="675" y="666"/>
                  </a:cubicBezTo>
                  <a:cubicBezTo>
                    <a:pt x="303" y="1736"/>
                    <a:pt x="0" y="2900"/>
                    <a:pt x="303" y="4063"/>
                  </a:cubicBezTo>
                  <a:cubicBezTo>
                    <a:pt x="361" y="4369"/>
                    <a:pt x="648" y="4556"/>
                    <a:pt x="922" y="4556"/>
                  </a:cubicBezTo>
                  <a:cubicBezTo>
                    <a:pt x="1086" y="4556"/>
                    <a:pt x="1245" y="4490"/>
                    <a:pt x="1350" y="4342"/>
                  </a:cubicBezTo>
                  <a:cubicBezTo>
                    <a:pt x="2141" y="3481"/>
                    <a:pt x="2420" y="2318"/>
                    <a:pt x="2629" y="1155"/>
                  </a:cubicBezTo>
                  <a:cubicBezTo>
                    <a:pt x="2741" y="456"/>
                    <a:pt x="2190" y="1"/>
                    <a:pt x="162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0" name="Google Shape;1330;p19"/>
            <p:cNvSpPr/>
            <p:nvPr/>
          </p:nvSpPr>
          <p:spPr>
            <a:xfrm>
              <a:off x="3411575" y="4411050"/>
              <a:ext cx="116825" cy="99675"/>
            </a:xfrm>
            <a:custGeom>
              <a:avLst/>
              <a:gdLst/>
              <a:ahLst/>
              <a:cxnLst/>
              <a:rect l="l" t="t" r="r" b="b"/>
              <a:pathLst>
                <a:path w="4673" h="3987" extrusionOk="0">
                  <a:moveTo>
                    <a:pt x="3132" y="0"/>
                  </a:moveTo>
                  <a:cubicBezTo>
                    <a:pt x="2878" y="0"/>
                    <a:pt x="2610" y="96"/>
                    <a:pt x="2363" y="321"/>
                  </a:cubicBezTo>
                  <a:cubicBezTo>
                    <a:pt x="1502" y="1089"/>
                    <a:pt x="734" y="1973"/>
                    <a:pt x="246" y="3043"/>
                  </a:cubicBezTo>
                  <a:cubicBezTo>
                    <a:pt x="0" y="3515"/>
                    <a:pt x="337" y="3987"/>
                    <a:pt x="832" y="3987"/>
                  </a:cubicBezTo>
                  <a:cubicBezTo>
                    <a:pt x="948" y="3987"/>
                    <a:pt x="1072" y="3961"/>
                    <a:pt x="1199" y="3904"/>
                  </a:cubicBezTo>
                  <a:cubicBezTo>
                    <a:pt x="2269" y="3509"/>
                    <a:pt x="3154" y="2741"/>
                    <a:pt x="3921" y="1880"/>
                  </a:cubicBezTo>
                  <a:cubicBezTo>
                    <a:pt x="4673" y="1057"/>
                    <a:pt x="3979" y="0"/>
                    <a:pt x="313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Google Shape;1331;p19"/>
            <p:cNvSpPr/>
            <p:nvPr/>
          </p:nvSpPr>
          <p:spPr>
            <a:xfrm>
              <a:off x="3563100" y="4402650"/>
              <a:ext cx="62825" cy="67300"/>
            </a:xfrm>
            <a:custGeom>
              <a:avLst/>
              <a:gdLst/>
              <a:ahLst/>
              <a:cxnLst/>
              <a:rect l="l" t="t" r="r" b="b"/>
              <a:pathLst>
                <a:path w="2513" h="2692" extrusionOk="0">
                  <a:moveTo>
                    <a:pt x="1694" y="1"/>
                  </a:moveTo>
                  <a:cubicBezTo>
                    <a:pt x="1401" y="1"/>
                    <a:pt x="1105" y="154"/>
                    <a:pt x="954" y="355"/>
                  </a:cubicBezTo>
                  <a:cubicBezTo>
                    <a:pt x="675" y="750"/>
                    <a:pt x="489" y="1146"/>
                    <a:pt x="187" y="1518"/>
                  </a:cubicBezTo>
                  <a:cubicBezTo>
                    <a:pt x="0" y="1821"/>
                    <a:pt x="94" y="2402"/>
                    <a:pt x="489" y="2588"/>
                  </a:cubicBezTo>
                  <a:cubicBezTo>
                    <a:pt x="613" y="2658"/>
                    <a:pt x="740" y="2692"/>
                    <a:pt x="864" y="2692"/>
                  </a:cubicBezTo>
                  <a:cubicBezTo>
                    <a:pt x="1112" y="2692"/>
                    <a:pt x="1350" y="2557"/>
                    <a:pt x="1536" y="2309"/>
                  </a:cubicBezTo>
                  <a:cubicBezTo>
                    <a:pt x="1745" y="1914"/>
                    <a:pt x="2024" y="1518"/>
                    <a:pt x="2327" y="1146"/>
                  </a:cubicBezTo>
                  <a:cubicBezTo>
                    <a:pt x="2513" y="843"/>
                    <a:pt x="2327" y="262"/>
                    <a:pt x="2024" y="76"/>
                  </a:cubicBezTo>
                  <a:cubicBezTo>
                    <a:pt x="1921" y="24"/>
                    <a:pt x="1808" y="1"/>
                    <a:pt x="169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2" name="Google Shape;1332;p19"/>
            <p:cNvSpPr/>
            <p:nvPr/>
          </p:nvSpPr>
          <p:spPr>
            <a:xfrm>
              <a:off x="3575100" y="4226675"/>
              <a:ext cx="139275" cy="102625"/>
            </a:xfrm>
            <a:custGeom>
              <a:avLst/>
              <a:gdLst/>
              <a:ahLst/>
              <a:cxnLst/>
              <a:rect l="l" t="t" r="r" b="b"/>
              <a:pathLst>
                <a:path w="5571" h="4105" extrusionOk="0">
                  <a:moveTo>
                    <a:pt x="4098" y="1"/>
                  </a:moveTo>
                  <a:cubicBezTo>
                    <a:pt x="3935" y="1"/>
                    <a:pt x="3764" y="42"/>
                    <a:pt x="3592" y="136"/>
                  </a:cubicBezTo>
                  <a:cubicBezTo>
                    <a:pt x="2428" y="903"/>
                    <a:pt x="1544" y="1787"/>
                    <a:pt x="591" y="2741"/>
                  </a:cubicBezTo>
                  <a:cubicBezTo>
                    <a:pt x="1" y="3331"/>
                    <a:pt x="541" y="4104"/>
                    <a:pt x="1186" y="4104"/>
                  </a:cubicBezTo>
                  <a:cubicBezTo>
                    <a:pt x="1304" y="4104"/>
                    <a:pt x="1426" y="4078"/>
                    <a:pt x="1544" y="4021"/>
                  </a:cubicBezTo>
                  <a:cubicBezTo>
                    <a:pt x="2708" y="3323"/>
                    <a:pt x="3871" y="2741"/>
                    <a:pt x="4848" y="1787"/>
                  </a:cubicBezTo>
                  <a:cubicBezTo>
                    <a:pt x="5570" y="1124"/>
                    <a:pt x="4949" y="1"/>
                    <a:pt x="40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33" name="Google Shape;1333;p19"/>
          <p:cNvGrpSpPr/>
          <p:nvPr/>
        </p:nvGrpSpPr>
        <p:grpSpPr>
          <a:xfrm rot="-8218719" flipH="1">
            <a:off x="8559373" y="-187214"/>
            <a:ext cx="911950" cy="977787"/>
            <a:chOff x="1721175" y="2665325"/>
            <a:chExt cx="809625" cy="868075"/>
          </a:xfrm>
        </p:grpSpPr>
        <p:sp>
          <p:nvSpPr>
            <p:cNvPr id="1334" name="Google Shape;1334;p19"/>
            <p:cNvSpPr/>
            <p:nvPr/>
          </p:nvSpPr>
          <p:spPr>
            <a:xfrm>
              <a:off x="2191125" y="2884650"/>
              <a:ext cx="339675" cy="506775"/>
            </a:xfrm>
            <a:custGeom>
              <a:avLst/>
              <a:gdLst/>
              <a:ahLst/>
              <a:cxnLst/>
              <a:rect l="l" t="t" r="r" b="b"/>
              <a:pathLst>
                <a:path w="13587" h="20271" extrusionOk="0">
                  <a:moveTo>
                    <a:pt x="8761" y="0"/>
                  </a:moveTo>
                  <a:cubicBezTo>
                    <a:pt x="8499" y="0"/>
                    <a:pt x="8234" y="76"/>
                    <a:pt x="8049" y="217"/>
                  </a:cubicBezTo>
                  <a:cubicBezTo>
                    <a:pt x="7677" y="589"/>
                    <a:pt x="7468" y="1078"/>
                    <a:pt x="7282" y="1566"/>
                  </a:cubicBezTo>
                  <a:cubicBezTo>
                    <a:pt x="6793" y="2822"/>
                    <a:pt x="6398" y="3986"/>
                    <a:pt x="5932" y="5242"/>
                  </a:cubicBezTo>
                  <a:cubicBezTo>
                    <a:pt x="5444" y="4288"/>
                    <a:pt x="5048" y="3404"/>
                    <a:pt x="4560" y="2450"/>
                  </a:cubicBezTo>
                  <a:cubicBezTo>
                    <a:pt x="3699" y="5056"/>
                    <a:pt x="3490" y="7964"/>
                    <a:pt x="3978" y="10686"/>
                  </a:cubicBezTo>
                  <a:cubicBezTo>
                    <a:pt x="3923" y="10713"/>
                    <a:pt x="3867" y="10726"/>
                    <a:pt x="3811" y="10726"/>
                  </a:cubicBezTo>
                  <a:cubicBezTo>
                    <a:pt x="3495" y="10726"/>
                    <a:pt x="3197" y="10310"/>
                    <a:pt x="3117" y="9895"/>
                  </a:cubicBezTo>
                  <a:cubicBezTo>
                    <a:pt x="3024" y="9429"/>
                    <a:pt x="3024" y="8848"/>
                    <a:pt x="2629" y="8638"/>
                  </a:cubicBezTo>
                  <a:cubicBezTo>
                    <a:pt x="2524" y="8589"/>
                    <a:pt x="2412" y="8566"/>
                    <a:pt x="2302" y="8566"/>
                  </a:cubicBezTo>
                  <a:cubicBezTo>
                    <a:pt x="1995" y="8566"/>
                    <a:pt x="1695" y="8743"/>
                    <a:pt x="1559" y="9034"/>
                  </a:cubicBezTo>
                  <a:cubicBezTo>
                    <a:pt x="1373" y="9429"/>
                    <a:pt x="1373" y="9895"/>
                    <a:pt x="1373" y="10290"/>
                  </a:cubicBezTo>
                  <a:cubicBezTo>
                    <a:pt x="1466" y="12128"/>
                    <a:pt x="1745" y="14268"/>
                    <a:pt x="1373" y="16106"/>
                  </a:cubicBezTo>
                  <a:cubicBezTo>
                    <a:pt x="1070" y="17572"/>
                    <a:pt x="116" y="18828"/>
                    <a:pt x="0" y="20270"/>
                  </a:cubicBezTo>
                  <a:cubicBezTo>
                    <a:pt x="1163" y="19107"/>
                    <a:pt x="2815" y="19107"/>
                    <a:pt x="4374" y="18921"/>
                  </a:cubicBezTo>
                  <a:cubicBezTo>
                    <a:pt x="5932" y="18735"/>
                    <a:pt x="7863" y="17851"/>
                    <a:pt x="7863" y="16199"/>
                  </a:cubicBezTo>
                  <a:lnTo>
                    <a:pt x="7863" y="16199"/>
                  </a:lnTo>
                  <a:cubicBezTo>
                    <a:pt x="7623" y="16373"/>
                    <a:pt x="7343" y="16450"/>
                    <a:pt x="7062" y="16450"/>
                  </a:cubicBezTo>
                  <a:cubicBezTo>
                    <a:pt x="6554" y="16450"/>
                    <a:pt x="6037" y="16201"/>
                    <a:pt x="5723" y="15827"/>
                  </a:cubicBezTo>
                  <a:cubicBezTo>
                    <a:pt x="7677" y="15245"/>
                    <a:pt x="9213" y="13780"/>
                    <a:pt x="10097" y="12035"/>
                  </a:cubicBezTo>
                  <a:cubicBezTo>
                    <a:pt x="9213" y="12035"/>
                    <a:pt x="8352" y="11942"/>
                    <a:pt x="7468" y="11942"/>
                  </a:cubicBezTo>
                  <a:cubicBezTo>
                    <a:pt x="7863" y="10476"/>
                    <a:pt x="9026" y="9313"/>
                    <a:pt x="10376" y="8848"/>
                  </a:cubicBezTo>
                  <a:cubicBezTo>
                    <a:pt x="11539" y="8452"/>
                    <a:pt x="13005" y="8266"/>
                    <a:pt x="13284" y="7103"/>
                  </a:cubicBezTo>
                  <a:cubicBezTo>
                    <a:pt x="13586" y="6126"/>
                    <a:pt x="12702" y="5149"/>
                    <a:pt x="11748" y="4963"/>
                  </a:cubicBezTo>
                  <a:cubicBezTo>
                    <a:pt x="11620" y="4950"/>
                    <a:pt x="11493" y="4945"/>
                    <a:pt x="11365" y="4945"/>
                  </a:cubicBezTo>
                  <a:cubicBezTo>
                    <a:pt x="10516" y="4945"/>
                    <a:pt x="9669" y="5200"/>
                    <a:pt x="8840" y="5544"/>
                  </a:cubicBezTo>
                  <a:cubicBezTo>
                    <a:pt x="9119" y="4195"/>
                    <a:pt x="9306" y="2822"/>
                    <a:pt x="9608" y="1380"/>
                  </a:cubicBezTo>
                  <a:cubicBezTo>
                    <a:pt x="9608" y="1078"/>
                    <a:pt x="9701" y="589"/>
                    <a:pt x="9515" y="310"/>
                  </a:cubicBezTo>
                  <a:cubicBezTo>
                    <a:pt x="9354" y="99"/>
                    <a:pt x="9060" y="0"/>
                    <a:pt x="876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5" name="Google Shape;1335;p19"/>
            <p:cNvSpPr/>
            <p:nvPr/>
          </p:nvSpPr>
          <p:spPr>
            <a:xfrm>
              <a:off x="2009650" y="2665325"/>
              <a:ext cx="239650" cy="472150"/>
            </a:xfrm>
            <a:custGeom>
              <a:avLst/>
              <a:gdLst/>
              <a:ahLst/>
              <a:cxnLst/>
              <a:rect l="l" t="t" r="r" b="b"/>
              <a:pathLst>
                <a:path w="9586" h="18886" extrusionOk="0">
                  <a:moveTo>
                    <a:pt x="8252" y="0"/>
                  </a:moveTo>
                  <a:cubicBezTo>
                    <a:pt x="6583" y="0"/>
                    <a:pt x="4923" y="1409"/>
                    <a:pt x="4840" y="3081"/>
                  </a:cubicBezTo>
                  <a:cubicBezTo>
                    <a:pt x="4747" y="3546"/>
                    <a:pt x="4840" y="4128"/>
                    <a:pt x="4747" y="4616"/>
                  </a:cubicBezTo>
                  <a:cubicBezTo>
                    <a:pt x="4591" y="4946"/>
                    <a:pt x="4225" y="5341"/>
                    <a:pt x="3825" y="5341"/>
                  </a:cubicBezTo>
                  <a:cubicBezTo>
                    <a:pt x="3745" y="5341"/>
                    <a:pt x="3664" y="5325"/>
                    <a:pt x="3583" y="5291"/>
                  </a:cubicBezTo>
                  <a:cubicBezTo>
                    <a:pt x="2816" y="5012"/>
                    <a:pt x="3002" y="3267"/>
                    <a:pt x="2141" y="3267"/>
                  </a:cubicBezTo>
                  <a:cubicBezTo>
                    <a:pt x="1443" y="3267"/>
                    <a:pt x="1350" y="4128"/>
                    <a:pt x="1443" y="4826"/>
                  </a:cubicBezTo>
                  <a:cubicBezTo>
                    <a:pt x="1839" y="6756"/>
                    <a:pt x="2141" y="8594"/>
                    <a:pt x="2420" y="10525"/>
                  </a:cubicBezTo>
                  <a:cubicBezTo>
                    <a:pt x="2367" y="10565"/>
                    <a:pt x="2309" y="10583"/>
                    <a:pt x="2249" y="10583"/>
                  </a:cubicBezTo>
                  <a:cubicBezTo>
                    <a:pt x="1997" y="10583"/>
                    <a:pt x="1710" y="10263"/>
                    <a:pt x="1559" y="9944"/>
                  </a:cubicBezTo>
                  <a:cubicBezTo>
                    <a:pt x="1350" y="9571"/>
                    <a:pt x="1257" y="9083"/>
                    <a:pt x="768" y="8990"/>
                  </a:cubicBezTo>
                  <a:cubicBezTo>
                    <a:pt x="736" y="8982"/>
                    <a:pt x="703" y="8978"/>
                    <a:pt x="670" y="8978"/>
                  </a:cubicBezTo>
                  <a:cubicBezTo>
                    <a:pt x="330" y="8978"/>
                    <a:pt x="1" y="9397"/>
                    <a:pt x="1" y="9757"/>
                  </a:cubicBezTo>
                  <a:cubicBezTo>
                    <a:pt x="1" y="10153"/>
                    <a:pt x="187" y="10525"/>
                    <a:pt x="396" y="10921"/>
                  </a:cubicBezTo>
                  <a:cubicBezTo>
                    <a:pt x="1257" y="12665"/>
                    <a:pt x="2816" y="17900"/>
                    <a:pt x="4653" y="18784"/>
                  </a:cubicBezTo>
                  <a:cubicBezTo>
                    <a:pt x="4803" y="18853"/>
                    <a:pt x="4957" y="18885"/>
                    <a:pt x="5114" y="18885"/>
                  </a:cubicBezTo>
                  <a:cubicBezTo>
                    <a:pt x="6697" y="18885"/>
                    <a:pt x="8600" y="15637"/>
                    <a:pt x="9213" y="14410"/>
                  </a:cubicBezTo>
                  <a:cubicBezTo>
                    <a:pt x="9399" y="13922"/>
                    <a:pt x="9585" y="13433"/>
                    <a:pt x="9399" y="13061"/>
                  </a:cubicBezTo>
                  <a:cubicBezTo>
                    <a:pt x="9182" y="12681"/>
                    <a:pt x="8782" y="12540"/>
                    <a:pt x="8385" y="12540"/>
                  </a:cubicBezTo>
                  <a:cubicBezTo>
                    <a:pt x="8272" y="12540"/>
                    <a:pt x="8159" y="12552"/>
                    <a:pt x="8050" y="12572"/>
                  </a:cubicBezTo>
                  <a:cubicBezTo>
                    <a:pt x="7561" y="12665"/>
                    <a:pt x="7073" y="12968"/>
                    <a:pt x="6677" y="13340"/>
                  </a:cubicBezTo>
                  <a:cubicBezTo>
                    <a:pt x="7468" y="11805"/>
                    <a:pt x="8236" y="10339"/>
                    <a:pt x="8911" y="8897"/>
                  </a:cubicBezTo>
                  <a:cubicBezTo>
                    <a:pt x="9120" y="8501"/>
                    <a:pt x="9306" y="8013"/>
                    <a:pt x="9306" y="7617"/>
                  </a:cubicBezTo>
                  <a:cubicBezTo>
                    <a:pt x="9227" y="7221"/>
                    <a:pt x="8929" y="6809"/>
                    <a:pt x="8599" y="6809"/>
                  </a:cubicBezTo>
                  <a:cubicBezTo>
                    <a:pt x="8540" y="6809"/>
                    <a:pt x="8481" y="6822"/>
                    <a:pt x="8422" y="6850"/>
                  </a:cubicBezTo>
                  <a:cubicBezTo>
                    <a:pt x="7867" y="6938"/>
                    <a:pt x="7587" y="7833"/>
                    <a:pt x="7057" y="7833"/>
                  </a:cubicBezTo>
                  <a:cubicBezTo>
                    <a:pt x="7032" y="7833"/>
                    <a:pt x="7006" y="7831"/>
                    <a:pt x="6980" y="7827"/>
                  </a:cubicBezTo>
                  <a:cubicBezTo>
                    <a:pt x="6398" y="7827"/>
                    <a:pt x="6398" y="6943"/>
                    <a:pt x="6584" y="6361"/>
                  </a:cubicBezTo>
                  <a:cubicBezTo>
                    <a:pt x="7375" y="4244"/>
                    <a:pt x="8050" y="2197"/>
                    <a:pt x="8818" y="56"/>
                  </a:cubicBezTo>
                  <a:cubicBezTo>
                    <a:pt x="8631" y="19"/>
                    <a:pt x="8441" y="0"/>
                    <a:pt x="8252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6" name="Google Shape;1336;p19"/>
            <p:cNvSpPr/>
            <p:nvPr/>
          </p:nvSpPr>
          <p:spPr>
            <a:xfrm>
              <a:off x="1721175" y="2710025"/>
              <a:ext cx="353650" cy="604050"/>
            </a:xfrm>
            <a:custGeom>
              <a:avLst/>
              <a:gdLst/>
              <a:ahLst/>
              <a:cxnLst/>
              <a:rect l="l" t="t" r="r" b="b"/>
              <a:pathLst>
                <a:path w="14146" h="24162" extrusionOk="0">
                  <a:moveTo>
                    <a:pt x="2783" y="0"/>
                  </a:moveTo>
                  <a:cubicBezTo>
                    <a:pt x="1785" y="0"/>
                    <a:pt x="791" y="1178"/>
                    <a:pt x="885" y="2340"/>
                  </a:cubicBezTo>
                  <a:cubicBezTo>
                    <a:pt x="978" y="3712"/>
                    <a:pt x="2048" y="4782"/>
                    <a:pt x="3002" y="5736"/>
                  </a:cubicBezTo>
                  <a:cubicBezTo>
                    <a:pt x="2048" y="5736"/>
                    <a:pt x="978" y="5829"/>
                    <a:pt x="1" y="5946"/>
                  </a:cubicBezTo>
                  <a:cubicBezTo>
                    <a:pt x="1653" y="7574"/>
                    <a:pt x="3793" y="8854"/>
                    <a:pt x="6119" y="9621"/>
                  </a:cubicBezTo>
                  <a:cubicBezTo>
                    <a:pt x="5142" y="9621"/>
                    <a:pt x="4165" y="9714"/>
                    <a:pt x="3095" y="9807"/>
                  </a:cubicBezTo>
                  <a:cubicBezTo>
                    <a:pt x="2909" y="11366"/>
                    <a:pt x="4258" y="13018"/>
                    <a:pt x="5910" y="13018"/>
                  </a:cubicBezTo>
                  <a:cubicBezTo>
                    <a:pt x="6405" y="12960"/>
                    <a:pt x="6927" y="12819"/>
                    <a:pt x="7413" y="12819"/>
                  </a:cubicBezTo>
                  <a:cubicBezTo>
                    <a:pt x="7705" y="12819"/>
                    <a:pt x="7984" y="12870"/>
                    <a:pt x="8236" y="13018"/>
                  </a:cubicBezTo>
                  <a:cubicBezTo>
                    <a:pt x="9213" y="13599"/>
                    <a:pt x="8632" y="15251"/>
                    <a:pt x="7562" y="15623"/>
                  </a:cubicBezTo>
                  <a:cubicBezTo>
                    <a:pt x="7240" y="15770"/>
                    <a:pt x="6910" y="15829"/>
                    <a:pt x="6577" y="15829"/>
                  </a:cubicBezTo>
                  <a:cubicBezTo>
                    <a:pt x="5801" y="15829"/>
                    <a:pt x="5007" y="15511"/>
                    <a:pt x="4258" y="15251"/>
                  </a:cubicBezTo>
                  <a:lnTo>
                    <a:pt x="4258" y="15251"/>
                  </a:lnTo>
                  <a:cubicBezTo>
                    <a:pt x="3979" y="16298"/>
                    <a:pt x="4840" y="17368"/>
                    <a:pt x="5910" y="17764"/>
                  </a:cubicBezTo>
                  <a:cubicBezTo>
                    <a:pt x="6887" y="18159"/>
                    <a:pt x="8050" y="18159"/>
                    <a:pt x="9120" y="18345"/>
                  </a:cubicBezTo>
                  <a:cubicBezTo>
                    <a:pt x="11802" y="18923"/>
                    <a:pt x="13932" y="21407"/>
                    <a:pt x="14141" y="24109"/>
                  </a:cubicBezTo>
                  <a:lnTo>
                    <a:pt x="14141" y="24109"/>
                  </a:lnTo>
                  <a:cubicBezTo>
                    <a:pt x="14042" y="22645"/>
                    <a:pt x="13678" y="9528"/>
                    <a:pt x="13564" y="9528"/>
                  </a:cubicBezTo>
                  <a:cubicBezTo>
                    <a:pt x="12796" y="9714"/>
                    <a:pt x="12214" y="10389"/>
                    <a:pt x="12214" y="11180"/>
                  </a:cubicBezTo>
                  <a:cubicBezTo>
                    <a:pt x="11540" y="10877"/>
                    <a:pt x="11237" y="10017"/>
                    <a:pt x="11354" y="9319"/>
                  </a:cubicBezTo>
                  <a:cubicBezTo>
                    <a:pt x="11447" y="8644"/>
                    <a:pt x="11819" y="7969"/>
                    <a:pt x="11819" y="7295"/>
                  </a:cubicBezTo>
                  <a:cubicBezTo>
                    <a:pt x="11935" y="6527"/>
                    <a:pt x="11633" y="5643"/>
                    <a:pt x="10958" y="5457"/>
                  </a:cubicBezTo>
                  <a:cubicBezTo>
                    <a:pt x="10899" y="5439"/>
                    <a:pt x="10840" y="5430"/>
                    <a:pt x="10781" y="5430"/>
                  </a:cubicBezTo>
                  <a:cubicBezTo>
                    <a:pt x="10175" y="5430"/>
                    <a:pt x="9660" y="6352"/>
                    <a:pt x="10190" y="6713"/>
                  </a:cubicBezTo>
                  <a:cubicBezTo>
                    <a:pt x="10034" y="6843"/>
                    <a:pt x="9860" y="6900"/>
                    <a:pt x="9686" y="6900"/>
                  </a:cubicBezTo>
                  <a:cubicBezTo>
                    <a:pt x="9081" y="6900"/>
                    <a:pt x="8466" y="6218"/>
                    <a:pt x="8539" y="5550"/>
                  </a:cubicBezTo>
                  <a:cubicBezTo>
                    <a:pt x="8539" y="4666"/>
                    <a:pt x="9213" y="3898"/>
                    <a:pt x="9399" y="3131"/>
                  </a:cubicBezTo>
                  <a:cubicBezTo>
                    <a:pt x="9601" y="2280"/>
                    <a:pt x="9156" y="1171"/>
                    <a:pt x="8335" y="1171"/>
                  </a:cubicBezTo>
                  <a:cubicBezTo>
                    <a:pt x="8303" y="1171"/>
                    <a:pt x="8270" y="1173"/>
                    <a:pt x="8236" y="1176"/>
                  </a:cubicBezTo>
                  <a:cubicBezTo>
                    <a:pt x="7282" y="1386"/>
                    <a:pt x="7166" y="2828"/>
                    <a:pt x="6212" y="3131"/>
                  </a:cubicBezTo>
                  <a:cubicBezTo>
                    <a:pt x="6135" y="3152"/>
                    <a:pt x="6057" y="3162"/>
                    <a:pt x="5980" y="3162"/>
                  </a:cubicBezTo>
                  <a:cubicBezTo>
                    <a:pt x="5383" y="3162"/>
                    <a:pt x="4808" y="2565"/>
                    <a:pt x="4561" y="1967"/>
                  </a:cubicBezTo>
                  <a:cubicBezTo>
                    <a:pt x="4258" y="1386"/>
                    <a:pt x="4072" y="595"/>
                    <a:pt x="3490" y="223"/>
                  </a:cubicBezTo>
                  <a:cubicBezTo>
                    <a:pt x="3264" y="69"/>
                    <a:pt x="3023" y="0"/>
                    <a:pt x="2783" y="0"/>
                  </a:cubicBezTo>
                  <a:close/>
                  <a:moveTo>
                    <a:pt x="14141" y="24109"/>
                  </a:moveTo>
                  <a:cubicBezTo>
                    <a:pt x="14143" y="24128"/>
                    <a:pt x="14144" y="24146"/>
                    <a:pt x="14145" y="24161"/>
                  </a:cubicBezTo>
                  <a:cubicBezTo>
                    <a:pt x="14144" y="24144"/>
                    <a:pt x="14143" y="24126"/>
                    <a:pt x="14141" y="24109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7" name="Google Shape;1337;p19"/>
            <p:cNvSpPr/>
            <p:nvPr/>
          </p:nvSpPr>
          <p:spPr>
            <a:xfrm>
              <a:off x="1816475" y="2797975"/>
              <a:ext cx="294975" cy="678200"/>
            </a:xfrm>
            <a:custGeom>
              <a:avLst/>
              <a:gdLst/>
              <a:ahLst/>
              <a:cxnLst/>
              <a:rect l="l" t="t" r="r" b="b"/>
              <a:pathLst>
                <a:path w="11799" h="27128" extrusionOk="0">
                  <a:moveTo>
                    <a:pt x="894" y="1"/>
                  </a:moveTo>
                  <a:cubicBezTo>
                    <a:pt x="415" y="1"/>
                    <a:pt x="1" y="610"/>
                    <a:pt x="446" y="1055"/>
                  </a:cubicBezTo>
                  <a:cubicBezTo>
                    <a:pt x="7053" y="7848"/>
                    <a:pt x="10543" y="17060"/>
                    <a:pt x="10054" y="26552"/>
                  </a:cubicBezTo>
                  <a:cubicBezTo>
                    <a:pt x="10054" y="26936"/>
                    <a:pt x="10368" y="27128"/>
                    <a:pt x="10682" y="27128"/>
                  </a:cubicBezTo>
                  <a:cubicBezTo>
                    <a:pt x="10996" y="27128"/>
                    <a:pt x="11310" y="26936"/>
                    <a:pt x="11310" y="26552"/>
                  </a:cubicBezTo>
                  <a:cubicBezTo>
                    <a:pt x="11799" y="16758"/>
                    <a:pt x="8216" y="7173"/>
                    <a:pt x="1330" y="194"/>
                  </a:cubicBezTo>
                  <a:cubicBezTo>
                    <a:pt x="1194" y="58"/>
                    <a:pt x="1041" y="1"/>
                    <a:pt x="894" y="1"/>
                  </a:cubicBezTo>
                  <a:close/>
                </a:path>
              </a:pathLst>
            </a:custGeom>
            <a:solidFill>
              <a:srgbClr val="4B6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8" name="Google Shape;1338;p19"/>
            <p:cNvSpPr/>
            <p:nvPr/>
          </p:nvSpPr>
          <p:spPr>
            <a:xfrm>
              <a:off x="2060900" y="2847025"/>
              <a:ext cx="113375" cy="657125"/>
            </a:xfrm>
            <a:custGeom>
              <a:avLst/>
              <a:gdLst/>
              <a:ahLst/>
              <a:cxnLst/>
              <a:rect l="l" t="t" r="r" b="b"/>
              <a:pathLst>
                <a:path w="4535" h="26285" extrusionOk="0">
                  <a:moveTo>
                    <a:pt x="1839" y="1"/>
                  </a:moveTo>
                  <a:cubicBezTo>
                    <a:pt x="1485" y="1"/>
                    <a:pt x="1131" y="292"/>
                    <a:pt x="1254" y="745"/>
                  </a:cubicBezTo>
                  <a:cubicBezTo>
                    <a:pt x="3278" y="8980"/>
                    <a:pt x="2883" y="17518"/>
                    <a:pt x="184" y="25567"/>
                  </a:cubicBezTo>
                  <a:cubicBezTo>
                    <a:pt x="0" y="25977"/>
                    <a:pt x="358" y="26284"/>
                    <a:pt x="735" y="26284"/>
                  </a:cubicBezTo>
                  <a:cubicBezTo>
                    <a:pt x="978" y="26284"/>
                    <a:pt x="1229" y="26157"/>
                    <a:pt x="1347" y="25846"/>
                  </a:cubicBezTo>
                  <a:cubicBezTo>
                    <a:pt x="4162" y="17611"/>
                    <a:pt x="4534" y="8887"/>
                    <a:pt x="2417" y="466"/>
                  </a:cubicBezTo>
                  <a:cubicBezTo>
                    <a:pt x="2332" y="141"/>
                    <a:pt x="2085" y="1"/>
                    <a:pt x="1839" y="1"/>
                  </a:cubicBezTo>
                  <a:close/>
                </a:path>
              </a:pathLst>
            </a:custGeom>
            <a:solidFill>
              <a:srgbClr val="4B6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9" name="Google Shape;1339;p19"/>
            <p:cNvSpPr/>
            <p:nvPr/>
          </p:nvSpPr>
          <p:spPr>
            <a:xfrm>
              <a:off x="2044050" y="3053725"/>
              <a:ext cx="317450" cy="479675"/>
            </a:xfrm>
            <a:custGeom>
              <a:avLst/>
              <a:gdLst/>
              <a:ahLst/>
              <a:cxnLst/>
              <a:rect l="l" t="t" r="r" b="b"/>
              <a:pathLst>
                <a:path w="12698" h="19187" extrusionOk="0">
                  <a:moveTo>
                    <a:pt x="11935" y="0"/>
                  </a:moveTo>
                  <a:cubicBezTo>
                    <a:pt x="11707" y="0"/>
                    <a:pt x="11491" y="129"/>
                    <a:pt x="11420" y="433"/>
                  </a:cubicBezTo>
                  <a:cubicBezTo>
                    <a:pt x="10071" y="7505"/>
                    <a:pt x="6185" y="13717"/>
                    <a:pt x="463" y="18160"/>
                  </a:cubicBezTo>
                  <a:cubicBezTo>
                    <a:pt x="0" y="18548"/>
                    <a:pt x="464" y="19187"/>
                    <a:pt x="966" y="19187"/>
                  </a:cubicBezTo>
                  <a:cubicBezTo>
                    <a:pt x="1095" y="19187"/>
                    <a:pt x="1227" y="19144"/>
                    <a:pt x="1347" y="19044"/>
                  </a:cubicBezTo>
                  <a:cubicBezTo>
                    <a:pt x="7256" y="14484"/>
                    <a:pt x="11117" y="7994"/>
                    <a:pt x="12583" y="805"/>
                  </a:cubicBezTo>
                  <a:cubicBezTo>
                    <a:pt x="12698" y="332"/>
                    <a:pt x="12300" y="0"/>
                    <a:pt x="11935" y="0"/>
                  </a:cubicBezTo>
                  <a:close/>
                </a:path>
              </a:pathLst>
            </a:custGeom>
            <a:solidFill>
              <a:srgbClr val="4B6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40" name="Google Shape;1340;p19"/>
          <p:cNvGrpSpPr/>
          <p:nvPr/>
        </p:nvGrpSpPr>
        <p:grpSpPr>
          <a:xfrm rot="-1556019" flipH="1">
            <a:off x="445076" y="4030645"/>
            <a:ext cx="304348" cy="774463"/>
            <a:chOff x="4992675" y="1797250"/>
            <a:chExt cx="198925" cy="506000"/>
          </a:xfrm>
        </p:grpSpPr>
        <p:sp>
          <p:nvSpPr>
            <p:cNvPr id="1341" name="Google Shape;1341;p19"/>
            <p:cNvSpPr/>
            <p:nvPr/>
          </p:nvSpPr>
          <p:spPr>
            <a:xfrm>
              <a:off x="5004875" y="1797250"/>
              <a:ext cx="152400" cy="506000"/>
            </a:xfrm>
            <a:custGeom>
              <a:avLst/>
              <a:gdLst/>
              <a:ahLst/>
              <a:cxnLst/>
              <a:rect l="l" t="t" r="r" b="b"/>
              <a:pathLst>
                <a:path w="6096" h="20240" extrusionOk="0">
                  <a:moveTo>
                    <a:pt x="6096" y="0"/>
                  </a:moveTo>
                  <a:lnTo>
                    <a:pt x="6096" y="0"/>
                  </a:lnTo>
                  <a:cubicBezTo>
                    <a:pt x="5142" y="1442"/>
                    <a:pt x="4165" y="3001"/>
                    <a:pt x="3397" y="4653"/>
                  </a:cubicBezTo>
                  <a:cubicBezTo>
                    <a:pt x="2606" y="6188"/>
                    <a:pt x="2025" y="7933"/>
                    <a:pt x="1443" y="9585"/>
                  </a:cubicBezTo>
                  <a:cubicBezTo>
                    <a:pt x="489" y="13074"/>
                    <a:pt x="1" y="16657"/>
                    <a:pt x="187" y="20240"/>
                  </a:cubicBezTo>
                  <a:cubicBezTo>
                    <a:pt x="489" y="16657"/>
                    <a:pt x="1071" y="13167"/>
                    <a:pt x="2025" y="9771"/>
                  </a:cubicBezTo>
                  <a:cubicBezTo>
                    <a:pt x="2513" y="8142"/>
                    <a:pt x="3188" y="6398"/>
                    <a:pt x="3886" y="4839"/>
                  </a:cubicBezTo>
                  <a:cubicBezTo>
                    <a:pt x="4560" y="3187"/>
                    <a:pt x="5328" y="1535"/>
                    <a:pt x="6096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2" name="Google Shape;1342;p19"/>
            <p:cNvSpPr/>
            <p:nvPr/>
          </p:nvSpPr>
          <p:spPr>
            <a:xfrm>
              <a:off x="4992675" y="1974625"/>
              <a:ext cx="55850" cy="101225"/>
            </a:xfrm>
            <a:custGeom>
              <a:avLst/>
              <a:gdLst/>
              <a:ahLst/>
              <a:cxnLst/>
              <a:rect l="l" t="t" r="r" b="b"/>
              <a:pathLst>
                <a:path w="2234" h="4049" extrusionOk="0">
                  <a:moveTo>
                    <a:pt x="346" y="1"/>
                  </a:moveTo>
                  <a:cubicBezTo>
                    <a:pt x="273" y="1"/>
                    <a:pt x="198" y="24"/>
                    <a:pt x="93" y="70"/>
                  </a:cubicBezTo>
                  <a:cubicBezTo>
                    <a:pt x="0" y="163"/>
                    <a:pt x="0" y="349"/>
                    <a:pt x="0" y="559"/>
                  </a:cubicBezTo>
                  <a:cubicBezTo>
                    <a:pt x="93" y="1722"/>
                    <a:pt x="977" y="3071"/>
                    <a:pt x="1559" y="4048"/>
                  </a:cubicBezTo>
                  <a:cubicBezTo>
                    <a:pt x="2233" y="3164"/>
                    <a:pt x="1466" y="1233"/>
                    <a:pt x="884" y="349"/>
                  </a:cubicBezTo>
                  <a:cubicBezTo>
                    <a:pt x="768" y="256"/>
                    <a:pt x="675" y="163"/>
                    <a:pt x="582" y="70"/>
                  </a:cubicBezTo>
                  <a:cubicBezTo>
                    <a:pt x="489" y="24"/>
                    <a:pt x="419" y="1"/>
                    <a:pt x="346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3" name="Google Shape;1343;p19"/>
            <p:cNvSpPr/>
            <p:nvPr/>
          </p:nvSpPr>
          <p:spPr>
            <a:xfrm>
              <a:off x="5019425" y="1904250"/>
              <a:ext cx="55850" cy="101225"/>
            </a:xfrm>
            <a:custGeom>
              <a:avLst/>
              <a:gdLst/>
              <a:ahLst/>
              <a:cxnLst/>
              <a:rect l="l" t="t" r="r" b="b"/>
              <a:pathLst>
                <a:path w="2234" h="4049" extrusionOk="0">
                  <a:moveTo>
                    <a:pt x="338" y="1"/>
                  </a:moveTo>
                  <a:cubicBezTo>
                    <a:pt x="262" y="1"/>
                    <a:pt x="186" y="24"/>
                    <a:pt x="93" y="70"/>
                  </a:cubicBezTo>
                  <a:cubicBezTo>
                    <a:pt x="0" y="163"/>
                    <a:pt x="0" y="373"/>
                    <a:pt x="0" y="466"/>
                  </a:cubicBezTo>
                  <a:cubicBezTo>
                    <a:pt x="93" y="1629"/>
                    <a:pt x="977" y="3071"/>
                    <a:pt x="1559" y="4048"/>
                  </a:cubicBezTo>
                  <a:cubicBezTo>
                    <a:pt x="2234" y="3071"/>
                    <a:pt x="1443" y="1141"/>
                    <a:pt x="861" y="373"/>
                  </a:cubicBezTo>
                  <a:cubicBezTo>
                    <a:pt x="768" y="256"/>
                    <a:pt x="675" y="70"/>
                    <a:pt x="582" y="70"/>
                  </a:cubicBezTo>
                  <a:cubicBezTo>
                    <a:pt x="489" y="24"/>
                    <a:pt x="413" y="1"/>
                    <a:pt x="33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4" name="Google Shape;1344;p19"/>
            <p:cNvSpPr/>
            <p:nvPr/>
          </p:nvSpPr>
          <p:spPr>
            <a:xfrm>
              <a:off x="5053150" y="1872850"/>
              <a:ext cx="41325" cy="76800"/>
            </a:xfrm>
            <a:custGeom>
              <a:avLst/>
              <a:gdLst/>
              <a:ahLst/>
              <a:cxnLst/>
              <a:rect l="l" t="t" r="r" b="b"/>
              <a:pathLst>
                <a:path w="1653" h="3072" extrusionOk="0">
                  <a:moveTo>
                    <a:pt x="198" y="0"/>
                  </a:moveTo>
                  <a:cubicBezTo>
                    <a:pt x="123" y="0"/>
                    <a:pt x="47" y="24"/>
                    <a:pt x="1" y="70"/>
                  </a:cubicBezTo>
                  <a:lnTo>
                    <a:pt x="1" y="349"/>
                  </a:lnTo>
                  <a:cubicBezTo>
                    <a:pt x="1" y="1326"/>
                    <a:pt x="675" y="2303"/>
                    <a:pt x="1071" y="3071"/>
                  </a:cubicBezTo>
                  <a:cubicBezTo>
                    <a:pt x="1652" y="2397"/>
                    <a:pt x="1071" y="931"/>
                    <a:pt x="582" y="256"/>
                  </a:cubicBezTo>
                  <a:cubicBezTo>
                    <a:pt x="489" y="163"/>
                    <a:pt x="489" y="70"/>
                    <a:pt x="396" y="70"/>
                  </a:cubicBezTo>
                  <a:cubicBezTo>
                    <a:pt x="349" y="24"/>
                    <a:pt x="274" y="0"/>
                    <a:pt x="19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5" name="Google Shape;1345;p19"/>
            <p:cNvSpPr/>
            <p:nvPr/>
          </p:nvSpPr>
          <p:spPr>
            <a:xfrm>
              <a:off x="5043850" y="1988300"/>
              <a:ext cx="96575" cy="73000"/>
            </a:xfrm>
            <a:custGeom>
              <a:avLst/>
              <a:gdLst/>
              <a:ahLst/>
              <a:cxnLst/>
              <a:rect l="l" t="t" r="r" b="b"/>
              <a:pathLst>
                <a:path w="3863" h="2920" extrusionOk="0">
                  <a:moveTo>
                    <a:pt x="3059" y="0"/>
                  </a:moveTo>
                  <a:cubicBezTo>
                    <a:pt x="2271" y="0"/>
                    <a:pt x="1486" y="444"/>
                    <a:pt x="954" y="1082"/>
                  </a:cubicBezTo>
                  <a:cubicBezTo>
                    <a:pt x="582" y="1547"/>
                    <a:pt x="0" y="2338"/>
                    <a:pt x="0" y="2920"/>
                  </a:cubicBezTo>
                  <a:cubicBezTo>
                    <a:pt x="768" y="2036"/>
                    <a:pt x="1931" y="1547"/>
                    <a:pt x="3094" y="1175"/>
                  </a:cubicBezTo>
                  <a:cubicBezTo>
                    <a:pt x="3280" y="1082"/>
                    <a:pt x="3490" y="1082"/>
                    <a:pt x="3676" y="873"/>
                  </a:cubicBezTo>
                  <a:cubicBezTo>
                    <a:pt x="3769" y="780"/>
                    <a:pt x="3862" y="500"/>
                    <a:pt x="3769" y="291"/>
                  </a:cubicBezTo>
                  <a:cubicBezTo>
                    <a:pt x="3676" y="105"/>
                    <a:pt x="3490" y="12"/>
                    <a:pt x="3280" y="12"/>
                  </a:cubicBezTo>
                  <a:cubicBezTo>
                    <a:pt x="3207" y="4"/>
                    <a:pt x="3133" y="0"/>
                    <a:pt x="3059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6" name="Google Shape;1346;p19"/>
            <p:cNvSpPr/>
            <p:nvPr/>
          </p:nvSpPr>
          <p:spPr>
            <a:xfrm>
              <a:off x="5077575" y="1920525"/>
              <a:ext cx="77375" cy="55875"/>
            </a:xfrm>
            <a:custGeom>
              <a:avLst/>
              <a:gdLst/>
              <a:ahLst/>
              <a:cxnLst/>
              <a:rect l="l" t="t" r="r" b="b"/>
              <a:pathLst>
                <a:path w="3095" h="2235" extrusionOk="0">
                  <a:moveTo>
                    <a:pt x="2513" y="1"/>
                  </a:moveTo>
                  <a:cubicBezTo>
                    <a:pt x="1838" y="1"/>
                    <a:pt x="1257" y="303"/>
                    <a:pt x="768" y="885"/>
                  </a:cubicBezTo>
                  <a:cubicBezTo>
                    <a:pt x="489" y="1257"/>
                    <a:pt x="94" y="1746"/>
                    <a:pt x="1" y="2234"/>
                  </a:cubicBezTo>
                  <a:cubicBezTo>
                    <a:pt x="582" y="1653"/>
                    <a:pt x="1559" y="1164"/>
                    <a:pt x="2420" y="885"/>
                  </a:cubicBezTo>
                  <a:cubicBezTo>
                    <a:pt x="2513" y="885"/>
                    <a:pt x="2722" y="769"/>
                    <a:pt x="2816" y="676"/>
                  </a:cubicBezTo>
                  <a:cubicBezTo>
                    <a:pt x="3002" y="583"/>
                    <a:pt x="3095" y="396"/>
                    <a:pt x="3002" y="187"/>
                  </a:cubicBezTo>
                  <a:cubicBezTo>
                    <a:pt x="2909" y="94"/>
                    <a:pt x="2722" y="1"/>
                    <a:pt x="2513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19"/>
            <p:cNvSpPr/>
            <p:nvPr/>
          </p:nvSpPr>
          <p:spPr>
            <a:xfrm>
              <a:off x="5089800" y="1823400"/>
              <a:ext cx="26775" cy="58200"/>
            </a:xfrm>
            <a:custGeom>
              <a:avLst/>
              <a:gdLst/>
              <a:ahLst/>
              <a:cxnLst/>
              <a:rect l="l" t="t" r="r" b="b"/>
              <a:pathLst>
                <a:path w="1071" h="2328" extrusionOk="0">
                  <a:moveTo>
                    <a:pt x="372" y="1"/>
                  </a:moveTo>
                  <a:cubicBezTo>
                    <a:pt x="93" y="117"/>
                    <a:pt x="0" y="396"/>
                    <a:pt x="0" y="699"/>
                  </a:cubicBezTo>
                  <a:cubicBezTo>
                    <a:pt x="93" y="978"/>
                    <a:pt x="279" y="1164"/>
                    <a:pt x="372" y="1373"/>
                  </a:cubicBezTo>
                  <a:cubicBezTo>
                    <a:pt x="582" y="1653"/>
                    <a:pt x="582" y="2048"/>
                    <a:pt x="675" y="2327"/>
                  </a:cubicBezTo>
                  <a:cubicBezTo>
                    <a:pt x="1070" y="2141"/>
                    <a:pt x="954" y="1071"/>
                    <a:pt x="954" y="792"/>
                  </a:cubicBezTo>
                  <a:cubicBezTo>
                    <a:pt x="954" y="583"/>
                    <a:pt x="861" y="396"/>
                    <a:pt x="768" y="303"/>
                  </a:cubicBezTo>
                  <a:cubicBezTo>
                    <a:pt x="675" y="117"/>
                    <a:pt x="582" y="1"/>
                    <a:pt x="372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19"/>
            <p:cNvSpPr/>
            <p:nvPr/>
          </p:nvSpPr>
          <p:spPr>
            <a:xfrm>
              <a:off x="5121200" y="1812350"/>
              <a:ext cx="70400" cy="45400"/>
            </a:xfrm>
            <a:custGeom>
              <a:avLst/>
              <a:gdLst/>
              <a:ahLst/>
              <a:cxnLst/>
              <a:rect l="l" t="t" r="r" b="b"/>
              <a:pathLst>
                <a:path w="2816" h="1816" extrusionOk="0">
                  <a:moveTo>
                    <a:pt x="2359" y="1"/>
                  </a:moveTo>
                  <a:cubicBezTo>
                    <a:pt x="2251" y="1"/>
                    <a:pt x="2129" y="24"/>
                    <a:pt x="2024" y="71"/>
                  </a:cubicBezTo>
                  <a:cubicBezTo>
                    <a:pt x="1257" y="350"/>
                    <a:pt x="396" y="1025"/>
                    <a:pt x="0" y="1815"/>
                  </a:cubicBezTo>
                  <a:cubicBezTo>
                    <a:pt x="186" y="1606"/>
                    <a:pt x="396" y="1513"/>
                    <a:pt x="582" y="1420"/>
                  </a:cubicBezTo>
                  <a:lnTo>
                    <a:pt x="1350" y="1420"/>
                  </a:lnTo>
                  <a:cubicBezTo>
                    <a:pt x="1652" y="1420"/>
                    <a:pt x="1931" y="1420"/>
                    <a:pt x="2234" y="1327"/>
                  </a:cubicBezTo>
                  <a:cubicBezTo>
                    <a:pt x="2513" y="1234"/>
                    <a:pt x="2815" y="838"/>
                    <a:pt x="2815" y="559"/>
                  </a:cubicBezTo>
                  <a:cubicBezTo>
                    <a:pt x="2815" y="350"/>
                    <a:pt x="2815" y="164"/>
                    <a:pt x="2606" y="71"/>
                  </a:cubicBezTo>
                  <a:cubicBezTo>
                    <a:pt x="2559" y="24"/>
                    <a:pt x="2466" y="1"/>
                    <a:pt x="2359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19"/>
            <p:cNvSpPr/>
            <p:nvPr/>
          </p:nvSpPr>
          <p:spPr>
            <a:xfrm>
              <a:off x="5099100" y="1862375"/>
              <a:ext cx="70400" cy="43650"/>
            </a:xfrm>
            <a:custGeom>
              <a:avLst/>
              <a:gdLst/>
              <a:ahLst/>
              <a:cxnLst/>
              <a:rect l="l" t="t" r="r" b="b"/>
              <a:pathLst>
                <a:path w="2816" h="1746" extrusionOk="0">
                  <a:moveTo>
                    <a:pt x="2048" y="1"/>
                  </a:moveTo>
                  <a:cubicBezTo>
                    <a:pt x="1745" y="1"/>
                    <a:pt x="1559" y="187"/>
                    <a:pt x="1280" y="396"/>
                  </a:cubicBezTo>
                  <a:cubicBezTo>
                    <a:pt x="977" y="582"/>
                    <a:pt x="0" y="1257"/>
                    <a:pt x="117" y="1745"/>
                  </a:cubicBezTo>
                  <a:cubicBezTo>
                    <a:pt x="791" y="1652"/>
                    <a:pt x="1955" y="1559"/>
                    <a:pt x="2443" y="1071"/>
                  </a:cubicBezTo>
                  <a:cubicBezTo>
                    <a:pt x="2722" y="885"/>
                    <a:pt x="2815" y="582"/>
                    <a:pt x="2722" y="303"/>
                  </a:cubicBezTo>
                  <a:cubicBezTo>
                    <a:pt x="2629" y="94"/>
                    <a:pt x="2234" y="1"/>
                    <a:pt x="204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50" name="Google Shape;1350;p19"/>
          <p:cNvGrpSpPr/>
          <p:nvPr/>
        </p:nvGrpSpPr>
        <p:grpSpPr>
          <a:xfrm flipH="1">
            <a:off x="643256" y="3914071"/>
            <a:ext cx="491910" cy="1007595"/>
            <a:chOff x="5291025" y="2315450"/>
            <a:chExt cx="319900" cy="654750"/>
          </a:xfrm>
        </p:grpSpPr>
        <p:sp>
          <p:nvSpPr>
            <p:cNvPr id="1351" name="Google Shape;1351;p19"/>
            <p:cNvSpPr/>
            <p:nvPr/>
          </p:nvSpPr>
          <p:spPr>
            <a:xfrm>
              <a:off x="5382925" y="2317775"/>
              <a:ext cx="193675" cy="348975"/>
            </a:xfrm>
            <a:custGeom>
              <a:avLst/>
              <a:gdLst/>
              <a:ahLst/>
              <a:cxnLst/>
              <a:rect l="l" t="t" r="r" b="b"/>
              <a:pathLst>
                <a:path w="7747" h="13959" extrusionOk="0">
                  <a:moveTo>
                    <a:pt x="7747" y="0"/>
                  </a:moveTo>
                  <a:lnTo>
                    <a:pt x="7747" y="0"/>
                  </a:lnTo>
                  <a:cubicBezTo>
                    <a:pt x="4560" y="2536"/>
                    <a:pt x="0" y="9794"/>
                    <a:pt x="2420" y="13958"/>
                  </a:cubicBezTo>
                  <a:cubicBezTo>
                    <a:pt x="4560" y="13586"/>
                    <a:pt x="6095" y="9608"/>
                    <a:pt x="6793" y="7770"/>
                  </a:cubicBezTo>
                  <a:cubicBezTo>
                    <a:pt x="7165" y="6514"/>
                    <a:pt x="7561" y="5235"/>
                    <a:pt x="7654" y="3885"/>
                  </a:cubicBezTo>
                  <a:cubicBezTo>
                    <a:pt x="7747" y="3397"/>
                    <a:pt x="7561" y="210"/>
                    <a:pt x="774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2" name="Google Shape;1352;p19"/>
            <p:cNvSpPr/>
            <p:nvPr/>
          </p:nvSpPr>
          <p:spPr>
            <a:xfrm>
              <a:off x="5322425" y="2315450"/>
              <a:ext cx="196025" cy="342000"/>
            </a:xfrm>
            <a:custGeom>
              <a:avLst/>
              <a:gdLst/>
              <a:ahLst/>
              <a:cxnLst/>
              <a:rect l="l" t="t" r="r" b="b"/>
              <a:pathLst>
                <a:path w="7841" h="13680" extrusionOk="0">
                  <a:moveTo>
                    <a:pt x="489" y="0"/>
                  </a:moveTo>
                  <a:cubicBezTo>
                    <a:pt x="1" y="4071"/>
                    <a:pt x="2025" y="12423"/>
                    <a:pt x="6677" y="13679"/>
                  </a:cubicBezTo>
                  <a:cubicBezTo>
                    <a:pt x="7841" y="11934"/>
                    <a:pt x="6096" y="7956"/>
                    <a:pt x="5328" y="6212"/>
                  </a:cubicBezTo>
                  <a:cubicBezTo>
                    <a:pt x="4747" y="5048"/>
                    <a:pt x="4072" y="3885"/>
                    <a:pt x="3188" y="2815"/>
                  </a:cubicBezTo>
                  <a:cubicBezTo>
                    <a:pt x="2909" y="2420"/>
                    <a:pt x="489" y="303"/>
                    <a:pt x="489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3" name="Google Shape;1353;p19"/>
            <p:cNvSpPr/>
            <p:nvPr/>
          </p:nvSpPr>
          <p:spPr>
            <a:xfrm>
              <a:off x="5291025" y="2579050"/>
              <a:ext cx="319900" cy="391150"/>
            </a:xfrm>
            <a:custGeom>
              <a:avLst/>
              <a:gdLst/>
              <a:ahLst/>
              <a:cxnLst/>
              <a:rect l="l" t="t" r="r" b="b"/>
              <a:pathLst>
                <a:path w="12796" h="15646" extrusionOk="0">
                  <a:moveTo>
                    <a:pt x="5544" y="1"/>
                  </a:moveTo>
                  <a:cubicBezTo>
                    <a:pt x="5472" y="1"/>
                    <a:pt x="5400" y="6"/>
                    <a:pt x="5328" y="18"/>
                  </a:cubicBezTo>
                  <a:cubicBezTo>
                    <a:pt x="4537" y="134"/>
                    <a:pt x="3955" y="809"/>
                    <a:pt x="3862" y="1484"/>
                  </a:cubicBezTo>
                  <a:cubicBezTo>
                    <a:pt x="1536" y="3042"/>
                    <a:pt x="0" y="6322"/>
                    <a:pt x="768" y="9905"/>
                  </a:cubicBezTo>
                  <a:cubicBezTo>
                    <a:pt x="1164" y="11766"/>
                    <a:pt x="2327" y="13604"/>
                    <a:pt x="4072" y="14465"/>
                  </a:cubicBezTo>
                  <a:cubicBezTo>
                    <a:pt x="4704" y="14714"/>
                    <a:pt x="5337" y="14884"/>
                    <a:pt x="5983" y="14884"/>
                  </a:cubicBezTo>
                  <a:cubicBezTo>
                    <a:pt x="6121" y="14884"/>
                    <a:pt x="6259" y="14877"/>
                    <a:pt x="6398" y="14860"/>
                  </a:cubicBezTo>
                  <a:cubicBezTo>
                    <a:pt x="6804" y="15368"/>
                    <a:pt x="7459" y="15646"/>
                    <a:pt x="8068" y="15646"/>
                  </a:cubicBezTo>
                  <a:cubicBezTo>
                    <a:pt x="8156" y="15646"/>
                    <a:pt x="8244" y="15640"/>
                    <a:pt x="8329" y="15628"/>
                  </a:cubicBezTo>
                  <a:cubicBezTo>
                    <a:pt x="9190" y="15349"/>
                    <a:pt x="9678" y="14465"/>
                    <a:pt x="9678" y="13790"/>
                  </a:cubicBezTo>
                  <a:cubicBezTo>
                    <a:pt x="10167" y="13395"/>
                    <a:pt x="10655" y="13022"/>
                    <a:pt x="11051" y="12441"/>
                  </a:cubicBezTo>
                  <a:cubicBezTo>
                    <a:pt x="12586" y="10301"/>
                    <a:pt x="12796" y="7393"/>
                    <a:pt x="11725" y="4973"/>
                  </a:cubicBezTo>
                  <a:cubicBezTo>
                    <a:pt x="10469" y="2065"/>
                    <a:pt x="8724" y="809"/>
                    <a:pt x="6980" y="599"/>
                  </a:cubicBezTo>
                  <a:cubicBezTo>
                    <a:pt x="6552" y="273"/>
                    <a:pt x="6052" y="1"/>
                    <a:pt x="5544" y="1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54" name="Google Shape;1354;p19"/>
          <p:cNvSpPr txBox="1">
            <a:spLocks noGrp="1"/>
          </p:cNvSpPr>
          <p:nvPr>
            <p:ph type="title"/>
          </p:nvPr>
        </p:nvSpPr>
        <p:spPr>
          <a:xfrm>
            <a:off x="718650" y="539500"/>
            <a:ext cx="4025100" cy="62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5">
  <p:cSld name="CUSTOM_4_3_1">
    <p:spTree>
      <p:nvGrpSpPr>
        <p:cNvPr id="1" name="Shape 1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3" name="Google Shape;1503;p22"/>
          <p:cNvSpPr/>
          <p:nvPr/>
        </p:nvSpPr>
        <p:spPr>
          <a:xfrm flipH="1">
            <a:off x="7132951" y="-226722"/>
            <a:ext cx="2524752" cy="2234062"/>
          </a:xfrm>
          <a:custGeom>
            <a:avLst/>
            <a:gdLst/>
            <a:ahLst/>
            <a:cxnLst/>
            <a:rect l="l" t="t" r="r" b="b"/>
            <a:pathLst>
              <a:path w="77074" h="68148" extrusionOk="0">
                <a:moveTo>
                  <a:pt x="47214" y="1"/>
                </a:moveTo>
                <a:cubicBezTo>
                  <a:pt x="42852" y="1"/>
                  <a:pt x="38491" y="193"/>
                  <a:pt x="34129" y="379"/>
                </a:cubicBezTo>
                <a:cubicBezTo>
                  <a:pt x="26754" y="775"/>
                  <a:pt x="19007" y="1263"/>
                  <a:pt x="13098" y="5520"/>
                </a:cubicBezTo>
                <a:cubicBezTo>
                  <a:pt x="5816" y="10662"/>
                  <a:pt x="3118" y="20153"/>
                  <a:pt x="1745" y="28970"/>
                </a:cubicBezTo>
                <a:cubicBezTo>
                  <a:pt x="396" y="38090"/>
                  <a:pt x="0" y="47395"/>
                  <a:pt x="582" y="56608"/>
                </a:cubicBezTo>
                <a:cubicBezTo>
                  <a:pt x="675" y="58748"/>
                  <a:pt x="1466" y="67937"/>
                  <a:pt x="4746" y="68147"/>
                </a:cubicBezTo>
                <a:cubicBezTo>
                  <a:pt x="4756" y="68147"/>
                  <a:pt x="4766" y="68147"/>
                  <a:pt x="4776" y="68147"/>
                </a:cubicBezTo>
                <a:cubicBezTo>
                  <a:pt x="6359" y="68147"/>
                  <a:pt x="10696" y="60766"/>
                  <a:pt x="13470" y="59795"/>
                </a:cubicBezTo>
                <a:cubicBezTo>
                  <a:pt x="15586" y="59111"/>
                  <a:pt x="17785" y="58889"/>
                  <a:pt x="19992" y="58889"/>
                </a:cubicBezTo>
                <a:cubicBezTo>
                  <a:pt x="21836" y="58889"/>
                  <a:pt x="23686" y="59044"/>
                  <a:pt x="25498" y="59213"/>
                </a:cubicBezTo>
                <a:cubicBezTo>
                  <a:pt x="27665" y="59424"/>
                  <a:pt x="29833" y="59661"/>
                  <a:pt x="31972" y="59661"/>
                </a:cubicBezTo>
                <a:cubicBezTo>
                  <a:pt x="33851" y="59661"/>
                  <a:pt x="35708" y="59478"/>
                  <a:pt x="37525" y="58934"/>
                </a:cubicBezTo>
                <a:cubicBezTo>
                  <a:pt x="42946" y="57282"/>
                  <a:pt x="47203" y="52350"/>
                  <a:pt x="48087" y="46721"/>
                </a:cubicBezTo>
                <a:cubicBezTo>
                  <a:pt x="48668" y="43138"/>
                  <a:pt x="47901" y="39346"/>
                  <a:pt x="49157" y="36066"/>
                </a:cubicBezTo>
                <a:cubicBezTo>
                  <a:pt x="51274" y="30343"/>
                  <a:pt x="57881" y="28016"/>
                  <a:pt x="63604" y="25969"/>
                </a:cubicBezTo>
                <a:cubicBezTo>
                  <a:pt x="69420" y="24038"/>
                  <a:pt x="75817" y="20642"/>
                  <a:pt x="76585" y="14640"/>
                </a:cubicBezTo>
                <a:cubicBezTo>
                  <a:pt x="77074" y="10662"/>
                  <a:pt x="74654" y="6777"/>
                  <a:pt x="71444" y="4543"/>
                </a:cubicBezTo>
                <a:cubicBezTo>
                  <a:pt x="68140" y="2333"/>
                  <a:pt x="64185" y="1356"/>
                  <a:pt x="60300" y="775"/>
                </a:cubicBezTo>
                <a:cubicBezTo>
                  <a:pt x="55938" y="193"/>
                  <a:pt x="51576" y="1"/>
                  <a:pt x="4721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4" name="Google Shape;1504;p22"/>
          <p:cNvSpPr/>
          <p:nvPr/>
        </p:nvSpPr>
        <p:spPr>
          <a:xfrm flipH="1">
            <a:off x="-828842" y="3398503"/>
            <a:ext cx="3585011" cy="2038711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05" name="Google Shape;1505;p22"/>
          <p:cNvGrpSpPr/>
          <p:nvPr/>
        </p:nvGrpSpPr>
        <p:grpSpPr>
          <a:xfrm flipH="1">
            <a:off x="6402369" y="-282565"/>
            <a:ext cx="1765953" cy="1392514"/>
            <a:chOff x="2533100" y="1212175"/>
            <a:chExt cx="1066075" cy="839825"/>
          </a:xfrm>
        </p:grpSpPr>
        <p:sp>
          <p:nvSpPr>
            <p:cNvPr id="1506" name="Google Shape;1506;p22"/>
            <p:cNvSpPr/>
            <p:nvPr/>
          </p:nvSpPr>
          <p:spPr>
            <a:xfrm>
              <a:off x="2981500" y="1242700"/>
              <a:ext cx="93025" cy="139875"/>
            </a:xfrm>
            <a:custGeom>
              <a:avLst/>
              <a:gdLst/>
              <a:ahLst/>
              <a:cxnLst/>
              <a:rect l="l" t="t" r="r" b="b"/>
              <a:pathLst>
                <a:path w="3721" h="5595" extrusionOk="0">
                  <a:moveTo>
                    <a:pt x="2415" y="1"/>
                  </a:moveTo>
                  <a:cubicBezTo>
                    <a:pt x="2208" y="1"/>
                    <a:pt x="2003" y="80"/>
                    <a:pt x="1838" y="268"/>
                  </a:cubicBezTo>
                  <a:cubicBezTo>
                    <a:pt x="768" y="1617"/>
                    <a:pt x="1" y="4036"/>
                    <a:pt x="1443" y="5316"/>
                  </a:cubicBezTo>
                  <a:cubicBezTo>
                    <a:pt x="1636" y="5509"/>
                    <a:pt x="1872" y="5594"/>
                    <a:pt x="2102" y="5594"/>
                  </a:cubicBezTo>
                  <a:cubicBezTo>
                    <a:pt x="2565" y="5594"/>
                    <a:pt x="3002" y="5247"/>
                    <a:pt x="3002" y="4734"/>
                  </a:cubicBezTo>
                  <a:cubicBezTo>
                    <a:pt x="3002" y="3455"/>
                    <a:pt x="2606" y="2501"/>
                    <a:pt x="3281" y="1431"/>
                  </a:cubicBezTo>
                  <a:cubicBezTo>
                    <a:pt x="3721" y="762"/>
                    <a:pt x="3057" y="1"/>
                    <a:pt x="241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7" name="Google Shape;1507;p22"/>
            <p:cNvSpPr/>
            <p:nvPr/>
          </p:nvSpPr>
          <p:spPr>
            <a:xfrm>
              <a:off x="3008250" y="1488625"/>
              <a:ext cx="56925" cy="134075"/>
            </a:xfrm>
            <a:custGeom>
              <a:avLst/>
              <a:gdLst/>
              <a:ahLst/>
              <a:cxnLst/>
              <a:rect l="l" t="t" r="r" b="b"/>
              <a:pathLst>
                <a:path w="2277" h="5363" extrusionOk="0">
                  <a:moveTo>
                    <a:pt x="1354" y="0"/>
                  </a:moveTo>
                  <a:cubicBezTo>
                    <a:pt x="1004" y="0"/>
                    <a:pt x="663" y="182"/>
                    <a:pt x="582" y="597"/>
                  </a:cubicBezTo>
                  <a:cubicBezTo>
                    <a:pt x="373" y="1969"/>
                    <a:pt x="1" y="3412"/>
                    <a:pt x="280" y="4784"/>
                  </a:cubicBezTo>
                  <a:cubicBezTo>
                    <a:pt x="367" y="5189"/>
                    <a:pt x="650" y="5362"/>
                    <a:pt x="947" y="5362"/>
                  </a:cubicBezTo>
                  <a:cubicBezTo>
                    <a:pt x="1282" y="5362"/>
                    <a:pt x="1635" y="5142"/>
                    <a:pt x="1746" y="4784"/>
                  </a:cubicBezTo>
                  <a:cubicBezTo>
                    <a:pt x="2211" y="3621"/>
                    <a:pt x="2118" y="2155"/>
                    <a:pt x="2211" y="806"/>
                  </a:cubicBezTo>
                  <a:cubicBezTo>
                    <a:pt x="2277" y="307"/>
                    <a:pt x="1808" y="0"/>
                    <a:pt x="135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8" name="Google Shape;1508;p22"/>
            <p:cNvSpPr/>
            <p:nvPr/>
          </p:nvSpPr>
          <p:spPr>
            <a:xfrm>
              <a:off x="2913925" y="1708150"/>
              <a:ext cx="120050" cy="96675"/>
            </a:xfrm>
            <a:custGeom>
              <a:avLst/>
              <a:gdLst/>
              <a:ahLst/>
              <a:cxnLst/>
              <a:rect l="l" t="t" r="r" b="b"/>
              <a:pathLst>
                <a:path w="4802" h="3867" extrusionOk="0">
                  <a:moveTo>
                    <a:pt x="3339" y="1"/>
                  </a:moveTo>
                  <a:cubicBezTo>
                    <a:pt x="3164" y="1"/>
                    <a:pt x="2980" y="52"/>
                    <a:pt x="2797" y="168"/>
                  </a:cubicBezTo>
                  <a:cubicBezTo>
                    <a:pt x="2308" y="540"/>
                    <a:pt x="1913" y="842"/>
                    <a:pt x="1540" y="1238"/>
                  </a:cubicBezTo>
                  <a:cubicBezTo>
                    <a:pt x="1238" y="1610"/>
                    <a:pt x="866" y="2005"/>
                    <a:pt x="563" y="2401"/>
                  </a:cubicBezTo>
                  <a:cubicBezTo>
                    <a:pt x="0" y="2964"/>
                    <a:pt x="442" y="3867"/>
                    <a:pt x="1117" y="3867"/>
                  </a:cubicBezTo>
                  <a:cubicBezTo>
                    <a:pt x="1251" y="3867"/>
                    <a:pt x="1394" y="3831"/>
                    <a:pt x="1540" y="3750"/>
                  </a:cubicBezTo>
                  <a:cubicBezTo>
                    <a:pt x="2401" y="3169"/>
                    <a:pt x="3378" y="2680"/>
                    <a:pt x="4146" y="1912"/>
                  </a:cubicBezTo>
                  <a:cubicBezTo>
                    <a:pt x="4801" y="1180"/>
                    <a:pt x="4179" y="1"/>
                    <a:pt x="333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9" name="Google Shape;1509;p22"/>
            <p:cNvSpPr/>
            <p:nvPr/>
          </p:nvSpPr>
          <p:spPr>
            <a:xfrm>
              <a:off x="2994100" y="1789400"/>
              <a:ext cx="95600" cy="80850"/>
            </a:xfrm>
            <a:custGeom>
              <a:avLst/>
              <a:gdLst/>
              <a:ahLst/>
              <a:cxnLst/>
              <a:rect l="l" t="t" r="r" b="b"/>
              <a:pathLst>
                <a:path w="3824" h="3234" extrusionOk="0">
                  <a:moveTo>
                    <a:pt x="2644" y="0"/>
                  </a:moveTo>
                  <a:cubicBezTo>
                    <a:pt x="2595" y="0"/>
                    <a:pt x="2546" y="4"/>
                    <a:pt x="2498" y="12"/>
                  </a:cubicBezTo>
                  <a:cubicBezTo>
                    <a:pt x="1916" y="105"/>
                    <a:pt x="1428" y="593"/>
                    <a:pt x="1032" y="1175"/>
                  </a:cubicBezTo>
                  <a:cubicBezTo>
                    <a:pt x="660" y="1570"/>
                    <a:pt x="357" y="1943"/>
                    <a:pt x="171" y="2524"/>
                  </a:cubicBezTo>
                  <a:cubicBezTo>
                    <a:pt x="1" y="2801"/>
                    <a:pt x="220" y="3234"/>
                    <a:pt x="562" y="3234"/>
                  </a:cubicBezTo>
                  <a:cubicBezTo>
                    <a:pt x="594" y="3234"/>
                    <a:pt x="626" y="3230"/>
                    <a:pt x="660" y="3222"/>
                  </a:cubicBezTo>
                  <a:cubicBezTo>
                    <a:pt x="1730" y="2827"/>
                    <a:pt x="3172" y="2245"/>
                    <a:pt x="3568" y="1082"/>
                  </a:cubicBezTo>
                  <a:cubicBezTo>
                    <a:pt x="3824" y="463"/>
                    <a:pt x="3199" y="0"/>
                    <a:pt x="264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0" name="Google Shape;1510;p22"/>
            <p:cNvSpPr/>
            <p:nvPr/>
          </p:nvSpPr>
          <p:spPr>
            <a:xfrm>
              <a:off x="3067075" y="1594650"/>
              <a:ext cx="99100" cy="131950"/>
            </a:xfrm>
            <a:custGeom>
              <a:avLst/>
              <a:gdLst/>
              <a:ahLst/>
              <a:cxnLst/>
              <a:rect l="l" t="t" r="r" b="b"/>
              <a:pathLst>
                <a:path w="3964" h="5278" extrusionOk="0">
                  <a:moveTo>
                    <a:pt x="2543" y="0"/>
                  </a:moveTo>
                  <a:cubicBezTo>
                    <a:pt x="2281" y="0"/>
                    <a:pt x="2021" y="100"/>
                    <a:pt x="1812" y="334"/>
                  </a:cubicBezTo>
                  <a:cubicBezTo>
                    <a:pt x="835" y="1497"/>
                    <a:pt x="346" y="2963"/>
                    <a:pt x="67" y="4405"/>
                  </a:cubicBezTo>
                  <a:cubicBezTo>
                    <a:pt x="0" y="4889"/>
                    <a:pt x="377" y="5278"/>
                    <a:pt x="776" y="5278"/>
                  </a:cubicBezTo>
                  <a:cubicBezTo>
                    <a:pt x="932" y="5278"/>
                    <a:pt x="1093" y="5218"/>
                    <a:pt x="1230" y="5080"/>
                  </a:cubicBezTo>
                  <a:cubicBezTo>
                    <a:pt x="2301" y="4033"/>
                    <a:pt x="3254" y="2963"/>
                    <a:pt x="3743" y="1497"/>
                  </a:cubicBezTo>
                  <a:cubicBezTo>
                    <a:pt x="3963" y="718"/>
                    <a:pt x="3246" y="0"/>
                    <a:pt x="254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1" name="Google Shape;1511;p22"/>
            <p:cNvSpPr/>
            <p:nvPr/>
          </p:nvSpPr>
          <p:spPr>
            <a:xfrm>
              <a:off x="3097825" y="1386450"/>
              <a:ext cx="62825" cy="142025"/>
            </a:xfrm>
            <a:custGeom>
              <a:avLst/>
              <a:gdLst/>
              <a:ahLst/>
              <a:cxnLst/>
              <a:rect l="l" t="t" r="r" b="b"/>
              <a:pathLst>
                <a:path w="2513" h="5681" extrusionOk="0">
                  <a:moveTo>
                    <a:pt x="1059" y="0"/>
                  </a:moveTo>
                  <a:cubicBezTo>
                    <a:pt x="875" y="0"/>
                    <a:pt x="684" y="75"/>
                    <a:pt x="582" y="240"/>
                  </a:cubicBezTo>
                  <a:cubicBezTo>
                    <a:pt x="0" y="915"/>
                    <a:pt x="93" y="1683"/>
                    <a:pt x="280" y="2474"/>
                  </a:cubicBezTo>
                  <a:cubicBezTo>
                    <a:pt x="373" y="3428"/>
                    <a:pt x="675" y="4219"/>
                    <a:pt x="954" y="5079"/>
                  </a:cubicBezTo>
                  <a:cubicBezTo>
                    <a:pt x="1093" y="5485"/>
                    <a:pt x="1413" y="5680"/>
                    <a:pt x="1728" y="5680"/>
                  </a:cubicBezTo>
                  <a:cubicBezTo>
                    <a:pt x="2099" y="5680"/>
                    <a:pt x="2463" y="5409"/>
                    <a:pt x="2513" y="4893"/>
                  </a:cubicBezTo>
                  <a:cubicBezTo>
                    <a:pt x="2513" y="4009"/>
                    <a:pt x="2513" y="3148"/>
                    <a:pt x="2420" y="2171"/>
                  </a:cubicBezTo>
                  <a:cubicBezTo>
                    <a:pt x="2327" y="1404"/>
                    <a:pt x="2234" y="613"/>
                    <a:pt x="1443" y="147"/>
                  </a:cubicBezTo>
                  <a:cubicBezTo>
                    <a:pt x="1358" y="52"/>
                    <a:pt x="1211" y="0"/>
                    <a:pt x="105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2" name="Google Shape;1512;p22"/>
            <p:cNvSpPr/>
            <p:nvPr/>
          </p:nvSpPr>
          <p:spPr>
            <a:xfrm>
              <a:off x="3141450" y="1243125"/>
              <a:ext cx="75050" cy="76925"/>
            </a:xfrm>
            <a:custGeom>
              <a:avLst/>
              <a:gdLst/>
              <a:ahLst/>
              <a:cxnLst/>
              <a:rect l="l" t="t" r="r" b="b"/>
              <a:pathLst>
                <a:path w="3002" h="3077" extrusionOk="0">
                  <a:moveTo>
                    <a:pt x="2114" y="0"/>
                  </a:moveTo>
                  <a:cubicBezTo>
                    <a:pt x="1931" y="0"/>
                    <a:pt x="1733" y="53"/>
                    <a:pt x="1536" y="157"/>
                  </a:cubicBezTo>
                  <a:cubicBezTo>
                    <a:pt x="1163" y="344"/>
                    <a:pt x="768" y="530"/>
                    <a:pt x="489" y="925"/>
                  </a:cubicBezTo>
                  <a:cubicBezTo>
                    <a:pt x="186" y="1321"/>
                    <a:pt x="0" y="1809"/>
                    <a:pt x="0" y="2274"/>
                  </a:cubicBezTo>
                  <a:cubicBezTo>
                    <a:pt x="85" y="2637"/>
                    <a:pt x="327" y="3077"/>
                    <a:pt x="671" y="3077"/>
                  </a:cubicBezTo>
                  <a:cubicBezTo>
                    <a:pt x="702" y="3077"/>
                    <a:pt x="735" y="3073"/>
                    <a:pt x="768" y="3065"/>
                  </a:cubicBezTo>
                  <a:cubicBezTo>
                    <a:pt x="1350" y="3065"/>
                    <a:pt x="1838" y="2856"/>
                    <a:pt x="2234" y="2484"/>
                  </a:cubicBezTo>
                  <a:cubicBezTo>
                    <a:pt x="2606" y="2088"/>
                    <a:pt x="2815" y="1600"/>
                    <a:pt x="2908" y="1111"/>
                  </a:cubicBezTo>
                  <a:cubicBezTo>
                    <a:pt x="3001" y="832"/>
                    <a:pt x="2908" y="437"/>
                    <a:pt x="2606" y="157"/>
                  </a:cubicBezTo>
                  <a:cubicBezTo>
                    <a:pt x="2466" y="53"/>
                    <a:pt x="2298" y="0"/>
                    <a:pt x="211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3" name="Google Shape;1513;p22"/>
            <p:cNvSpPr/>
            <p:nvPr/>
          </p:nvSpPr>
          <p:spPr>
            <a:xfrm>
              <a:off x="3127325" y="1715875"/>
              <a:ext cx="108350" cy="116725"/>
            </a:xfrm>
            <a:custGeom>
              <a:avLst/>
              <a:gdLst/>
              <a:ahLst/>
              <a:cxnLst/>
              <a:rect l="l" t="t" r="r" b="b"/>
              <a:pathLst>
                <a:path w="4334" h="4669" extrusionOk="0">
                  <a:moveTo>
                    <a:pt x="2998" y="1"/>
                  </a:moveTo>
                  <a:cubicBezTo>
                    <a:pt x="2703" y="1"/>
                    <a:pt x="2406" y="99"/>
                    <a:pt x="2217" y="347"/>
                  </a:cubicBezTo>
                  <a:cubicBezTo>
                    <a:pt x="1426" y="1301"/>
                    <a:pt x="751" y="2371"/>
                    <a:pt x="263" y="3534"/>
                  </a:cubicBezTo>
                  <a:cubicBezTo>
                    <a:pt x="1" y="4223"/>
                    <a:pt x="593" y="4668"/>
                    <a:pt x="1169" y="4668"/>
                  </a:cubicBezTo>
                  <a:cubicBezTo>
                    <a:pt x="1411" y="4668"/>
                    <a:pt x="1650" y="4590"/>
                    <a:pt x="1821" y="4418"/>
                  </a:cubicBezTo>
                  <a:cubicBezTo>
                    <a:pt x="2682" y="3627"/>
                    <a:pt x="3473" y="2767"/>
                    <a:pt x="4055" y="1696"/>
                  </a:cubicBezTo>
                  <a:cubicBezTo>
                    <a:pt x="4334" y="1208"/>
                    <a:pt x="4241" y="533"/>
                    <a:pt x="3752" y="231"/>
                  </a:cubicBezTo>
                  <a:cubicBezTo>
                    <a:pt x="3569" y="93"/>
                    <a:pt x="3284" y="1"/>
                    <a:pt x="29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4" name="Google Shape;1514;p22"/>
            <p:cNvSpPr/>
            <p:nvPr/>
          </p:nvSpPr>
          <p:spPr>
            <a:xfrm>
              <a:off x="3208900" y="1508450"/>
              <a:ext cx="61100" cy="141575"/>
            </a:xfrm>
            <a:custGeom>
              <a:avLst/>
              <a:gdLst/>
              <a:ahLst/>
              <a:cxnLst/>
              <a:rect l="l" t="t" r="r" b="b"/>
              <a:pathLst>
                <a:path w="2444" h="5663" extrusionOk="0">
                  <a:moveTo>
                    <a:pt x="1209" y="0"/>
                  </a:moveTo>
                  <a:cubicBezTo>
                    <a:pt x="951" y="0"/>
                    <a:pt x="704" y="113"/>
                    <a:pt x="582" y="385"/>
                  </a:cubicBezTo>
                  <a:cubicBezTo>
                    <a:pt x="1" y="1851"/>
                    <a:pt x="1" y="3596"/>
                    <a:pt x="210" y="5154"/>
                  </a:cubicBezTo>
                  <a:cubicBezTo>
                    <a:pt x="254" y="5512"/>
                    <a:pt x="529" y="5663"/>
                    <a:pt x="830" y="5663"/>
                  </a:cubicBezTo>
                  <a:cubicBezTo>
                    <a:pt x="1175" y="5663"/>
                    <a:pt x="1553" y="5465"/>
                    <a:pt x="1653" y="5154"/>
                  </a:cubicBezTo>
                  <a:cubicBezTo>
                    <a:pt x="2141" y="3782"/>
                    <a:pt x="2444" y="2037"/>
                    <a:pt x="2048" y="595"/>
                  </a:cubicBezTo>
                  <a:cubicBezTo>
                    <a:pt x="1993" y="248"/>
                    <a:pt x="1589" y="0"/>
                    <a:pt x="120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5" name="Google Shape;1515;p22"/>
            <p:cNvSpPr/>
            <p:nvPr/>
          </p:nvSpPr>
          <p:spPr>
            <a:xfrm>
              <a:off x="3201925" y="1328500"/>
              <a:ext cx="79700" cy="99925"/>
            </a:xfrm>
            <a:custGeom>
              <a:avLst/>
              <a:gdLst/>
              <a:ahLst/>
              <a:cxnLst/>
              <a:rect l="l" t="t" r="r" b="b"/>
              <a:pathLst>
                <a:path w="3188" h="3997" extrusionOk="0">
                  <a:moveTo>
                    <a:pt x="1744" y="0"/>
                  </a:moveTo>
                  <a:cubicBezTo>
                    <a:pt x="1682" y="0"/>
                    <a:pt x="1620" y="7"/>
                    <a:pt x="1559" y="23"/>
                  </a:cubicBezTo>
                  <a:cubicBezTo>
                    <a:pt x="396" y="418"/>
                    <a:pt x="280" y="1767"/>
                    <a:pt x="94" y="2838"/>
                  </a:cubicBezTo>
                  <a:cubicBezTo>
                    <a:pt x="1" y="3326"/>
                    <a:pt x="187" y="3722"/>
                    <a:pt x="675" y="3908"/>
                  </a:cubicBezTo>
                  <a:cubicBezTo>
                    <a:pt x="799" y="3966"/>
                    <a:pt x="932" y="3997"/>
                    <a:pt x="1065" y="3997"/>
                  </a:cubicBezTo>
                  <a:cubicBezTo>
                    <a:pt x="1356" y="3997"/>
                    <a:pt x="1647" y="3848"/>
                    <a:pt x="1838" y="3512"/>
                  </a:cubicBezTo>
                  <a:cubicBezTo>
                    <a:pt x="2327" y="2651"/>
                    <a:pt x="3188" y="1395"/>
                    <a:pt x="2513" y="418"/>
                  </a:cubicBezTo>
                  <a:cubicBezTo>
                    <a:pt x="2358" y="185"/>
                    <a:pt x="2056" y="0"/>
                    <a:pt x="174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6" name="Google Shape;1516;p22"/>
            <p:cNvSpPr/>
            <p:nvPr/>
          </p:nvSpPr>
          <p:spPr>
            <a:xfrm>
              <a:off x="3299050" y="1212175"/>
              <a:ext cx="69825" cy="58750"/>
            </a:xfrm>
            <a:custGeom>
              <a:avLst/>
              <a:gdLst/>
              <a:ahLst/>
              <a:cxnLst/>
              <a:rect l="l" t="t" r="r" b="b"/>
              <a:pathLst>
                <a:path w="2793" h="2350" extrusionOk="0">
                  <a:moveTo>
                    <a:pt x="1062" y="1"/>
                  </a:moveTo>
                  <a:cubicBezTo>
                    <a:pt x="711" y="1"/>
                    <a:pt x="328" y="199"/>
                    <a:pt x="94" y="511"/>
                  </a:cubicBezTo>
                  <a:cubicBezTo>
                    <a:pt x="94" y="604"/>
                    <a:pt x="1" y="814"/>
                    <a:pt x="1" y="1000"/>
                  </a:cubicBezTo>
                  <a:cubicBezTo>
                    <a:pt x="1" y="1186"/>
                    <a:pt x="94" y="1582"/>
                    <a:pt x="280" y="1768"/>
                  </a:cubicBezTo>
                  <a:cubicBezTo>
                    <a:pt x="373" y="1884"/>
                    <a:pt x="582" y="1977"/>
                    <a:pt x="675" y="1977"/>
                  </a:cubicBezTo>
                  <a:cubicBezTo>
                    <a:pt x="768" y="2070"/>
                    <a:pt x="955" y="2163"/>
                    <a:pt x="1048" y="2163"/>
                  </a:cubicBezTo>
                  <a:cubicBezTo>
                    <a:pt x="1350" y="2256"/>
                    <a:pt x="1536" y="2349"/>
                    <a:pt x="1745" y="2349"/>
                  </a:cubicBezTo>
                  <a:cubicBezTo>
                    <a:pt x="2118" y="2349"/>
                    <a:pt x="2420" y="2163"/>
                    <a:pt x="2606" y="1884"/>
                  </a:cubicBezTo>
                  <a:cubicBezTo>
                    <a:pt x="2699" y="1582"/>
                    <a:pt x="2792" y="1186"/>
                    <a:pt x="2606" y="907"/>
                  </a:cubicBezTo>
                  <a:cubicBezTo>
                    <a:pt x="2513" y="907"/>
                    <a:pt x="2513" y="907"/>
                    <a:pt x="2513" y="814"/>
                  </a:cubicBezTo>
                  <a:cubicBezTo>
                    <a:pt x="2420" y="721"/>
                    <a:pt x="2327" y="604"/>
                    <a:pt x="2118" y="418"/>
                  </a:cubicBezTo>
                  <a:cubicBezTo>
                    <a:pt x="2025" y="418"/>
                    <a:pt x="2025" y="325"/>
                    <a:pt x="1932" y="325"/>
                  </a:cubicBezTo>
                  <a:cubicBezTo>
                    <a:pt x="1745" y="232"/>
                    <a:pt x="1536" y="139"/>
                    <a:pt x="1257" y="23"/>
                  </a:cubicBezTo>
                  <a:cubicBezTo>
                    <a:pt x="1194" y="8"/>
                    <a:pt x="1128" y="1"/>
                    <a:pt x="1062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7" name="Google Shape;1517;p22"/>
            <p:cNvSpPr/>
            <p:nvPr/>
          </p:nvSpPr>
          <p:spPr>
            <a:xfrm>
              <a:off x="2706825" y="1804225"/>
              <a:ext cx="158375" cy="68400"/>
            </a:xfrm>
            <a:custGeom>
              <a:avLst/>
              <a:gdLst/>
              <a:ahLst/>
              <a:cxnLst/>
              <a:rect l="l" t="t" r="r" b="b"/>
              <a:pathLst>
                <a:path w="6335" h="2736" extrusionOk="0">
                  <a:moveTo>
                    <a:pt x="4869" y="0"/>
                  </a:moveTo>
                  <a:cubicBezTo>
                    <a:pt x="3613" y="0"/>
                    <a:pt x="2450" y="396"/>
                    <a:pt x="1194" y="768"/>
                  </a:cubicBezTo>
                  <a:cubicBezTo>
                    <a:pt x="1" y="1143"/>
                    <a:pt x="465" y="2736"/>
                    <a:pt x="1591" y="2736"/>
                  </a:cubicBezTo>
                  <a:cubicBezTo>
                    <a:pt x="1650" y="2736"/>
                    <a:pt x="1712" y="2731"/>
                    <a:pt x="1775" y="2722"/>
                  </a:cubicBezTo>
                  <a:cubicBezTo>
                    <a:pt x="3031" y="2513"/>
                    <a:pt x="4195" y="2420"/>
                    <a:pt x="5358" y="1838"/>
                  </a:cubicBezTo>
                  <a:cubicBezTo>
                    <a:pt x="6335" y="1466"/>
                    <a:pt x="5846" y="0"/>
                    <a:pt x="486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8" name="Google Shape;1518;p22"/>
            <p:cNvSpPr/>
            <p:nvPr/>
          </p:nvSpPr>
          <p:spPr>
            <a:xfrm>
              <a:off x="2741300" y="1735625"/>
              <a:ext cx="63425" cy="48925"/>
            </a:xfrm>
            <a:custGeom>
              <a:avLst/>
              <a:gdLst/>
              <a:ahLst/>
              <a:cxnLst/>
              <a:rect l="l" t="t" r="r" b="b"/>
              <a:pathLst>
                <a:path w="2537" h="1957" extrusionOk="0">
                  <a:moveTo>
                    <a:pt x="1614" y="0"/>
                  </a:moveTo>
                  <a:cubicBezTo>
                    <a:pt x="1561" y="0"/>
                    <a:pt x="1511" y="7"/>
                    <a:pt x="1466" y="22"/>
                  </a:cubicBezTo>
                  <a:cubicBezTo>
                    <a:pt x="1164" y="139"/>
                    <a:pt x="885" y="232"/>
                    <a:pt x="675" y="325"/>
                  </a:cubicBezTo>
                  <a:cubicBezTo>
                    <a:pt x="489" y="418"/>
                    <a:pt x="303" y="511"/>
                    <a:pt x="210" y="720"/>
                  </a:cubicBezTo>
                  <a:cubicBezTo>
                    <a:pt x="1" y="906"/>
                    <a:pt x="1" y="1186"/>
                    <a:pt x="94" y="1488"/>
                  </a:cubicBezTo>
                  <a:cubicBezTo>
                    <a:pt x="248" y="1778"/>
                    <a:pt x="602" y="1956"/>
                    <a:pt x="927" y="1956"/>
                  </a:cubicBezTo>
                  <a:cubicBezTo>
                    <a:pt x="1045" y="1956"/>
                    <a:pt x="1158" y="1933"/>
                    <a:pt x="1257" y="1883"/>
                  </a:cubicBezTo>
                  <a:cubicBezTo>
                    <a:pt x="1559" y="1674"/>
                    <a:pt x="1745" y="1581"/>
                    <a:pt x="2048" y="1488"/>
                  </a:cubicBezTo>
                  <a:cubicBezTo>
                    <a:pt x="2420" y="1302"/>
                    <a:pt x="2536" y="813"/>
                    <a:pt x="2327" y="511"/>
                  </a:cubicBezTo>
                  <a:cubicBezTo>
                    <a:pt x="2249" y="198"/>
                    <a:pt x="1891" y="0"/>
                    <a:pt x="161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9" name="Google Shape;1519;p22"/>
            <p:cNvSpPr/>
            <p:nvPr/>
          </p:nvSpPr>
          <p:spPr>
            <a:xfrm>
              <a:off x="2533100" y="1876325"/>
              <a:ext cx="75050" cy="59800"/>
            </a:xfrm>
            <a:custGeom>
              <a:avLst/>
              <a:gdLst/>
              <a:ahLst/>
              <a:cxnLst/>
              <a:rect l="l" t="t" r="r" b="b"/>
              <a:pathLst>
                <a:path w="3002" h="2392" extrusionOk="0">
                  <a:moveTo>
                    <a:pt x="2096" y="0"/>
                  </a:moveTo>
                  <a:cubicBezTo>
                    <a:pt x="2040" y="0"/>
                    <a:pt x="1984" y="8"/>
                    <a:pt x="1931" y="24"/>
                  </a:cubicBezTo>
                  <a:cubicBezTo>
                    <a:pt x="1443" y="210"/>
                    <a:pt x="1070" y="513"/>
                    <a:pt x="582" y="792"/>
                  </a:cubicBezTo>
                  <a:cubicBezTo>
                    <a:pt x="186" y="1094"/>
                    <a:pt x="0" y="1583"/>
                    <a:pt x="279" y="1955"/>
                  </a:cubicBezTo>
                  <a:cubicBezTo>
                    <a:pt x="420" y="2220"/>
                    <a:pt x="727" y="2391"/>
                    <a:pt x="1027" y="2391"/>
                  </a:cubicBezTo>
                  <a:cubicBezTo>
                    <a:pt x="1174" y="2391"/>
                    <a:pt x="1320" y="2350"/>
                    <a:pt x="1443" y="2258"/>
                  </a:cubicBezTo>
                  <a:cubicBezTo>
                    <a:pt x="1838" y="1955"/>
                    <a:pt x="2327" y="1676"/>
                    <a:pt x="2722" y="1373"/>
                  </a:cubicBezTo>
                  <a:cubicBezTo>
                    <a:pt x="2908" y="1094"/>
                    <a:pt x="3001" y="699"/>
                    <a:pt x="2815" y="420"/>
                  </a:cubicBezTo>
                  <a:cubicBezTo>
                    <a:pt x="2643" y="170"/>
                    <a:pt x="2359" y="0"/>
                    <a:pt x="209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0" name="Google Shape;1520;p22"/>
            <p:cNvSpPr/>
            <p:nvPr/>
          </p:nvSpPr>
          <p:spPr>
            <a:xfrm>
              <a:off x="2540075" y="1968275"/>
              <a:ext cx="46550" cy="83725"/>
            </a:xfrm>
            <a:custGeom>
              <a:avLst/>
              <a:gdLst/>
              <a:ahLst/>
              <a:cxnLst/>
              <a:rect l="l" t="t" r="r" b="b"/>
              <a:pathLst>
                <a:path w="1862" h="3349" extrusionOk="0">
                  <a:moveTo>
                    <a:pt x="1096" y="0"/>
                  </a:moveTo>
                  <a:cubicBezTo>
                    <a:pt x="769" y="0"/>
                    <a:pt x="474" y="211"/>
                    <a:pt x="396" y="603"/>
                  </a:cubicBezTo>
                  <a:cubicBezTo>
                    <a:pt x="210" y="1185"/>
                    <a:pt x="117" y="1767"/>
                    <a:pt x="0" y="2465"/>
                  </a:cubicBezTo>
                  <a:cubicBezTo>
                    <a:pt x="0" y="2837"/>
                    <a:pt x="117" y="3232"/>
                    <a:pt x="489" y="3325"/>
                  </a:cubicBezTo>
                  <a:cubicBezTo>
                    <a:pt x="556" y="3341"/>
                    <a:pt x="624" y="3349"/>
                    <a:pt x="689" y="3349"/>
                  </a:cubicBezTo>
                  <a:cubicBezTo>
                    <a:pt x="1010" y="3349"/>
                    <a:pt x="1296" y="3165"/>
                    <a:pt x="1373" y="2837"/>
                  </a:cubicBezTo>
                  <a:cubicBezTo>
                    <a:pt x="1559" y="2162"/>
                    <a:pt x="1745" y="1581"/>
                    <a:pt x="1861" y="999"/>
                  </a:cubicBezTo>
                  <a:cubicBezTo>
                    <a:pt x="1861" y="603"/>
                    <a:pt x="1745" y="138"/>
                    <a:pt x="1280" y="22"/>
                  </a:cubicBezTo>
                  <a:cubicBezTo>
                    <a:pt x="1218" y="7"/>
                    <a:pt x="1157" y="0"/>
                    <a:pt x="109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1" name="Google Shape;1521;p22"/>
            <p:cNvSpPr/>
            <p:nvPr/>
          </p:nvSpPr>
          <p:spPr>
            <a:xfrm>
              <a:off x="2652450" y="1932650"/>
              <a:ext cx="91200" cy="63375"/>
            </a:xfrm>
            <a:custGeom>
              <a:avLst/>
              <a:gdLst/>
              <a:ahLst/>
              <a:cxnLst/>
              <a:rect l="l" t="t" r="r" b="b"/>
              <a:pathLst>
                <a:path w="3648" h="2535" extrusionOk="0">
                  <a:moveTo>
                    <a:pt x="2904" y="1"/>
                  </a:moveTo>
                  <a:cubicBezTo>
                    <a:pt x="2802" y="1"/>
                    <a:pt x="2700" y="32"/>
                    <a:pt x="2601" y="98"/>
                  </a:cubicBezTo>
                  <a:cubicBezTo>
                    <a:pt x="1903" y="400"/>
                    <a:pt x="1228" y="772"/>
                    <a:pt x="647" y="1168"/>
                  </a:cubicBezTo>
                  <a:cubicBezTo>
                    <a:pt x="0" y="1579"/>
                    <a:pt x="376" y="2535"/>
                    <a:pt x="1039" y="2535"/>
                  </a:cubicBezTo>
                  <a:cubicBezTo>
                    <a:pt x="1164" y="2535"/>
                    <a:pt x="1298" y="2501"/>
                    <a:pt x="1438" y="2424"/>
                  </a:cubicBezTo>
                  <a:cubicBezTo>
                    <a:pt x="2112" y="2028"/>
                    <a:pt x="2787" y="1656"/>
                    <a:pt x="3369" y="1168"/>
                  </a:cubicBezTo>
                  <a:cubicBezTo>
                    <a:pt x="3648" y="982"/>
                    <a:pt x="3648" y="493"/>
                    <a:pt x="3462" y="284"/>
                  </a:cubicBezTo>
                  <a:cubicBezTo>
                    <a:pt x="3281" y="103"/>
                    <a:pt x="3091" y="1"/>
                    <a:pt x="290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2" name="Google Shape;1522;p22"/>
            <p:cNvSpPr/>
            <p:nvPr/>
          </p:nvSpPr>
          <p:spPr>
            <a:xfrm>
              <a:off x="2833775" y="1862025"/>
              <a:ext cx="131750" cy="60875"/>
            </a:xfrm>
            <a:custGeom>
              <a:avLst/>
              <a:gdLst/>
              <a:ahLst/>
              <a:cxnLst/>
              <a:rect l="l" t="t" r="r" b="b"/>
              <a:pathLst>
                <a:path w="5270" h="2435" extrusionOk="0">
                  <a:moveTo>
                    <a:pt x="3847" y="1"/>
                  </a:moveTo>
                  <a:cubicBezTo>
                    <a:pt x="3792" y="1"/>
                    <a:pt x="3735" y="5"/>
                    <a:pt x="3676" y="15"/>
                  </a:cubicBezTo>
                  <a:cubicBezTo>
                    <a:pt x="2606" y="317"/>
                    <a:pt x="1536" y="689"/>
                    <a:pt x="582" y="1178"/>
                  </a:cubicBezTo>
                  <a:cubicBezTo>
                    <a:pt x="1" y="1480"/>
                    <a:pt x="280" y="2434"/>
                    <a:pt x="954" y="2434"/>
                  </a:cubicBezTo>
                  <a:cubicBezTo>
                    <a:pt x="2025" y="2341"/>
                    <a:pt x="3095" y="2155"/>
                    <a:pt x="4165" y="1852"/>
                  </a:cubicBezTo>
                  <a:cubicBezTo>
                    <a:pt x="5269" y="1587"/>
                    <a:pt x="4885" y="1"/>
                    <a:pt x="3847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3" name="Google Shape;1523;p22"/>
            <p:cNvSpPr/>
            <p:nvPr/>
          </p:nvSpPr>
          <p:spPr>
            <a:xfrm>
              <a:off x="3303700" y="1632075"/>
              <a:ext cx="39000" cy="63400"/>
            </a:xfrm>
            <a:custGeom>
              <a:avLst/>
              <a:gdLst/>
              <a:ahLst/>
              <a:cxnLst/>
              <a:rect l="l" t="t" r="r" b="b"/>
              <a:pathLst>
                <a:path w="1560" h="2536" extrusionOk="0">
                  <a:moveTo>
                    <a:pt x="769" y="0"/>
                  </a:moveTo>
                  <a:cubicBezTo>
                    <a:pt x="396" y="0"/>
                    <a:pt x="187" y="303"/>
                    <a:pt x="94" y="675"/>
                  </a:cubicBezTo>
                  <a:cubicBezTo>
                    <a:pt x="94" y="884"/>
                    <a:pt x="1" y="1163"/>
                    <a:pt x="1" y="1373"/>
                  </a:cubicBezTo>
                  <a:cubicBezTo>
                    <a:pt x="1" y="1559"/>
                    <a:pt x="94" y="1838"/>
                    <a:pt x="94" y="2047"/>
                  </a:cubicBezTo>
                  <a:cubicBezTo>
                    <a:pt x="187" y="2327"/>
                    <a:pt x="582" y="2536"/>
                    <a:pt x="769" y="2536"/>
                  </a:cubicBezTo>
                  <a:cubicBezTo>
                    <a:pt x="1071" y="2536"/>
                    <a:pt x="1443" y="2327"/>
                    <a:pt x="1443" y="2047"/>
                  </a:cubicBezTo>
                  <a:cubicBezTo>
                    <a:pt x="1559" y="1838"/>
                    <a:pt x="1559" y="1559"/>
                    <a:pt x="1559" y="1373"/>
                  </a:cubicBezTo>
                  <a:lnTo>
                    <a:pt x="1559" y="675"/>
                  </a:lnTo>
                  <a:cubicBezTo>
                    <a:pt x="1443" y="396"/>
                    <a:pt x="1257" y="0"/>
                    <a:pt x="76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4" name="Google Shape;1524;p22"/>
            <p:cNvSpPr/>
            <p:nvPr/>
          </p:nvSpPr>
          <p:spPr>
            <a:xfrm>
              <a:off x="3322900" y="1424900"/>
              <a:ext cx="58175" cy="131875"/>
            </a:xfrm>
            <a:custGeom>
              <a:avLst/>
              <a:gdLst/>
              <a:ahLst/>
              <a:cxnLst/>
              <a:rect l="l" t="t" r="r" b="b"/>
              <a:pathLst>
                <a:path w="2327" h="5275" extrusionOk="0">
                  <a:moveTo>
                    <a:pt x="1201" y="0"/>
                  </a:moveTo>
                  <a:cubicBezTo>
                    <a:pt x="953" y="0"/>
                    <a:pt x="710" y="109"/>
                    <a:pt x="582" y="354"/>
                  </a:cubicBezTo>
                  <a:cubicBezTo>
                    <a:pt x="1" y="1703"/>
                    <a:pt x="94" y="3146"/>
                    <a:pt x="94" y="4518"/>
                  </a:cubicBezTo>
                  <a:cubicBezTo>
                    <a:pt x="94" y="4997"/>
                    <a:pt x="489" y="5274"/>
                    <a:pt x="872" y="5274"/>
                  </a:cubicBezTo>
                  <a:cubicBezTo>
                    <a:pt x="1178" y="5274"/>
                    <a:pt x="1477" y="5097"/>
                    <a:pt x="1559" y="4704"/>
                  </a:cubicBezTo>
                  <a:cubicBezTo>
                    <a:pt x="1955" y="3355"/>
                    <a:pt x="2327" y="1890"/>
                    <a:pt x="1955" y="540"/>
                  </a:cubicBezTo>
                  <a:cubicBezTo>
                    <a:pt x="1887" y="204"/>
                    <a:pt x="1540" y="0"/>
                    <a:pt x="120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5" name="Google Shape;1525;p22"/>
            <p:cNvSpPr/>
            <p:nvPr/>
          </p:nvSpPr>
          <p:spPr>
            <a:xfrm>
              <a:off x="3370950" y="1270275"/>
              <a:ext cx="99850" cy="114875"/>
            </a:xfrm>
            <a:custGeom>
              <a:avLst/>
              <a:gdLst/>
              <a:ahLst/>
              <a:cxnLst/>
              <a:rect l="l" t="t" r="r" b="b"/>
              <a:pathLst>
                <a:path w="3994" h="4595" extrusionOk="0">
                  <a:moveTo>
                    <a:pt x="2843" y="0"/>
                  </a:moveTo>
                  <a:cubicBezTo>
                    <a:pt x="2623" y="0"/>
                    <a:pt x="2405" y="72"/>
                    <a:pt x="2243" y="235"/>
                  </a:cubicBezTo>
                  <a:cubicBezTo>
                    <a:pt x="1289" y="1188"/>
                    <a:pt x="707" y="2352"/>
                    <a:pt x="219" y="3631"/>
                  </a:cubicBezTo>
                  <a:cubicBezTo>
                    <a:pt x="0" y="4186"/>
                    <a:pt x="498" y="4595"/>
                    <a:pt x="976" y="4595"/>
                  </a:cubicBezTo>
                  <a:cubicBezTo>
                    <a:pt x="1159" y="4595"/>
                    <a:pt x="1339" y="4534"/>
                    <a:pt x="1475" y="4399"/>
                  </a:cubicBezTo>
                  <a:cubicBezTo>
                    <a:pt x="2452" y="3422"/>
                    <a:pt x="3220" y="2352"/>
                    <a:pt x="3708" y="1095"/>
                  </a:cubicBezTo>
                  <a:cubicBezTo>
                    <a:pt x="3993" y="475"/>
                    <a:pt x="3409" y="0"/>
                    <a:pt x="284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6" name="Google Shape;1526;p22"/>
            <p:cNvSpPr/>
            <p:nvPr/>
          </p:nvSpPr>
          <p:spPr>
            <a:xfrm>
              <a:off x="3475850" y="1219725"/>
              <a:ext cx="123325" cy="56425"/>
            </a:xfrm>
            <a:custGeom>
              <a:avLst/>
              <a:gdLst/>
              <a:ahLst/>
              <a:cxnLst/>
              <a:rect l="l" t="t" r="r" b="b"/>
              <a:pathLst>
                <a:path w="4933" h="2257" extrusionOk="0">
                  <a:moveTo>
                    <a:pt x="2711" y="0"/>
                  </a:moveTo>
                  <a:cubicBezTo>
                    <a:pt x="2298" y="0"/>
                    <a:pt x="1885" y="23"/>
                    <a:pt x="1443" y="23"/>
                  </a:cubicBezTo>
                  <a:cubicBezTo>
                    <a:pt x="1" y="23"/>
                    <a:pt x="1" y="2164"/>
                    <a:pt x="1443" y="2257"/>
                  </a:cubicBezTo>
                  <a:cubicBezTo>
                    <a:pt x="2327" y="2257"/>
                    <a:pt x="3095" y="2257"/>
                    <a:pt x="3979" y="2047"/>
                  </a:cubicBezTo>
                  <a:cubicBezTo>
                    <a:pt x="4933" y="1954"/>
                    <a:pt x="4933" y="302"/>
                    <a:pt x="3979" y="116"/>
                  </a:cubicBezTo>
                  <a:cubicBezTo>
                    <a:pt x="3537" y="23"/>
                    <a:pt x="3124" y="0"/>
                    <a:pt x="271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27" name="Google Shape;1527;p22"/>
          <p:cNvGrpSpPr/>
          <p:nvPr/>
        </p:nvGrpSpPr>
        <p:grpSpPr>
          <a:xfrm flipH="1">
            <a:off x="727873" y="4386591"/>
            <a:ext cx="2263567" cy="1281440"/>
            <a:chOff x="3260100" y="4040200"/>
            <a:chExt cx="1579600" cy="893550"/>
          </a:xfrm>
        </p:grpSpPr>
        <p:sp>
          <p:nvSpPr>
            <p:cNvPr id="1528" name="Google Shape;1528;p22"/>
            <p:cNvSpPr/>
            <p:nvPr/>
          </p:nvSpPr>
          <p:spPr>
            <a:xfrm>
              <a:off x="3766650" y="4800800"/>
              <a:ext cx="93575" cy="132950"/>
            </a:xfrm>
            <a:custGeom>
              <a:avLst/>
              <a:gdLst/>
              <a:ahLst/>
              <a:cxnLst/>
              <a:rect l="l" t="t" r="r" b="b"/>
              <a:pathLst>
                <a:path w="3743" h="5318" extrusionOk="0">
                  <a:moveTo>
                    <a:pt x="1308" y="0"/>
                  </a:moveTo>
                  <a:cubicBezTo>
                    <a:pt x="951" y="0"/>
                    <a:pt x="610" y="212"/>
                    <a:pt x="489" y="714"/>
                  </a:cubicBezTo>
                  <a:cubicBezTo>
                    <a:pt x="1" y="2458"/>
                    <a:pt x="1164" y="4785"/>
                    <a:pt x="3002" y="5273"/>
                  </a:cubicBezTo>
                  <a:cubicBezTo>
                    <a:pt x="3059" y="5304"/>
                    <a:pt x="3116" y="5318"/>
                    <a:pt x="3171" y="5318"/>
                  </a:cubicBezTo>
                  <a:cubicBezTo>
                    <a:pt x="3494" y="5318"/>
                    <a:pt x="3743" y="4844"/>
                    <a:pt x="3583" y="4506"/>
                  </a:cubicBezTo>
                  <a:cubicBezTo>
                    <a:pt x="3281" y="4017"/>
                    <a:pt x="2909" y="3436"/>
                    <a:pt x="2699" y="2854"/>
                  </a:cubicBezTo>
                  <a:cubicBezTo>
                    <a:pt x="2513" y="2179"/>
                    <a:pt x="2420" y="1598"/>
                    <a:pt x="2327" y="923"/>
                  </a:cubicBezTo>
                  <a:cubicBezTo>
                    <a:pt x="2274" y="368"/>
                    <a:pt x="1778" y="0"/>
                    <a:pt x="130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Google Shape;1529;p22"/>
            <p:cNvSpPr/>
            <p:nvPr/>
          </p:nvSpPr>
          <p:spPr>
            <a:xfrm>
              <a:off x="3754450" y="4603725"/>
              <a:ext cx="70400" cy="96800"/>
            </a:xfrm>
            <a:custGeom>
              <a:avLst/>
              <a:gdLst/>
              <a:ahLst/>
              <a:cxnLst/>
              <a:rect l="l" t="t" r="r" b="b"/>
              <a:pathLst>
                <a:path w="2816" h="3872" extrusionOk="0">
                  <a:moveTo>
                    <a:pt x="1615" y="1"/>
                  </a:moveTo>
                  <a:cubicBezTo>
                    <a:pt x="1383" y="1"/>
                    <a:pt x="1151" y="86"/>
                    <a:pt x="977" y="268"/>
                  </a:cubicBezTo>
                  <a:cubicBezTo>
                    <a:pt x="186" y="943"/>
                    <a:pt x="0" y="2315"/>
                    <a:pt x="186" y="3362"/>
                  </a:cubicBezTo>
                  <a:cubicBezTo>
                    <a:pt x="320" y="3674"/>
                    <a:pt x="643" y="3872"/>
                    <a:pt x="956" y="3872"/>
                  </a:cubicBezTo>
                  <a:cubicBezTo>
                    <a:pt x="1133" y="3872"/>
                    <a:pt x="1308" y="3808"/>
                    <a:pt x="1443" y="3665"/>
                  </a:cubicBezTo>
                  <a:cubicBezTo>
                    <a:pt x="2234" y="2897"/>
                    <a:pt x="2815" y="1734"/>
                    <a:pt x="2513" y="664"/>
                  </a:cubicBezTo>
                  <a:cubicBezTo>
                    <a:pt x="2396" y="241"/>
                    <a:pt x="2005" y="1"/>
                    <a:pt x="161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0" name="Google Shape;1530;p22"/>
            <p:cNvSpPr/>
            <p:nvPr/>
          </p:nvSpPr>
          <p:spPr>
            <a:xfrm>
              <a:off x="3802075" y="4390150"/>
              <a:ext cx="96350" cy="123825"/>
            </a:xfrm>
            <a:custGeom>
              <a:avLst/>
              <a:gdLst/>
              <a:ahLst/>
              <a:cxnLst/>
              <a:rect l="l" t="t" r="r" b="b"/>
              <a:pathLst>
                <a:path w="3854" h="4953" extrusionOk="0">
                  <a:moveTo>
                    <a:pt x="2798" y="1"/>
                  </a:moveTo>
                  <a:cubicBezTo>
                    <a:pt x="2547" y="1"/>
                    <a:pt x="2282" y="116"/>
                    <a:pt x="2073" y="390"/>
                  </a:cubicBezTo>
                  <a:cubicBezTo>
                    <a:pt x="1399" y="1437"/>
                    <a:pt x="817" y="2600"/>
                    <a:pt x="329" y="3879"/>
                  </a:cubicBezTo>
                  <a:cubicBezTo>
                    <a:pt x="0" y="4458"/>
                    <a:pt x="461" y="4953"/>
                    <a:pt x="946" y="4953"/>
                  </a:cubicBezTo>
                  <a:cubicBezTo>
                    <a:pt x="1183" y="4953"/>
                    <a:pt x="1425" y="4836"/>
                    <a:pt x="1585" y="4554"/>
                  </a:cubicBezTo>
                  <a:cubicBezTo>
                    <a:pt x="2260" y="3484"/>
                    <a:pt x="3027" y="2414"/>
                    <a:pt x="3516" y="1250"/>
                  </a:cubicBezTo>
                  <a:cubicBezTo>
                    <a:pt x="3853" y="576"/>
                    <a:pt x="3358" y="1"/>
                    <a:pt x="2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1" name="Google Shape;1531;p22"/>
            <p:cNvSpPr/>
            <p:nvPr/>
          </p:nvSpPr>
          <p:spPr>
            <a:xfrm>
              <a:off x="3901125" y="4239675"/>
              <a:ext cx="104300" cy="68425"/>
            </a:xfrm>
            <a:custGeom>
              <a:avLst/>
              <a:gdLst/>
              <a:ahLst/>
              <a:cxnLst/>
              <a:rect l="l" t="t" r="r" b="b"/>
              <a:pathLst>
                <a:path w="4172" h="2737" extrusionOk="0">
                  <a:moveTo>
                    <a:pt x="2917" y="1"/>
                  </a:moveTo>
                  <a:cubicBezTo>
                    <a:pt x="2867" y="1"/>
                    <a:pt x="2816" y="4"/>
                    <a:pt x="2764" y="11"/>
                  </a:cubicBezTo>
                  <a:cubicBezTo>
                    <a:pt x="1880" y="197"/>
                    <a:pt x="1206" y="779"/>
                    <a:pt x="531" y="1360"/>
                  </a:cubicBezTo>
                  <a:cubicBezTo>
                    <a:pt x="0" y="1806"/>
                    <a:pt x="516" y="2737"/>
                    <a:pt x="1123" y="2737"/>
                  </a:cubicBezTo>
                  <a:cubicBezTo>
                    <a:pt x="1181" y="2737"/>
                    <a:pt x="1240" y="2728"/>
                    <a:pt x="1299" y="2710"/>
                  </a:cubicBezTo>
                  <a:cubicBezTo>
                    <a:pt x="2183" y="2431"/>
                    <a:pt x="3043" y="2128"/>
                    <a:pt x="3625" y="1453"/>
                  </a:cubicBezTo>
                  <a:cubicBezTo>
                    <a:pt x="4171" y="820"/>
                    <a:pt x="3691" y="1"/>
                    <a:pt x="2917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Google Shape;1532;p22"/>
            <p:cNvSpPr/>
            <p:nvPr/>
          </p:nvSpPr>
          <p:spPr>
            <a:xfrm>
              <a:off x="4085650" y="4070600"/>
              <a:ext cx="128875" cy="112175"/>
            </a:xfrm>
            <a:custGeom>
              <a:avLst/>
              <a:gdLst/>
              <a:ahLst/>
              <a:cxnLst/>
              <a:rect l="l" t="t" r="r" b="b"/>
              <a:pathLst>
                <a:path w="5155" h="4487" extrusionOk="0">
                  <a:moveTo>
                    <a:pt x="3913" y="1"/>
                  </a:moveTo>
                  <a:cubicBezTo>
                    <a:pt x="3751" y="1"/>
                    <a:pt x="3586" y="51"/>
                    <a:pt x="3432" y="167"/>
                  </a:cubicBezTo>
                  <a:cubicBezTo>
                    <a:pt x="2362" y="958"/>
                    <a:pt x="1571" y="1912"/>
                    <a:pt x="618" y="2889"/>
                  </a:cubicBezTo>
                  <a:cubicBezTo>
                    <a:pt x="1" y="3560"/>
                    <a:pt x="643" y="4486"/>
                    <a:pt x="1364" y="4486"/>
                  </a:cubicBezTo>
                  <a:cubicBezTo>
                    <a:pt x="1568" y="4486"/>
                    <a:pt x="1777" y="4412"/>
                    <a:pt x="1967" y="4238"/>
                  </a:cubicBezTo>
                  <a:cubicBezTo>
                    <a:pt x="2944" y="3378"/>
                    <a:pt x="4014" y="2494"/>
                    <a:pt x="4689" y="1423"/>
                  </a:cubicBezTo>
                  <a:cubicBezTo>
                    <a:pt x="5154" y="809"/>
                    <a:pt x="4562" y="1"/>
                    <a:pt x="391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Google Shape;1533;p22"/>
            <p:cNvSpPr/>
            <p:nvPr/>
          </p:nvSpPr>
          <p:spPr>
            <a:xfrm>
              <a:off x="3621250" y="4817475"/>
              <a:ext cx="65925" cy="100450"/>
            </a:xfrm>
            <a:custGeom>
              <a:avLst/>
              <a:gdLst/>
              <a:ahLst/>
              <a:cxnLst/>
              <a:rect l="l" t="t" r="r" b="b"/>
              <a:pathLst>
                <a:path w="2637" h="4018" extrusionOk="0">
                  <a:moveTo>
                    <a:pt x="798" y="1"/>
                  </a:moveTo>
                  <a:cubicBezTo>
                    <a:pt x="438" y="1"/>
                    <a:pt x="1" y="297"/>
                    <a:pt x="1" y="628"/>
                  </a:cubicBezTo>
                  <a:cubicBezTo>
                    <a:pt x="94" y="1210"/>
                    <a:pt x="280" y="1698"/>
                    <a:pt x="489" y="2187"/>
                  </a:cubicBezTo>
                  <a:cubicBezTo>
                    <a:pt x="676" y="2675"/>
                    <a:pt x="955" y="3164"/>
                    <a:pt x="1257" y="3653"/>
                  </a:cubicBezTo>
                  <a:cubicBezTo>
                    <a:pt x="1351" y="3912"/>
                    <a:pt x="1546" y="4017"/>
                    <a:pt x="1756" y="4017"/>
                  </a:cubicBezTo>
                  <a:cubicBezTo>
                    <a:pt x="2168" y="4017"/>
                    <a:pt x="2637" y="3611"/>
                    <a:pt x="2513" y="3164"/>
                  </a:cubicBezTo>
                  <a:cubicBezTo>
                    <a:pt x="2327" y="2582"/>
                    <a:pt x="2234" y="2094"/>
                    <a:pt x="2025" y="1605"/>
                  </a:cubicBezTo>
                  <a:cubicBezTo>
                    <a:pt x="1839" y="1024"/>
                    <a:pt x="1536" y="628"/>
                    <a:pt x="1164" y="163"/>
                  </a:cubicBezTo>
                  <a:cubicBezTo>
                    <a:pt x="1077" y="49"/>
                    <a:pt x="944" y="1"/>
                    <a:pt x="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Google Shape;1534;p22"/>
            <p:cNvSpPr/>
            <p:nvPr/>
          </p:nvSpPr>
          <p:spPr>
            <a:xfrm>
              <a:off x="3611375" y="4619725"/>
              <a:ext cx="48300" cy="83400"/>
            </a:xfrm>
            <a:custGeom>
              <a:avLst/>
              <a:gdLst/>
              <a:ahLst/>
              <a:cxnLst/>
              <a:rect l="l" t="t" r="r" b="b"/>
              <a:pathLst>
                <a:path w="1932" h="3336" extrusionOk="0">
                  <a:moveTo>
                    <a:pt x="1159" y="0"/>
                  </a:moveTo>
                  <a:cubicBezTo>
                    <a:pt x="852" y="0"/>
                    <a:pt x="566" y="184"/>
                    <a:pt x="489" y="512"/>
                  </a:cubicBezTo>
                  <a:cubicBezTo>
                    <a:pt x="303" y="1094"/>
                    <a:pt x="187" y="1768"/>
                    <a:pt x="93" y="2350"/>
                  </a:cubicBezTo>
                  <a:cubicBezTo>
                    <a:pt x="0" y="2722"/>
                    <a:pt x="187" y="3211"/>
                    <a:pt x="582" y="3304"/>
                  </a:cubicBezTo>
                  <a:cubicBezTo>
                    <a:pt x="654" y="3325"/>
                    <a:pt x="728" y="3335"/>
                    <a:pt x="803" y="3335"/>
                  </a:cubicBezTo>
                  <a:cubicBezTo>
                    <a:pt x="1141" y="3335"/>
                    <a:pt x="1483" y="3122"/>
                    <a:pt x="1559" y="2722"/>
                  </a:cubicBezTo>
                  <a:cubicBezTo>
                    <a:pt x="1652" y="2141"/>
                    <a:pt x="1838" y="1559"/>
                    <a:pt x="1931" y="884"/>
                  </a:cubicBezTo>
                  <a:cubicBezTo>
                    <a:pt x="1931" y="512"/>
                    <a:pt x="1838" y="117"/>
                    <a:pt x="1350" y="24"/>
                  </a:cubicBezTo>
                  <a:cubicBezTo>
                    <a:pt x="1286" y="8"/>
                    <a:pt x="1222" y="0"/>
                    <a:pt x="115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22"/>
            <p:cNvSpPr/>
            <p:nvPr/>
          </p:nvSpPr>
          <p:spPr>
            <a:xfrm>
              <a:off x="3662550" y="4400075"/>
              <a:ext cx="65175" cy="78025"/>
            </a:xfrm>
            <a:custGeom>
              <a:avLst/>
              <a:gdLst/>
              <a:ahLst/>
              <a:cxnLst/>
              <a:rect l="l" t="t" r="r" b="b"/>
              <a:pathLst>
                <a:path w="2607" h="3121" extrusionOk="0">
                  <a:moveTo>
                    <a:pt x="1679" y="1"/>
                  </a:moveTo>
                  <a:cubicBezTo>
                    <a:pt x="1386" y="1"/>
                    <a:pt x="1104" y="165"/>
                    <a:pt x="954" y="365"/>
                  </a:cubicBezTo>
                  <a:cubicBezTo>
                    <a:pt x="768" y="667"/>
                    <a:pt x="582" y="853"/>
                    <a:pt x="466" y="1156"/>
                  </a:cubicBezTo>
                  <a:cubicBezTo>
                    <a:pt x="280" y="1435"/>
                    <a:pt x="280" y="1831"/>
                    <a:pt x="94" y="2110"/>
                  </a:cubicBezTo>
                  <a:cubicBezTo>
                    <a:pt x="1" y="2505"/>
                    <a:pt x="280" y="2901"/>
                    <a:pt x="582" y="3087"/>
                  </a:cubicBezTo>
                  <a:cubicBezTo>
                    <a:pt x="669" y="3108"/>
                    <a:pt x="757" y="3120"/>
                    <a:pt x="844" y="3120"/>
                  </a:cubicBezTo>
                  <a:cubicBezTo>
                    <a:pt x="1132" y="3120"/>
                    <a:pt x="1415" y="2995"/>
                    <a:pt x="1629" y="2691"/>
                  </a:cubicBezTo>
                  <a:cubicBezTo>
                    <a:pt x="1838" y="2505"/>
                    <a:pt x="2025" y="2203"/>
                    <a:pt x="2118" y="2017"/>
                  </a:cubicBezTo>
                  <a:cubicBezTo>
                    <a:pt x="2211" y="1737"/>
                    <a:pt x="2420" y="1342"/>
                    <a:pt x="2513" y="1040"/>
                  </a:cubicBezTo>
                  <a:cubicBezTo>
                    <a:pt x="2606" y="667"/>
                    <a:pt x="2327" y="179"/>
                    <a:pt x="2025" y="86"/>
                  </a:cubicBezTo>
                  <a:cubicBezTo>
                    <a:pt x="1912" y="26"/>
                    <a:pt x="1795" y="1"/>
                    <a:pt x="167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22"/>
            <p:cNvSpPr/>
            <p:nvPr/>
          </p:nvSpPr>
          <p:spPr>
            <a:xfrm>
              <a:off x="3759100" y="4243100"/>
              <a:ext cx="107025" cy="69800"/>
            </a:xfrm>
            <a:custGeom>
              <a:avLst/>
              <a:gdLst/>
              <a:ahLst/>
              <a:cxnLst/>
              <a:rect l="l" t="t" r="r" b="b"/>
              <a:pathLst>
                <a:path w="4281" h="2792" extrusionOk="0">
                  <a:moveTo>
                    <a:pt x="2603" y="0"/>
                  </a:moveTo>
                  <a:cubicBezTo>
                    <a:pt x="2025" y="0"/>
                    <a:pt x="1501" y="221"/>
                    <a:pt x="978" y="456"/>
                  </a:cubicBezTo>
                  <a:cubicBezTo>
                    <a:pt x="396" y="642"/>
                    <a:pt x="0" y="1130"/>
                    <a:pt x="93" y="1712"/>
                  </a:cubicBezTo>
                  <a:cubicBezTo>
                    <a:pt x="201" y="2252"/>
                    <a:pt x="610" y="2792"/>
                    <a:pt x="1134" y="2792"/>
                  </a:cubicBezTo>
                  <a:cubicBezTo>
                    <a:pt x="1174" y="2792"/>
                    <a:pt x="1215" y="2789"/>
                    <a:pt x="1257" y="2782"/>
                  </a:cubicBezTo>
                  <a:cubicBezTo>
                    <a:pt x="2141" y="2666"/>
                    <a:pt x="2908" y="2666"/>
                    <a:pt x="3583" y="2084"/>
                  </a:cubicBezTo>
                  <a:cubicBezTo>
                    <a:pt x="4281" y="1503"/>
                    <a:pt x="3979" y="246"/>
                    <a:pt x="3118" y="60"/>
                  </a:cubicBezTo>
                  <a:cubicBezTo>
                    <a:pt x="2941" y="19"/>
                    <a:pt x="2770" y="0"/>
                    <a:pt x="260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22"/>
            <p:cNvSpPr/>
            <p:nvPr/>
          </p:nvSpPr>
          <p:spPr>
            <a:xfrm>
              <a:off x="3926600" y="4103425"/>
              <a:ext cx="79700" cy="56250"/>
            </a:xfrm>
            <a:custGeom>
              <a:avLst/>
              <a:gdLst/>
              <a:ahLst/>
              <a:cxnLst/>
              <a:rect l="l" t="t" r="r" b="b"/>
              <a:pathLst>
                <a:path w="3188" h="2250" extrusionOk="0">
                  <a:moveTo>
                    <a:pt x="2375" y="0"/>
                  </a:moveTo>
                  <a:cubicBezTo>
                    <a:pt x="2328" y="0"/>
                    <a:pt x="2281" y="6"/>
                    <a:pt x="2234" y="17"/>
                  </a:cubicBezTo>
                  <a:cubicBezTo>
                    <a:pt x="1652" y="320"/>
                    <a:pt x="1071" y="506"/>
                    <a:pt x="582" y="808"/>
                  </a:cubicBezTo>
                  <a:cubicBezTo>
                    <a:pt x="187" y="994"/>
                    <a:pt x="0" y="1576"/>
                    <a:pt x="280" y="1855"/>
                  </a:cubicBezTo>
                  <a:cubicBezTo>
                    <a:pt x="420" y="2121"/>
                    <a:pt x="676" y="2250"/>
                    <a:pt x="949" y="2250"/>
                  </a:cubicBezTo>
                  <a:cubicBezTo>
                    <a:pt x="1082" y="2250"/>
                    <a:pt x="1220" y="2219"/>
                    <a:pt x="1350" y="2158"/>
                  </a:cubicBezTo>
                  <a:cubicBezTo>
                    <a:pt x="1838" y="1972"/>
                    <a:pt x="2327" y="1669"/>
                    <a:pt x="2815" y="1390"/>
                  </a:cubicBezTo>
                  <a:cubicBezTo>
                    <a:pt x="3095" y="1181"/>
                    <a:pt x="3188" y="808"/>
                    <a:pt x="3095" y="506"/>
                  </a:cubicBezTo>
                  <a:cubicBezTo>
                    <a:pt x="3013" y="262"/>
                    <a:pt x="2701" y="0"/>
                    <a:pt x="2375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Google Shape;1538;p22"/>
            <p:cNvSpPr/>
            <p:nvPr/>
          </p:nvSpPr>
          <p:spPr>
            <a:xfrm>
              <a:off x="4113825" y="4232175"/>
              <a:ext cx="122400" cy="80075"/>
            </a:xfrm>
            <a:custGeom>
              <a:avLst/>
              <a:gdLst/>
              <a:ahLst/>
              <a:cxnLst/>
              <a:rect l="l" t="t" r="r" b="b"/>
              <a:pathLst>
                <a:path w="4896" h="3203" extrusionOk="0">
                  <a:moveTo>
                    <a:pt x="4030" y="1"/>
                  </a:moveTo>
                  <a:cubicBezTo>
                    <a:pt x="3999" y="1"/>
                    <a:pt x="3967" y="3"/>
                    <a:pt x="3934" y="9"/>
                  </a:cubicBezTo>
                  <a:cubicBezTo>
                    <a:pt x="2678" y="9"/>
                    <a:pt x="1817" y="893"/>
                    <a:pt x="840" y="1567"/>
                  </a:cubicBezTo>
                  <a:cubicBezTo>
                    <a:pt x="0" y="2067"/>
                    <a:pt x="466" y="3202"/>
                    <a:pt x="1292" y="3202"/>
                  </a:cubicBezTo>
                  <a:cubicBezTo>
                    <a:pt x="1428" y="3202"/>
                    <a:pt x="1573" y="3172"/>
                    <a:pt x="1724" y="3103"/>
                  </a:cubicBezTo>
                  <a:cubicBezTo>
                    <a:pt x="2771" y="2521"/>
                    <a:pt x="3934" y="2242"/>
                    <a:pt x="4632" y="1172"/>
                  </a:cubicBezTo>
                  <a:cubicBezTo>
                    <a:pt x="4895" y="711"/>
                    <a:pt x="4558" y="1"/>
                    <a:pt x="4030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Google Shape;1539;p22"/>
            <p:cNvSpPr/>
            <p:nvPr/>
          </p:nvSpPr>
          <p:spPr>
            <a:xfrm>
              <a:off x="4240275" y="4265700"/>
              <a:ext cx="100450" cy="71525"/>
            </a:xfrm>
            <a:custGeom>
              <a:avLst/>
              <a:gdLst/>
              <a:ahLst/>
              <a:cxnLst/>
              <a:rect l="l" t="t" r="r" b="b"/>
              <a:pathLst>
                <a:path w="4018" h="2861" extrusionOk="0">
                  <a:moveTo>
                    <a:pt x="2912" y="0"/>
                  </a:moveTo>
                  <a:cubicBezTo>
                    <a:pt x="2861" y="0"/>
                    <a:pt x="2810" y="5"/>
                    <a:pt x="2761" y="17"/>
                  </a:cubicBezTo>
                  <a:cubicBezTo>
                    <a:pt x="2272" y="226"/>
                    <a:pt x="1900" y="412"/>
                    <a:pt x="1505" y="715"/>
                  </a:cubicBezTo>
                  <a:cubicBezTo>
                    <a:pt x="1109" y="901"/>
                    <a:pt x="830" y="1180"/>
                    <a:pt x="528" y="1483"/>
                  </a:cubicBezTo>
                  <a:cubicBezTo>
                    <a:pt x="1" y="2009"/>
                    <a:pt x="429" y="2861"/>
                    <a:pt x="1102" y="2861"/>
                  </a:cubicBezTo>
                  <a:cubicBezTo>
                    <a:pt x="1172" y="2861"/>
                    <a:pt x="1244" y="2852"/>
                    <a:pt x="1319" y="2832"/>
                  </a:cubicBezTo>
                  <a:cubicBezTo>
                    <a:pt x="2086" y="2646"/>
                    <a:pt x="2761" y="2343"/>
                    <a:pt x="3436" y="1762"/>
                  </a:cubicBezTo>
                  <a:cubicBezTo>
                    <a:pt x="3831" y="1483"/>
                    <a:pt x="4017" y="1087"/>
                    <a:pt x="3831" y="599"/>
                  </a:cubicBezTo>
                  <a:cubicBezTo>
                    <a:pt x="3668" y="273"/>
                    <a:pt x="3273" y="0"/>
                    <a:pt x="291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22"/>
            <p:cNvSpPr/>
            <p:nvPr/>
          </p:nvSpPr>
          <p:spPr>
            <a:xfrm>
              <a:off x="4411075" y="4215100"/>
              <a:ext cx="123900" cy="81800"/>
            </a:xfrm>
            <a:custGeom>
              <a:avLst/>
              <a:gdLst/>
              <a:ahLst/>
              <a:cxnLst/>
              <a:rect l="l" t="t" r="r" b="b"/>
              <a:pathLst>
                <a:path w="4956" h="3272" extrusionOk="0">
                  <a:moveTo>
                    <a:pt x="2936" y="0"/>
                  </a:moveTo>
                  <a:cubicBezTo>
                    <a:pt x="2391" y="0"/>
                    <a:pt x="1855" y="173"/>
                    <a:pt x="1350" y="506"/>
                  </a:cubicBezTo>
                  <a:cubicBezTo>
                    <a:pt x="675" y="994"/>
                    <a:pt x="0" y="1855"/>
                    <a:pt x="0" y="2623"/>
                  </a:cubicBezTo>
                  <a:cubicBezTo>
                    <a:pt x="0" y="3004"/>
                    <a:pt x="354" y="3272"/>
                    <a:pt x="698" y="3272"/>
                  </a:cubicBezTo>
                  <a:cubicBezTo>
                    <a:pt x="794" y="3272"/>
                    <a:pt x="890" y="3250"/>
                    <a:pt x="977" y="3204"/>
                  </a:cubicBezTo>
                  <a:cubicBezTo>
                    <a:pt x="1350" y="2925"/>
                    <a:pt x="1745" y="2623"/>
                    <a:pt x="2327" y="2436"/>
                  </a:cubicBezTo>
                  <a:cubicBezTo>
                    <a:pt x="2815" y="2343"/>
                    <a:pt x="3397" y="2250"/>
                    <a:pt x="3885" y="2157"/>
                  </a:cubicBezTo>
                  <a:cubicBezTo>
                    <a:pt x="4653" y="1948"/>
                    <a:pt x="4955" y="692"/>
                    <a:pt x="4164" y="296"/>
                  </a:cubicBezTo>
                  <a:cubicBezTo>
                    <a:pt x="3756" y="97"/>
                    <a:pt x="3343" y="0"/>
                    <a:pt x="293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22"/>
            <p:cNvSpPr/>
            <p:nvPr/>
          </p:nvSpPr>
          <p:spPr>
            <a:xfrm>
              <a:off x="4265650" y="4146900"/>
              <a:ext cx="167550" cy="88600"/>
            </a:xfrm>
            <a:custGeom>
              <a:avLst/>
              <a:gdLst/>
              <a:ahLst/>
              <a:cxnLst/>
              <a:rect l="l" t="t" r="r" b="b"/>
              <a:pathLst>
                <a:path w="6702" h="3544" extrusionOk="0">
                  <a:moveTo>
                    <a:pt x="5321" y="1"/>
                  </a:moveTo>
                  <a:cubicBezTo>
                    <a:pt x="5232" y="1"/>
                    <a:pt x="5141" y="9"/>
                    <a:pt x="5050" y="23"/>
                  </a:cubicBezTo>
                  <a:cubicBezTo>
                    <a:pt x="3677" y="233"/>
                    <a:pt x="2514" y="814"/>
                    <a:pt x="1257" y="1279"/>
                  </a:cubicBezTo>
                  <a:cubicBezTo>
                    <a:pt x="0" y="1735"/>
                    <a:pt x="339" y="3543"/>
                    <a:pt x="1633" y="3543"/>
                  </a:cubicBezTo>
                  <a:cubicBezTo>
                    <a:pt x="1727" y="3543"/>
                    <a:pt x="1827" y="3533"/>
                    <a:pt x="1932" y="3513"/>
                  </a:cubicBezTo>
                  <a:cubicBezTo>
                    <a:pt x="3305" y="3234"/>
                    <a:pt x="4654" y="2931"/>
                    <a:pt x="6003" y="2350"/>
                  </a:cubicBezTo>
                  <a:cubicBezTo>
                    <a:pt x="6585" y="2070"/>
                    <a:pt x="6701" y="1279"/>
                    <a:pt x="6492" y="814"/>
                  </a:cubicBezTo>
                  <a:cubicBezTo>
                    <a:pt x="6256" y="225"/>
                    <a:pt x="5806" y="1"/>
                    <a:pt x="5321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22"/>
            <p:cNvSpPr/>
            <p:nvPr/>
          </p:nvSpPr>
          <p:spPr>
            <a:xfrm>
              <a:off x="4264225" y="4040200"/>
              <a:ext cx="142200" cy="63775"/>
            </a:xfrm>
            <a:custGeom>
              <a:avLst/>
              <a:gdLst/>
              <a:ahLst/>
              <a:cxnLst/>
              <a:rect l="l" t="t" r="r" b="b"/>
              <a:pathLst>
                <a:path w="5688" h="2551" extrusionOk="0">
                  <a:moveTo>
                    <a:pt x="4304" y="1"/>
                  </a:moveTo>
                  <a:cubicBezTo>
                    <a:pt x="4219" y="1"/>
                    <a:pt x="4130" y="11"/>
                    <a:pt x="4036" y="34"/>
                  </a:cubicBezTo>
                  <a:cubicBezTo>
                    <a:pt x="2966" y="220"/>
                    <a:pt x="1989" y="522"/>
                    <a:pt x="1035" y="895"/>
                  </a:cubicBezTo>
                  <a:cubicBezTo>
                    <a:pt x="1" y="1277"/>
                    <a:pt x="423" y="2551"/>
                    <a:pt x="1419" y="2551"/>
                  </a:cubicBezTo>
                  <a:cubicBezTo>
                    <a:pt x="1454" y="2551"/>
                    <a:pt x="1488" y="2549"/>
                    <a:pt x="1524" y="2546"/>
                  </a:cubicBezTo>
                  <a:cubicBezTo>
                    <a:pt x="2478" y="2360"/>
                    <a:pt x="3548" y="2267"/>
                    <a:pt x="4525" y="1965"/>
                  </a:cubicBezTo>
                  <a:cubicBezTo>
                    <a:pt x="5687" y="1620"/>
                    <a:pt x="5356" y="1"/>
                    <a:pt x="430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1543;p22"/>
            <p:cNvSpPr/>
            <p:nvPr/>
          </p:nvSpPr>
          <p:spPr>
            <a:xfrm>
              <a:off x="4540400" y="4262875"/>
              <a:ext cx="125425" cy="56875"/>
            </a:xfrm>
            <a:custGeom>
              <a:avLst/>
              <a:gdLst/>
              <a:ahLst/>
              <a:cxnLst/>
              <a:rect l="l" t="t" r="r" b="b"/>
              <a:pathLst>
                <a:path w="5017" h="2275" extrusionOk="0">
                  <a:moveTo>
                    <a:pt x="3788" y="1"/>
                  </a:moveTo>
                  <a:cubicBezTo>
                    <a:pt x="2825" y="1"/>
                    <a:pt x="1772" y="470"/>
                    <a:pt x="946" y="712"/>
                  </a:cubicBezTo>
                  <a:cubicBezTo>
                    <a:pt x="1" y="1004"/>
                    <a:pt x="339" y="2275"/>
                    <a:pt x="1225" y="2275"/>
                  </a:cubicBezTo>
                  <a:cubicBezTo>
                    <a:pt x="1255" y="2275"/>
                    <a:pt x="1286" y="2273"/>
                    <a:pt x="1318" y="2270"/>
                  </a:cubicBezTo>
                  <a:cubicBezTo>
                    <a:pt x="2388" y="1991"/>
                    <a:pt x="3737" y="1991"/>
                    <a:pt x="4621" y="1200"/>
                  </a:cubicBezTo>
                  <a:cubicBezTo>
                    <a:pt x="5017" y="921"/>
                    <a:pt x="4714" y="130"/>
                    <a:pt x="4226" y="37"/>
                  </a:cubicBezTo>
                  <a:cubicBezTo>
                    <a:pt x="4083" y="12"/>
                    <a:pt x="3936" y="1"/>
                    <a:pt x="378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22"/>
            <p:cNvSpPr/>
            <p:nvPr/>
          </p:nvSpPr>
          <p:spPr>
            <a:xfrm>
              <a:off x="4529725" y="4165475"/>
              <a:ext cx="128550" cy="52400"/>
            </a:xfrm>
            <a:custGeom>
              <a:avLst/>
              <a:gdLst/>
              <a:ahLst/>
              <a:cxnLst/>
              <a:rect l="l" t="t" r="r" b="b"/>
              <a:pathLst>
                <a:path w="5142" h="2096" extrusionOk="0">
                  <a:moveTo>
                    <a:pt x="3498" y="0"/>
                  </a:moveTo>
                  <a:cubicBezTo>
                    <a:pt x="2599" y="0"/>
                    <a:pt x="1768" y="209"/>
                    <a:pt x="884" y="350"/>
                  </a:cubicBezTo>
                  <a:cubicBezTo>
                    <a:pt x="0" y="536"/>
                    <a:pt x="209" y="2095"/>
                    <a:pt x="1163" y="2095"/>
                  </a:cubicBezTo>
                  <a:cubicBezTo>
                    <a:pt x="2326" y="2002"/>
                    <a:pt x="3397" y="2002"/>
                    <a:pt x="4560" y="1514"/>
                  </a:cubicBezTo>
                  <a:cubicBezTo>
                    <a:pt x="5141" y="1234"/>
                    <a:pt x="4955" y="164"/>
                    <a:pt x="4374" y="71"/>
                  </a:cubicBezTo>
                  <a:cubicBezTo>
                    <a:pt x="4072" y="21"/>
                    <a:pt x="3782" y="0"/>
                    <a:pt x="349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22"/>
            <p:cNvSpPr/>
            <p:nvPr/>
          </p:nvSpPr>
          <p:spPr>
            <a:xfrm>
              <a:off x="4502250" y="4064000"/>
              <a:ext cx="105425" cy="54925"/>
            </a:xfrm>
            <a:custGeom>
              <a:avLst/>
              <a:gdLst/>
              <a:ahLst/>
              <a:cxnLst/>
              <a:rect l="l" t="t" r="r" b="b"/>
              <a:pathLst>
                <a:path w="4217" h="2197" extrusionOk="0">
                  <a:moveTo>
                    <a:pt x="3071" y="0"/>
                  </a:moveTo>
                  <a:cubicBezTo>
                    <a:pt x="2312" y="0"/>
                    <a:pt x="1605" y="300"/>
                    <a:pt x="913" y="524"/>
                  </a:cubicBezTo>
                  <a:cubicBezTo>
                    <a:pt x="0" y="894"/>
                    <a:pt x="285" y="2196"/>
                    <a:pt x="1198" y="2196"/>
                  </a:cubicBezTo>
                  <a:cubicBezTo>
                    <a:pt x="1263" y="2196"/>
                    <a:pt x="1331" y="2190"/>
                    <a:pt x="1401" y="2176"/>
                  </a:cubicBezTo>
                  <a:cubicBezTo>
                    <a:pt x="2262" y="1990"/>
                    <a:pt x="3239" y="1804"/>
                    <a:pt x="3914" y="1106"/>
                  </a:cubicBezTo>
                  <a:cubicBezTo>
                    <a:pt x="4216" y="827"/>
                    <a:pt x="4100" y="152"/>
                    <a:pt x="3635" y="59"/>
                  </a:cubicBezTo>
                  <a:cubicBezTo>
                    <a:pt x="3443" y="18"/>
                    <a:pt x="3255" y="0"/>
                    <a:pt x="30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22"/>
            <p:cNvSpPr/>
            <p:nvPr/>
          </p:nvSpPr>
          <p:spPr>
            <a:xfrm>
              <a:off x="4721050" y="4273550"/>
              <a:ext cx="118650" cy="58300"/>
            </a:xfrm>
            <a:custGeom>
              <a:avLst/>
              <a:gdLst/>
              <a:ahLst/>
              <a:cxnLst/>
              <a:rect l="l" t="t" r="r" b="b"/>
              <a:pathLst>
                <a:path w="4746" h="2332" extrusionOk="0">
                  <a:moveTo>
                    <a:pt x="3696" y="1"/>
                  </a:moveTo>
                  <a:cubicBezTo>
                    <a:pt x="3667" y="1"/>
                    <a:pt x="3637" y="2"/>
                    <a:pt x="3607" y="5"/>
                  </a:cubicBezTo>
                  <a:cubicBezTo>
                    <a:pt x="2537" y="5"/>
                    <a:pt x="1560" y="494"/>
                    <a:pt x="582" y="866"/>
                  </a:cubicBezTo>
                  <a:cubicBezTo>
                    <a:pt x="1" y="1262"/>
                    <a:pt x="303" y="2332"/>
                    <a:pt x="978" y="2332"/>
                  </a:cubicBezTo>
                  <a:cubicBezTo>
                    <a:pt x="2048" y="2239"/>
                    <a:pt x="3118" y="2029"/>
                    <a:pt x="4072" y="1564"/>
                  </a:cubicBezTo>
                  <a:cubicBezTo>
                    <a:pt x="4745" y="1183"/>
                    <a:pt x="4488" y="1"/>
                    <a:pt x="369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22"/>
            <p:cNvSpPr/>
            <p:nvPr/>
          </p:nvSpPr>
          <p:spPr>
            <a:xfrm>
              <a:off x="4701875" y="4137725"/>
              <a:ext cx="97150" cy="58875"/>
            </a:xfrm>
            <a:custGeom>
              <a:avLst/>
              <a:gdLst/>
              <a:ahLst/>
              <a:cxnLst/>
              <a:rect l="l" t="t" r="r" b="b"/>
              <a:pathLst>
                <a:path w="3886" h="2355" extrusionOk="0">
                  <a:moveTo>
                    <a:pt x="3055" y="1"/>
                  </a:moveTo>
                  <a:cubicBezTo>
                    <a:pt x="3007" y="1"/>
                    <a:pt x="2958" y="6"/>
                    <a:pt x="2908" y="18"/>
                  </a:cubicBezTo>
                  <a:cubicBezTo>
                    <a:pt x="2140" y="111"/>
                    <a:pt x="1466" y="204"/>
                    <a:pt x="768" y="390"/>
                  </a:cubicBezTo>
                  <a:cubicBezTo>
                    <a:pt x="303" y="483"/>
                    <a:pt x="0" y="972"/>
                    <a:pt x="0" y="1460"/>
                  </a:cubicBezTo>
                  <a:cubicBezTo>
                    <a:pt x="86" y="1827"/>
                    <a:pt x="433" y="2354"/>
                    <a:pt x="873" y="2354"/>
                  </a:cubicBezTo>
                  <a:cubicBezTo>
                    <a:pt x="907" y="2354"/>
                    <a:pt x="942" y="2351"/>
                    <a:pt x="977" y="2344"/>
                  </a:cubicBezTo>
                  <a:cubicBezTo>
                    <a:pt x="1349" y="2228"/>
                    <a:pt x="1745" y="2228"/>
                    <a:pt x="2140" y="2135"/>
                  </a:cubicBezTo>
                  <a:cubicBezTo>
                    <a:pt x="2513" y="2135"/>
                    <a:pt x="2815" y="1949"/>
                    <a:pt x="3094" y="1856"/>
                  </a:cubicBezTo>
                  <a:cubicBezTo>
                    <a:pt x="3583" y="1763"/>
                    <a:pt x="3885" y="1274"/>
                    <a:pt x="3885" y="786"/>
                  </a:cubicBezTo>
                  <a:cubicBezTo>
                    <a:pt x="3802" y="431"/>
                    <a:pt x="3474" y="1"/>
                    <a:pt x="305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22"/>
            <p:cNvSpPr/>
            <p:nvPr/>
          </p:nvSpPr>
          <p:spPr>
            <a:xfrm>
              <a:off x="3260100" y="4818400"/>
              <a:ext cx="59450" cy="107575"/>
            </a:xfrm>
            <a:custGeom>
              <a:avLst/>
              <a:gdLst/>
              <a:ahLst/>
              <a:cxnLst/>
              <a:rect l="l" t="t" r="r" b="b"/>
              <a:pathLst>
                <a:path w="2378" h="4303" extrusionOk="0">
                  <a:moveTo>
                    <a:pt x="1319" y="1"/>
                  </a:moveTo>
                  <a:cubicBezTo>
                    <a:pt x="894" y="1"/>
                    <a:pt x="479" y="228"/>
                    <a:pt x="396" y="708"/>
                  </a:cubicBezTo>
                  <a:cubicBezTo>
                    <a:pt x="186" y="1661"/>
                    <a:pt x="0" y="2825"/>
                    <a:pt x="186" y="3802"/>
                  </a:cubicBezTo>
                  <a:cubicBezTo>
                    <a:pt x="304" y="4130"/>
                    <a:pt x="630" y="4303"/>
                    <a:pt x="946" y="4303"/>
                  </a:cubicBezTo>
                  <a:cubicBezTo>
                    <a:pt x="1190" y="4303"/>
                    <a:pt x="1427" y="4200"/>
                    <a:pt x="1559" y="3988"/>
                  </a:cubicBezTo>
                  <a:cubicBezTo>
                    <a:pt x="2024" y="3034"/>
                    <a:pt x="2233" y="1964"/>
                    <a:pt x="2326" y="987"/>
                  </a:cubicBezTo>
                  <a:cubicBezTo>
                    <a:pt x="2378" y="345"/>
                    <a:pt x="1841" y="1"/>
                    <a:pt x="131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22"/>
            <p:cNvSpPr/>
            <p:nvPr/>
          </p:nvSpPr>
          <p:spPr>
            <a:xfrm>
              <a:off x="3335875" y="4631900"/>
              <a:ext cx="79975" cy="109300"/>
            </a:xfrm>
            <a:custGeom>
              <a:avLst/>
              <a:gdLst/>
              <a:ahLst/>
              <a:cxnLst/>
              <a:rect l="l" t="t" r="r" b="b"/>
              <a:pathLst>
                <a:path w="3199" h="4372" extrusionOk="0">
                  <a:moveTo>
                    <a:pt x="2471" y="0"/>
                  </a:moveTo>
                  <a:cubicBezTo>
                    <a:pt x="2261" y="0"/>
                    <a:pt x="2043" y="95"/>
                    <a:pt x="1901" y="304"/>
                  </a:cubicBezTo>
                  <a:cubicBezTo>
                    <a:pt x="1226" y="1188"/>
                    <a:pt x="738" y="2142"/>
                    <a:pt x="272" y="3212"/>
                  </a:cubicBezTo>
                  <a:cubicBezTo>
                    <a:pt x="1" y="3820"/>
                    <a:pt x="552" y="4372"/>
                    <a:pt x="1052" y="4372"/>
                  </a:cubicBezTo>
                  <a:cubicBezTo>
                    <a:pt x="1281" y="4372"/>
                    <a:pt x="1498" y="4257"/>
                    <a:pt x="1622" y="3980"/>
                  </a:cubicBezTo>
                  <a:cubicBezTo>
                    <a:pt x="2203" y="2933"/>
                    <a:pt x="2785" y="1863"/>
                    <a:pt x="3064" y="793"/>
                  </a:cubicBezTo>
                  <a:cubicBezTo>
                    <a:pt x="3198" y="301"/>
                    <a:pt x="2846" y="0"/>
                    <a:pt x="24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22"/>
            <p:cNvSpPr/>
            <p:nvPr/>
          </p:nvSpPr>
          <p:spPr>
            <a:xfrm>
              <a:off x="3420025" y="4806200"/>
              <a:ext cx="50625" cy="64225"/>
            </a:xfrm>
            <a:custGeom>
              <a:avLst/>
              <a:gdLst/>
              <a:ahLst/>
              <a:cxnLst/>
              <a:rect l="l" t="t" r="r" b="b"/>
              <a:pathLst>
                <a:path w="2025" h="2569" extrusionOk="0">
                  <a:moveTo>
                    <a:pt x="1241" y="0"/>
                  </a:moveTo>
                  <a:cubicBezTo>
                    <a:pt x="961" y="0"/>
                    <a:pt x="733" y="195"/>
                    <a:pt x="582" y="498"/>
                  </a:cubicBezTo>
                  <a:cubicBezTo>
                    <a:pt x="489" y="893"/>
                    <a:pt x="280" y="1289"/>
                    <a:pt x="187" y="1661"/>
                  </a:cubicBezTo>
                  <a:cubicBezTo>
                    <a:pt x="1" y="1963"/>
                    <a:pt x="280" y="2452"/>
                    <a:pt x="675" y="2545"/>
                  </a:cubicBezTo>
                  <a:cubicBezTo>
                    <a:pt x="743" y="2561"/>
                    <a:pt x="809" y="2568"/>
                    <a:pt x="875" y="2568"/>
                  </a:cubicBezTo>
                  <a:cubicBezTo>
                    <a:pt x="1193" y="2568"/>
                    <a:pt x="1479" y="2384"/>
                    <a:pt x="1652" y="2056"/>
                  </a:cubicBezTo>
                  <a:cubicBezTo>
                    <a:pt x="1745" y="1661"/>
                    <a:pt x="1838" y="1289"/>
                    <a:pt x="1931" y="893"/>
                  </a:cubicBezTo>
                  <a:cubicBezTo>
                    <a:pt x="2025" y="498"/>
                    <a:pt x="1838" y="125"/>
                    <a:pt x="1443" y="32"/>
                  </a:cubicBezTo>
                  <a:cubicBezTo>
                    <a:pt x="1373" y="11"/>
                    <a:pt x="1306" y="0"/>
                    <a:pt x="124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22"/>
            <p:cNvSpPr/>
            <p:nvPr/>
          </p:nvSpPr>
          <p:spPr>
            <a:xfrm>
              <a:off x="3465975" y="4547825"/>
              <a:ext cx="68550" cy="113925"/>
            </a:xfrm>
            <a:custGeom>
              <a:avLst/>
              <a:gdLst/>
              <a:ahLst/>
              <a:cxnLst/>
              <a:rect l="l" t="t" r="r" b="b"/>
              <a:pathLst>
                <a:path w="2742" h="4557" extrusionOk="0">
                  <a:moveTo>
                    <a:pt x="1626" y="1"/>
                  </a:moveTo>
                  <a:cubicBezTo>
                    <a:pt x="1251" y="1"/>
                    <a:pt x="870" y="202"/>
                    <a:pt x="675" y="666"/>
                  </a:cubicBezTo>
                  <a:cubicBezTo>
                    <a:pt x="303" y="1736"/>
                    <a:pt x="0" y="2900"/>
                    <a:pt x="303" y="4063"/>
                  </a:cubicBezTo>
                  <a:cubicBezTo>
                    <a:pt x="361" y="4369"/>
                    <a:pt x="648" y="4556"/>
                    <a:pt x="922" y="4556"/>
                  </a:cubicBezTo>
                  <a:cubicBezTo>
                    <a:pt x="1086" y="4556"/>
                    <a:pt x="1245" y="4490"/>
                    <a:pt x="1350" y="4342"/>
                  </a:cubicBezTo>
                  <a:cubicBezTo>
                    <a:pt x="2141" y="3481"/>
                    <a:pt x="2420" y="2318"/>
                    <a:pt x="2629" y="1155"/>
                  </a:cubicBezTo>
                  <a:cubicBezTo>
                    <a:pt x="2741" y="456"/>
                    <a:pt x="2190" y="1"/>
                    <a:pt x="162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22"/>
            <p:cNvSpPr/>
            <p:nvPr/>
          </p:nvSpPr>
          <p:spPr>
            <a:xfrm>
              <a:off x="3411575" y="4411050"/>
              <a:ext cx="116825" cy="99675"/>
            </a:xfrm>
            <a:custGeom>
              <a:avLst/>
              <a:gdLst/>
              <a:ahLst/>
              <a:cxnLst/>
              <a:rect l="l" t="t" r="r" b="b"/>
              <a:pathLst>
                <a:path w="4673" h="3987" extrusionOk="0">
                  <a:moveTo>
                    <a:pt x="3132" y="0"/>
                  </a:moveTo>
                  <a:cubicBezTo>
                    <a:pt x="2878" y="0"/>
                    <a:pt x="2610" y="96"/>
                    <a:pt x="2363" y="321"/>
                  </a:cubicBezTo>
                  <a:cubicBezTo>
                    <a:pt x="1502" y="1089"/>
                    <a:pt x="734" y="1973"/>
                    <a:pt x="246" y="3043"/>
                  </a:cubicBezTo>
                  <a:cubicBezTo>
                    <a:pt x="0" y="3515"/>
                    <a:pt x="337" y="3987"/>
                    <a:pt x="832" y="3987"/>
                  </a:cubicBezTo>
                  <a:cubicBezTo>
                    <a:pt x="948" y="3987"/>
                    <a:pt x="1072" y="3961"/>
                    <a:pt x="1199" y="3904"/>
                  </a:cubicBezTo>
                  <a:cubicBezTo>
                    <a:pt x="2269" y="3509"/>
                    <a:pt x="3154" y="2741"/>
                    <a:pt x="3921" y="1880"/>
                  </a:cubicBezTo>
                  <a:cubicBezTo>
                    <a:pt x="4673" y="1057"/>
                    <a:pt x="3979" y="0"/>
                    <a:pt x="313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22"/>
            <p:cNvSpPr/>
            <p:nvPr/>
          </p:nvSpPr>
          <p:spPr>
            <a:xfrm>
              <a:off x="3563100" y="4402650"/>
              <a:ext cx="62825" cy="67300"/>
            </a:xfrm>
            <a:custGeom>
              <a:avLst/>
              <a:gdLst/>
              <a:ahLst/>
              <a:cxnLst/>
              <a:rect l="l" t="t" r="r" b="b"/>
              <a:pathLst>
                <a:path w="2513" h="2692" extrusionOk="0">
                  <a:moveTo>
                    <a:pt x="1694" y="1"/>
                  </a:moveTo>
                  <a:cubicBezTo>
                    <a:pt x="1401" y="1"/>
                    <a:pt x="1105" y="154"/>
                    <a:pt x="954" y="355"/>
                  </a:cubicBezTo>
                  <a:cubicBezTo>
                    <a:pt x="675" y="750"/>
                    <a:pt x="489" y="1146"/>
                    <a:pt x="187" y="1518"/>
                  </a:cubicBezTo>
                  <a:cubicBezTo>
                    <a:pt x="0" y="1821"/>
                    <a:pt x="94" y="2402"/>
                    <a:pt x="489" y="2588"/>
                  </a:cubicBezTo>
                  <a:cubicBezTo>
                    <a:pt x="613" y="2658"/>
                    <a:pt x="740" y="2692"/>
                    <a:pt x="864" y="2692"/>
                  </a:cubicBezTo>
                  <a:cubicBezTo>
                    <a:pt x="1112" y="2692"/>
                    <a:pt x="1350" y="2557"/>
                    <a:pt x="1536" y="2309"/>
                  </a:cubicBezTo>
                  <a:cubicBezTo>
                    <a:pt x="1745" y="1914"/>
                    <a:pt x="2024" y="1518"/>
                    <a:pt x="2327" y="1146"/>
                  </a:cubicBezTo>
                  <a:cubicBezTo>
                    <a:pt x="2513" y="843"/>
                    <a:pt x="2327" y="262"/>
                    <a:pt x="2024" y="76"/>
                  </a:cubicBezTo>
                  <a:cubicBezTo>
                    <a:pt x="1921" y="24"/>
                    <a:pt x="1808" y="1"/>
                    <a:pt x="169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22"/>
            <p:cNvSpPr/>
            <p:nvPr/>
          </p:nvSpPr>
          <p:spPr>
            <a:xfrm>
              <a:off x="3575100" y="4226675"/>
              <a:ext cx="139275" cy="102625"/>
            </a:xfrm>
            <a:custGeom>
              <a:avLst/>
              <a:gdLst/>
              <a:ahLst/>
              <a:cxnLst/>
              <a:rect l="l" t="t" r="r" b="b"/>
              <a:pathLst>
                <a:path w="5571" h="4105" extrusionOk="0">
                  <a:moveTo>
                    <a:pt x="4098" y="1"/>
                  </a:moveTo>
                  <a:cubicBezTo>
                    <a:pt x="3935" y="1"/>
                    <a:pt x="3764" y="42"/>
                    <a:pt x="3592" y="136"/>
                  </a:cubicBezTo>
                  <a:cubicBezTo>
                    <a:pt x="2428" y="903"/>
                    <a:pt x="1544" y="1787"/>
                    <a:pt x="591" y="2741"/>
                  </a:cubicBezTo>
                  <a:cubicBezTo>
                    <a:pt x="1" y="3331"/>
                    <a:pt x="541" y="4104"/>
                    <a:pt x="1186" y="4104"/>
                  </a:cubicBezTo>
                  <a:cubicBezTo>
                    <a:pt x="1304" y="4104"/>
                    <a:pt x="1426" y="4078"/>
                    <a:pt x="1544" y="4021"/>
                  </a:cubicBezTo>
                  <a:cubicBezTo>
                    <a:pt x="2708" y="3323"/>
                    <a:pt x="3871" y="2741"/>
                    <a:pt x="4848" y="1787"/>
                  </a:cubicBezTo>
                  <a:cubicBezTo>
                    <a:pt x="5570" y="1124"/>
                    <a:pt x="4949" y="1"/>
                    <a:pt x="40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55" name="Google Shape;1555;p22"/>
          <p:cNvGrpSpPr/>
          <p:nvPr/>
        </p:nvGrpSpPr>
        <p:grpSpPr>
          <a:xfrm rot="582039" flipH="1">
            <a:off x="257241" y="3928970"/>
            <a:ext cx="911966" cy="977765"/>
            <a:chOff x="1721175" y="2665325"/>
            <a:chExt cx="809625" cy="868075"/>
          </a:xfrm>
        </p:grpSpPr>
        <p:sp>
          <p:nvSpPr>
            <p:cNvPr id="1556" name="Google Shape;1556;p22"/>
            <p:cNvSpPr/>
            <p:nvPr/>
          </p:nvSpPr>
          <p:spPr>
            <a:xfrm>
              <a:off x="2191125" y="2884650"/>
              <a:ext cx="339675" cy="506775"/>
            </a:xfrm>
            <a:custGeom>
              <a:avLst/>
              <a:gdLst/>
              <a:ahLst/>
              <a:cxnLst/>
              <a:rect l="l" t="t" r="r" b="b"/>
              <a:pathLst>
                <a:path w="13587" h="20271" extrusionOk="0">
                  <a:moveTo>
                    <a:pt x="8761" y="0"/>
                  </a:moveTo>
                  <a:cubicBezTo>
                    <a:pt x="8499" y="0"/>
                    <a:pt x="8234" y="76"/>
                    <a:pt x="8049" y="217"/>
                  </a:cubicBezTo>
                  <a:cubicBezTo>
                    <a:pt x="7677" y="589"/>
                    <a:pt x="7468" y="1078"/>
                    <a:pt x="7282" y="1566"/>
                  </a:cubicBezTo>
                  <a:cubicBezTo>
                    <a:pt x="6793" y="2822"/>
                    <a:pt x="6398" y="3986"/>
                    <a:pt x="5932" y="5242"/>
                  </a:cubicBezTo>
                  <a:cubicBezTo>
                    <a:pt x="5444" y="4288"/>
                    <a:pt x="5048" y="3404"/>
                    <a:pt x="4560" y="2450"/>
                  </a:cubicBezTo>
                  <a:cubicBezTo>
                    <a:pt x="3699" y="5056"/>
                    <a:pt x="3490" y="7964"/>
                    <a:pt x="3978" y="10686"/>
                  </a:cubicBezTo>
                  <a:cubicBezTo>
                    <a:pt x="3923" y="10713"/>
                    <a:pt x="3867" y="10726"/>
                    <a:pt x="3811" y="10726"/>
                  </a:cubicBezTo>
                  <a:cubicBezTo>
                    <a:pt x="3495" y="10726"/>
                    <a:pt x="3197" y="10310"/>
                    <a:pt x="3117" y="9895"/>
                  </a:cubicBezTo>
                  <a:cubicBezTo>
                    <a:pt x="3024" y="9429"/>
                    <a:pt x="3024" y="8848"/>
                    <a:pt x="2629" y="8638"/>
                  </a:cubicBezTo>
                  <a:cubicBezTo>
                    <a:pt x="2524" y="8589"/>
                    <a:pt x="2412" y="8566"/>
                    <a:pt x="2302" y="8566"/>
                  </a:cubicBezTo>
                  <a:cubicBezTo>
                    <a:pt x="1995" y="8566"/>
                    <a:pt x="1695" y="8743"/>
                    <a:pt x="1559" y="9034"/>
                  </a:cubicBezTo>
                  <a:cubicBezTo>
                    <a:pt x="1373" y="9429"/>
                    <a:pt x="1373" y="9895"/>
                    <a:pt x="1373" y="10290"/>
                  </a:cubicBezTo>
                  <a:cubicBezTo>
                    <a:pt x="1466" y="12128"/>
                    <a:pt x="1745" y="14268"/>
                    <a:pt x="1373" y="16106"/>
                  </a:cubicBezTo>
                  <a:cubicBezTo>
                    <a:pt x="1070" y="17572"/>
                    <a:pt x="116" y="18828"/>
                    <a:pt x="0" y="20270"/>
                  </a:cubicBezTo>
                  <a:cubicBezTo>
                    <a:pt x="1163" y="19107"/>
                    <a:pt x="2815" y="19107"/>
                    <a:pt x="4374" y="18921"/>
                  </a:cubicBezTo>
                  <a:cubicBezTo>
                    <a:pt x="5932" y="18735"/>
                    <a:pt x="7863" y="17851"/>
                    <a:pt x="7863" y="16199"/>
                  </a:cubicBezTo>
                  <a:lnTo>
                    <a:pt x="7863" y="16199"/>
                  </a:lnTo>
                  <a:cubicBezTo>
                    <a:pt x="7623" y="16373"/>
                    <a:pt x="7343" y="16450"/>
                    <a:pt x="7062" y="16450"/>
                  </a:cubicBezTo>
                  <a:cubicBezTo>
                    <a:pt x="6554" y="16450"/>
                    <a:pt x="6037" y="16201"/>
                    <a:pt x="5723" y="15827"/>
                  </a:cubicBezTo>
                  <a:cubicBezTo>
                    <a:pt x="7677" y="15245"/>
                    <a:pt x="9213" y="13780"/>
                    <a:pt x="10097" y="12035"/>
                  </a:cubicBezTo>
                  <a:cubicBezTo>
                    <a:pt x="9213" y="12035"/>
                    <a:pt x="8352" y="11942"/>
                    <a:pt x="7468" y="11942"/>
                  </a:cubicBezTo>
                  <a:cubicBezTo>
                    <a:pt x="7863" y="10476"/>
                    <a:pt x="9026" y="9313"/>
                    <a:pt x="10376" y="8848"/>
                  </a:cubicBezTo>
                  <a:cubicBezTo>
                    <a:pt x="11539" y="8452"/>
                    <a:pt x="13005" y="8266"/>
                    <a:pt x="13284" y="7103"/>
                  </a:cubicBezTo>
                  <a:cubicBezTo>
                    <a:pt x="13586" y="6126"/>
                    <a:pt x="12702" y="5149"/>
                    <a:pt x="11748" y="4963"/>
                  </a:cubicBezTo>
                  <a:cubicBezTo>
                    <a:pt x="11620" y="4950"/>
                    <a:pt x="11493" y="4945"/>
                    <a:pt x="11365" y="4945"/>
                  </a:cubicBezTo>
                  <a:cubicBezTo>
                    <a:pt x="10516" y="4945"/>
                    <a:pt x="9669" y="5200"/>
                    <a:pt x="8840" y="5544"/>
                  </a:cubicBezTo>
                  <a:cubicBezTo>
                    <a:pt x="9119" y="4195"/>
                    <a:pt x="9306" y="2822"/>
                    <a:pt x="9608" y="1380"/>
                  </a:cubicBezTo>
                  <a:cubicBezTo>
                    <a:pt x="9608" y="1078"/>
                    <a:pt x="9701" y="589"/>
                    <a:pt x="9515" y="310"/>
                  </a:cubicBezTo>
                  <a:cubicBezTo>
                    <a:pt x="9354" y="99"/>
                    <a:pt x="9060" y="0"/>
                    <a:pt x="876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22"/>
            <p:cNvSpPr/>
            <p:nvPr/>
          </p:nvSpPr>
          <p:spPr>
            <a:xfrm>
              <a:off x="2009650" y="2665325"/>
              <a:ext cx="239650" cy="472150"/>
            </a:xfrm>
            <a:custGeom>
              <a:avLst/>
              <a:gdLst/>
              <a:ahLst/>
              <a:cxnLst/>
              <a:rect l="l" t="t" r="r" b="b"/>
              <a:pathLst>
                <a:path w="9586" h="18886" extrusionOk="0">
                  <a:moveTo>
                    <a:pt x="8252" y="0"/>
                  </a:moveTo>
                  <a:cubicBezTo>
                    <a:pt x="6583" y="0"/>
                    <a:pt x="4923" y="1409"/>
                    <a:pt x="4840" y="3081"/>
                  </a:cubicBezTo>
                  <a:cubicBezTo>
                    <a:pt x="4747" y="3546"/>
                    <a:pt x="4840" y="4128"/>
                    <a:pt x="4747" y="4616"/>
                  </a:cubicBezTo>
                  <a:cubicBezTo>
                    <a:pt x="4591" y="4946"/>
                    <a:pt x="4225" y="5341"/>
                    <a:pt x="3825" y="5341"/>
                  </a:cubicBezTo>
                  <a:cubicBezTo>
                    <a:pt x="3745" y="5341"/>
                    <a:pt x="3664" y="5325"/>
                    <a:pt x="3583" y="5291"/>
                  </a:cubicBezTo>
                  <a:cubicBezTo>
                    <a:pt x="2816" y="5012"/>
                    <a:pt x="3002" y="3267"/>
                    <a:pt x="2141" y="3267"/>
                  </a:cubicBezTo>
                  <a:cubicBezTo>
                    <a:pt x="1443" y="3267"/>
                    <a:pt x="1350" y="4128"/>
                    <a:pt x="1443" y="4826"/>
                  </a:cubicBezTo>
                  <a:cubicBezTo>
                    <a:pt x="1839" y="6756"/>
                    <a:pt x="2141" y="8594"/>
                    <a:pt x="2420" y="10525"/>
                  </a:cubicBezTo>
                  <a:cubicBezTo>
                    <a:pt x="2367" y="10565"/>
                    <a:pt x="2309" y="10583"/>
                    <a:pt x="2249" y="10583"/>
                  </a:cubicBezTo>
                  <a:cubicBezTo>
                    <a:pt x="1997" y="10583"/>
                    <a:pt x="1710" y="10263"/>
                    <a:pt x="1559" y="9944"/>
                  </a:cubicBezTo>
                  <a:cubicBezTo>
                    <a:pt x="1350" y="9571"/>
                    <a:pt x="1257" y="9083"/>
                    <a:pt x="768" y="8990"/>
                  </a:cubicBezTo>
                  <a:cubicBezTo>
                    <a:pt x="736" y="8982"/>
                    <a:pt x="703" y="8978"/>
                    <a:pt x="670" y="8978"/>
                  </a:cubicBezTo>
                  <a:cubicBezTo>
                    <a:pt x="330" y="8978"/>
                    <a:pt x="1" y="9397"/>
                    <a:pt x="1" y="9757"/>
                  </a:cubicBezTo>
                  <a:cubicBezTo>
                    <a:pt x="1" y="10153"/>
                    <a:pt x="187" y="10525"/>
                    <a:pt x="396" y="10921"/>
                  </a:cubicBezTo>
                  <a:cubicBezTo>
                    <a:pt x="1257" y="12665"/>
                    <a:pt x="2816" y="17900"/>
                    <a:pt x="4653" y="18784"/>
                  </a:cubicBezTo>
                  <a:cubicBezTo>
                    <a:pt x="4803" y="18853"/>
                    <a:pt x="4957" y="18885"/>
                    <a:pt x="5114" y="18885"/>
                  </a:cubicBezTo>
                  <a:cubicBezTo>
                    <a:pt x="6697" y="18885"/>
                    <a:pt x="8600" y="15637"/>
                    <a:pt x="9213" y="14410"/>
                  </a:cubicBezTo>
                  <a:cubicBezTo>
                    <a:pt x="9399" y="13922"/>
                    <a:pt x="9585" y="13433"/>
                    <a:pt x="9399" y="13061"/>
                  </a:cubicBezTo>
                  <a:cubicBezTo>
                    <a:pt x="9182" y="12681"/>
                    <a:pt x="8782" y="12540"/>
                    <a:pt x="8385" y="12540"/>
                  </a:cubicBezTo>
                  <a:cubicBezTo>
                    <a:pt x="8272" y="12540"/>
                    <a:pt x="8159" y="12552"/>
                    <a:pt x="8050" y="12572"/>
                  </a:cubicBezTo>
                  <a:cubicBezTo>
                    <a:pt x="7561" y="12665"/>
                    <a:pt x="7073" y="12968"/>
                    <a:pt x="6677" y="13340"/>
                  </a:cubicBezTo>
                  <a:cubicBezTo>
                    <a:pt x="7468" y="11805"/>
                    <a:pt x="8236" y="10339"/>
                    <a:pt x="8911" y="8897"/>
                  </a:cubicBezTo>
                  <a:cubicBezTo>
                    <a:pt x="9120" y="8501"/>
                    <a:pt x="9306" y="8013"/>
                    <a:pt x="9306" y="7617"/>
                  </a:cubicBezTo>
                  <a:cubicBezTo>
                    <a:pt x="9227" y="7221"/>
                    <a:pt x="8929" y="6809"/>
                    <a:pt x="8599" y="6809"/>
                  </a:cubicBezTo>
                  <a:cubicBezTo>
                    <a:pt x="8540" y="6809"/>
                    <a:pt x="8481" y="6822"/>
                    <a:pt x="8422" y="6850"/>
                  </a:cubicBezTo>
                  <a:cubicBezTo>
                    <a:pt x="7867" y="6938"/>
                    <a:pt x="7587" y="7833"/>
                    <a:pt x="7057" y="7833"/>
                  </a:cubicBezTo>
                  <a:cubicBezTo>
                    <a:pt x="7032" y="7833"/>
                    <a:pt x="7006" y="7831"/>
                    <a:pt x="6980" y="7827"/>
                  </a:cubicBezTo>
                  <a:cubicBezTo>
                    <a:pt x="6398" y="7827"/>
                    <a:pt x="6398" y="6943"/>
                    <a:pt x="6584" y="6361"/>
                  </a:cubicBezTo>
                  <a:cubicBezTo>
                    <a:pt x="7375" y="4244"/>
                    <a:pt x="8050" y="2197"/>
                    <a:pt x="8818" y="56"/>
                  </a:cubicBezTo>
                  <a:cubicBezTo>
                    <a:pt x="8631" y="19"/>
                    <a:pt x="8441" y="0"/>
                    <a:pt x="8252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22"/>
            <p:cNvSpPr/>
            <p:nvPr/>
          </p:nvSpPr>
          <p:spPr>
            <a:xfrm>
              <a:off x="1721175" y="2710025"/>
              <a:ext cx="353650" cy="604050"/>
            </a:xfrm>
            <a:custGeom>
              <a:avLst/>
              <a:gdLst/>
              <a:ahLst/>
              <a:cxnLst/>
              <a:rect l="l" t="t" r="r" b="b"/>
              <a:pathLst>
                <a:path w="14146" h="24162" extrusionOk="0">
                  <a:moveTo>
                    <a:pt x="2783" y="0"/>
                  </a:moveTo>
                  <a:cubicBezTo>
                    <a:pt x="1785" y="0"/>
                    <a:pt x="791" y="1178"/>
                    <a:pt x="885" y="2340"/>
                  </a:cubicBezTo>
                  <a:cubicBezTo>
                    <a:pt x="978" y="3712"/>
                    <a:pt x="2048" y="4782"/>
                    <a:pt x="3002" y="5736"/>
                  </a:cubicBezTo>
                  <a:cubicBezTo>
                    <a:pt x="2048" y="5736"/>
                    <a:pt x="978" y="5829"/>
                    <a:pt x="1" y="5946"/>
                  </a:cubicBezTo>
                  <a:cubicBezTo>
                    <a:pt x="1653" y="7574"/>
                    <a:pt x="3793" y="8854"/>
                    <a:pt x="6119" y="9621"/>
                  </a:cubicBezTo>
                  <a:cubicBezTo>
                    <a:pt x="5142" y="9621"/>
                    <a:pt x="4165" y="9714"/>
                    <a:pt x="3095" y="9807"/>
                  </a:cubicBezTo>
                  <a:cubicBezTo>
                    <a:pt x="2909" y="11366"/>
                    <a:pt x="4258" y="13018"/>
                    <a:pt x="5910" y="13018"/>
                  </a:cubicBezTo>
                  <a:cubicBezTo>
                    <a:pt x="6405" y="12960"/>
                    <a:pt x="6927" y="12819"/>
                    <a:pt x="7413" y="12819"/>
                  </a:cubicBezTo>
                  <a:cubicBezTo>
                    <a:pt x="7705" y="12819"/>
                    <a:pt x="7984" y="12870"/>
                    <a:pt x="8236" y="13018"/>
                  </a:cubicBezTo>
                  <a:cubicBezTo>
                    <a:pt x="9213" y="13599"/>
                    <a:pt x="8632" y="15251"/>
                    <a:pt x="7562" y="15623"/>
                  </a:cubicBezTo>
                  <a:cubicBezTo>
                    <a:pt x="7240" y="15770"/>
                    <a:pt x="6910" y="15829"/>
                    <a:pt x="6577" y="15829"/>
                  </a:cubicBezTo>
                  <a:cubicBezTo>
                    <a:pt x="5801" y="15829"/>
                    <a:pt x="5007" y="15511"/>
                    <a:pt x="4258" y="15251"/>
                  </a:cubicBezTo>
                  <a:lnTo>
                    <a:pt x="4258" y="15251"/>
                  </a:lnTo>
                  <a:cubicBezTo>
                    <a:pt x="3979" y="16298"/>
                    <a:pt x="4840" y="17368"/>
                    <a:pt x="5910" y="17764"/>
                  </a:cubicBezTo>
                  <a:cubicBezTo>
                    <a:pt x="6887" y="18159"/>
                    <a:pt x="8050" y="18159"/>
                    <a:pt x="9120" y="18345"/>
                  </a:cubicBezTo>
                  <a:cubicBezTo>
                    <a:pt x="11802" y="18923"/>
                    <a:pt x="13932" y="21407"/>
                    <a:pt x="14141" y="24109"/>
                  </a:cubicBezTo>
                  <a:lnTo>
                    <a:pt x="14141" y="24109"/>
                  </a:lnTo>
                  <a:cubicBezTo>
                    <a:pt x="14042" y="22645"/>
                    <a:pt x="13678" y="9528"/>
                    <a:pt x="13564" y="9528"/>
                  </a:cubicBezTo>
                  <a:cubicBezTo>
                    <a:pt x="12796" y="9714"/>
                    <a:pt x="12214" y="10389"/>
                    <a:pt x="12214" y="11180"/>
                  </a:cubicBezTo>
                  <a:cubicBezTo>
                    <a:pt x="11540" y="10877"/>
                    <a:pt x="11237" y="10017"/>
                    <a:pt x="11354" y="9319"/>
                  </a:cubicBezTo>
                  <a:cubicBezTo>
                    <a:pt x="11447" y="8644"/>
                    <a:pt x="11819" y="7969"/>
                    <a:pt x="11819" y="7295"/>
                  </a:cubicBezTo>
                  <a:cubicBezTo>
                    <a:pt x="11935" y="6527"/>
                    <a:pt x="11633" y="5643"/>
                    <a:pt x="10958" y="5457"/>
                  </a:cubicBezTo>
                  <a:cubicBezTo>
                    <a:pt x="10899" y="5439"/>
                    <a:pt x="10840" y="5430"/>
                    <a:pt x="10781" y="5430"/>
                  </a:cubicBezTo>
                  <a:cubicBezTo>
                    <a:pt x="10175" y="5430"/>
                    <a:pt x="9660" y="6352"/>
                    <a:pt x="10190" y="6713"/>
                  </a:cubicBezTo>
                  <a:cubicBezTo>
                    <a:pt x="10034" y="6843"/>
                    <a:pt x="9860" y="6900"/>
                    <a:pt x="9686" y="6900"/>
                  </a:cubicBezTo>
                  <a:cubicBezTo>
                    <a:pt x="9081" y="6900"/>
                    <a:pt x="8466" y="6218"/>
                    <a:pt x="8539" y="5550"/>
                  </a:cubicBezTo>
                  <a:cubicBezTo>
                    <a:pt x="8539" y="4666"/>
                    <a:pt x="9213" y="3898"/>
                    <a:pt x="9399" y="3131"/>
                  </a:cubicBezTo>
                  <a:cubicBezTo>
                    <a:pt x="9601" y="2280"/>
                    <a:pt x="9156" y="1171"/>
                    <a:pt x="8335" y="1171"/>
                  </a:cubicBezTo>
                  <a:cubicBezTo>
                    <a:pt x="8303" y="1171"/>
                    <a:pt x="8270" y="1173"/>
                    <a:pt x="8236" y="1176"/>
                  </a:cubicBezTo>
                  <a:cubicBezTo>
                    <a:pt x="7282" y="1386"/>
                    <a:pt x="7166" y="2828"/>
                    <a:pt x="6212" y="3131"/>
                  </a:cubicBezTo>
                  <a:cubicBezTo>
                    <a:pt x="6135" y="3152"/>
                    <a:pt x="6057" y="3162"/>
                    <a:pt x="5980" y="3162"/>
                  </a:cubicBezTo>
                  <a:cubicBezTo>
                    <a:pt x="5383" y="3162"/>
                    <a:pt x="4808" y="2565"/>
                    <a:pt x="4561" y="1967"/>
                  </a:cubicBezTo>
                  <a:cubicBezTo>
                    <a:pt x="4258" y="1386"/>
                    <a:pt x="4072" y="595"/>
                    <a:pt x="3490" y="223"/>
                  </a:cubicBezTo>
                  <a:cubicBezTo>
                    <a:pt x="3264" y="69"/>
                    <a:pt x="3023" y="0"/>
                    <a:pt x="2783" y="0"/>
                  </a:cubicBezTo>
                  <a:close/>
                  <a:moveTo>
                    <a:pt x="14141" y="24109"/>
                  </a:moveTo>
                  <a:cubicBezTo>
                    <a:pt x="14143" y="24128"/>
                    <a:pt x="14144" y="24146"/>
                    <a:pt x="14145" y="24161"/>
                  </a:cubicBezTo>
                  <a:cubicBezTo>
                    <a:pt x="14144" y="24144"/>
                    <a:pt x="14143" y="24126"/>
                    <a:pt x="14141" y="24109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22"/>
            <p:cNvSpPr/>
            <p:nvPr/>
          </p:nvSpPr>
          <p:spPr>
            <a:xfrm>
              <a:off x="1816475" y="2797975"/>
              <a:ext cx="294975" cy="678200"/>
            </a:xfrm>
            <a:custGeom>
              <a:avLst/>
              <a:gdLst/>
              <a:ahLst/>
              <a:cxnLst/>
              <a:rect l="l" t="t" r="r" b="b"/>
              <a:pathLst>
                <a:path w="11799" h="27128" extrusionOk="0">
                  <a:moveTo>
                    <a:pt x="894" y="1"/>
                  </a:moveTo>
                  <a:cubicBezTo>
                    <a:pt x="415" y="1"/>
                    <a:pt x="1" y="610"/>
                    <a:pt x="446" y="1055"/>
                  </a:cubicBezTo>
                  <a:cubicBezTo>
                    <a:pt x="7053" y="7848"/>
                    <a:pt x="10543" y="17060"/>
                    <a:pt x="10054" y="26552"/>
                  </a:cubicBezTo>
                  <a:cubicBezTo>
                    <a:pt x="10054" y="26936"/>
                    <a:pt x="10368" y="27128"/>
                    <a:pt x="10682" y="27128"/>
                  </a:cubicBezTo>
                  <a:cubicBezTo>
                    <a:pt x="10996" y="27128"/>
                    <a:pt x="11310" y="26936"/>
                    <a:pt x="11310" y="26552"/>
                  </a:cubicBezTo>
                  <a:cubicBezTo>
                    <a:pt x="11799" y="16758"/>
                    <a:pt x="8216" y="7173"/>
                    <a:pt x="1330" y="194"/>
                  </a:cubicBezTo>
                  <a:cubicBezTo>
                    <a:pt x="1194" y="58"/>
                    <a:pt x="1041" y="1"/>
                    <a:pt x="894" y="1"/>
                  </a:cubicBezTo>
                  <a:close/>
                </a:path>
              </a:pathLst>
            </a:custGeom>
            <a:solidFill>
              <a:srgbClr val="4B6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22"/>
            <p:cNvSpPr/>
            <p:nvPr/>
          </p:nvSpPr>
          <p:spPr>
            <a:xfrm>
              <a:off x="2060900" y="2847025"/>
              <a:ext cx="113375" cy="657125"/>
            </a:xfrm>
            <a:custGeom>
              <a:avLst/>
              <a:gdLst/>
              <a:ahLst/>
              <a:cxnLst/>
              <a:rect l="l" t="t" r="r" b="b"/>
              <a:pathLst>
                <a:path w="4535" h="26285" extrusionOk="0">
                  <a:moveTo>
                    <a:pt x="1839" y="1"/>
                  </a:moveTo>
                  <a:cubicBezTo>
                    <a:pt x="1485" y="1"/>
                    <a:pt x="1131" y="292"/>
                    <a:pt x="1254" y="745"/>
                  </a:cubicBezTo>
                  <a:cubicBezTo>
                    <a:pt x="3278" y="8980"/>
                    <a:pt x="2883" y="17518"/>
                    <a:pt x="184" y="25567"/>
                  </a:cubicBezTo>
                  <a:cubicBezTo>
                    <a:pt x="0" y="25977"/>
                    <a:pt x="358" y="26284"/>
                    <a:pt x="735" y="26284"/>
                  </a:cubicBezTo>
                  <a:cubicBezTo>
                    <a:pt x="978" y="26284"/>
                    <a:pt x="1229" y="26157"/>
                    <a:pt x="1347" y="25846"/>
                  </a:cubicBezTo>
                  <a:cubicBezTo>
                    <a:pt x="4162" y="17611"/>
                    <a:pt x="4534" y="8887"/>
                    <a:pt x="2417" y="466"/>
                  </a:cubicBezTo>
                  <a:cubicBezTo>
                    <a:pt x="2332" y="141"/>
                    <a:pt x="2085" y="1"/>
                    <a:pt x="1839" y="1"/>
                  </a:cubicBezTo>
                  <a:close/>
                </a:path>
              </a:pathLst>
            </a:custGeom>
            <a:solidFill>
              <a:srgbClr val="4B6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22"/>
            <p:cNvSpPr/>
            <p:nvPr/>
          </p:nvSpPr>
          <p:spPr>
            <a:xfrm>
              <a:off x="2044050" y="3053725"/>
              <a:ext cx="317450" cy="479675"/>
            </a:xfrm>
            <a:custGeom>
              <a:avLst/>
              <a:gdLst/>
              <a:ahLst/>
              <a:cxnLst/>
              <a:rect l="l" t="t" r="r" b="b"/>
              <a:pathLst>
                <a:path w="12698" h="19187" extrusionOk="0">
                  <a:moveTo>
                    <a:pt x="11935" y="0"/>
                  </a:moveTo>
                  <a:cubicBezTo>
                    <a:pt x="11707" y="0"/>
                    <a:pt x="11491" y="129"/>
                    <a:pt x="11420" y="433"/>
                  </a:cubicBezTo>
                  <a:cubicBezTo>
                    <a:pt x="10071" y="7505"/>
                    <a:pt x="6185" y="13717"/>
                    <a:pt x="463" y="18160"/>
                  </a:cubicBezTo>
                  <a:cubicBezTo>
                    <a:pt x="0" y="18548"/>
                    <a:pt x="464" y="19187"/>
                    <a:pt x="966" y="19187"/>
                  </a:cubicBezTo>
                  <a:cubicBezTo>
                    <a:pt x="1095" y="19187"/>
                    <a:pt x="1227" y="19144"/>
                    <a:pt x="1347" y="19044"/>
                  </a:cubicBezTo>
                  <a:cubicBezTo>
                    <a:pt x="7256" y="14484"/>
                    <a:pt x="11117" y="7994"/>
                    <a:pt x="12583" y="805"/>
                  </a:cubicBezTo>
                  <a:cubicBezTo>
                    <a:pt x="12698" y="332"/>
                    <a:pt x="12300" y="0"/>
                    <a:pt x="11935" y="0"/>
                  </a:cubicBezTo>
                  <a:close/>
                </a:path>
              </a:pathLst>
            </a:custGeom>
            <a:solidFill>
              <a:srgbClr val="4B6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62" name="Google Shape;1562;p22"/>
          <p:cNvSpPr txBox="1">
            <a:spLocks noGrp="1"/>
          </p:cNvSpPr>
          <p:nvPr>
            <p:ph type="title"/>
          </p:nvPr>
        </p:nvSpPr>
        <p:spPr>
          <a:xfrm>
            <a:off x="718650" y="539500"/>
            <a:ext cx="4025100" cy="62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grpSp>
        <p:nvGrpSpPr>
          <p:cNvPr id="1563" name="Google Shape;1563;p22"/>
          <p:cNvGrpSpPr/>
          <p:nvPr/>
        </p:nvGrpSpPr>
        <p:grpSpPr>
          <a:xfrm>
            <a:off x="8259313" y="613528"/>
            <a:ext cx="826189" cy="768137"/>
            <a:chOff x="5564375" y="1841975"/>
            <a:chExt cx="593825" cy="552100"/>
          </a:xfrm>
        </p:grpSpPr>
        <p:sp>
          <p:nvSpPr>
            <p:cNvPr id="1564" name="Google Shape;1564;p22"/>
            <p:cNvSpPr/>
            <p:nvPr/>
          </p:nvSpPr>
          <p:spPr>
            <a:xfrm>
              <a:off x="5564375" y="1841975"/>
              <a:ext cx="593825" cy="552100"/>
            </a:xfrm>
            <a:custGeom>
              <a:avLst/>
              <a:gdLst/>
              <a:ahLst/>
              <a:cxnLst/>
              <a:rect l="l" t="t" r="r" b="b"/>
              <a:pathLst>
                <a:path w="23753" h="22084" extrusionOk="0">
                  <a:moveTo>
                    <a:pt x="11168" y="0"/>
                  </a:moveTo>
                  <a:cubicBezTo>
                    <a:pt x="10437" y="0"/>
                    <a:pt x="9857" y="1017"/>
                    <a:pt x="9608" y="1887"/>
                  </a:cubicBezTo>
                  <a:cubicBezTo>
                    <a:pt x="9027" y="3911"/>
                    <a:pt x="8445" y="5958"/>
                    <a:pt x="7957" y="7982"/>
                  </a:cubicBezTo>
                  <a:cubicBezTo>
                    <a:pt x="7096" y="7982"/>
                    <a:pt x="6305" y="8284"/>
                    <a:pt x="5537" y="8680"/>
                  </a:cubicBezTo>
                  <a:cubicBezTo>
                    <a:pt x="4188" y="9145"/>
                    <a:pt x="2815" y="9727"/>
                    <a:pt x="1466" y="10308"/>
                  </a:cubicBezTo>
                  <a:cubicBezTo>
                    <a:pt x="978" y="10518"/>
                    <a:pt x="396" y="10704"/>
                    <a:pt x="303" y="11192"/>
                  </a:cubicBezTo>
                  <a:cubicBezTo>
                    <a:pt x="0" y="12169"/>
                    <a:pt x="1164" y="12751"/>
                    <a:pt x="2048" y="13030"/>
                  </a:cubicBezTo>
                  <a:cubicBezTo>
                    <a:pt x="3979" y="13612"/>
                    <a:pt x="5933" y="14100"/>
                    <a:pt x="7957" y="14682"/>
                  </a:cubicBezTo>
                  <a:cubicBezTo>
                    <a:pt x="7678" y="15077"/>
                    <a:pt x="7468" y="15543"/>
                    <a:pt x="7282" y="16031"/>
                  </a:cubicBezTo>
                  <a:cubicBezTo>
                    <a:pt x="6700" y="17404"/>
                    <a:pt x="6119" y="18753"/>
                    <a:pt x="5537" y="20102"/>
                  </a:cubicBezTo>
                  <a:cubicBezTo>
                    <a:pt x="5351" y="20591"/>
                    <a:pt x="5142" y="21079"/>
                    <a:pt x="5351" y="21568"/>
                  </a:cubicBezTo>
                  <a:cubicBezTo>
                    <a:pt x="5553" y="21942"/>
                    <a:pt x="5909" y="22083"/>
                    <a:pt x="6318" y="22083"/>
                  </a:cubicBezTo>
                  <a:cubicBezTo>
                    <a:pt x="6849" y="22083"/>
                    <a:pt x="7470" y="21844"/>
                    <a:pt x="7957" y="21568"/>
                  </a:cubicBezTo>
                  <a:cubicBezTo>
                    <a:pt x="9608" y="20684"/>
                    <a:pt x="11260" y="19730"/>
                    <a:pt x="12912" y="18753"/>
                  </a:cubicBezTo>
                  <a:cubicBezTo>
                    <a:pt x="13284" y="19032"/>
                    <a:pt x="13773" y="19242"/>
                    <a:pt x="14168" y="19428"/>
                  </a:cubicBezTo>
                  <a:cubicBezTo>
                    <a:pt x="15517" y="20009"/>
                    <a:pt x="16867" y="20591"/>
                    <a:pt x="18239" y="21079"/>
                  </a:cubicBezTo>
                  <a:cubicBezTo>
                    <a:pt x="18578" y="21209"/>
                    <a:pt x="18906" y="21394"/>
                    <a:pt x="19239" y="21394"/>
                  </a:cubicBezTo>
                  <a:cubicBezTo>
                    <a:pt x="19385" y="21394"/>
                    <a:pt x="19532" y="21358"/>
                    <a:pt x="19682" y="21265"/>
                  </a:cubicBezTo>
                  <a:cubicBezTo>
                    <a:pt x="20566" y="20893"/>
                    <a:pt x="20170" y="19521"/>
                    <a:pt x="19682" y="18753"/>
                  </a:cubicBezTo>
                  <a:cubicBezTo>
                    <a:pt x="18728" y="17008"/>
                    <a:pt x="17751" y="15263"/>
                    <a:pt x="16774" y="13426"/>
                  </a:cubicBezTo>
                  <a:cubicBezTo>
                    <a:pt x="17262" y="13333"/>
                    <a:pt x="17751" y="13123"/>
                    <a:pt x="18239" y="12937"/>
                  </a:cubicBezTo>
                  <a:cubicBezTo>
                    <a:pt x="19589" y="12355"/>
                    <a:pt x="20938" y="11867"/>
                    <a:pt x="22310" y="11285"/>
                  </a:cubicBezTo>
                  <a:cubicBezTo>
                    <a:pt x="22799" y="11099"/>
                    <a:pt x="23264" y="10890"/>
                    <a:pt x="23474" y="10425"/>
                  </a:cubicBezTo>
                  <a:cubicBezTo>
                    <a:pt x="23753" y="9447"/>
                    <a:pt x="22590" y="8773"/>
                    <a:pt x="21636" y="8563"/>
                  </a:cubicBezTo>
                  <a:cubicBezTo>
                    <a:pt x="19309" y="7889"/>
                    <a:pt x="16867" y="7214"/>
                    <a:pt x="14447" y="6539"/>
                  </a:cubicBezTo>
                  <a:cubicBezTo>
                    <a:pt x="14354" y="6144"/>
                    <a:pt x="14168" y="5655"/>
                    <a:pt x="14075" y="5283"/>
                  </a:cubicBezTo>
                  <a:cubicBezTo>
                    <a:pt x="13493" y="3911"/>
                    <a:pt x="12912" y="2561"/>
                    <a:pt x="12330" y="1212"/>
                  </a:cubicBezTo>
                  <a:cubicBezTo>
                    <a:pt x="12121" y="724"/>
                    <a:pt x="11935" y="235"/>
                    <a:pt x="11446" y="49"/>
                  </a:cubicBezTo>
                  <a:cubicBezTo>
                    <a:pt x="11352" y="16"/>
                    <a:pt x="11259" y="0"/>
                    <a:pt x="11168" y="0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22"/>
            <p:cNvSpPr/>
            <p:nvPr/>
          </p:nvSpPr>
          <p:spPr>
            <a:xfrm>
              <a:off x="5702800" y="1982550"/>
              <a:ext cx="310000" cy="289650"/>
            </a:xfrm>
            <a:custGeom>
              <a:avLst/>
              <a:gdLst/>
              <a:ahLst/>
              <a:cxnLst/>
              <a:rect l="l" t="t" r="r" b="b"/>
              <a:pathLst>
                <a:path w="12400" h="11586" extrusionOk="0">
                  <a:moveTo>
                    <a:pt x="5837" y="1"/>
                  </a:moveTo>
                  <a:cubicBezTo>
                    <a:pt x="5431" y="1"/>
                    <a:pt x="5131" y="578"/>
                    <a:pt x="5048" y="1010"/>
                  </a:cubicBezTo>
                  <a:lnTo>
                    <a:pt x="4164" y="4220"/>
                  </a:lnTo>
                  <a:cubicBezTo>
                    <a:pt x="3676" y="4220"/>
                    <a:pt x="3304" y="4406"/>
                    <a:pt x="2908" y="4499"/>
                  </a:cubicBezTo>
                  <a:cubicBezTo>
                    <a:pt x="2141" y="4802"/>
                    <a:pt x="1443" y="5081"/>
                    <a:pt x="768" y="5383"/>
                  </a:cubicBezTo>
                  <a:cubicBezTo>
                    <a:pt x="489" y="5476"/>
                    <a:pt x="186" y="5662"/>
                    <a:pt x="93" y="5848"/>
                  </a:cubicBezTo>
                  <a:cubicBezTo>
                    <a:pt x="0" y="6337"/>
                    <a:pt x="582" y="6732"/>
                    <a:pt x="1070" y="6826"/>
                  </a:cubicBezTo>
                  <a:cubicBezTo>
                    <a:pt x="2141" y="7128"/>
                    <a:pt x="3094" y="7407"/>
                    <a:pt x="4164" y="7710"/>
                  </a:cubicBezTo>
                  <a:cubicBezTo>
                    <a:pt x="3978" y="7896"/>
                    <a:pt x="3885" y="8175"/>
                    <a:pt x="3769" y="8384"/>
                  </a:cubicBezTo>
                  <a:cubicBezTo>
                    <a:pt x="3490" y="9152"/>
                    <a:pt x="3187" y="9827"/>
                    <a:pt x="2908" y="10501"/>
                  </a:cubicBezTo>
                  <a:cubicBezTo>
                    <a:pt x="2815" y="10804"/>
                    <a:pt x="2722" y="11083"/>
                    <a:pt x="2815" y="11292"/>
                  </a:cubicBezTo>
                  <a:cubicBezTo>
                    <a:pt x="2896" y="11505"/>
                    <a:pt x="3070" y="11585"/>
                    <a:pt x="3280" y="11585"/>
                  </a:cubicBezTo>
                  <a:cubicBezTo>
                    <a:pt x="3553" y="11585"/>
                    <a:pt x="3889" y="11450"/>
                    <a:pt x="4164" y="11292"/>
                  </a:cubicBezTo>
                  <a:cubicBezTo>
                    <a:pt x="5048" y="10804"/>
                    <a:pt x="5816" y="10315"/>
                    <a:pt x="6677" y="9827"/>
                  </a:cubicBezTo>
                  <a:cubicBezTo>
                    <a:pt x="6979" y="9920"/>
                    <a:pt x="7166" y="10036"/>
                    <a:pt x="7375" y="10129"/>
                  </a:cubicBezTo>
                  <a:cubicBezTo>
                    <a:pt x="8143" y="10408"/>
                    <a:pt x="8817" y="10804"/>
                    <a:pt x="9492" y="11083"/>
                  </a:cubicBezTo>
                  <a:cubicBezTo>
                    <a:pt x="9708" y="11166"/>
                    <a:pt x="9912" y="11237"/>
                    <a:pt x="10087" y="11237"/>
                  </a:cubicBezTo>
                  <a:cubicBezTo>
                    <a:pt x="10158" y="11237"/>
                    <a:pt x="10223" y="11226"/>
                    <a:pt x="10283" y="11199"/>
                  </a:cubicBezTo>
                  <a:cubicBezTo>
                    <a:pt x="10748" y="10897"/>
                    <a:pt x="10562" y="10222"/>
                    <a:pt x="10283" y="9827"/>
                  </a:cubicBezTo>
                  <a:cubicBezTo>
                    <a:pt x="9794" y="8873"/>
                    <a:pt x="9306" y="7989"/>
                    <a:pt x="8724" y="7012"/>
                  </a:cubicBezTo>
                  <a:cubicBezTo>
                    <a:pt x="9003" y="7012"/>
                    <a:pt x="9306" y="6919"/>
                    <a:pt x="9492" y="6826"/>
                  </a:cubicBezTo>
                  <a:cubicBezTo>
                    <a:pt x="10167" y="6546"/>
                    <a:pt x="10958" y="6244"/>
                    <a:pt x="11632" y="5965"/>
                  </a:cubicBezTo>
                  <a:cubicBezTo>
                    <a:pt x="11911" y="5848"/>
                    <a:pt x="12214" y="5662"/>
                    <a:pt x="12214" y="5476"/>
                  </a:cubicBezTo>
                  <a:cubicBezTo>
                    <a:pt x="12400" y="4988"/>
                    <a:pt x="11818" y="4592"/>
                    <a:pt x="11330" y="4499"/>
                  </a:cubicBezTo>
                  <a:cubicBezTo>
                    <a:pt x="10073" y="4104"/>
                    <a:pt x="8817" y="3824"/>
                    <a:pt x="7561" y="3429"/>
                  </a:cubicBezTo>
                  <a:cubicBezTo>
                    <a:pt x="7468" y="3243"/>
                    <a:pt x="7375" y="2940"/>
                    <a:pt x="7375" y="2754"/>
                  </a:cubicBezTo>
                  <a:cubicBezTo>
                    <a:pt x="7072" y="2080"/>
                    <a:pt x="6793" y="1405"/>
                    <a:pt x="6491" y="614"/>
                  </a:cubicBezTo>
                  <a:cubicBezTo>
                    <a:pt x="6398" y="428"/>
                    <a:pt x="6212" y="149"/>
                    <a:pt x="6002" y="32"/>
                  </a:cubicBezTo>
                  <a:cubicBezTo>
                    <a:pt x="5945" y="11"/>
                    <a:pt x="5890" y="1"/>
                    <a:pt x="583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22"/>
            <p:cNvSpPr/>
            <p:nvPr/>
          </p:nvSpPr>
          <p:spPr>
            <a:xfrm>
              <a:off x="5843550" y="2075225"/>
              <a:ext cx="31425" cy="59400"/>
            </a:xfrm>
            <a:custGeom>
              <a:avLst/>
              <a:gdLst/>
              <a:ahLst/>
              <a:cxnLst/>
              <a:rect l="l" t="t" r="r" b="b"/>
              <a:pathLst>
                <a:path w="1257" h="2376" extrusionOk="0">
                  <a:moveTo>
                    <a:pt x="496" y="0"/>
                  </a:moveTo>
                  <a:cubicBezTo>
                    <a:pt x="452" y="0"/>
                    <a:pt x="409" y="8"/>
                    <a:pt x="372" y="24"/>
                  </a:cubicBezTo>
                  <a:cubicBezTo>
                    <a:pt x="93" y="117"/>
                    <a:pt x="0" y="397"/>
                    <a:pt x="0" y="606"/>
                  </a:cubicBezTo>
                  <a:cubicBezTo>
                    <a:pt x="93" y="1095"/>
                    <a:pt x="93" y="1560"/>
                    <a:pt x="186" y="2048"/>
                  </a:cubicBezTo>
                  <a:cubicBezTo>
                    <a:pt x="186" y="2220"/>
                    <a:pt x="451" y="2375"/>
                    <a:pt x="700" y="2375"/>
                  </a:cubicBezTo>
                  <a:cubicBezTo>
                    <a:pt x="755" y="2375"/>
                    <a:pt x="810" y="2368"/>
                    <a:pt x="861" y="2351"/>
                  </a:cubicBezTo>
                  <a:cubicBezTo>
                    <a:pt x="1163" y="2258"/>
                    <a:pt x="1256" y="2048"/>
                    <a:pt x="1163" y="1769"/>
                  </a:cubicBezTo>
                  <a:cubicBezTo>
                    <a:pt x="1163" y="1281"/>
                    <a:pt x="1047" y="792"/>
                    <a:pt x="954" y="397"/>
                  </a:cubicBezTo>
                  <a:cubicBezTo>
                    <a:pt x="954" y="167"/>
                    <a:pt x="702" y="0"/>
                    <a:pt x="496" y="0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22"/>
            <p:cNvSpPr/>
            <p:nvPr/>
          </p:nvSpPr>
          <p:spPr>
            <a:xfrm>
              <a:off x="5785375" y="2121175"/>
              <a:ext cx="48300" cy="32625"/>
            </a:xfrm>
            <a:custGeom>
              <a:avLst/>
              <a:gdLst/>
              <a:ahLst/>
              <a:cxnLst/>
              <a:rect l="l" t="t" r="r" b="b"/>
              <a:pathLst>
                <a:path w="1932" h="1305" extrusionOk="0">
                  <a:moveTo>
                    <a:pt x="519" y="0"/>
                  </a:moveTo>
                  <a:cubicBezTo>
                    <a:pt x="281" y="0"/>
                    <a:pt x="77" y="170"/>
                    <a:pt x="1" y="420"/>
                  </a:cubicBezTo>
                  <a:cubicBezTo>
                    <a:pt x="1" y="699"/>
                    <a:pt x="94" y="885"/>
                    <a:pt x="373" y="1001"/>
                  </a:cubicBezTo>
                  <a:cubicBezTo>
                    <a:pt x="675" y="1094"/>
                    <a:pt x="955" y="1187"/>
                    <a:pt x="1164" y="1281"/>
                  </a:cubicBezTo>
                  <a:cubicBezTo>
                    <a:pt x="1213" y="1297"/>
                    <a:pt x="1263" y="1305"/>
                    <a:pt x="1312" y="1305"/>
                  </a:cubicBezTo>
                  <a:cubicBezTo>
                    <a:pt x="1543" y="1305"/>
                    <a:pt x="1762" y="1134"/>
                    <a:pt x="1839" y="885"/>
                  </a:cubicBezTo>
                  <a:cubicBezTo>
                    <a:pt x="1932" y="606"/>
                    <a:pt x="1745" y="420"/>
                    <a:pt x="1443" y="303"/>
                  </a:cubicBezTo>
                  <a:cubicBezTo>
                    <a:pt x="1257" y="210"/>
                    <a:pt x="955" y="117"/>
                    <a:pt x="675" y="24"/>
                  </a:cubicBezTo>
                  <a:cubicBezTo>
                    <a:pt x="622" y="8"/>
                    <a:pt x="570" y="0"/>
                    <a:pt x="519" y="0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22"/>
            <p:cNvSpPr/>
            <p:nvPr/>
          </p:nvSpPr>
          <p:spPr>
            <a:xfrm>
              <a:off x="5819125" y="2173475"/>
              <a:ext cx="41300" cy="48675"/>
            </a:xfrm>
            <a:custGeom>
              <a:avLst/>
              <a:gdLst/>
              <a:ahLst/>
              <a:cxnLst/>
              <a:rect l="l" t="t" r="r" b="b"/>
              <a:pathLst>
                <a:path w="1652" h="1947" extrusionOk="0">
                  <a:moveTo>
                    <a:pt x="1026" y="1"/>
                  </a:moveTo>
                  <a:cubicBezTo>
                    <a:pt x="856" y="1"/>
                    <a:pt x="696" y="72"/>
                    <a:pt x="582" y="259"/>
                  </a:cubicBezTo>
                  <a:cubicBezTo>
                    <a:pt x="489" y="538"/>
                    <a:pt x="279" y="840"/>
                    <a:pt x="93" y="1119"/>
                  </a:cubicBezTo>
                  <a:cubicBezTo>
                    <a:pt x="0" y="1422"/>
                    <a:pt x="93" y="1701"/>
                    <a:pt x="279" y="1910"/>
                  </a:cubicBezTo>
                  <a:cubicBezTo>
                    <a:pt x="359" y="1935"/>
                    <a:pt x="437" y="1946"/>
                    <a:pt x="512" y="1946"/>
                  </a:cubicBezTo>
                  <a:cubicBezTo>
                    <a:pt x="724" y="1946"/>
                    <a:pt x="916" y="1855"/>
                    <a:pt x="1070" y="1701"/>
                  </a:cubicBezTo>
                  <a:cubicBezTo>
                    <a:pt x="1163" y="1422"/>
                    <a:pt x="1349" y="1119"/>
                    <a:pt x="1559" y="747"/>
                  </a:cubicBezTo>
                  <a:cubicBezTo>
                    <a:pt x="1652" y="538"/>
                    <a:pt x="1559" y="259"/>
                    <a:pt x="1349" y="73"/>
                  </a:cubicBezTo>
                  <a:cubicBezTo>
                    <a:pt x="1242" y="28"/>
                    <a:pt x="1132" y="1"/>
                    <a:pt x="1026" y="1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22"/>
            <p:cNvSpPr/>
            <p:nvPr/>
          </p:nvSpPr>
          <p:spPr>
            <a:xfrm>
              <a:off x="5867375" y="2163300"/>
              <a:ext cx="48900" cy="44575"/>
            </a:xfrm>
            <a:custGeom>
              <a:avLst/>
              <a:gdLst/>
              <a:ahLst/>
              <a:cxnLst/>
              <a:rect l="l" t="t" r="r" b="b"/>
              <a:pathLst>
                <a:path w="1956" h="1783" extrusionOk="0">
                  <a:moveTo>
                    <a:pt x="552" y="1"/>
                  </a:moveTo>
                  <a:cubicBezTo>
                    <a:pt x="421" y="1"/>
                    <a:pt x="294" y="51"/>
                    <a:pt x="210" y="177"/>
                  </a:cubicBezTo>
                  <a:cubicBezTo>
                    <a:pt x="1" y="363"/>
                    <a:pt x="1" y="666"/>
                    <a:pt x="210" y="852"/>
                  </a:cubicBezTo>
                  <a:cubicBezTo>
                    <a:pt x="489" y="1154"/>
                    <a:pt x="792" y="1433"/>
                    <a:pt x="1071" y="1643"/>
                  </a:cubicBezTo>
                  <a:cubicBezTo>
                    <a:pt x="1164" y="1736"/>
                    <a:pt x="1286" y="1782"/>
                    <a:pt x="1408" y="1782"/>
                  </a:cubicBezTo>
                  <a:cubicBezTo>
                    <a:pt x="1531" y="1782"/>
                    <a:pt x="1653" y="1736"/>
                    <a:pt x="1746" y="1643"/>
                  </a:cubicBezTo>
                  <a:cubicBezTo>
                    <a:pt x="1955" y="1433"/>
                    <a:pt x="1955" y="1061"/>
                    <a:pt x="1746" y="852"/>
                  </a:cubicBezTo>
                  <a:cubicBezTo>
                    <a:pt x="1467" y="666"/>
                    <a:pt x="1257" y="363"/>
                    <a:pt x="978" y="177"/>
                  </a:cubicBezTo>
                  <a:cubicBezTo>
                    <a:pt x="876" y="75"/>
                    <a:pt x="711" y="1"/>
                    <a:pt x="552" y="1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22"/>
            <p:cNvSpPr/>
            <p:nvPr/>
          </p:nvSpPr>
          <p:spPr>
            <a:xfrm>
              <a:off x="5887150" y="2111825"/>
              <a:ext cx="52950" cy="38075"/>
            </a:xfrm>
            <a:custGeom>
              <a:avLst/>
              <a:gdLst/>
              <a:ahLst/>
              <a:cxnLst/>
              <a:rect l="l" t="t" r="r" b="b"/>
              <a:pathLst>
                <a:path w="2118" h="1523" extrusionOk="0">
                  <a:moveTo>
                    <a:pt x="1506" y="0"/>
                  </a:moveTo>
                  <a:cubicBezTo>
                    <a:pt x="1412" y="0"/>
                    <a:pt x="1322" y="31"/>
                    <a:pt x="1257" y="96"/>
                  </a:cubicBezTo>
                  <a:cubicBezTo>
                    <a:pt x="955" y="212"/>
                    <a:pt x="676" y="398"/>
                    <a:pt x="373" y="584"/>
                  </a:cubicBezTo>
                  <a:cubicBezTo>
                    <a:pt x="94" y="677"/>
                    <a:pt x="1" y="1073"/>
                    <a:pt x="187" y="1259"/>
                  </a:cubicBezTo>
                  <a:cubicBezTo>
                    <a:pt x="247" y="1454"/>
                    <a:pt x="432" y="1523"/>
                    <a:pt x="606" y="1523"/>
                  </a:cubicBezTo>
                  <a:cubicBezTo>
                    <a:pt x="702" y="1523"/>
                    <a:pt x="795" y="1502"/>
                    <a:pt x="862" y="1468"/>
                  </a:cubicBezTo>
                  <a:cubicBezTo>
                    <a:pt x="1164" y="1259"/>
                    <a:pt x="1443" y="1166"/>
                    <a:pt x="1746" y="980"/>
                  </a:cubicBezTo>
                  <a:cubicBezTo>
                    <a:pt x="2025" y="887"/>
                    <a:pt x="2118" y="491"/>
                    <a:pt x="1932" y="305"/>
                  </a:cubicBezTo>
                  <a:cubicBezTo>
                    <a:pt x="1871" y="108"/>
                    <a:pt x="1682" y="0"/>
                    <a:pt x="1506" y="0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4_1">
    <p:spTree>
      <p:nvGrpSpPr>
        <p:cNvPr id="1" name="Shape 1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9" name="Google Shape;1889;p29"/>
          <p:cNvSpPr/>
          <p:nvPr/>
        </p:nvSpPr>
        <p:spPr>
          <a:xfrm rot="10800000">
            <a:off x="7534568" y="3459043"/>
            <a:ext cx="2522632" cy="2234062"/>
          </a:xfrm>
          <a:custGeom>
            <a:avLst/>
            <a:gdLst/>
            <a:ahLst/>
            <a:cxnLst/>
            <a:rect l="l" t="t" r="r" b="b"/>
            <a:pathLst>
              <a:path w="77074" h="68148" extrusionOk="0">
                <a:moveTo>
                  <a:pt x="47214" y="1"/>
                </a:moveTo>
                <a:cubicBezTo>
                  <a:pt x="42852" y="1"/>
                  <a:pt x="38491" y="193"/>
                  <a:pt x="34129" y="379"/>
                </a:cubicBezTo>
                <a:cubicBezTo>
                  <a:pt x="26754" y="775"/>
                  <a:pt x="19007" y="1263"/>
                  <a:pt x="13098" y="5520"/>
                </a:cubicBezTo>
                <a:cubicBezTo>
                  <a:pt x="5816" y="10662"/>
                  <a:pt x="3118" y="20153"/>
                  <a:pt x="1745" y="28970"/>
                </a:cubicBezTo>
                <a:cubicBezTo>
                  <a:pt x="396" y="38090"/>
                  <a:pt x="0" y="47395"/>
                  <a:pt x="582" y="56608"/>
                </a:cubicBezTo>
                <a:cubicBezTo>
                  <a:pt x="675" y="58748"/>
                  <a:pt x="1466" y="67937"/>
                  <a:pt x="4746" y="68147"/>
                </a:cubicBezTo>
                <a:cubicBezTo>
                  <a:pt x="4756" y="68147"/>
                  <a:pt x="4766" y="68147"/>
                  <a:pt x="4776" y="68147"/>
                </a:cubicBezTo>
                <a:cubicBezTo>
                  <a:pt x="6359" y="68147"/>
                  <a:pt x="10696" y="60766"/>
                  <a:pt x="13470" y="59795"/>
                </a:cubicBezTo>
                <a:cubicBezTo>
                  <a:pt x="15586" y="59111"/>
                  <a:pt x="17785" y="58889"/>
                  <a:pt x="19992" y="58889"/>
                </a:cubicBezTo>
                <a:cubicBezTo>
                  <a:pt x="21836" y="58889"/>
                  <a:pt x="23686" y="59044"/>
                  <a:pt x="25498" y="59213"/>
                </a:cubicBezTo>
                <a:cubicBezTo>
                  <a:pt x="27665" y="59424"/>
                  <a:pt x="29833" y="59661"/>
                  <a:pt x="31972" y="59661"/>
                </a:cubicBezTo>
                <a:cubicBezTo>
                  <a:pt x="33851" y="59661"/>
                  <a:pt x="35708" y="59478"/>
                  <a:pt x="37525" y="58934"/>
                </a:cubicBezTo>
                <a:cubicBezTo>
                  <a:pt x="42946" y="57282"/>
                  <a:pt x="47203" y="52350"/>
                  <a:pt x="48087" y="46721"/>
                </a:cubicBezTo>
                <a:cubicBezTo>
                  <a:pt x="48668" y="43138"/>
                  <a:pt x="47901" y="39346"/>
                  <a:pt x="49157" y="36066"/>
                </a:cubicBezTo>
                <a:cubicBezTo>
                  <a:pt x="51274" y="30343"/>
                  <a:pt x="57881" y="28016"/>
                  <a:pt x="63604" y="25969"/>
                </a:cubicBezTo>
                <a:cubicBezTo>
                  <a:pt x="69420" y="24038"/>
                  <a:pt x="75817" y="20642"/>
                  <a:pt x="76585" y="14640"/>
                </a:cubicBezTo>
                <a:cubicBezTo>
                  <a:pt x="77074" y="10662"/>
                  <a:pt x="74654" y="6777"/>
                  <a:pt x="71444" y="4543"/>
                </a:cubicBezTo>
                <a:cubicBezTo>
                  <a:pt x="68140" y="2333"/>
                  <a:pt x="64185" y="1356"/>
                  <a:pt x="60300" y="775"/>
                </a:cubicBezTo>
                <a:cubicBezTo>
                  <a:pt x="55938" y="193"/>
                  <a:pt x="51576" y="1"/>
                  <a:pt x="4721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0" name="Google Shape;1890;p29"/>
          <p:cNvSpPr/>
          <p:nvPr/>
        </p:nvSpPr>
        <p:spPr>
          <a:xfrm rot="10800000">
            <a:off x="-826931" y="-377410"/>
            <a:ext cx="2940584" cy="2038711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91" name="Google Shape;1891;p29"/>
          <p:cNvGrpSpPr/>
          <p:nvPr/>
        </p:nvGrpSpPr>
        <p:grpSpPr>
          <a:xfrm rot="10800000">
            <a:off x="514330" y="-103820"/>
            <a:ext cx="1822069" cy="1032408"/>
            <a:chOff x="3260100" y="4040200"/>
            <a:chExt cx="1579600" cy="893550"/>
          </a:xfrm>
        </p:grpSpPr>
        <p:sp>
          <p:nvSpPr>
            <p:cNvPr id="1892" name="Google Shape;1892;p29"/>
            <p:cNvSpPr/>
            <p:nvPr/>
          </p:nvSpPr>
          <p:spPr>
            <a:xfrm>
              <a:off x="3766650" y="4800800"/>
              <a:ext cx="93575" cy="132950"/>
            </a:xfrm>
            <a:custGeom>
              <a:avLst/>
              <a:gdLst/>
              <a:ahLst/>
              <a:cxnLst/>
              <a:rect l="l" t="t" r="r" b="b"/>
              <a:pathLst>
                <a:path w="3743" h="5318" extrusionOk="0">
                  <a:moveTo>
                    <a:pt x="1308" y="0"/>
                  </a:moveTo>
                  <a:cubicBezTo>
                    <a:pt x="951" y="0"/>
                    <a:pt x="610" y="212"/>
                    <a:pt x="489" y="714"/>
                  </a:cubicBezTo>
                  <a:cubicBezTo>
                    <a:pt x="1" y="2458"/>
                    <a:pt x="1164" y="4785"/>
                    <a:pt x="3002" y="5273"/>
                  </a:cubicBezTo>
                  <a:cubicBezTo>
                    <a:pt x="3059" y="5304"/>
                    <a:pt x="3116" y="5318"/>
                    <a:pt x="3171" y="5318"/>
                  </a:cubicBezTo>
                  <a:cubicBezTo>
                    <a:pt x="3494" y="5318"/>
                    <a:pt x="3743" y="4844"/>
                    <a:pt x="3583" y="4506"/>
                  </a:cubicBezTo>
                  <a:cubicBezTo>
                    <a:pt x="3281" y="4017"/>
                    <a:pt x="2909" y="3436"/>
                    <a:pt x="2699" y="2854"/>
                  </a:cubicBezTo>
                  <a:cubicBezTo>
                    <a:pt x="2513" y="2179"/>
                    <a:pt x="2420" y="1598"/>
                    <a:pt x="2327" y="923"/>
                  </a:cubicBezTo>
                  <a:cubicBezTo>
                    <a:pt x="2274" y="368"/>
                    <a:pt x="1778" y="0"/>
                    <a:pt x="130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3" name="Google Shape;1893;p29"/>
            <p:cNvSpPr/>
            <p:nvPr/>
          </p:nvSpPr>
          <p:spPr>
            <a:xfrm>
              <a:off x="3754450" y="4603725"/>
              <a:ext cx="70400" cy="96800"/>
            </a:xfrm>
            <a:custGeom>
              <a:avLst/>
              <a:gdLst/>
              <a:ahLst/>
              <a:cxnLst/>
              <a:rect l="l" t="t" r="r" b="b"/>
              <a:pathLst>
                <a:path w="2816" h="3872" extrusionOk="0">
                  <a:moveTo>
                    <a:pt x="1615" y="1"/>
                  </a:moveTo>
                  <a:cubicBezTo>
                    <a:pt x="1383" y="1"/>
                    <a:pt x="1151" y="86"/>
                    <a:pt x="977" y="268"/>
                  </a:cubicBezTo>
                  <a:cubicBezTo>
                    <a:pt x="186" y="943"/>
                    <a:pt x="0" y="2315"/>
                    <a:pt x="186" y="3362"/>
                  </a:cubicBezTo>
                  <a:cubicBezTo>
                    <a:pt x="320" y="3674"/>
                    <a:pt x="643" y="3872"/>
                    <a:pt x="956" y="3872"/>
                  </a:cubicBezTo>
                  <a:cubicBezTo>
                    <a:pt x="1133" y="3872"/>
                    <a:pt x="1308" y="3808"/>
                    <a:pt x="1443" y="3665"/>
                  </a:cubicBezTo>
                  <a:cubicBezTo>
                    <a:pt x="2234" y="2897"/>
                    <a:pt x="2815" y="1734"/>
                    <a:pt x="2513" y="664"/>
                  </a:cubicBezTo>
                  <a:cubicBezTo>
                    <a:pt x="2396" y="241"/>
                    <a:pt x="2005" y="1"/>
                    <a:pt x="161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4" name="Google Shape;1894;p29"/>
            <p:cNvSpPr/>
            <p:nvPr/>
          </p:nvSpPr>
          <p:spPr>
            <a:xfrm>
              <a:off x="3802075" y="4390150"/>
              <a:ext cx="96350" cy="123825"/>
            </a:xfrm>
            <a:custGeom>
              <a:avLst/>
              <a:gdLst/>
              <a:ahLst/>
              <a:cxnLst/>
              <a:rect l="l" t="t" r="r" b="b"/>
              <a:pathLst>
                <a:path w="3854" h="4953" extrusionOk="0">
                  <a:moveTo>
                    <a:pt x="2798" y="1"/>
                  </a:moveTo>
                  <a:cubicBezTo>
                    <a:pt x="2547" y="1"/>
                    <a:pt x="2282" y="116"/>
                    <a:pt x="2073" y="390"/>
                  </a:cubicBezTo>
                  <a:cubicBezTo>
                    <a:pt x="1399" y="1437"/>
                    <a:pt x="817" y="2600"/>
                    <a:pt x="329" y="3879"/>
                  </a:cubicBezTo>
                  <a:cubicBezTo>
                    <a:pt x="0" y="4458"/>
                    <a:pt x="461" y="4953"/>
                    <a:pt x="946" y="4953"/>
                  </a:cubicBezTo>
                  <a:cubicBezTo>
                    <a:pt x="1183" y="4953"/>
                    <a:pt x="1425" y="4836"/>
                    <a:pt x="1585" y="4554"/>
                  </a:cubicBezTo>
                  <a:cubicBezTo>
                    <a:pt x="2260" y="3484"/>
                    <a:pt x="3027" y="2414"/>
                    <a:pt x="3516" y="1250"/>
                  </a:cubicBezTo>
                  <a:cubicBezTo>
                    <a:pt x="3853" y="576"/>
                    <a:pt x="3358" y="1"/>
                    <a:pt x="2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5" name="Google Shape;1895;p29"/>
            <p:cNvSpPr/>
            <p:nvPr/>
          </p:nvSpPr>
          <p:spPr>
            <a:xfrm>
              <a:off x="3901125" y="4239675"/>
              <a:ext cx="104300" cy="68425"/>
            </a:xfrm>
            <a:custGeom>
              <a:avLst/>
              <a:gdLst/>
              <a:ahLst/>
              <a:cxnLst/>
              <a:rect l="l" t="t" r="r" b="b"/>
              <a:pathLst>
                <a:path w="4172" h="2737" extrusionOk="0">
                  <a:moveTo>
                    <a:pt x="2917" y="1"/>
                  </a:moveTo>
                  <a:cubicBezTo>
                    <a:pt x="2867" y="1"/>
                    <a:pt x="2816" y="4"/>
                    <a:pt x="2764" y="11"/>
                  </a:cubicBezTo>
                  <a:cubicBezTo>
                    <a:pt x="1880" y="197"/>
                    <a:pt x="1206" y="779"/>
                    <a:pt x="531" y="1360"/>
                  </a:cubicBezTo>
                  <a:cubicBezTo>
                    <a:pt x="0" y="1806"/>
                    <a:pt x="516" y="2737"/>
                    <a:pt x="1123" y="2737"/>
                  </a:cubicBezTo>
                  <a:cubicBezTo>
                    <a:pt x="1181" y="2737"/>
                    <a:pt x="1240" y="2728"/>
                    <a:pt x="1299" y="2710"/>
                  </a:cubicBezTo>
                  <a:cubicBezTo>
                    <a:pt x="2183" y="2431"/>
                    <a:pt x="3043" y="2128"/>
                    <a:pt x="3625" y="1453"/>
                  </a:cubicBezTo>
                  <a:cubicBezTo>
                    <a:pt x="4171" y="820"/>
                    <a:pt x="3691" y="1"/>
                    <a:pt x="2917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6" name="Google Shape;1896;p29"/>
            <p:cNvSpPr/>
            <p:nvPr/>
          </p:nvSpPr>
          <p:spPr>
            <a:xfrm>
              <a:off x="4085650" y="4070600"/>
              <a:ext cx="128875" cy="112175"/>
            </a:xfrm>
            <a:custGeom>
              <a:avLst/>
              <a:gdLst/>
              <a:ahLst/>
              <a:cxnLst/>
              <a:rect l="l" t="t" r="r" b="b"/>
              <a:pathLst>
                <a:path w="5155" h="4487" extrusionOk="0">
                  <a:moveTo>
                    <a:pt x="3913" y="1"/>
                  </a:moveTo>
                  <a:cubicBezTo>
                    <a:pt x="3751" y="1"/>
                    <a:pt x="3586" y="51"/>
                    <a:pt x="3432" y="167"/>
                  </a:cubicBezTo>
                  <a:cubicBezTo>
                    <a:pt x="2362" y="958"/>
                    <a:pt x="1571" y="1912"/>
                    <a:pt x="618" y="2889"/>
                  </a:cubicBezTo>
                  <a:cubicBezTo>
                    <a:pt x="1" y="3560"/>
                    <a:pt x="643" y="4486"/>
                    <a:pt x="1364" y="4486"/>
                  </a:cubicBezTo>
                  <a:cubicBezTo>
                    <a:pt x="1568" y="4486"/>
                    <a:pt x="1777" y="4412"/>
                    <a:pt x="1967" y="4238"/>
                  </a:cubicBezTo>
                  <a:cubicBezTo>
                    <a:pt x="2944" y="3378"/>
                    <a:pt x="4014" y="2494"/>
                    <a:pt x="4689" y="1423"/>
                  </a:cubicBezTo>
                  <a:cubicBezTo>
                    <a:pt x="5154" y="809"/>
                    <a:pt x="4562" y="1"/>
                    <a:pt x="391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7" name="Google Shape;1897;p29"/>
            <p:cNvSpPr/>
            <p:nvPr/>
          </p:nvSpPr>
          <p:spPr>
            <a:xfrm>
              <a:off x="3621250" y="4817475"/>
              <a:ext cx="65925" cy="100450"/>
            </a:xfrm>
            <a:custGeom>
              <a:avLst/>
              <a:gdLst/>
              <a:ahLst/>
              <a:cxnLst/>
              <a:rect l="l" t="t" r="r" b="b"/>
              <a:pathLst>
                <a:path w="2637" h="4018" extrusionOk="0">
                  <a:moveTo>
                    <a:pt x="798" y="1"/>
                  </a:moveTo>
                  <a:cubicBezTo>
                    <a:pt x="438" y="1"/>
                    <a:pt x="1" y="297"/>
                    <a:pt x="1" y="628"/>
                  </a:cubicBezTo>
                  <a:cubicBezTo>
                    <a:pt x="94" y="1210"/>
                    <a:pt x="280" y="1698"/>
                    <a:pt x="489" y="2187"/>
                  </a:cubicBezTo>
                  <a:cubicBezTo>
                    <a:pt x="676" y="2675"/>
                    <a:pt x="955" y="3164"/>
                    <a:pt x="1257" y="3653"/>
                  </a:cubicBezTo>
                  <a:cubicBezTo>
                    <a:pt x="1351" y="3912"/>
                    <a:pt x="1546" y="4017"/>
                    <a:pt x="1756" y="4017"/>
                  </a:cubicBezTo>
                  <a:cubicBezTo>
                    <a:pt x="2168" y="4017"/>
                    <a:pt x="2637" y="3611"/>
                    <a:pt x="2513" y="3164"/>
                  </a:cubicBezTo>
                  <a:cubicBezTo>
                    <a:pt x="2327" y="2582"/>
                    <a:pt x="2234" y="2094"/>
                    <a:pt x="2025" y="1605"/>
                  </a:cubicBezTo>
                  <a:cubicBezTo>
                    <a:pt x="1839" y="1024"/>
                    <a:pt x="1536" y="628"/>
                    <a:pt x="1164" y="163"/>
                  </a:cubicBezTo>
                  <a:cubicBezTo>
                    <a:pt x="1077" y="49"/>
                    <a:pt x="944" y="1"/>
                    <a:pt x="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8" name="Google Shape;1898;p29"/>
            <p:cNvSpPr/>
            <p:nvPr/>
          </p:nvSpPr>
          <p:spPr>
            <a:xfrm>
              <a:off x="3611375" y="4619725"/>
              <a:ext cx="48300" cy="83400"/>
            </a:xfrm>
            <a:custGeom>
              <a:avLst/>
              <a:gdLst/>
              <a:ahLst/>
              <a:cxnLst/>
              <a:rect l="l" t="t" r="r" b="b"/>
              <a:pathLst>
                <a:path w="1932" h="3336" extrusionOk="0">
                  <a:moveTo>
                    <a:pt x="1159" y="0"/>
                  </a:moveTo>
                  <a:cubicBezTo>
                    <a:pt x="852" y="0"/>
                    <a:pt x="566" y="184"/>
                    <a:pt x="489" y="512"/>
                  </a:cubicBezTo>
                  <a:cubicBezTo>
                    <a:pt x="303" y="1094"/>
                    <a:pt x="187" y="1768"/>
                    <a:pt x="93" y="2350"/>
                  </a:cubicBezTo>
                  <a:cubicBezTo>
                    <a:pt x="0" y="2722"/>
                    <a:pt x="187" y="3211"/>
                    <a:pt x="582" y="3304"/>
                  </a:cubicBezTo>
                  <a:cubicBezTo>
                    <a:pt x="654" y="3325"/>
                    <a:pt x="728" y="3335"/>
                    <a:pt x="803" y="3335"/>
                  </a:cubicBezTo>
                  <a:cubicBezTo>
                    <a:pt x="1141" y="3335"/>
                    <a:pt x="1483" y="3122"/>
                    <a:pt x="1559" y="2722"/>
                  </a:cubicBezTo>
                  <a:cubicBezTo>
                    <a:pt x="1652" y="2141"/>
                    <a:pt x="1838" y="1559"/>
                    <a:pt x="1931" y="884"/>
                  </a:cubicBezTo>
                  <a:cubicBezTo>
                    <a:pt x="1931" y="512"/>
                    <a:pt x="1838" y="117"/>
                    <a:pt x="1350" y="24"/>
                  </a:cubicBezTo>
                  <a:cubicBezTo>
                    <a:pt x="1286" y="8"/>
                    <a:pt x="1222" y="0"/>
                    <a:pt x="115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9" name="Google Shape;1899;p29"/>
            <p:cNvSpPr/>
            <p:nvPr/>
          </p:nvSpPr>
          <p:spPr>
            <a:xfrm>
              <a:off x="3662550" y="4400075"/>
              <a:ext cx="65175" cy="78025"/>
            </a:xfrm>
            <a:custGeom>
              <a:avLst/>
              <a:gdLst/>
              <a:ahLst/>
              <a:cxnLst/>
              <a:rect l="l" t="t" r="r" b="b"/>
              <a:pathLst>
                <a:path w="2607" h="3121" extrusionOk="0">
                  <a:moveTo>
                    <a:pt x="1679" y="1"/>
                  </a:moveTo>
                  <a:cubicBezTo>
                    <a:pt x="1386" y="1"/>
                    <a:pt x="1104" y="165"/>
                    <a:pt x="954" y="365"/>
                  </a:cubicBezTo>
                  <a:cubicBezTo>
                    <a:pt x="768" y="667"/>
                    <a:pt x="582" y="853"/>
                    <a:pt x="466" y="1156"/>
                  </a:cubicBezTo>
                  <a:cubicBezTo>
                    <a:pt x="280" y="1435"/>
                    <a:pt x="280" y="1831"/>
                    <a:pt x="94" y="2110"/>
                  </a:cubicBezTo>
                  <a:cubicBezTo>
                    <a:pt x="1" y="2505"/>
                    <a:pt x="280" y="2901"/>
                    <a:pt x="582" y="3087"/>
                  </a:cubicBezTo>
                  <a:cubicBezTo>
                    <a:pt x="669" y="3108"/>
                    <a:pt x="757" y="3120"/>
                    <a:pt x="844" y="3120"/>
                  </a:cubicBezTo>
                  <a:cubicBezTo>
                    <a:pt x="1132" y="3120"/>
                    <a:pt x="1415" y="2995"/>
                    <a:pt x="1629" y="2691"/>
                  </a:cubicBezTo>
                  <a:cubicBezTo>
                    <a:pt x="1838" y="2505"/>
                    <a:pt x="2025" y="2203"/>
                    <a:pt x="2118" y="2017"/>
                  </a:cubicBezTo>
                  <a:cubicBezTo>
                    <a:pt x="2211" y="1737"/>
                    <a:pt x="2420" y="1342"/>
                    <a:pt x="2513" y="1040"/>
                  </a:cubicBezTo>
                  <a:cubicBezTo>
                    <a:pt x="2606" y="667"/>
                    <a:pt x="2327" y="179"/>
                    <a:pt x="2025" y="86"/>
                  </a:cubicBezTo>
                  <a:cubicBezTo>
                    <a:pt x="1912" y="26"/>
                    <a:pt x="1795" y="1"/>
                    <a:pt x="167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0" name="Google Shape;1900;p29"/>
            <p:cNvSpPr/>
            <p:nvPr/>
          </p:nvSpPr>
          <p:spPr>
            <a:xfrm>
              <a:off x="3759100" y="4243100"/>
              <a:ext cx="107025" cy="69800"/>
            </a:xfrm>
            <a:custGeom>
              <a:avLst/>
              <a:gdLst/>
              <a:ahLst/>
              <a:cxnLst/>
              <a:rect l="l" t="t" r="r" b="b"/>
              <a:pathLst>
                <a:path w="4281" h="2792" extrusionOk="0">
                  <a:moveTo>
                    <a:pt x="2603" y="0"/>
                  </a:moveTo>
                  <a:cubicBezTo>
                    <a:pt x="2025" y="0"/>
                    <a:pt x="1501" y="221"/>
                    <a:pt x="978" y="456"/>
                  </a:cubicBezTo>
                  <a:cubicBezTo>
                    <a:pt x="396" y="642"/>
                    <a:pt x="0" y="1130"/>
                    <a:pt x="93" y="1712"/>
                  </a:cubicBezTo>
                  <a:cubicBezTo>
                    <a:pt x="201" y="2252"/>
                    <a:pt x="610" y="2792"/>
                    <a:pt x="1134" y="2792"/>
                  </a:cubicBezTo>
                  <a:cubicBezTo>
                    <a:pt x="1174" y="2792"/>
                    <a:pt x="1215" y="2789"/>
                    <a:pt x="1257" y="2782"/>
                  </a:cubicBezTo>
                  <a:cubicBezTo>
                    <a:pt x="2141" y="2666"/>
                    <a:pt x="2908" y="2666"/>
                    <a:pt x="3583" y="2084"/>
                  </a:cubicBezTo>
                  <a:cubicBezTo>
                    <a:pt x="4281" y="1503"/>
                    <a:pt x="3979" y="246"/>
                    <a:pt x="3118" y="60"/>
                  </a:cubicBezTo>
                  <a:cubicBezTo>
                    <a:pt x="2941" y="19"/>
                    <a:pt x="2770" y="0"/>
                    <a:pt x="260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1" name="Google Shape;1901;p29"/>
            <p:cNvSpPr/>
            <p:nvPr/>
          </p:nvSpPr>
          <p:spPr>
            <a:xfrm>
              <a:off x="3926600" y="4103425"/>
              <a:ext cx="79700" cy="56250"/>
            </a:xfrm>
            <a:custGeom>
              <a:avLst/>
              <a:gdLst/>
              <a:ahLst/>
              <a:cxnLst/>
              <a:rect l="l" t="t" r="r" b="b"/>
              <a:pathLst>
                <a:path w="3188" h="2250" extrusionOk="0">
                  <a:moveTo>
                    <a:pt x="2375" y="0"/>
                  </a:moveTo>
                  <a:cubicBezTo>
                    <a:pt x="2328" y="0"/>
                    <a:pt x="2281" y="6"/>
                    <a:pt x="2234" y="17"/>
                  </a:cubicBezTo>
                  <a:cubicBezTo>
                    <a:pt x="1652" y="320"/>
                    <a:pt x="1071" y="506"/>
                    <a:pt x="582" y="808"/>
                  </a:cubicBezTo>
                  <a:cubicBezTo>
                    <a:pt x="187" y="994"/>
                    <a:pt x="0" y="1576"/>
                    <a:pt x="280" y="1855"/>
                  </a:cubicBezTo>
                  <a:cubicBezTo>
                    <a:pt x="420" y="2121"/>
                    <a:pt x="676" y="2250"/>
                    <a:pt x="949" y="2250"/>
                  </a:cubicBezTo>
                  <a:cubicBezTo>
                    <a:pt x="1082" y="2250"/>
                    <a:pt x="1220" y="2219"/>
                    <a:pt x="1350" y="2158"/>
                  </a:cubicBezTo>
                  <a:cubicBezTo>
                    <a:pt x="1838" y="1972"/>
                    <a:pt x="2327" y="1669"/>
                    <a:pt x="2815" y="1390"/>
                  </a:cubicBezTo>
                  <a:cubicBezTo>
                    <a:pt x="3095" y="1181"/>
                    <a:pt x="3188" y="808"/>
                    <a:pt x="3095" y="506"/>
                  </a:cubicBezTo>
                  <a:cubicBezTo>
                    <a:pt x="3013" y="262"/>
                    <a:pt x="2701" y="0"/>
                    <a:pt x="2375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2" name="Google Shape;1902;p29"/>
            <p:cNvSpPr/>
            <p:nvPr/>
          </p:nvSpPr>
          <p:spPr>
            <a:xfrm>
              <a:off x="4113825" y="4232175"/>
              <a:ext cx="122400" cy="80075"/>
            </a:xfrm>
            <a:custGeom>
              <a:avLst/>
              <a:gdLst/>
              <a:ahLst/>
              <a:cxnLst/>
              <a:rect l="l" t="t" r="r" b="b"/>
              <a:pathLst>
                <a:path w="4896" h="3203" extrusionOk="0">
                  <a:moveTo>
                    <a:pt x="4030" y="1"/>
                  </a:moveTo>
                  <a:cubicBezTo>
                    <a:pt x="3999" y="1"/>
                    <a:pt x="3967" y="3"/>
                    <a:pt x="3934" y="9"/>
                  </a:cubicBezTo>
                  <a:cubicBezTo>
                    <a:pt x="2678" y="9"/>
                    <a:pt x="1817" y="893"/>
                    <a:pt x="840" y="1567"/>
                  </a:cubicBezTo>
                  <a:cubicBezTo>
                    <a:pt x="0" y="2067"/>
                    <a:pt x="466" y="3202"/>
                    <a:pt x="1292" y="3202"/>
                  </a:cubicBezTo>
                  <a:cubicBezTo>
                    <a:pt x="1428" y="3202"/>
                    <a:pt x="1573" y="3172"/>
                    <a:pt x="1724" y="3103"/>
                  </a:cubicBezTo>
                  <a:cubicBezTo>
                    <a:pt x="2771" y="2521"/>
                    <a:pt x="3934" y="2242"/>
                    <a:pt x="4632" y="1172"/>
                  </a:cubicBezTo>
                  <a:cubicBezTo>
                    <a:pt x="4895" y="711"/>
                    <a:pt x="4558" y="1"/>
                    <a:pt x="4030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3" name="Google Shape;1903;p29"/>
            <p:cNvSpPr/>
            <p:nvPr/>
          </p:nvSpPr>
          <p:spPr>
            <a:xfrm>
              <a:off x="4240275" y="4265700"/>
              <a:ext cx="100450" cy="71525"/>
            </a:xfrm>
            <a:custGeom>
              <a:avLst/>
              <a:gdLst/>
              <a:ahLst/>
              <a:cxnLst/>
              <a:rect l="l" t="t" r="r" b="b"/>
              <a:pathLst>
                <a:path w="4018" h="2861" extrusionOk="0">
                  <a:moveTo>
                    <a:pt x="2912" y="0"/>
                  </a:moveTo>
                  <a:cubicBezTo>
                    <a:pt x="2861" y="0"/>
                    <a:pt x="2810" y="5"/>
                    <a:pt x="2761" y="17"/>
                  </a:cubicBezTo>
                  <a:cubicBezTo>
                    <a:pt x="2272" y="226"/>
                    <a:pt x="1900" y="412"/>
                    <a:pt x="1505" y="715"/>
                  </a:cubicBezTo>
                  <a:cubicBezTo>
                    <a:pt x="1109" y="901"/>
                    <a:pt x="830" y="1180"/>
                    <a:pt x="528" y="1483"/>
                  </a:cubicBezTo>
                  <a:cubicBezTo>
                    <a:pt x="1" y="2009"/>
                    <a:pt x="429" y="2861"/>
                    <a:pt x="1102" y="2861"/>
                  </a:cubicBezTo>
                  <a:cubicBezTo>
                    <a:pt x="1172" y="2861"/>
                    <a:pt x="1244" y="2852"/>
                    <a:pt x="1319" y="2832"/>
                  </a:cubicBezTo>
                  <a:cubicBezTo>
                    <a:pt x="2086" y="2646"/>
                    <a:pt x="2761" y="2343"/>
                    <a:pt x="3436" y="1762"/>
                  </a:cubicBezTo>
                  <a:cubicBezTo>
                    <a:pt x="3831" y="1483"/>
                    <a:pt x="4017" y="1087"/>
                    <a:pt x="3831" y="599"/>
                  </a:cubicBezTo>
                  <a:cubicBezTo>
                    <a:pt x="3668" y="273"/>
                    <a:pt x="3273" y="0"/>
                    <a:pt x="291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4" name="Google Shape;1904;p29"/>
            <p:cNvSpPr/>
            <p:nvPr/>
          </p:nvSpPr>
          <p:spPr>
            <a:xfrm>
              <a:off x="4411075" y="4215100"/>
              <a:ext cx="123900" cy="81800"/>
            </a:xfrm>
            <a:custGeom>
              <a:avLst/>
              <a:gdLst/>
              <a:ahLst/>
              <a:cxnLst/>
              <a:rect l="l" t="t" r="r" b="b"/>
              <a:pathLst>
                <a:path w="4956" h="3272" extrusionOk="0">
                  <a:moveTo>
                    <a:pt x="2936" y="0"/>
                  </a:moveTo>
                  <a:cubicBezTo>
                    <a:pt x="2391" y="0"/>
                    <a:pt x="1855" y="173"/>
                    <a:pt x="1350" y="506"/>
                  </a:cubicBezTo>
                  <a:cubicBezTo>
                    <a:pt x="675" y="994"/>
                    <a:pt x="0" y="1855"/>
                    <a:pt x="0" y="2623"/>
                  </a:cubicBezTo>
                  <a:cubicBezTo>
                    <a:pt x="0" y="3004"/>
                    <a:pt x="354" y="3272"/>
                    <a:pt x="698" y="3272"/>
                  </a:cubicBezTo>
                  <a:cubicBezTo>
                    <a:pt x="794" y="3272"/>
                    <a:pt x="890" y="3250"/>
                    <a:pt x="977" y="3204"/>
                  </a:cubicBezTo>
                  <a:cubicBezTo>
                    <a:pt x="1350" y="2925"/>
                    <a:pt x="1745" y="2623"/>
                    <a:pt x="2327" y="2436"/>
                  </a:cubicBezTo>
                  <a:cubicBezTo>
                    <a:pt x="2815" y="2343"/>
                    <a:pt x="3397" y="2250"/>
                    <a:pt x="3885" y="2157"/>
                  </a:cubicBezTo>
                  <a:cubicBezTo>
                    <a:pt x="4653" y="1948"/>
                    <a:pt x="4955" y="692"/>
                    <a:pt x="4164" y="296"/>
                  </a:cubicBezTo>
                  <a:cubicBezTo>
                    <a:pt x="3756" y="97"/>
                    <a:pt x="3343" y="0"/>
                    <a:pt x="293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5" name="Google Shape;1905;p29"/>
            <p:cNvSpPr/>
            <p:nvPr/>
          </p:nvSpPr>
          <p:spPr>
            <a:xfrm>
              <a:off x="4265650" y="4146900"/>
              <a:ext cx="167550" cy="88600"/>
            </a:xfrm>
            <a:custGeom>
              <a:avLst/>
              <a:gdLst/>
              <a:ahLst/>
              <a:cxnLst/>
              <a:rect l="l" t="t" r="r" b="b"/>
              <a:pathLst>
                <a:path w="6702" h="3544" extrusionOk="0">
                  <a:moveTo>
                    <a:pt x="5321" y="1"/>
                  </a:moveTo>
                  <a:cubicBezTo>
                    <a:pt x="5232" y="1"/>
                    <a:pt x="5141" y="9"/>
                    <a:pt x="5050" y="23"/>
                  </a:cubicBezTo>
                  <a:cubicBezTo>
                    <a:pt x="3677" y="233"/>
                    <a:pt x="2514" y="814"/>
                    <a:pt x="1257" y="1279"/>
                  </a:cubicBezTo>
                  <a:cubicBezTo>
                    <a:pt x="0" y="1735"/>
                    <a:pt x="339" y="3543"/>
                    <a:pt x="1633" y="3543"/>
                  </a:cubicBezTo>
                  <a:cubicBezTo>
                    <a:pt x="1727" y="3543"/>
                    <a:pt x="1827" y="3533"/>
                    <a:pt x="1932" y="3513"/>
                  </a:cubicBezTo>
                  <a:cubicBezTo>
                    <a:pt x="3305" y="3234"/>
                    <a:pt x="4654" y="2931"/>
                    <a:pt x="6003" y="2350"/>
                  </a:cubicBezTo>
                  <a:cubicBezTo>
                    <a:pt x="6585" y="2070"/>
                    <a:pt x="6701" y="1279"/>
                    <a:pt x="6492" y="814"/>
                  </a:cubicBezTo>
                  <a:cubicBezTo>
                    <a:pt x="6256" y="225"/>
                    <a:pt x="5806" y="1"/>
                    <a:pt x="5321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6" name="Google Shape;1906;p29"/>
            <p:cNvSpPr/>
            <p:nvPr/>
          </p:nvSpPr>
          <p:spPr>
            <a:xfrm>
              <a:off x="4264225" y="4040200"/>
              <a:ext cx="142200" cy="63775"/>
            </a:xfrm>
            <a:custGeom>
              <a:avLst/>
              <a:gdLst/>
              <a:ahLst/>
              <a:cxnLst/>
              <a:rect l="l" t="t" r="r" b="b"/>
              <a:pathLst>
                <a:path w="5688" h="2551" extrusionOk="0">
                  <a:moveTo>
                    <a:pt x="4304" y="1"/>
                  </a:moveTo>
                  <a:cubicBezTo>
                    <a:pt x="4219" y="1"/>
                    <a:pt x="4130" y="11"/>
                    <a:pt x="4036" y="34"/>
                  </a:cubicBezTo>
                  <a:cubicBezTo>
                    <a:pt x="2966" y="220"/>
                    <a:pt x="1989" y="522"/>
                    <a:pt x="1035" y="895"/>
                  </a:cubicBezTo>
                  <a:cubicBezTo>
                    <a:pt x="1" y="1277"/>
                    <a:pt x="423" y="2551"/>
                    <a:pt x="1419" y="2551"/>
                  </a:cubicBezTo>
                  <a:cubicBezTo>
                    <a:pt x="1454" y="2551"/>
                    <a:pt x="1488" y="2549"/>
                    <a:pt x="1524" y="2546"/>
                  </a:cubicBezTo>
                  <a:cubicBezTo>
                    <a:pt x="2478" y="2360"/>
                    <a:pt x="3548" y="2267"/>
                    <a:pt x="4525" y="1965"/>
                  </a:cubicBezTo>
                  <a:cubicBezTo>
                    <a:pt x="5687" y="1620"/>
                    <a:pt x="5356" y="1"/>
                    <a:pt x="430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7" name="Google Shape;1907;p29"/>
            <p:cNvSpPr/>
            <p:nvPr/>
          </p:nvSpPr>
          <p:spPr>
            <a:xfrm>
              <a:off x="4540400" y="4262875"/>
              <a:ext cx="125425" cy="56875"/>
            </a:xfrm>
            <a:custGeom>
              <a:avLst/>
              <a:gdLst/>
              <a:ahLst/>
              <a:cxnLst/>
              <a:rect l="l" t="t" r="r" b="b"/>
              <a:pathLst>
                <a:path w="5017" h="2275" extrusionOk="0">
                  <a:moveTo>
                    <a:pt x="3788" y="1"/>
                  </a:moveTo>
                  <a:cubicBezTo>
                    <a:pt x="2825" y="1"/>
                    <a:pt x="1772" y="470"/>
                    <a:pt x="946" y="712"/>
                  </a:cubicBezTo>
                  <a:cubicBezTo>
                    <a:pt x="1" y="1004"/>
                    <a:pt x="339" y="2275"/>
                    <a:pt x="1225" y="2275"/>
                  </a:cubicBezTo>
                  <a:cubicBezTo>
                    <a:pt x="1255" y="2275"/>
                    <a:pt x="1286" y="2273"/>
                    <a:pt x="1318" y="2270"/>
                  </a:cubicBezTo>
                  <a:cubicBezTo>
                    <a:pt x="2388" y="1991"/>
                    <a:pt x="3737" y="1991"/>
                    <a:pt x="4621" y="1200"/>
                  </a:cubicBezTo>
                  <a:cubicBezTo>
                    <a:pt x="5017" y="921"/>
                    <a:pt x="4714" y="130"/>
                    <a:pt x="4226" y="37"/>
                  </a:cubicBezTo>
                  <a:cubicBezTo>
                    <a:pt x="4083" y="12"/>
                    <a:pt x="3936" y="1"/>
                    <a:pt x="378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8" name="Google Shape;1908;p29"/>
            <p:cNvSpPr/>
            <p:nvPr/>
          </p:nvSpPr>
          <p:spPr>
            <a:xfrm>
              <a:off x="4529725" y="4165475"/>
              <a:ext cx="128550" cy="52400"/>
            </a:xfrm>
            <a:custGeom>
              <a:avLst/>
              <a:gdLst/>
              <a:ahLst/>
              <a:cxnLst/>
              <a:rect l="l" t="t" r="r" b="b"/>
              <a:pathLst>
                <a:path w="5142" h="2096" extrusionOk="0">
                  <a:moveTo>
                    <a:pt x="3498" y="0"/>
                  </a:moveTo>
                  <a:cubicBezTo>
                    <a:pt x="2599" y="0"/>
                    <a:pt x="1768" y="209"/>
                    <a:pt x="884" y="350"/>
                  </a:cubicBezTo>
                  <a:cubicBezTo>
                    <a:pt x="0" y="536"/>
                    <a:pt x="209" y="2095"/>
                    <a:pt x="1163" y="2095"/>
                  </a:cubicBezTo>
                  <a:cubicBezTo>
                    <a:pt x="2326" y="2002"/>
                    <a:pt x="3397" y="2002"/>
                    <a:pt x="4560" y="1514"/>
                  </a:cubicBezTo>
                  <a:cubicBezTo>
                    <a:pt x="5141" y="1234"/>
                    <a:pt x="4955" y="164"/>
                    <a:pt x="4374" y="71"/>
                  </a:cubicBezTo>
                  <a:cubicBezTo>
                    <a:pt x="4072" y="21"/>
                    <a:pt x="3782" y="0"/>
                    <a:pt x="349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9" name="Google Shape;1909;p29"/>
            <p:cNvSpPr/>
            <p:nvPr/>
          </p:nvSpPr>
          <p:spPr>
            <a:xfrm>
              <a:off x="4502250" y="4064000"/>
              <a:ext cx="105425" cy="54925"/>
            </a:xfrm>
            <a:custGeom>
              <a:avLst/>
              <a:gdLst/>
              <a:ahLst/>
              <a:cxnLst/>
              <a:rect l="l" t="t" r="r" b="b"/>
              <a:pathLst>
                <a:path w="4217" h="2197" extrusionOk="0">
                  <a:moveTo>
                    <a:pt x="3071" y="0"/>
                  </a:moveTo>
                  <a:cubicBezTo>
                    <a:pt x="2312" y="0"/>
                    <a:pt x="1605" y="300"/>
                    <a:pt x="913" y="524"/>
                  </a:cubicBezTo>
                  <a:cubicBezTo>
                    <a:pt x="0" y="894"/>
                    <a:pt x="285" y="2196"/>
                    <a:pt x="1198" y="2196"/>
                  </a:cubicBezTo>
                  <a:cubicBezTo>
                    <a:pt x="1263" y="2196"/>
                    <a:pt x="1331" y="2190"/>
                    <a:pt x="1401" y="2176"/>
                  </a:cubicBezTo>
                  <a:cubicBezTo>
                    <a:pt x="2262" y="1990"/>
                    <a:pt x="3239" y="1804"/>
                    <a:pt x="3914" y="1106"/>
                  </a:cubicBezTo>
                  <a:cubicBezTo>
                    <a:pt x="4216" y="827"/>
                    <a:pt x="4100" y="152"/>
                    <a:pt x="3635" y="59"/>
                  </a:cubicBezTo>
                  <a:cubicBezTo>
                    <a:pt x="3443" y="18"/>
                    <a:pt x="3255" y="0"/>
                    <a:pt x="30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0" name="Google Shape;1910;p29"/>
            <p:cNvSpPr/>
            <p:nvPr/>
          </p:nvSpPr>
          <p:spPr>
            <a:xfrm>
              <a:off x="4721050" y="4273550"/>
              <a:ext cx="118650" cy="58300"/>
            </a:xfrm>
            <a:custGeom>
              <a:avLst/>
              <a:gdLst/>
              <a:ahLst/>
              <a:cxnLst/>
              <a:rect l="l" t="t" r="r" b="b"/>
              <a:pathLst>
                <a:path w="4746" h="2332" extrusionOk="0">
                  <a:moveTo>
                    <a:pt x="3696" y="1"/>
                  </a:moveTo>
                  <a:cubicBezTo>
                    <a:pt x="3667" y="1"/>
                    <a:pt x="3637" y="2"/>
                    <a:pt x="3607" y="5"/>
                  </a:cubicBezTo>
                  <a:cubicBezTo>
                    <a:pt x="2537" y="5"/>
                    <a:pt x="1560" y="494"/>
                    <a:pt x="582" y="866"/>
                  </a:cubicBezTo>
                  <a:cubicBezTo>
                    <a:pt x="1" y="1262"/>
                    <a:pt x="303" y="2332"/>
                    <a:pt x="978" y="2332"/>
                  </a:cubicBezTo>
                  <a:cubicBezTo>
                    <a:pt x="2048" y="2239"/>
                    <a:pt x="3118" y="2029"/>
                    <a:pt x="4072" y="1564"/>
                  </a:cubicBezTo>
                  <a:cubicBezTo>
                    <a:pt x="4745" y="1183"/>
                    <a:pt x="4488" y="1"/>
                    <a:pt x="369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1" name="Google Shape;1911;p29"/>
            <p:cNvSpPr/>
            <p:nvPr/>
          </p:nvSpPr>
          <p:spPr>
            <a:xfrm>
              <a:off x="4701875" y="4137725"/>
              <a:ext cx="97150" cy="58875"/>
            </a:xfrm>
            <a:custGeom>
              <a:avLst/>
              <a:gdLst/>
              <a:ahLst/>
              <a:cxnLst/>
              <a:rect l="l" t="t" r="r" b="b"/>
              <a:pathLst>
                <a:path w="3886" h="2355" extrusionOk="0">
                  <a:moveTo>
                    <a:pt x="3055" y="1"/>
                  </a:moveTo>
                  <a:cubicBezTo>
                    <a:pt x="3007" y="1"/>
                    <a:pt x="2958" y="6"/>
                    <a:pt x="2908" y="18"/>
                  </a:cubicBezTo>
                  <a:cubicBezTo>
                    <a:pt x="2140" y="111"/>
                    <a:pt x="1466" y="204"/>
                    <a:pt x="768" y="390"/>
                  </a:cubicBezTo>
                  <a:cubicBezTo>
                    <a:pt x="303" y="483"/>
                    <a:pt x="0" y="972"/>
                    <a:pt x="0" y="1460"/>
                  </a:cubicBezTo>
                  <a:cubicBezTo>
                    <a:pt x="86" y="1827"/>
                    <a:pt x="433" y="2354"/>
                    <a:pt x="873" y="2354"/>
                  </a:cubicBezTo>
                  <a:cubicBezTo>
                    <a:pt x="907" y="2354"/>
                    <a:pt x="942" y="2351"/>
                    <a:pt x="977" y="2344"/>
                  </a:cubicBezTo>
                  <a:cubicBezTo>
                    <a:pt x="1349" y="2228"/>
                    <a:pt x="1745" y="2228"/>
                    <a:pt x="2140" y="2135"/>
                  </a:cubicBezTo>
                  <a:cubicBezTo>
                    <a:pt x="2513" y="2135"/>
                    <a:pt x="2815" y="1949"/>
                    <a:pt x="3094" y="1856"/>
                  </a:cubicBezTo>
                  <a:cubicBezTo>
                    <a:pt x="3583" y="1763"/>
                    <a:pt x="3885" y="1274"/>
                    <a:pt x="3885" y="786"/>
                  </a:cubicBezTo>
                  <a:cubicBezTo>
                    <a:pt x="3802" y="431"/>
                    <a:pt x="3474" y="1"/>
                    <a:pt x="305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2" name="Google Shape;1912;p29"/>
            <p:cNvSpPr/>
            <p:nvPr/>
          </p:nvSpPr>
          <p:spPr>
            <a:xfrm>
              <a:off x="3260100" y="4818400"/>
              <a:ext cx="59450" cy="107575"/>
            </a:xfrm>
            <a:custGeom>
              <a:avLst/>
              <a:gdLst/>
              <a:ahLst/>
              <a:cxnLst/>
              <a:rect l="l" t="t" r="r" b="b"/>
              <a:pathLst>
                <a:path w="2378" h="4303" extrusionOk="0">
                  <a:moveTo>
                    <a:pt x="1319" y="1"/>
                  </a:moveTo>
                  <a:cubicBezTo>
                    <a:pt x="894" y="1"/>
                    <a:pt x="479" y="228"/>
                    <a:pt x="396" y="708"/>
                  </a:cubicBezTo>
                  <a:cubicBezTo>
                    <a:pt x="186" y="1661"/>
                    <a:pt x="0" y="2825"/>
                    <a:pt x="186" y="3802"/>
                  </a:cubicBezTo>
                  <a:cubicBezTo>
                    <a:pt x="304" y="4130"/>
                    <a:pt x="630" y="4303"/>
                    <a:pt x="946" y="4303"/>
                  </a:cubicBezTo>
                  <a:cubicBezTo>
                    <a:pt x="1190" y="4303"/>
                    <a:pt x="1427" y="4200"/>
                    <a:pt x="1559" y="3988"/>
                  </a:cubicBezTo>
                  <a:cubicBezTo>
                    <a:pt x="2024" y="3034"/>
                    <a:pt x="2233" y="1964"/>
                    <a:pt x="2326" y="987"/>
                  </a:cubicBezTo>
                  <a:cubicBezTo>
                    <a:pt x="2378" y="345"/>
                    <a:pt x="1841" y="1"/>
                    <a:pt x="131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3" name="Google Shape;1913;p29"/>
            <p:cNvSpPr/>
            <p:nvPr/>
          </p:nvSpPr>
          <p:spPr>
            <a:xfrm>
              <a:off x="3335875" y="4631900"/>
              <a:ext cx="79975" cy="109300"/>
            </a:xfrm>
            <a:custGeom>
              <a:avLst/>
              <a:gdLst/>
              <a:ahLst/>
              <a:cxnLst/>
              <a:rect l="l" t="t" r="r" b="b"/>
              <a:pathLst>
                <a:path w="3199" h="4372" extrusionOk="0">
                  <a:moveTo>
                    <a:pt x="2471" y="0"/>
                  </a:moveTo>
                  <a:cubicBezTo>
                    <a:pt x="2261" y="0"/>
                    <a:pt x="2043" y="95"/>
                    <a:pt x="1901" y="304"/>
                  </a:cubicBezTo>
                  <a:cubicBezTo>
                    <a:pt x="1226" y="1188"/>
                    <a:pt x="738" y="2142"/>
                    <a:pt x="272" y="3212"/>
                  </a:cubicBezTo>
                  <a:cubicBezTo>
                    <a:pt x="1" y="3820"/>
                    <a:pt x="552" y="4372"/>
                    <a:pt x="1052" y="4372"/>
                  </a:cubicBezTo>
                  <a:cubicBezTo>
                    <a:pt x="1281" y="4372"/>
                    <a:pt x="1498" y="4257"/>
                    <a:pt x="1622" y="3980"/>
                  </a:cubicBezTo>
                  <a:cubicBezTo>
                    <a:pt x="2203" y="2933"/>
                    <a:pt x="2785" y="1863"/>
                    <a:pt x="3064" y="793"/>
                  </a:cubicBezTo>
                  <a:cubicBezTo>
                    <a:pt x="3198" y="301"/>
                    <a:pt x="2846" y="0"/>
                    <a:pt x="24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4" name="Google Shape;1914;p29"/>
            <p:cNvSpPr/>
            <p:nvPr/>
          </p:nvSpPr>
          <p:spPr>
            <a:xfrm>
              <a:off x="3420025" y="4806200"/>
              <a:ext cx="50625" cy="64225"/>
            </a:xfrm>
            <a:custGeom>
              <a:avLst/>
              <a:gdLst/>
              <a:ahLst/>
              <a:cxnLst/>
              <a:rect l="l" t="t" r="r" b="b"/>
              <a:pathLst>
                <a:path w="2025" h="2569" extrusionOk="0">
                  <a:moveTo>
                    <a:pt x="1241" y="0"/>
                  </a:moveTo>
                  <a:cubicBezTo>
                    <a:pt x="961" y="0"/>
                    <a:pt x="733" y="195"/>
                    <a:pt x="582" y="498"/>
                  </a:cubicBezTo>
                  <a:cubicBezTo>
                    <a:pt x="489" y="893"/>
                    <a:pt x="280" y="1289"/>
                    <a:pt x="187" y="1661"/>
                  </a:cubicBezTo>
                  <a:cubicBezTo>
                    <a:pt x="1" y="1963"/>
                    <a:pt x="280" y="2452"/>
                    <a:pt x="675" y="2545"/>
                  </a:cubicBezTo>
                  <a:cubicBezTo>
                    <a:pt x="743" y="2561"/>
                    <a:pt x="809" y="2568"/>
                    <a:pt x="875" y="2568"/>
                  </a:cubicBezTo>
                  <a:cubicBezTo>
                    <a:pt x="1193" y="2568"/>
                    <a:pt x="1479" y="2384"/>
                    <a:pt x="1652" y="2056"/>
                  </a:cubicBezTo>
                  <a:cubicBezTo>
                    <a:pt x="1745" y="1661"/>
                    <a:pt x="1838" y="1289"/>
                    <a:pt x="1931" y="893"/>
                  </a:cubicBezTo>
                  <a:cubicBezTo>
                    <a:pt x="2025" y="498"/>
                    <a:pt x="1838" y="125"/>
                    <a:pt x="1443" y="32"/>
                  </a:cubicBezTo>
                  <a:cubicBezTo>
                    <a:pt x="1373" y="11"/>
                    <a:pt x="1306" y="0"/>
                    <a:pt x="124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5" name="Google Shape;1915;p29"/>
            <p:cNvSpPr/>
            <p:nvPr/>
          </p:nvSpPr>
          <p:spPr>
            <a:xfrm>
              <a:off x="3465975" y="4547825"/>
              <a:ext cx="68550" cy="113925"/>
            </a:xfrm>
            <a:custGeom>
              <a:avLst/>
              <a:gdLst/>
              <a:ahLst/>
              <a:cxnLst/>
              <a:rect l="l" t="t" r="r" b="b"/>
              <a:pathLst>
                <a:path w="2742" h="4557" extrusionOk="0">
                  <a:moveTo>
                    <a:pt x="1626" y="1"/>
                  </a:moveTo>
                  <a:cubicBezTo>
                    <a:pt x="1251" y="1"/>
                    <a:pt x="870" y="202"/>
                    <a:pt x="675" y="666"/>
                  </a:cubicBezTo>
                  <a:cubicBezTo>
                    <a:pt x="303" y="1736"/>
                    <a:pt x="0" y="2900"/>
                    <a:pt x="303" y="4063"/>
                  </a:cubicBezTo>
                  <a:cubicBezTo>
                    <a:pt x="361" y="4369"/>
                    <a:pt x="648" y="4556"/>
                    <a:pt x="922" y="4556"/>
                  </a:cubicBezTo>
                  <a:cubicBezTo>
                    <a:pt x="1086" y="4556"/>
                    <a:pt x="1245" y="4490"/>
                    <a:pt x="1350" y="4342"/>
                  </a:cubicBezTo>
                  <a:cubicBezTo>
                    <a:pt x="2141" y="3481"/>
                    <a:pt x="2420" y="2318"/>
                    <a:pt x="2629" y="1155"/>
                  </a:cubicBezTo>
                  <a:cubicBezTo>
                    <a:pt x="2741" y="456"/>
                    <a:pt x="2190" y="1"/>
                    <a:pt x="162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6" name="Google Shape;1916;p29"/>
            <p:cNvSpPr/>
            <p:nvPr/>
          </p:nvSpPr>
          <p:spPr>
            <a:xfrm>
              <a:off x="3411575" y="4411050"/>
              <a:ext cx="116825" cy="99675"/>
            </a:xfrm>
            <a:custGeom>
              <a:avLst/>
              <a:gdLst/>
              <a:ahLst/>
              <a:cxnLst/>
              <a:rect l="l" t="t" r="r" b="b"/>
              <a:pathLst>
                <a:path w="4673" h="3987" extrusionOk="0">
                  <a:moveTo>
                    <a:pt x="3132" y="0"/>
                  </a:moveTo>
                  <a:cubicBezTo>
                    <a:pt x="2878" y="0"/>
                    <a:pt x="2610" y="96"/>
                    <a:pt x="2363" y="321"/>
                  </a:cubicBezTo>
                  <a:cubicBezTo>
                    <a:pt x="1502" y="1089"/>
                    <a:pt x="734" y="1973"/>
                    <a:pt x="246" y="3043"/>
                  </a:cubicBezTo>
                  <a:cubicBezTo>
                    <a:pt x="0" y="3515"/>
                    <a:pt x="337" y="3987"/>
                    <a:pt x="832" y="3987"/>
                  </a:cubicBezTo>
                  <a:cubicBezTo>
                    <a:pt x="948" y="3987"/>
                    <a:pt x="1072" y="3961"/>
                    <a:pt x="1199" y="3904"/>
                  </a:cubicBezTo>
                  <a:cubicBezTo>
                    <a:pt x="2269" y="3509"/>
                    <a:pt x="3154" y="2741"/>
                    <a:pt x="3921" y="1880"/>
                  </a:cubicBezTo>
                  <a:cubicBezTo>
                    <a:pt x="4673" y="1057"/>
                    <a:pt x="3979" y="0"/>
                    <a:pt x="313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7" name="Google Shape;1917;p29"/>
            <p:cNvSpPr/>
            <p:nvPr/>
          </p:nvSpPr>
          <p:spPr>
            <a:xfrm>
              <a:off x="3563100" y="4402650"/>
              <a:ext cx="62825" cy="67300"/>
            </a:xfrm>
            <a:custGeom>
              <a:avLst/>
              <a:gdLst/>
              <a:ahLst/>
              <a:cxnLst/>
              <a:rect l="l" t="t" r="r" b="b"/>
              <a:pathLst>
                <a:path w="2513" h="2692" extrusionOk="0">
                  <a:moveTo>
                    <a:pt x="1694" y="1"/>
                  </a:moveTo>
                  <a:cubicBezTo>
                    <a:pt x="1401" y="1"/>
                    <a:pt x="1105" y="154"/>
                    <a:pt x="954" y="355"/>
                  </a:cubicBezTo>
                  <a:cubicBezTo>
                    <a:pt x="675" y="750"/>
                    <a:pt x="489" y="1146"/>
                    <a:pt x="187" y="1518"/>
                  </a:cubicBezTo>
                  <a:cubicBezTo>
                    <a:pt x="0" y="1821"/>
                    <a:pt x="94" y="2402"/>
                    <a:pt x="489" y="2588"/>
                  </a:cubicBezTo>
                  <a:cubicBezTo>
                    <a:pt x="613" y="2658"/>
                    <a:pt x="740" y="2692"/>
                    <a:pt x="864" y="2692"/>
                  </a:cubicBezTo>
                  <a:cubicBezTo>
                    <a:pt x="1112" y="2692"/>
                    <a:pt x="1350" y="2557"/>
                    <a:pt x="1536" y="2309"/>
                  </a:cubicBezTo>
                  <a:cubicBezTo>
                    <a:pt x="1745" y="1914"/>
                    <a:pt x="2024" y="1518"/>
                    <a:pt x="2327" y="1146"/>
                  </a:cubicBezTo>
                  <a:cubicBezTo>
                    <a:pt x="2513" y="843"/>
                    <a:pt x="2327" y="262"/>
                    <a:pt x="2024" y="76"/>
                  </a:cubicBezTo>
                  <a:cubicBezTo>
                    <a:pt x="1921" y="24"/>
                    <a:pt x="1808" y="1"/>
                    <a:pt x="169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8" name="Google Shape;1918;p29"/>
            <p:cNvSpPr/>
            <p:nvPr/>
          </p:nvSpPr>
          <p:spPr>
            <a:xfrm>
              <a:off x="3575100" y="4226675"/>
              <a:ext cx="139275" cy="102625"/>
            </a:xfrm>
            <a:custGeom>
              <a:avLst/>
              <a:gdLst/>
              <a:ahLst/>
              <a:cxnLst/>
              <a:rect l="l" t="t" r="r" b="b"/>
              <a:pathLst>
                <a:path w="5571" h="4105" extrusionOk="0">
                  <a:moveTo>
                    <a:pt x="4098" y="1"/>
                  </a:moveTo>
                  <a:cubicBezTo>
                    <a:pt x="3935" y="1"/>
                    <a:pt x="3764" y="42"/>
                    <a:pt x="3592" y="136"/>
                  </a:cubicBezTo>
                  <a:cubicBezTo>
                    <a:pt x="2428" y="903"/>
                    <a:pt x="1544" y="1787"/>
                    <a:pt x="591" y="2741"/>
                  </a:cubicBezTo>
                  <a:cubicBezTo>
                    <a:pt x="1" y="3331"/>
                    <a:pt x="541" y="4104"/>
                    <a:pt x="1186" y="4104"/>
                  </a:cubicBezTo>
                  <a:cubicBezTo>
                    <a:pt x="1304" y="4104"/>
                    <a:pt x="1426" y="4078"/>
                    <a:pt x="1544" y="4021"/>
                  </a:cubicBezTo>
                  <a:cubicBezTo>
                    <a:pt x="2708" y="3323"/>
                    <a:pt x="3871" y="2741"/>
                    <a:pt x="4848" y="1787"/>
                  </a:cubicBezTo>
                  <a:cubicBezTo>
                    <a:pt x="5570" y="1124"/>
                    <a:pt x="4949" y="1"/>
                    <a:pt x="40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19" name="Google Shape;1919;p29"/>
          <p:cNvGrpSpPr/>
          <p:nvPr/>
        </p:nvGrpSpPr>
        <p:grpSpPr>
          <a:xfrm rot="-9242899">
            <a:off x="8492281" y="4384157"/>
            <a:ext cx="304152" cy="774353"/>
            <a:chOff x="4992675" y="1797250"/>
            <a:chExt cx="198925" cy="506000"/>
          </a:xfrm>
        </p:grpSpPr>
        <p:sp>
          <p:nvSpPr>
            <p:cNvPr id="1920" name="Google Shape;1920;p29"/>
            <p:cNvSpPr/>
            <p:nvPr/>
          </p:nvSpPr>
          <p:spPr>
            <a:xfrm>
              <a:off x="5004875" y="1797250"/>
              <a:ext cx="152400" cy="506000"/>
            </a:xfrm>
            <a:custGeom>
              <a:avLst/>
              <a:gdLst/>
              <a:ahLst/>
              <a:cxnLst/>
              <a:rect l="l" t="t" r="r" b="b"/>
              <a:pathLst>
                <a:path w="6096" h="20240" extrusionOk="0">
                  <a:moveTo>
                    <a:pt x="6096" y="0"/>
                  </a:moveTo>
                  <a:lnTo>
                    <a:pt x="6096" y="0"/>
                  </a:lnTo>
                  <a:cubicBezTo>
                    <a:pt x="5142" y="1442"/>
                    <a:pt x="4165" y="3001"/>
                    <a:pt x="3397" y="4653"/>
                  </a:cubicBezTo>
                  <a:cubicBezTo>
                    <a:pt x="2606" y="6188"/>
                    <a:pt x="2025" y="7933"/>
                    <a:pt x="1443" y="9585"/>
                  </a:cubicBezTo>
                  <a:cubicBezTo>
                    <a:pt x="489" y="13074"/>
                    <a:pt x="1" y="16657"/>
                    <a:pt x="187" y="20240"/>
                  </a:cubicBezTo>
                  <a:cubicBezTo>
                    <a:pt x="489" y="16657"/>
                    <a:pt x="1071" y="13167"/>
                    <a:pt x="2025" y="9771"/>
                  </a:cubicBezTo>
                  <a:cubicBezTo>
                    <a:pt x="2513" y="8142"/>
                    <a:pt x="3188" y="6398"/>
                    <a:pt x="3886" y="4839"/>
                  </a:cubicBezTo>
                  <a:cubicBezTo>
                    <a:pt x="4560" y="3187"/>
                    <a:pt x="5328" y="1535"/>
                    <a:pt x="6096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1" name="Google Shape;1921;p29"/>
            <p:cNvSpPr/>
            <p:nvPr/>
          </p:nvSpPr>
          <p:spPr>
            <a:xfrm>
              <a:off x="4992675" y="1974625"/>
              <a:ext cx="55850" cy="101225"/>
            </a:xfrm>
            <a:custGeom>
              <a:avLst/>
              <a:gdLst/>
              <a:ahLst/>
              <a:cxnLst/>
              <a:rect l="l" t="t" r="r" b="b"/>
              <a:pathLst>
                <a:path w="2234" h="4049" extrusionOk="0">
                  <a:moveTo>
                    <a:pt x="346" y="1"/>
                  </a:moveTo>
                  <a:cubicBezTo>
                    <a:pt x="273" y="1"/>
                    <a:pt x="198" y="24"/>
                    <a:pt x="93" y="70"/>
                  </a:cubicBezTo>
                  <a:cubicBezTo>
                    <a:pt x="0" y="163"/>
                    <a:pt x="0" y="349"/>
                    <a:pt x="0" y="559"/>
                  </a:cubicBezTo>
                  <a:cubicBezTo>
                    <a:pt x="93" y="1722"/>
                    <a:pt x="977" y="3071"/>
                    <a:pt x="1559" y="4048"/>
                  </a:cubicBezTo>
                  <a:cubicBezTo>
                    <a:pt x="2233" y="3164"/>
                    <a:pt x="1466" y="1233"/>
                    <a:pt x="884" y="349"/>
                  </a:cubicBezTo>
                  <a:cubicBezTo>
                    <a:pt x="768" y="256"/>
                    <a:pt x="675" y="163"/>
                    <a:pt x="582" y="70"/>
                  </a:cubicBezTo>
                  <a:cubicBezTo>
                    <a:pt x="489" y="24"/>
                    <a:pt x="419" y="1"/>
                    <a:pt x="346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2" name="Google Shape;1922;p29"/>
            <p:cNvSpPr/>
            <p:nvPr/>
          </p:nvSpPr>
          <p:spPr>
            <a:xfrm>
              <a:off x="5019425" y="1904250"/>
              <a:ext cx="55850" cy="101225"/>
            </a:xfrm>
            <a:custGeom>
              <a:avLst/>
              <a:gdLst/>
              <a:ahLst/>
              <a:cxnLst/>
              <a:rect l="l" t="t" r="r" b="b"/>
              <a:pathLst>
                <a:path w="2234" h="4049" extrusionOk="0">
                  <a:moveTo>
                    <a:pt x="338" y="1"/>
                  </a:moveTo>
                  <a:cubicBezTo>
                    <a:pt x="262" y="1"/>
                    <a:pt x="186" y="24"/>
                    <a:pt x="93" y="70"/>
                  </a:cubicBezTo>
                  <a:cubicBezTo>
                    <a:pt x="0" y="163"/>
                    <a:pt x="0" y="373"/>
                    <a:pt x="0" y="466"/>
                  </a:cubicBezTo>
                  <a:cubicBezTo>
                    <a:pt x="93" y="1629"/>
                    <a:pt x="977" y="3071"/>
                    <a:pt x="1559" y="4048"/>
                  </a:cubicBezTo>
                  <a:cubicBezTo>
                    <a:pt x="2234" y="3071"/>
                    <a:pt x="1443" y="1141"/>
                    <a:pt x="861" y="373"/>
                  </a:cubicBezTo>
                  <a:cubicBezTo>
                    <a:pt x="768" y="256"/>
                    <a:pt x="675" y="70"/>
                    <a:pt x="582" y="70"/>
                  </a:cubicBezTo>
                  <a:cubicBezTo>
                    <a:pt x="489" y="24"/>
                    <a:pt x="413" y="1"/>
                    <a:pt x="33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3" name="Google Shape;1923;p29"/>
            <p:cNvSpPr/>
            <p:nvPr/>
          </p:nvSpPr>
          <p:spPr>
            <a:xfrm>
              <a:off x="5053150" y="1872850"/>
              <a:ext cx="41325" cy="76800"/>
            </a:xfrm>
            <a:custGeom>
              <a:avLst/>
              <a:gdLst/>
              <a:ahLst/>
              <a:cxnLst/>
              <a:rect l="l" t="t" r="r" b="b"/>
              <a:pathLst>
                <a:path w="1653" h="3072" extrusionOk="0">
                  <a:moveTo>
                    <a:pt x="198" y="0"/>
                  </a:moveTo>
                  <a:cubicBezTo>
                    <a:pt x="123" y="0"/>
                    <a:pt x="47" y="24"/>
                    <a:pt x="1" y="70"/>
                  </a:cubicBezTo>
                  <a:lnTo>
                    <a:pt x="1" y="349"/>
                  </a:lnTo>
                  <a:cubicBezTo>
                    <a:pt x="1" y="1326"/>
                    <a:pt x="675" y="2303"/>
                    <a:pt x="1071" y="3071"/>
                  </a:cubicBezTo>
                  <a:cubicBezTo>
                    <a:pt x="1652" y="2397"/>
                    <a:pt x="1071" y="931"/>
                    <a:pt x="582" y="256"/>
                  </a:cubicBezTo>
                  <a:cubicBezTo>
                    <a:pt x="489" y="163"/>
                    <a:pt x="489" y="70"/>
                    <a:pt x="396" y="70"/>
                  </a:cubicBezTo>
                  <a:cubicBezTo>
                    <a:pt x="349" y="24"/>
                    <a:pt x="274" y="0"/>
                    <a:pt x="19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4" name="Google Shape;1924;p29"/>
            <p:cNvSpPr/>
            <p:nvPr/>
          </p:nvSpPr>
          <p:spPr>
            <a:xfrm>
              <a:off x="5043850" y="1988300"/>
              <a:ext cx="96575" cy="73000"/>
            </a:xfrm>
            <a:custGeom>
              <a:avLst/>
              <a:gdLst/>
              <a:ahLst/>
              <a:cxnLst/>
              <a:rect l="l" t="t" r="r" b="b"/>
              <a:pathLst>
                <a:path w="3863" h="2920" extrusionOk="0">
                  <a:moveTo>
                    <a:pt x="3059" y="0"/>
                  </a:moveTo>
                  <a:cubicBezTo>
                    <a:pt x="2271" y="0"/>
                    <a:pt x="1486" y="444"/>
                    <a:pt x="954" y="1082"/>
                  </a:cubicBezTo>
                  <a:cubicBezTo>
                    <a:pt x="582" y="1547"/>
                    <a:pt x="0" y="2338"/>
                    <a:pt x="0" y="2920"/>
                  </a:cubicBezTo>
                  <a:cubicBezTo>
                    <a:pt x="768" y="2036"/>
                    <a:pt x="1931" y="1547"/>
                    <a:pt x="3094" y="1175"/>
                  </a:cubicBezTo>
                  <a:cubicBezTo>
                    <a:pt x="3280" y="1082"/>
                    <a:pt x="3490" y="1082"/>
                    <a:pt x="3676" y="873"/>
                  </a:cubicBezTo>
                  <a:cubicBezTo>
                    <a:pt x="3769" y="780"/>
                    <a:pt x="3862" y="500"/>
                    <a:pt x="3769" y="291"/>
                  </a:cubicBezTo>
                  <a:cubicBezTo>
                    <a:pt x="3676" y="105"/>
                    <a:pt x="3490" y="12"/>
                    <a:pt x="3280" y="12"/>
                  </a:cubicBezTo>
                  <a:cubicBezTo>
                    <a:pt x="3207" y="4"/>
                    <a:pt x="3133" y="0"/>
                    <a:pt x="3059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5" name="Google Shape;1925;p29"/>
            <p:cNvSpPr/>
            <p:nvPr/>
          </p:nvSpPr>
          <p:spPr>
            <a:xfrm>
              <a:off x="5077575" y="1920525"/>
              <a:ext cx="77375" cy="55875"/>
            </a:xfrm>
            <a:custGeom>
              <a:avLst/>
              <a:gdLst/>
              <a:ahLst/>
              <a:cxnLst/>
              <a:rect l="l" t="t" r="r" b="b"/>
              <a:pathLst>
                <a:path w="3095" h="2235" extrusionOk="0">
                  <a:moveTo>
                    <a:pt x="2513" y="1"/>
                  </a:moveTo>
                  <a:cubicBezTo>
                    <a:pt x="1838" y="1"/>
                    <a:pt x="1257" y="303"/>
                    <a:pt x="768" y="885"/>
                  </a:cubicBezTo>
                  <a:cubicBezTo>
                    <a:pt x="489" y="1257"/>
                    <a:pt x="94" y="1746"/>
                    <a:pt x="1" y="2234"/>
                  </a:cubicBezTo>
                  <a:cubicBezTo>
                    <a:pt x="582" y="1653"/>
                    <a:pt x="1559" y="1164"/>
                    <a:pt x="2420" y="885"/>
                  </a:cubicBezTo>
                  <a:cubicBezTo>
                    <a:pt x="2513" y="885"/>
                    <a:pt x="2722" y="769"/>
                    <a:pt x="2816" y="676"/>
                  </a:cubicBezTo>
                  <a:cubicBezTo>
                    <a:pt x="3002" y="583"/>
                    <a:pt x="3095" y="396"/>
                    <a:pt x="3002" y="187"/>
                  </a:cubicBezTo>
                  <a:cubicBezTo>
                    <a:pt x="2909" y="94"/>
                    <a:pt x="2722" y="1"/>
                    <a:pt x="2513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6" name="Google Shape;1926;p29"/>
            <p:cNvSpPr/>
            <p:nvPr/>
          </p:nvSpPr>
          <p:spPr>
            <a:xfrm>
              <a:off x="5089800" y="1823400"/>
              <a:ext cx="26775" cy="58200"/>
            </a:xfrm>
            <a:custGeom>
              <a:avLst/>
              <a:gdLst/>
              <a:ahLst/>
              <a:cxnLst/>
              <a:rect l="l" t="t" r="r" b="b"/>
              <a:pathLst>
                <a:path w="1071" h="2328" extrusionOk="0">
                  <a:moveTo>
                    <a:pt x="372" y="1"/>
                  </a:moveTo>
                  <a:cubicBezTo>
                    <a:pt x="93" y="117"/>
                    <a:pt x="0" y="396"/>
                    <a:pt x="0" y="699"/>
                  </a:cubicBezTo>
                  <a:cubicBezTo>
                    <a:pt x="93" y="978"/>
                    <a:pt x="279" y="1164"/>
                    <a:pt x="372" y="1373"/>
                  </a:cubicBezTo>
                  <a:cubicBezTo>
                    <a:pt x="582" y="1653"/>
                    <a:pt x="582" y="2048"/>
                    <a:pt x="675" y="2327"/>
                  </a:cubicBezTo>
                  <a:cubicBezTo>
                    <a:pt x="1070" y="2141"/>
                    <a:pt x="954" y="1071"/>
                    <a:pt x="954" y="792"/>
                  </a:cubicBezTo>
                  <a:cubicBezTo>
                    <a:pt x="954" y="583"/>
                    <a:pt x="861" y="396"/>
                    <a:pt x="768" y="303"/>
                  </a:cubicBezTo>
                  <a:cubicBezTo>
                    <a:pt x="675" y="117"/>
                    <a:pt x="582" y="1"/>
                    <a:pt x="372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7" name="Google Shape;1927;p29"/>
            <p:cNvSpPr/>
            <p:nvPr/>
          </p:nvSpPr>
          <p:spPr>
            <a:xfrm>
              <a:off x="5121200" y="1812350"/>
              <a:ext cx="70400" cy="45400"/>
            </a:xfrm>
            <a:custGeom>
              <a:avLst/>
              <a:gdLst/>
              <a:ahLst/>
              <a:cxnLst/>
              <a:rect l="l" t="t" r="r" b="b"/>
              <a:pathLst>
                <a:path w="2816" h="1816" extrusionOk="0">
                  <a:moveTo>
                    <a:pt x="2359" y="1"/>
                  </a:moveTo>
                  <a:cubicBezTo>
                    <a:pt x="2251" y="1"/>
                    <a:pt x="2129" y="24"/>
                    <a:pt x="2024" y="71"/>
                  </a:cubicBezTo>
                  <a:cubicBezTo>
                    <a:pt x="1257" y="350"/>
                    <a:pt x="396" y="1025"/>
                    <a:pt x="0" y="1815"/>
                  </a:cubicBezTo>
                  <a:cubicBezTo>
                    <a:pt x="186" y="1606"/>
                    <a:pt x="396" y="1513"/>
                    <a:pt x="582" y="1420"/>
                  </a:cubicBezTo>
                  <a:lnTo>
                    <a:pt x="1350" y="1420"/>
                  </a:lnTo>
                  <a:cubicBezTo>
                    <a:pt x="1652" y="1420"/>
                    <a:pt x="1931" y="1420"/>
                    <a:pt x="2234" y="1327"/>
                  </a:cubicBezTo>
                  <a:cubicBezTo>
                    <a:pt x="2513" y="1234"/>
                    <a:pt x="2815" y="838"/>
                    <a:pt x="2815" y="559"/>
                  </a:cubicBezTo>
                  <a:cubicBezTo>
                    <a:pt x="2815" y="350"/>
                    <a:pt x="2815" y="164"/>
                    <a:pt x="2606" y="71"/>
                  </a:cubicBezTo>
                  <a:cubicBezTo>
                    <a:pt x="2559" y="24"/>
                    <a:pt x="2466" y="1"/>
                    <a:pt x="2359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8" name="Google Shape;1928;p29"/>
            <p:cNvSpPr/>
            <p:nvPr/>
          </p:nvSpPr>
          <p:spPr>
            <a:xfrm>
              <a:off x="5099100" y="1862375"/>
              <a:ext cx="70400" cy="43650"/>
            </a:xfrm>
            <a:custGeom>
              <a:avLst/>
              <a:gdLst/>
              <a:ahLst/>
              <a:cxnLst/>
              <a:rect l="l" t="t" r="r" b="b"/>
              <a:pathLst>
                <a:path w="2816" h="1746" extrusionOk="0">
                  <a:moveTo>
                    <a:pt x="2048" y="1"/>
                  </a:moveTo>
                  <a:cubicBezTo>
                    <a:pt x="1745" y="1"/>
                    <a:pt x="1559" y="187"/>
                    <a:pt x="1280" y="396"/>
                  </a:cubicBezTo>
                  <a:cubicBezTo>
                    <a:pt x="977" y="582"/>
                    <a:pt x="0" y="1257"/>
                    <a:pt x="117" y="1745"/>
                  </a:cubicBezTo>
                  <a:cubicBezTo>
                    <a:pt x="791" y="1652"/>
                    <a:pt x="1955" y="1559"/>
                    <a:pt x="2443" y="1071"/>
                  </a:cubicBezTo>
                  <a:cubicBezTo>
                    <a:pt x="2722" y="885"/>
                    <a:pt x="2815" y="582"/>
                    <a:pt x="2722" y="303"/>
                  </a:cubicBezTo>
                  <a:cubicBezTo>
                    <a:pt x="2629" y="94"/>
                    <a:pt x="2234" y="1"/>
                    <a:pt x="204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29" name="Google Shape;1929;p29"/>
          <p:cNvSpPr txBox="1">
            <a:spLocks noGrp="1"/>
          </p:cNvSpPr>
          <p:nvPr>
            <p:ph type="subTitle" idx="1"/>
          </p:nvPr>
        </p:nvSpPr>
        <p:spPr>
          <a:xfrm>
            <a:off x="1094225" y="2311100"/>
            <a:ext cx="1933800" cy="6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930" name="Google Shape;1930;p29"/>
          <p:cNvSpPr txBox="1">
            <a:spLocks noGrp="1"/>
          </p:cNvSpPr>
          <p:nvPr>
            <p:ph type="title"/>
          </p:nvPr>
        </p:nvSpPr>
        <p:spPr>
          <a:xfrm>
            <a:off x="1190672" y="1977575"/>
            <a:ext cx="1837200" cy="40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1931" name="Google Shape;1931;p29"/>
          <p:cNvSpPr txBox="1">
            <a:spLocks noGrp="1"/>
          </p:cNvSpPr>
          <p:nvPr>
            <p:ph type="subTitle" idx="2"/>
          </p:nvPr>
        </p:nvSpPr>
        <p:spPr>
          <a:xfrm>
            <a:off x="6176700" y="2311100"/>
            <a:ext cx="1933800" cy="6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932" name="Google Shape;1932;p29"/>
          <p:cNvSpPr txBox="1">
            <a:spLocks noGrp="1"/>
          </p:cNvSpPr>
          <p:nvPr>
            <p:ph type="title" idx="3"/>
          </p:nvPr>
        </p:nvSpPr>
        <p:spPr>
          <a:xfrm>
            <a:off x="6176700" y="1977575"/>
            <a:ext cx="1837200" cy="40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1933" name="Google Shape;1933;p29"/>
          <p:cNvSpPr txBox="1">
            <a:spLocks noGrp="1"/>
          </p:cNvSpPr>
          <p:nvPr>
            <p:ph type="subTitle" idx="4"/>
          </p:nvPr>
        </p:nvSpPr>
        <p:spPr>
          <a:xfrm>
            <a:off x="1094225" y="3619625"/>
            <a:ext cx="1933800" cy="6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934" name="Google Shape;1934;p29"/>
          <p:cNvSpPr txBox="1">
            <a:spLocks noGrp="1"/>
          </p:cNvSpPr>
          <p:nvPr>
            <p:ph type="title" idx="5"/>
          </p:nvPr>
        </p:nvSpPr>
        <p:spPr>
          <a:xfrm>
            <a:off x="1190672" y="3286100"/>
            <a:ext cx="1837200" cy="40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1935" name="Google Shape;1935;p29"/>
          <p:cNvSpPr txBox="1">
            <a:spLocks noGrp="1"/>
          </p:cNvSpPr>
          <p:nvPr>
            <p:ph type="title" idx="6"/>
          </p:nvPr>
        </p:nvSpPr>
        <p:spPr>
          <a:xfrm>
            <a:off x="4572000" y="539500"/>
            <a:ext cx="3858600" cy="62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grpSp>
        <p:nvGrpSpPr>
          <p:cNvPr id="1936" name="Google Shape;1936;p29"/>
          <p:cNvGrpSpPr/>
          <p:nvPr/>
        </p:nvGrpSpPr>
        <p:grpSpPr>
          <a:xfrm rot="10800000">
            <a:off x="6804346" y="4356437"/>
            <a:ext cx="1764567" cy="1392514"/>
            <a:chOff x="2533100" y="1212175"/>
            <a:chExt cx="1066075" cy="839825"/>
          </a:xfrm>
        </p:grpSpPr>
        <p:sp>
          <p:nvSpPr>
            <p:cNvPr id="1937" name="Google Shape;1937;p29"/>
            <p:cNvSpPr/>
            <p:nvPr/>
          </p:nvSpPr>
          <p:spPr>
            <a:xfrm>
              <a:off x="2981500" y="1242700"/>
              <a:ext cx="93025" cy="139875"/>
            </a:xfrm>
            <a:custGeom>
              <a:avLst/>
              <a:gdLst/>
              <a:ahLst/>
              <a:cxnLst/>
              <a:rect l="l" t="t" r="r" b="b"/>
              <a:pathLst>
                <a:path w="3721" h="5595" extrusionOk="0">
                  <a:moveTo>
                    <a:pt x="2415" y="1"/>
                  </a:moveTo>
                  <a:cubicBezTo>
                    <a:pt x="2208" y="1"/>
                    <a:pt x="2003" y="80"/>
                    <a:pt x="1838" y="268"/>
                  </a:cubicBezTo>
                  <a:cubicBezTo>
                    <a:pt x="768" y="1617"/>
                    <a:pt x="1" y="4036"/>
                    <a:pt x="1443" y="5316"/>
                  </a:cubicBezTo>
                  <a:cubicBezTo>
                    <a:pt x="1636" y="5509"/>
                    <a:pt x="1872" y="5594"/>
                    <a:pt x="2102" y="5594"/>
                  </a:cubicBezTo>
                  <a:cubicBezTo>
                    <a:pt x="2565" y="5594"/>
                    <a:pt x="3002" y="5247"/>
                    <a:pt x="3002" y="4734"/>
                  </a:cubicBezTo>
                  <a:cubicBezTo>
                    <a:pt x="3002" y="3455"/>
                    <a:pt x="2606" y="2501"/>
                    <a:pt x="3281" y="1431"/>
                  </a:cubicBezTo>
                  <a:cubicBezTo>
                    <a:pt x="3721" y="762"/>
                    <a:pt x="3057" y="1"/>
                    <a:pt x="241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8" name="Google Shape;1938;p29"/>
            <p:cNvSpPr/>
            <p:nvPr/>
          </p:nvSpPr>
          <p:spPr>
            <a:xfrm>
              <a:off x="3008250" y="1488625"/>
              <a:ext cx="56925" cy="134075"/>
            </a:xfrm>
            <a:custGeom>
              <a:avLst/>
              <a:gdLst/>
              <a:ahLst/>
              <a:cxnLst/>
              <a:rect l="l" t="t" r="r" b="b"/>
              <a:pathLst>
                <a:path w="2277" h="5363" extrusionOk="0">
                  <a:moveTo>
                    <a:pt x="1354" y="0"/>
                  </a:moveTo>
                  <a:cubicBezTo>
                    <a:pt x="1004" y="0"/>
                    <a:pt x="663" y="182"/>
                    <a:pt x="582" y="597"/>
                  </a:cubicBezTo>
                  <a:cubicBezTo>
                    <a:pt x="373" y="1969"/>
                    <a:pt x="1" y="3412"/>
                    <a:pt x="280" y="4784"/>
                  </a:cubicBezTo>
                  <a:cubicBezTo>
                    <a:pt x="367" y="5189"/>
                    <a:pt x="650" y="5362"/>
                    <a:pt x="947" y="5362"/>
                  </a:cubicBezTo>
                  <a:cubicBezTo>
                    <a:pt x="1282" y="5362"/>
                    <a:pt x="1635" y="5142"/>
                    <a:pt x="1746" y="4784"/>
                  </a:cubicBezTo>
                  <a:cubicBezTo>
                    <a:pt x="2211" y="3621"/>
                    <a:pt x="2118" y="2155"/>
                    <a:pt x="2211" y="806"/>
                  </a:cubicBezTo>
                  <a:cubicBezTo>
                    <a:pt x="2277" y="307"/>
                    <a:pt x="1808" y="0"/>
                    <a:pt x="135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9" name="Google Shape;1939;p29"/>
            <p:cNvSpPr/>
            <p:nvPr/>
          </p:nvSpPr>
          <p:spPr>
            <a:xfrm>
              <a:off x="2913925" y="1708150"/>
              <a:ext cx="120050" cy="96675"/>
            </a:xfrm>
            <a:custGeom>
              <a:avLst/>
              <a:gdLst/>
              <a:ahLst/>
              <a:cxnLst/>
              <a:rect l="l" t="t" r="r" b="b"/>
              <a:pathLst>
                <a:path w="4802" h="3867" extrusionOk="0">
                  <a:moveTo>
                    <a:pt x="3339" y="1"/>
                  </a:moveTo>
                  <a:cubicBezTo>
                    <a:pt x="3164" y="1"/>
                    <a:pt x="2980" y="52"/>
                    <a:pt x="2797" y="168"/>
                  </a:cubicBezTo>
                  <a:cubicBezTo>
                    <a:pt x="2308" y="540"/>
                    <a:pt x="1913" y="842"/>
                    <a:pt x="1540" y="1238"/>
                  </a:cubicBezTo>
                  <a:cubicBezTo>
                    <a:pt x="1238" y="1610"/>
                    <a:pt x="866" y="2005"/>
                    <a:pt x="563" y="2401"/>
                  </a:cubicBezTo>
                  <a:cubicBezTo>
                    <a:pt x="0" y="2964"/>
                    <a:pt x="442" y="3867"/>
                    <a:pt x="1117" y="3867"/>
                  </a:cubicBezTo>
                  <a:cubicBezTo>
                    <a:pt x="1251" y="3867"/>
                    <a:pt x="1394" y="3831"/>
                    <a:pt x="1540" y="3750"/>
                  </a:cubicBezTo>
                  <a:cubicBezTo>
                    <a:pt x="2401" y="3169"/>
                    <a:pt x="3378" y="2680"/>
                    <a:pt x="4146" y="1912"/>
                  </a:cubicBezTo>
                  <a:cubicBezTo>
                    <a:pt x="4801" y="1180"/>
                    <a:pt x="4179" y="1"/>
                    <a:pt x="333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0" name="Google Shape;1940;p29"/>
            <p:cNvSpPr/>
            <p:nvPr/>
          </p:nvSpPr>
          <p:spPr>
            <a:xfrm>
              <a:off x="2994100" y="1789400"/>
              <a:ext cx="95600" cy="80850"/>
            </a:xfrm>
            <a:custGeom>
              <a:avLst/>
              <a:gdLst/>
              <a:ahLst/>
              <a:cxnLst/>
              <a:rect l="l" t="t" r="r" b="b"/>
              <a:pathLst>
                <a:path w="3824" h="3234" extrusionOk="0">
                  <a:moveTo>
                    <a:pt x="2644" y="0"/>
                  </a:moveTo>
                  <a:cubicBezTo>
                    <a:pt x="2595" y="0"/>
                    <a:pt x="2546" y="4"/>
                    <a:pt x="2498" y="12"/>
                  </a:cubicBezTo>
                  <a:cubicBezTo>
                    <a:pt x="1916" y="105"/>
                    <a:pt x="1428" y="593"/>
                    <a:pt x="1032" y="1175"/>
                  </a:cubicBezTo>
                  <a:cubicBezTo>
                    <a:pt x="660" y="1570"/>
                    <a:pt x="357" y="1943"/>
                    <a:pt x="171" y="2524"/>
                  </a:cubicBezTo>
                  <a:cubicBezTo>
                    <a:pt x="1" y="2801"/>
                    <a:pt x="220" y="3234"/>
                    <a:pt x="562" y="3234"/>
                  </a:cubicBezTo>
                  <a:cubicBezTo>
                    <a:pt x="594" y="3234"/>
                    <a:pt x="626" y="3230"/>
                    <a:pt x="660" y="3222"/>
                  </a:cubicBezTo>
                  <a:cubicBezTo>
                    <a:pt x="1730" y="2827"/>
                    <a:pt x="3172" y="2245"/>
                    <a:pt x="3568" y="1082"/>
                  </a:cubicBezTo>
                  <a:cubicBezTo>
                    <a:pt x="3824" y="463"/>
                    <a:pt x="3199" y="0"/>
                    <a:pt x="264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1" name="Google Shape;1941;p29"/>
            <p:cNvSpPr/>
            <p:nvPr/>
          </p:nvSpPr>
          <p:spPr>
            <a:xfrm>
              <a:off x="3067075" y="1594650"/>
              <a:ext cx="99100" cy="131950"/>
            </a:xfrm>
            <a:custGeom>
              <a:avLst/>
              <a:gdLst/>
              <a:ahLst/>
              <a:cxnLst/>
              <a:rect l="l" t="t" r="r" b="b"/>
              <a:pathLst>
                <a:path w="3964" h="5278" extrusionOk="0">
                  <a:moveTo>
                    <a:pt x="2543" y="0"/>
                  </a:moveTo>
                  <a:cubicBezTo>
                    <a:pt x="2281" y="0"/>
                    <a:pt x="2021" y="100"/>
                    <a:pt x="1812" y="334"/>
                  </a:cubicBezTo>
                  <a:cubicBezTo>
                    <a:pt x="835" y="1497"/>
                    <a:pt x="346" y="2963"/>
                    <a:pt x="67" y="4405"/>
                  </a:cubicBezTo>
                  <a:cubicBezTo>
                    <a:pt x="0" y="4889"/>
                    <a:pt x="377" y="5278"/>
                    <a:pt x="776" y="5278"/>
                  </a:cubicBezTo>
                  <a:cubicBezTo>
                    <a:pt x="932" y="5278"/>
                    <a:pt x="1093" y="5218"/>
                    <a:pt x="1230" y="5080"/>
                  </a:cubicBezTo>
                  <a:cubicBezTo>
                    <a:pt x="2301" y="4033"/>
                    <a:pt x="3254" y="2963"/>
                    <a:pt x="3743" y="1497"/>
                  </a:cubicBezTo>
                  <a:cubicBezTo>
                    <a:pt x="3963" y="718"/>
                    <a:pt x="3246" y="0"/>
                    <a:pt x="254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2" name="Google Shape;1942;p29"/>
            <p:cNvSpPr/>
            <p:nvPr/>
          </p:nvSpPr>
          <p:spPr>
            <a:xfrm>
              <a:off x="3097825" y="1386450"/>
              <a:ext cx="62825" cy="142025"/>
            </a:xfrm>
            <a:custGeom>
              <a:avLst/>
              <a:gdLst/>
              <a:ahLst/>
              <a:cxnLst/>
              <a:rect l="l" t="t" r="r" b="b"/>
              <a:pathLst>
                <a:path w="2513" h="5681" extrusionOk="0">
                  <a:moveTo>
                    <a:pt x="1059" y="0"/>
                  </a:moveTo>
                  <a:cubicBezTo>
                    <a:pt x="875" y="0"/>
                    <a:pt x="684" y="75"/>
                    <a:pt x="582" y="240"/>
                  </a:cubicBezTo>
                  <a:cubicBezTo>
                    <a:pt x="0" y="915"/>
                    <a:pt x="93" y="1683"/>
                    <a:pt x="280" y="2474"/>
                  </a:cubicBezTo>
                  <a:cubicBezTo>
                    <a:pt x="373" y="3428"/>
                    <a:pt x="675" y="4219"/>
                    <a:pt x="954" y="5079"/>
                  </a:cubicBezTo>
                  <a:cubicBezTo>
                    <a:pt x="1093" y="5485"/>
                    <a:pt x="1413" y="5680"/>
                    <a:pt x="1728" y="5680"/>
                  </a:cubicBezTo>
                  <a:cubicBezTo>
                    <a:pt x="2099" y="5680"/>
                    <a:pt x="2463" y="5409"/>
                    <a:pt x="2513" y="4893"/>
                  </a:cubicBezTo>
                  <a:cubicBezTo>
                    <a:pt x="2513" y="4009"/>
                    <a:pt x="2513" y="3148"/>
                    <a:pt x="2420" y="2171"/>
                  </a:cubicBezTo>
                  <a:cubicBezTo>
                    <a:pt x="2327" y="1404"/>
                    <a:pt x="2234" y="613"/>
                    <a:pt x="1443" y="147"/>
                  </a:cubicBezTo>
                  <a:cubicBezTo>
                    <a:pt x="1358" y="52"/>
                    <a:pt x="1211" y="0"/>
                    <a:pt x="105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3" name="Google Shape;1943;p29"/>
            <p:cNvSpPr/>
            <p:nvPr/>
          </p:nvSpPr>
          <p:spPr>
            <a:xfrm>
              <a:off x="3141450" y="1243125"/>
              <a:ext cx="75050" cy="76925"/>
            </a:xfrm>
            <a:custGeom>
              <a:avLst/>
              <a:gdLst/>
              <a:ahLst/>
              <a:cxnLst/>
              <a:rect l="l" t="t" r="r" b="b"/>
              <a:pathLst>
                <a:path w="3002" h="3077" extrusionOk="0">
                  <a:moveTo>
                    <a:pt x="2114" y="0"/>
                  </a:moveTo>
                  <a:cubicBezTo>
                    <a:pt x="1931" y="0"/>
                    <a:pt x="1733" y="53"/>
                    <a:pt x="1536" y="157"/>
                  </a:cubicBezTo>
                  <a:cubicBezTo>
                    <a:pt x="1163" y="344"/>
                    <a:pt x="768" y="530"/>
                    <a:pt x="489" y="925"/>
                  </a:cubicBezTo>
                  <a:cubicBezTo>
                    <a:pt x="186" y="1321"/>
                    <a:pt x="0" y="1809"/>
                    <a:pt x="0" y="2274"/>
                  </a:cubicBezTo>
                  <a:cubicBezTo>
                    <a:pt x="85" y="2637"/>
                    <a:pt x="327" y="3077"/>
                    <a:pt x="671" y="3077"/>
                  </a:cubicBezTo>
                  <a:cubicBezTo>
                    <a:pt x="702" y="3077"/>
                    <a:pt x="735" y="3073"/>
                    <a:pt x="768" y="3065"/>
                  </a:cubicBezTo>
                  <a:cubicBezTo>
                    <a:pt x="1350" y="3065"/>
                    <a:pt x="1838" y="2856"/>
                    <a:pt x="2234" y="2484"/>
                  </a:cubicBezTo>
                  <a:cubicBezTo>
                    <a:pt x="2606" y="2088"/>
                    <a:pt x="2815" y="1600"/>
                    <a:pt x="2908" y="1111"/>
                  </a:cubicBezTo>
                  <a:cubicBezTo>
                    <a:pt x="3001" y="832"/>
                    <a:pt x="2908" y="437"/>
                    <a:pt x="2606" y="157"/>
                  </a:cubicBezTo>
                  <a:cubicBezTo>
                    <a:pt x="2466" y="53"/>
                    <a:pt x="2298" y="0"/>
                    <a:pt x="211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4" name="Google Shape;1944;p29"/>
            <p:cNvSpPr/>
            <p:nvPr/>
          </p:nvSpPr>
          <p:spPr>
            <a:xfrm>
              <a:off x="3127325" y="1715875"/>
              <a:ext cx="108350" cy="116725"/>
            </a:xfrm>
            <a:custGeom>
              <a:avLst/>
              <a:gdLst/>
              <a:ahLst/>
              <a:cxnLst/>
              <a:rect l="l" t="t" r="r" b="b"/>
              <a:pathLst>
                <a:path w="4334" h="4669" extrusionOk="0">
                  <a:moveTo>
                    <a:pt x="2998" y="1"/>
                  </a:moveTo>
                  <a:cubicBezTo>
                    <a:pt x="2703" y="1"/>
                    <a:pt x="2406" y="99"/>
                    <a:pt x="2217" y="347"/>
                  </a:cubicBezTo>
                  <a:cubicBezTo>
                    <a:pt x="1426" y="1301"/>
                    <a:pt x="751" y="2371"/>
                    <a:pt x="263" y="3534"/>
                  </a:cubicBezTo>
                  <a:cubicBezTo>
                    <a:pt x="1" y="4223"/>
                    <a:pt x="593" y="4668"/>
                    <a:pt x="1169" y="4668"/>
                  </a:cubicBezTo>
                  <a:cubicBezTo>
                    <a:pt x="1411" y="4668"/>
                    <a:pt x="1650" y="4590"/>
                    <a:pt x="1821" y="4418"/>
                  </a:cubicBezTo>
                  <a:cubicBezTo>
                    <a:pt x="2682" y="3627"/>
                    <a:pt x="3473" y="2767"/>
                    <a:pt x="4055" y="1696"/>
                  </a:cubicBezTo>
                  <a:cubicBezTo>
                    <a:pt x="4334" y="1208"/>
                    <a:pt x="4241" y="533"/>
                    <a:pt x="3752" y="231"/>
                  </a:cubicBezTo>
                  <a:cubicBezTo>
                    <a:pt x="3569" y="93"/>
                    <a:pt x="3284" y="1"/>
                    <a:pt x="29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5" name="Google Shape;1945;p29"/>
            <p:cNvSpPr/>
            <p:nvPr/>
          </p:nvSpPr>
          <p:spPr>
            <a:xfrm>
              <a:off x="3208900" y="1508450"/>
              <a:ext cx="61100" cy="141575"/>
            </a:xfrm>
            <a:custGeom>
              <a:avLst/>
              <a:gdLst/>
              <a:ahLst/>
              <a:cxnLst/>
              <a:rect l="l" t="t" r="r" b="b"/>
              <a:pathLst>
                <a:path w="2444" h="5663" extrusionOk="0">
                  <a:moveTo>
                    <a:pt x="1209" y="0"/>
                  </a:moveTo>
                  <a:cubicBezTo>
                    <a:pt x="951" y="0"/>
                    <a:pt x="704" y="113"/>
                    <a:pt x="582" y="385"/>
                  </a:cubicBezTo>
                  <a:cubicBezTo>
                    <a:pt x="1" y="1851"/>
                    <a:pt x="1" y="3596"/>
                    <a:pt x="210" y="5154"/>
                  </a:cubicBezTo>
                  <a:cubicBezTo>
                    <a:pt x="254" y="5512"/>
                    <a:pt x="529" y="5663"/>
                    <a:pt x="830" y="5663"/>
                  </a:cubicBezTo>
                  <a:cubicBezTo>
                    <a:pt x="1175" y="5663"/>
                    <a:pt x="1553" y="5465"/>
                    <a:pt x="1653" y="5154"/>
                  </a:cubicBezTo>
                  <a:cubicBezTo>
                    <a:pt x="2141" y="3782"/>
                    <a:pt x="2444" y="2037"/>
                    <a:pt x="2048" y="595"/>
                  </a:cubicBezTo>
                  <a:cubicBezTo>
                    <a:pt x="1993" y="248"/>
                    <a:pt x="1589" y="0"/>
                    <a:pt x="120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6" name="Google Shape;1946;p29"/>
            <p:cNvSpPr/>
            <p:nvPr/>
          </p:nvSpPr>
          <p:spPr>
            <a:xfrm>
              <a:off x="3201925" y="1328500"/>
              <a:ext cx="79700" cy="99925"/>
            </a:xfrm>
            <a:custGeom>
              <a:avLst/>
              <a:gdLst/>
              <a:ahLst/>
              <a:cxnLst/>
              <a:rect l="l" t="t" r="r" b="b"/>
              <a:pathLst>
                <a:path w="3188" h="3997" extrusionOk="0">
                  <a:moveTo>
                    <a:pt x="1744" y="0"/>
                  </a:moveTo>
                  <a:cubicBezTo>
                    <a:pt x="1682" y="0"/>
                    <a:pt x="1620" y="7"/>
                    <a:pt x="1559" y="23"/>
                  </a:cubicBezTo>
                  <a:cubicBezTo>
                    <a:pt x="396" y="418"/>
                    <a:pt x="280" y="1767"/>
                    <a:pt x="94" y="2838"/>
                  </a:cubicBezTo>
                  <a:cubicBezTo>
                    <a:pt x="1" y="3326"/>
                    <a:pt x="187" y="3722"/>
                    <a:pt x="675" y="3908"/>
                  </a:cubicBezTo>
                  <a:cubicBezTo>
                    <a:pt x="799" y="3966"/>
                    <a:pt x="932" y="3997"/>
                    <a:pt x="1065" y="3997"/>
                  </a:cubicBezTo>
                  <a:cubicBezTo>
                    <a:pt x="1356" y="3997"/>
                    <a:pt x="1647" y="3848"/>
                    <a:pt x="1838" y="3512"/>
                  </a:cubicBezTo>
                  <a:cubicBezTo>
                    <a:pt x="2327" y="2651"/>
                    <a:pt x="3188" y="1395"/>
                    <a:pt x="2513" y="418"/>
                  </a:cubicBezTo>
                  <a:cubicBezTo>
                    <a:pt x="2358" y="185"/>
                    <a:pt x="2056" y="0"/>
                    <a:pt x="174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7" name="Google Shape;1947;p29"/>
            <p:cNvSpPr/>
            <p:nvPr/>
          </p:nvSpPr>
          <p:spPr>
            <a:xfrm>
              <a:off x="3299050" y="1212175"/>
              <a:ext cx="69825" cy="58750"/>
            </a:xfrm>
            <a:custGeom>
              <a:avLst/>
              <a:gdLst/>
              <a:ahLst/>
              <a:cxnLst/>
              <a:rect l="l" t="t" r="r" b="b"/>
              <a:pathLst>
                <a:path w="2793" h="2350" extrusionOk="0">
                  <a:moveTo>
                    <a:pt x="1062" y="1"/>
                  </a:moveTo>
                  <a:cubicBezTo>
                    <a:pt x="711" y="1"/>
                    <a:pt x="328" y="199"/>
                    <a:pt x="94" y="511"/>
                  </a:cubicBezTo>
                  <a:cubicBezTo>
                    <a:pt x="94" y="604"/>
                    <a:pt x="1" y="814"/>
                    <a:pt x="1" y="1000"/>
                  </a:cubicBezTo>
                  <a:cubicBezTo>
                    <a:pt x="1" y="1186"/>
                    <a:pt x="94" y="1582"/>
                    <a:pt x="280" y="1768"/>
                  </a:cubicBezTo>
                  <a:cubicBezTo>
                    <a:pt x="373" y="1884"/>
                    <a:pt x="582" y="1977"/>
                    <a:pt x="675" y="1977"/>
                  </a:cubicBezTo>
                  <a:cubicBezTo>
                    <a:pt x="768" y="2070"/>
                    <a:pt x="955" y="2163"/>
                    <a:pt x="1048" y="2163"/>
                  </a:cubicBezTo>
                  <a:cubicBezTo>
                    <a:pt x="1350" y="2256"/>
                    <a:pt x="1536" y="2349"/>
                    <a:pt x="1745" y="2349"/>
                  </a:cubicBezTo>
                  <a:cubicBezTo>
                    <a:pt x="2118" y="2349"/>
                    <a:pt x="2420" y="2163"/>
                    <a:pt x="2606" y="1884"/>
                  </a:cubicBezTo>
                  <a:cubicBezTo>
                    <a:pt x="2699" y="1582"/>
                    <a:pt x="2792" y="1186"/>
                    <a:pt x="2606" y="907"/>
                  </a:cubicBezTo>
                  <a:cubicBezTo>
                    <a:pt x="2513" y="907"/>
                    <a:pt x="2513" y="907"/>
                    <a:pt x="2513" y="814"/>
                  </a:cubicBezTo>
                  <a:cubicBezTo>
                    <a:pt x="2420" y="721"/>
                    <a:pt x="2327" y="604"/>
                    <a:pt x="2118" y="418"/>
                  </a:cubicBezTo>
                  <a:cubicBezTo>
                    <a:pt x="2025" y="418"/>
                    <a:pt x="2025" y="325"/>
                    <a:pt x="1932" y="325"/>
                  </a:cubicBezTo>
                  <a:cubicBezTo>
                    <a:pt x="1745" y="232"/>
                    <a:pt x="1536" y="139"/>
                    <a:pt x="1257" y="23"/>
                  </a:cubicBezTo>
                  <a:cubicBezTo>
                    <a:pt x="1194" y="8"/>
                    <a:pt x="1128" y="1"/>
                    <a:pt x="1062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8" name="Google Shape;1948;p29"/>
            <p:cNvSpPr/>
            <p:nvPr/>
          </p:nvSpPr>
          <p:spPr>
            <a:xfrm>
              <a:off x="2706825" y="1804225"/>
              <a:ext cx="158375" cy="68400"/>
            </a:xfrm>
            <a:custGeom>
              <a:avLst/>
              <a:gdLst/>
              <a:ahLst/>
              <a:cxnLst/>
              <a:rect l="l" t="t" r="r" b="b"/>
              <a:pathLst>
                <a:path w="6335" h="2736" extrusionOk="0">
                  <a:moveTo>
                    <a:pt x="4869" y="0"/>
                  </a:moveTo>
                  <a:cubicBezTo>
                    <a:pt x="3613" y="0"/>
                    <a:pt x="2450" y="396"/>
                    <a:pt x="1194" y="768"/>
                  </a:cubicBezTo>
                  <a:cubicBezTo>
                    <a:pt x="1" y="1143"/>
                    <a:pt x="465" y="2736"/>
                    <a:pt x="1591" y="2736"/>
                  </a:cubicBezTo>
                  <a:cubicBezTo>
                    <a:pt x="1650" y="2736"/>
                    <a:pt x="1712" y="2731"/>
                    <a:pt x="1775" y="2722"/>
                  </a:cubicBezTo>
                  <a:cubicBezTo>
                    <a:pt x="3031" y="2513"/>
                    <a:pt x="4195" y="2420"/>
                    <a:pt x="5358" y="1838"/>
                  </a:cubicBezTo>
                  <a:cubicBezTo>
                    <a:pt x="6335" y="1466"/>
                    <a:pt x="5846" y="0"/>
                    <a:pt x="486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9" name="Google Shape;1949;p29"/>
            <p:cNvSpPr/>
            <p:nvPr/>
          </p:nvSpPr>
          <p:spPr>
            <a:xfrm>
              <a:off x="2741300" y="1735625"/>
              <a:ext cx="63425" cy="48925"/>
            </a:xfrm>
            <a:custGeom>
              <a:avLst/>
              <a:gdLst/>
              <a:ahLst/>
              <a:cxnLst/>
              <a:rect l="l" t="t" r="r" b="b"/>
              <a:pathLst>
                <a:path w="2537" h="1957" extrusionOk="0">
                  <a:moveTo>
                    <a:pt x="1614" y="0"/>
                  </a:moveTo>
                  <a:cubicBezTo>
                    <a:pt x="1561" y="0"/>
                    <a:pt x="1511" y="7"/>
                    <a:pt x="1466" y="22"/>
                  </a:cubicBezTo>
                  <a:cubicBezTo>
                    <a:pt x="1164" y="139"/>
                    <a:pt x="885" y="232"/>
                    <a:pt x="675" y="325"/>
                  </a:cubicBezTo>
                  <a:cubicBezTo>
                    <a:pt x="489" y="418"/>
                    <a:pt x="303" y="511"/>
                    <a:pt x="210" y="720"/>
                  </a:cubicBezTo>
                  <a:cubicBezTo>
                    <a:pt x="1" y="906"/>
                    <a:pt x="1" y="1186"/>
                    <a:pt x="94" y="1488"/>
                  </a:cubicBezTo>
                  <a:cubicBezTo>
                    <a:pt x="248" y="1778"/>
                    <a:pt x="602" y="1956"/>
                    <a:pt x="927" y="1956"/>
                  </a:cubicBezTo>
                  <a:cubicBezTo>
                    <a:pt x="1045" y="1956"/>
                    <a:pt x="1158" y="1933"/>
                    <a:pt x="1257" y="1883"/>
                  </a:cubicBezTo>
                  <a:cubicBezTo>
                    <a:pt x="1559" y="1674"/>
                    <a:pt x="1745" y="1581"/>
                    <a:pt x="2048" y="1488"/>
                  </a:cubicBezTo>
                  <a:cubicBezTo>
                    <a:pt x="2420" y="1302"/>
                    <a:pt x="2536" y="813"/>
                    <a:pt x="2327" y="511"/>
                  </a:cubicBezTo>
                  <a:cubicBezTo>
                    <a:pt x="2249" y="198"/>
                    <a:pt x="1891" y="0"/>
                    <a:pt x="161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0" name="Google Shape;1950;p29"/>
            <p:cNvSpPr/>
            <p:nvPr/>
          </p:nvSpPr>
          <p:spPr>
            <a:xfrm>
              <a:off x="2533100" y="1876325"/>
              <a:ext cx="75050" cy="59800"/>
            </a:xfrm>
            <a:custGeom>
              <a:avLst/>
              <a:gdLst/>
              <a:ahLst/>
              <a:cxnLst/>
              <a:rect l="l" t="t" r="r" b="b"/>
              <a:pathLst>
                <a:path w="3002" h="2392" extrusionOk="0">
                  <a:moveTo>
                    <a:pt x="2096" y="0"/>
                  </a:moveTo>
                  <a:cubicBezTo>
                    <a:pt x="2040" y="0"/>
                    <a:pt x="1984" y="8"/>
                    <a:pt x="1931" y="24"/>
                  </a:cubicBezTo>
                  <a:cubicBezTo>
                    <a:pt x="1443" y="210"/>
                    <a:pt x="1070" y="513"/>
                    <a:pt x="582" y="792"/>
                  </a:cubicBezTo>
                  <a:cubicBezTo>
                    <a:pt x="186" y="1094"/>
                    <a:pt x="0" y="1583"/>
                    <a:pt x="279" y="1955"/>
                  </a:cubicBezTo>
                  <a:cubicBezTo>
                    <a:pt x="420" y="2220"/>
                    <a:pt x="727" y="2391"/>
                    <a:pt x="1027" y="2391"/>
                  </a:cubicBezTo>
                  <a:cubicBezTo>
                    <a:pt x="1174" y="2391"/>
                    <a:pt x="1320" y="2350"/>
                    <a:pt x="1443" y="2258"/>
                  </a:cubicBezTo>
                  <a:cubicBezTo>
                    <a:pt x="1838" y="1955"/>
                    <a:pt x="2327" y="1676"/>
                    <a:pt x="2722" y="1373"/>
                  </a:cubicBezTo>
                  <a:cubicBezTo>
                    <a:pt x="2908" y="1094"/>
                    <a:pt x="3001" y="699"/>
                    <a:pt x="2815" y="420"/>
                  </a:cubicBezTo>
                  <a:cubicBezTo>
                    <a:pt x="2643" y="170"/>
                    <a:pt x="2359" y="0"/>
                    <a:pt x="209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1" name="Google Shape;1951;p29"/>
            <p:cNvSpPr/>
            <p:nvPr/>
          </p:nvSpPr>
          <p:spPr>
            <a:xfrm>
              <a:off x="2540075" y="1968275"/>
              <a:ext cx="46550" cy="83725"/>
            </a:xfrm>
            <a:custGeom>
              <a:avLst/>
              <a:gdLst/>
              <a:ahLst/>
              <a:cxnLst/>
              <a:rect l="l" t="t" r="r" b="b"/>
              <a:pathLst>
                <a:path w="1862" h="3349" extrusionOk="0">
                  <a:moveTo>
                    <a:pt x="1096" y="0"/>
                  </a:moveTo>
                  <a:cubicBezTo>
                    <a:pt x="769" y="0"/>
                    <a:pt x="474" y="211"/>
                    <a:pt x="396" y="603"/>
                  </a:cubicBezTo>
                  <a:cubicBezTo>
                    <a:pt x="210" y="1185"/>
                    <a:pt x="117" y="1767"/>
                    <a:pt x="0" y="2465"/>
                  </a:cubicBezTo>
                  <a:cubicBezTo>
                    <a:pt x="0" y="2837"/>
                    <a:pt x="117" y="3232"/>
                    <a:pt x="489" y="3325"/>
                  </a:cubicBezTo>
                  <a:cubicBezTo>
                    <a:pt x="556" y="3341"/>
                    <a:pt x="624" y="3349"/>
                    <a:pt x="689" y="3349"/>
                  </a:cubicBezTo>
                  <a:cubicBezTo>
                    <a:pt x="1010" y="3349"/>
                    <a:pt x="1296" y="3165"/>
                    <a:pt x="1373" y="2837"/>
                  </a:cubicBezTo>
                  <a:cubicBezTo>
                    <a:pt x="1559" y="2162"/>
                    <a:pt x="1745" y="1581"/>
                    <a:pt x="1861" y="999"/>
                  </a:cubicBezTo>
                  <a:cubicBezTo>
                    <a:pt x="1861" y="603"/>
                    <a:pt x="1745" y="138"/>
                    <a:pt x="1280" y="22"/>
                  </a:cubicBezTo>
                  <a:cubicBezTo>
                    <a:pt x="1218" y="7"/>
                    <a:pt x="1157" y="0"/>
                    <a:pt x="109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2" name="Google Shape;1952;p29"/>
            <p:cNvSpPr/>
            <p:nvPr/>
          </p:nvSpPr>
          <p:spPr>
            <a:xfrm>
              <a:off x="2652450" y="1932650"/>
              <a:ext cx="91200" cy="63375"/>
            </a:xfrm>
            <a:custGeom>
              <a:avLst/>
              <a:gdLst/>
              <a:ahLst/>
              <a:cxnLst/>
              <a:rect l="l" t="t" r="r" b="b"/>
              <a:pathLst>
                <a:path w="3648" h="2535" extrusionOk="0">
                  <a:moveTo>
                    <a:pt x="2904" y="1"/>
                  </a:moveTo>
                  <a:cubicBezTo>
                    <a:pt x="2802" y="1"/>
                    <a:pt x="2700" y="32"/>
                    <a:pt x="2601" y="98"/>
                  </a:cubicBezTo>
                  <a:cubicBezTo>
                    <a:pt x="1903" y="400"/>
                    <a:pt x="1228" y="772"/>
                    <a:pt x="647" y="1168"/>
                  </a:cubicBezTo>
                  <a:cubicBezTo>
                    <a:pt x="0" y="1579"/>
                    <a:pt x="376" y="2535"/>
                    <a:pt x="1039" y="2535"/>
                  </a:cubicBezTo>
                  <a:cubicBezTo>
                    <a:pt x="1164" y="2535"/>
                    <a:pt x="1298" y="2501"/>
                    <a:pt x="1438" y="2424"/>
                  </a:cubicBezTo>
                  <a:cubicBezTo>
                    <a:pt x="2112" y="2028"/>
                    <a:pt x="2787" y="1656"/>
                    <a:pt x="3369" y="1168"/>
                  </a:cubicBezTo>
                  <a:cubicBezTo>
                    <a:pt x="3648" y="982"/>
                    <a:pt x="3648" y="493"/>
                    <a:pt x="3462" y="284"/>
                  </a:cubicBezTo>
                  <a:cubicBezTo>
                    <a:pt x="3281" y="103"/>
                    <a:pt x="3091" y="1"/>
                    <a:pt x="290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3" name="Google Shape;1953;p29"/>
            <p:cNvSpPr/>
            <p:nvPr/>
          </p:nvSpPr>
          <p:spPr>
            <a:xfrm>
              <a:off x="2833775" y="1862025"/>
              <a:ext cx="131750" cy="60875"/>
            </a:xfrm>
            <a:custGeom>
              <a:avLst/>
              <a:gdLst/>
              <a:ahLst/>
              <a:cxnLst/>
              <a:rect l="l" t="t" r="r" b="b"/>
              <a:pathLst>
                <a:path w="5270" h="2435" extrusionOk="0">
                  <a:moveTo>
                    <a:pt x="3847" y="1"/>
                  </a:moveTo>
                  <a:cubicBezTo>
                    <a:pt x="3792" y="1"/>
                    <a:pt x="3735" y="5"/>
                    <a:pt x="3676" y="15"/>
                  </a:cubicBezTo>
                  <a:cubicBezTo>
                    <a:pt x="2606" y="317"/>
                    <a:pt x="1536" y="689"/>
                    <a:pt x="582" y="1178"/>
                  </a:cubicBezTo>
                  <a:cubicBezTo>
                    <a:pt x="1" y="1480"/>
                    <a:pt x="280" y="2434"/>
                    <a:pt x="954" y="2434"/>
                  </a:cubicBezTo>
                  <a:cubicBezTo>
                    <a:pt x="2025" y="2341"/>
                    <a:pt x="3095" y="2155"/>
                    <a:pt x="4165" y="1852"/>
                  </a:cubicBezTo>
                  <a:cubicBezTo>
                    <a:pt x="5269" y="1587"/>
                    <a:pt x="4885" y="1"/>
                    <a:pt x="3847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4" name="Google Shape;1954;p29"/>
            <p:cNvSpPr/>
            <p:nvPr/>
          </p:nvSpPr>
          <p:spPr>
            <a:xfrm>
              <a:off x="3303700" y="1632075"/>
              <a:ext cx="39000" cy="63400"/>
            </a:xfrm>
            <a:custGeom>
              <a:avLst/>
              <a:gdLst/>
              <a:ahLst/>
              <a:cxnLst/>
              <a:rect l="l" t="t" r="r" b="b"/>
              <a:pathLst>
                <a:path w="1560" h="2536" extrusionOk="0">
                  <a:moveTo>
                    <a:pt x="769" y="0"/>
                  </a:moveTo>
                  <a:cubicBezTo>
                    <a:pt x="396" y="0"/>
                    <a:pt x="187" y="303"/>
                    <a:pt x="94" y="675"/>
                  </a:cubicBezTo>
                  <a:cubicBezTo>
                    <a:pt x="94" y="884"/>
                    <a:pt x="1" y="1163"/>
                    <a:pt x="1" y="1373"/>
                  </a:cubicBezTo>
                  <a:cubicBezTo>
                    <a:pt x="1" y="1559"/>
                    <a:pt x="94" y="1838"/>
                    <a:pt x="94" y="2047"/>
                  </a:cubicBezTo>
                  <a:cubicBezTo>
                    <a:pt x="187" y="2327"/>
                    <a:pt x="582" y="2536"/>
                    <a:pt x="769" y="2536"/>
                  </a:cubicBezTo>
                  <a:cubicBezTo>
                    <a:pt x="1071" y="2536"/>
                    <a:pt x="1443" y="2327"/>
                    <a:pt x="1443" y="2047"/>
                  </a:cubicBezTo>
                  <a:cubicBezTo>
                    <a:pt x="1559" y="1838"/>
                    <a:pt x="1559" y="1559"/>
                    <a:pt x="1559" y="1373"/>
                  </a:cubicBezTo>
                  <a:lnTo>
                    <a:pt x="1559" y="675"/>
                  </a:lnTo>
                  <a:cubicBezTo>
                    <a:pt x="1443" y="396"/>
                    <a:pt x="1257" y="0"/>
                    <a:pt x="76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5" name="Google Shape;1955;p29"/>
            <p:cNvSpPr/>
            <p:nvPr/>
          </p:nvSpPr>
          <p:spPr>
            <a:xfrm>
              <a:off x="3322900" y="1424900"/>
              <a:ext cx="58175" cy="131875"/>
            </a:xfrm>
            <a:custGeom>
              <a:avLst/>
              <a:gdLst/>
              <a:ahLst/>
              <a:cxnLst/>
              <a:rect l="l" t="t" r="r" b="b"/>
              <a:pathLst>
                <a:path w="2327" h="5275" extrusionOk="0">
                  <a:moveTo>
                    <a:pt x="1201" y="0"/>
                  </a:moveTo>
                  <a:cubicBezTo>
                    <a:pt x="953" y="0"/>
                    <a:pt x="710" y="109"/>
                    <a:pt x="582" y="354"/>
                  </a:cubicBezTo>
                  <a:cubicBezTo>
                    <a:pt x="1" y="1703"/>
                    <a:pt x="94" y="3146"/>
                    <a:pt x="94" y="4518"/>
                  </a:cubicBezTo>
                  <a:cubicBezTo>
                    <a:pt x="94" y="4997"/>
                    <a:pt x="489" y="5274"/>
                    <a:pt x="872" y="5274"/>
                  </a:cubicBezTo>
                  <a:cubicBezTo>
                    <a:pt x="1178" y="5274"/>
                    <a:pt x="1477" y="5097"/>
                    <a:pt x="1559" y="4704"/>
                  </a:cubicBezTo>
                  <a:cubicBezTo>
                    <a:pt x="1955" y="3355"/>
                    <a:pt x="2327" y="1890"/>
                    <a:pt x="1955" y="540"/>
                  </a:cubicBezTo>
                  <a:cubicBezTo>
                    <a:pt x="1887" y="204"/>
                    <a:pt x="1540" y="0"/>
                    <a:pt x="120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6" name="Google Shape;1956;p29"/>
            <p:cNvSpPr/>
            <p:nvPr/>
          </p:nvSpPr>
          <p:spPr>
            <a:xfrm>
              <a:off x="3370950" y="1270275"/>
              <a:ext cx="99850" cy="114875"/>
            </a:xfrm>
            <a:custGeom>
              <a:avLst/>
              <a:gdLst/>
              <a:ahLst/>
              <a:cxnLst/>
              <a:rect l="l" t="t" r="r" b="b"/>
              <a:pathLst>
                <a:path w="3994" h="4595" extrusionOk="0">
                  <a:moveTo>
                    <a:pt x="2843" y="0"/>
                  </a:moveTo>
                  <a:cubicBezTo>
                    <a:pt x="2623" y="0"/>
                    <a:pt x="2405" y="72"/>
                    <a:pt x="2243" y="235"/>
                  </a:cubicBezTo>
                  <a:cubicBezTo>
                    <a:pt x="1289" y="1188"/>
                    <a:pt x="707" y="2352"/>
                    <a:pt x="219" y="3631"/>
                  </a:cubicBezTo>
                  <a:cubicBezTo>
                    <a:pt x="0" y="4186"/>
                    <a:pt x="498" y="4595"/>
                    <a:pt x="976" y="4595"/>
                  </a:cubicBezTo>
                  <a:cubicBezTo>
                    <a:pt x="1159" y="4595"/>
                    <a:pt x="1339" y="4534"/>
                    <a:pt x="1475" y="4399"/>
                  </a:cubicBezTo>
                  <a:cubicBezTo>
                    <a:pt x="2452" y="3422"/>
                    <a:pt x="3220" y="2352"/>
                    <a:pt x="3708" y="1095"/>
                  </a:cubicBezTo>
                  <a:cubicBezTo>
                    <a:pt x="3993" y="475"/>
                    <a:pt x="3409" y="0"/>
                    <a:pt x="284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7" name="Google Shape;1957;p29"/>
            <p:cNvSpPr/>
            <p:nvPr/>
          </p:nvSpPr>
          <p:spPr>
            <a:xfrm>
              <a:off x="3475850" y="1219725"/>
              <a:ext cx="123325" cy="56425"/>
            </a:xfrm>
            <a:custGeom>
              <a:avLst/>
              <a:gdLst/>
              <a:ahLst/>
              <a:cxnLst/>
              <a:rect l="l" t="t" r="r" b="b"/>
              <a:pathLst>
                <a:path w="4933" h="2257" extrusionOk="0">
                  <a:moveTo>
                    <a:pt x="2711" y="0"/>
                  </a:moveTo>
                  <a:cubicBezTo>
                    <a:pt x="2298" y="0"/>
                    <a:pt x="1885" y="23"/>
                    <a:pt x="1443" y="23"/>
                  </a:cubicBezTo>
                  <a:cubicBezTo>
                    <a:pt x="1" y="23"/>
                    <a:pt x="1" y="2164"/>
                    <a:pt x="1443" y="2257"/>
                  </a:cubicBezTo>
                  <a:cubicBezTo>
                    <a:pt x="2327" y="2257"/>
                    <a:pt x="3095" y="2257"/>
                    <a:pt x="3979" y="2047"/>
                  </a:cubicBezTo>
                  <a:cubicBezTo>
                    <a:pt x="4933" y="1954"/>
                    <a:pt x="4933" y="302"/>
                    <a:pt x="3979" y="116"/>
                  </a:cubicBezTo>
                  <a:cubicBezTo>
                    <a:pt x="3537" y="23"/>
                    <a:pt x="3124" y="0"/>
                    <a:pt x="271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58" name="Google Shape;1958;p29"/>
          <p:cNvSpPr txBox="1">
            <a:spLocks noGrp="1"/>
          </p:cNvSpPr>
          <p:nvPr>
            <p:ph type="subTitle" idx="7"/>
          </p:nvPr>
        </p:nvSpPr>
        <p:spPr>
          <a:xfrm>
            <a:off x="6176700" y="3619625"/>
            <a:ext cx="1933800" cy="6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959" name="Google Shape;1959;p29"/>
          <p:cNvSpPr txBox="1">
            <a:spLocks noGrp="1"/>
          </p:cNvSpPr>
          <p:nvPr>
            <p:ph type="title" idx="8"/>
          </p:nvPr>
        </p:nvSpPr>
        <p:spPr>
          <a:xfrm>
            <a:off x="6176700" y="3286100"/>
            <a:ext cx="1837200" cy="40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7">
    <p:bg>
      <p:bgPr>
        <a:solidFill>
          <a:schemeClr val="lt1"/>
        </a:solidFill>
        <a:effectLst/>
      </p:bgPr>
    </p:bg>
    <p:spTree>
      <p:nvGrpSpPr>
        <p:cNvPr id="1" name="Shape 20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7" name="Google Shape;2057;p31"/>
          <p:cNvGrpSpPr/>
          <p:nvPr/>
        </p:nvGrpSpPr>
        <p:grpSpPr>
          <a:xfrm rot="2914635">
            <a:off x="-557317" y="4295724"/>
            <a:ext cx="1939071" cy="875466"/>
            <a:chOff x="2915775" y="2073500"/>
            <a:chExt cx="874750" cy="394925"/>
          </a:xfrm>
        </p:grpSpPr>
        <p:sp>
          <p:nvSpPr>
            <p:cNvPr id="2058" name="Google Shape;2058;p31"/>
            <p:cNvSpPr/>
            <p:nvPr/>
          </p:nvSpPr>
          <p:spPr>
            <a:xfrm>
              <a:off x="3546225" y="2317775"/>
              <a:ext cx="48300" cy="38975"/>
            </a:xfrm>
            <a:custGeom>
              <a:avLst/>
              <a:gdLst/>
              <a:ahLst/>
              <a:cxnLst/>
              <a:rect l="l" t="t" r="r" b="b"/>
              <a:pathLst>
                <a:path w="1932" h="1559" extrusionOk="0">
                  <a:moveTo>
                    <a:pt x="955" y="0"/>
                  </a:moveTo>
                  <a:cubicBezTo>
                    <a:pt x="1" y="0"/>
                    <a:pt x="1" y="1559"/>
                    <a:pt x="955" y="1559"/>
                  </a:cubicBezTo>
                  <a:cubicBezTo>
                    <a:pt x="1932" y="1559"/>
                    <a:pt x="1932" y="0"/>
                    <a:pt x="955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9" name="Google Shape;2059;p31"/>
            <p:cNvSpPr/>
            <p:nvPr/>
          </p:nvSpPr>
          <p:spPr>
            <a:xfrm>
              <a:off x="3681750" y="2300900"/>
              <a:ext cx="38975" cy="45975"/>
            </a:xfrm>
            <a:custGeom>
              <a:avLst/>
              <a:gdLst/>
              <a:ahLst/>
              <a:cxnLst/>
              <a:rect l="l" t="t" r="r" b="b"/>
              <a:pathLst>
                <a:path w="1559" h="1839" extrusionOk="0">
                  <a:moveTo>
                    <a:pt x="768" y="1"/>
                  </a:moveTo>
                  <a:cubicBezTo>
                    <a:pt x="396" y="1"/>
                    <a:pt x="0" y="303"/>
                    <a:pt x="0" y="675"/>
                  </a:cubicBezTo>
                  <a:lnTo>
                    <a:pt x="0" y="1071"/>
                  </a:lnTo>
                  <a:cubicBezTo>
                    <a:pt x="0" y="1466"/>
                    <a:pt x="396" y="1838"/>
                    <a:pt x="768" y="1838"/>
                  </a:cubicBezTo>
                  <a:cubicBezTo>
                    <a:pt x="1164" y="1838"/>
                    <a:pt x="1559" y="1466"/>
                    <a:pt x="1559" y="1071"/>
                  </a:cubicBezTo>
                  <a:lnTo>
                    <a:pt x="1559" y="675"/>
                  </a:lnTo>
                  <a:cubicBezTo>
                    <a:pt x="1559" y="303"/>
                    <a:pt x="1164" y="1"/>
                    <a:pt x="76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0" name="Google Shape;2060;p31"/>
            <p:cNvSpPr/>
            <p:nvPr/>
          </p:nvSpPr>
          <p:spPr>
            <a:xfrm>
              <a:off x="3611375" y="2245075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7" y="0"/>
                  </a:moveTo>
                  <a:cubicBezTo>
                    <a:pt x="0" y="0"/>
                    <a:pt x="0" y="1466"/>
                    <a:pt x="977" y="1466"/>
                  </a:cubicBezTo>
                  <a:cubicBezTo>
                    <a:pt x="1931" y="1466"/>
                    <a:pt x="1931" y="0"/>
                    <a:pt x="97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1" name="Google Shape;2061;p31"/>
            <p:cNvSpPr/>
            <p:nvPr/>
          </p:nvSpPr>
          <p:spPr>
            <a:xfrm>
              <a:off x="3706175" y="2235750"/>
              <a:ext cx="48300" cy="36100"/>
            </a:xfrm>
            <a:custGeom>
              <a:avLst/>
              <a:gdLst/>
              <a:ahLst/>
              <a:cxnLst/>
              <a:rect l="l" t="t" r="r" b="b"/>
              <a:pathLst>
                <a:path w="1932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931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2" name="Google Shape;2062;p31"/>
            <p:cNvSpPr/>
            <p:nvPr/>
          </p:nvSpPr>
          <p:spPr>
            <a:xfrm>
              <a:off x="3742225" y="215085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8" y="0"/>
                  </a:moveTo>
                  <a:cubicBezTo>
                    <a:pt x="1" y="0"/>
                    <a:pt x="1" y="1443"/>
                    <a:pt x="978" y="1443"/>
                  </a:cubicBezTo>
                  <a:cubicBezTo>
                    <a:pt x="1932" y="1443"/>
                    <a:pt x="1932" y="0"/>
                    <a:pt x="97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3" name="Google Shape;2063;p31"/>
            <p:cNvSpPr/>
            <p:nvPr/>
          </p:nvSpPr>
          <p:spPr>
            <a:xfrm>
              <a:off x="3659650" y="2160725"/>
              <a:ext cx="46550" cy="36100"/>
            </a:xfrm>
            <a:custGeom>
              <a:avLst/>
              <a:gdLst/>
              <a:ahLst/>
              <a:cxnLst/>
              <a:rect l="l" t="t" r="r" b="b"/>
              <a:pathLst>
                <a:path w="1862" h="1444" extrusionOk="0">
                  <a:moveTo>
                    <a:pt x="884" y="1"/>
                  </a:moveTo>
                  <a:cubicBezTo>
                    <a:pt x="0" y="1"/>
                    <a:pt x="0" y="1443"/>
                    <a:pt x="884" y="1443"/>
                  </a:cubicBezTo>
                  <a:cubicBezTo>
                    <a:pt x="1861" y="1443"/>
                    <a:pt x="1861" y="1"/>
                    <a:pt x="88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4" name="Google Shape;2064;p31"/>
            <p:cNvSpPr/>
            <p:nvPr/>
          </p:nvSpPr>
          <p:spPr>
            <a:xfrm>
              <a:off x="3579975" y="2121775"/>
              <a:ext cx="36075" cy="46325"/>
            </a:xfrm>
            <a:custGeom>
              <a:avLst/>
              <a:gdLst/>
              <a:ahLst/>
              <a:cxnLst/>
              <a:rect l="l" t="t" r="r" b="b"/>
              <a:pathLst>
                <a:path w="1443" h="1853" extrusionOk="0">
                  <a:moveTo>
                    <a:pt x="768" y="0"/>
                  </a:moveTo>
                  <a:cubicBezTo>
                    <a:pt x="279" y="0"/>
                    <a:pt x="0" y="396"/>
                    <a:pt x="0" y="768"/>
                  </a:cubicBezTo>
                  <a:lnTo>
                    <a:pt x="0" y="1163"/>
                  </a:lnTo>
                  <a:cubicBezTo>
                    <a:pt x="0" y="1517"/>
                    <a:pt x="317" y="1853"/>
                    <a:pt x="650" y="1853"/>
                  </a:cubicBezTo>
                  <a:cubicBezTo>
                    <a:pt x="689" y="1853"/>
                    <a:pt x="729" y="1848"/>
                    <a:pt x="768" y="1838"/>
                  </a:cubicBezTo>
                  <a:cubicBezTo>
                    <a:pt x="1163" y="1838"/>
                    <a:pt x="1443" y="1559"/>
                    <a:pt x="1443" y="1163"/>
                  </a:cubicBezTo>
                  <a:lnTo>
                    <a:pt x="1443" y="768"/>
                  </a:lnTo>
                  <a:cubicBezTo>
                    <a:pt x="1443" y="396"/>
                    <a:pt x="1163" y="0"/>
                    <a:pt x="76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5" name="Google Shape;2065;p31"/>
            <p:cNvSpPr/>
            <p:nvPr/>
          </p:nvSpPr>
          <p:spPr>
            <a:xfrm>
              <a:off x="3444450" y="2140950"/>
              <a:ext cx="45975" cy="36675"/>
            </a:xfrm>
            <a:custGeom>
              <a:avLst/>
              <a:gdLst/>
              <a:ahLst/>
              <a:cxnLst/>
              <a:rect l="l" t="t" r="r" b="b"/>
              <a:pathLst>
                <a:path w="1839" h="1467" extrusionOk="0">
                  <a:moveTo>
                    <a:pt x="954" y="1"/>
                  </a:moveTo>
                  <a:cubicBezTo>
                    <a:pt x="1" y="1"/>
                    <a:pt x="1" y="1467"/>
                    <a:pt x="954" y="1467"/>
                  </a:cubicBezTo>
                  <a:cubicBezTo>
                    <a:pt x="1839" y="1467"/>
                    <a:pt x="1839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6" name="Google Shape;2066;p31"/>
            <p:cNvSpPr/>
            <p:nvPr/>
          </p:nvSpPr>
          <p:spPr>
            <a:xfrm>
              <a:off x="3495050" y="2206675"/>
              <a:ext cx="48300" cy="55675"/>
            </a:xfrm>
            <a:custGeom>
              <a:avLst/>
              <a:gdLst/>
              <a:ahLst/>
              <a:cxnLst/>
              <a:rect l="l" t="t" r="r" b="b"/>
              <a:pathLst>
                <a:path w="1932" h="2227" extrusionOk="0">
                  <a:moveTo>
                    <a:pt x="1147" y="1"/>
                  </a:moveTo>
                  <a:cubicBezTo>
                    <a:pt x="872" y="1"/>
                    <a:pt x="613" y="125"/>
                    <a:pt x="489" y="373"/>
                  </a:cubicBezTo>
                  <a:cubicBezTo>
                    <a:pt x="396" y="675"/>
                    <a:pt x="303" y="862"/>
                    <a:pt x="187" y="1164"/>
                  </a:cubicBezTo>
                  <a:cubicBezTo>
                    <a:pt x="1" y="1443"/>
                    <a:pt x="94" y="1932"/>
                    <a:pt x="396" y="2118"/>
                  </a:cubicBezTo>
                  <a:cubicBezTo>
                    <a:pt x="525" y="2190"/>
                    <a:pt x="668" y="2227"/>
                    <a:pt x="808" y="2227"/>
                  </a:cubicBezTo>
                  <a:cubicBezTo>
                    <a:pt x="1073" y="2227"/>
                    <a:pt x="1329" y="2097"/>
                    <a:pt x="1466" y="1839"/>
                  </a:cubicBezTo>
                  <a:cubicBezTo>
                    <a:pt x="1559" y="1653"/>
                    <a:pt x="1652" y="1350"/>
                    <a:pt x="1838" y="1164"/>
                  </a:cubicBezTo>
                  <a:cubicBezTo>
                    <a:pt x="1932" y="768"/>
                    <a:pt x="1932" y="280"/>
                    <a:pt x="1559" y="94"/>
                  </a:cubicBezTo>
                  <a:cubicBezTo>
                    <a:pt x="1427" y="32"/>
                    <a:pt x="1285" y="1"/>
                    <a:pt x="114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7" name="Google Shape;2067;p31"/>
            <p:cNvSpPr/>
            <p:nvPr/>
          </p:nvSpPr>
          <p:spPr>
            <a:xfrm>
              <a:off x="3383375" y="2244725"/>
              <a:ext cx="36675" cy="46900"/>
            </a:xfrm>
            <a:custGeom>
              <a:avLst/>
              <a:gdLst/>
              <a:ahLst/>
              <a:cxnLst/>
              <a:rect l="l" t="t" r="r" b="b"/>
              <a:pathLst>
                <a:path w="1467" h="1876" extrusionOk="0">
                  <a:moveTo>
                    <a:pt x="902" y="0"/>
                  </a:moveTo>
                  <a:cubicBezTo>
                    <a:pt x="866" y="0"/>
                    <a:pt x="829" y="5"/>
                    <a:pt x="792" y="14"/>
                  </a:cubicBezTo>
                  <a:cubicBezTo>
                    <a:pt x="303" y="14"/>
                    <a:pt x="1" y="317"/>
                    <a:pt x="1" y="712"/>
                  </a:cubicBezTo>
                  <a:lnTo>
                    <a:pt x="1" y="1084"/>
                  </a:lnTo>
                  <a:cubicBezTo>
                    <a:pt x="1" y="1480"/>
                    <a:pt x="303" y="1875"/>
                    <a:pt x="792" y="1875"/>
                  </a:cubicBezTo>
                  <a:cubicBezTo>
                    <a:pt x="1164" y="1759"/>
                    <a:pt x="1467" y="1480"/>
                    <a:pt x="1467" y="1084"/>
                  </a:cubicBezTo>
                  <a:lnTo>
                    <a:pt x="1467" y="712"/>
                  </a:lnTo>
                  <a:cubicBezTo>
                    <a:pt x="1467" y="356"/>
                    <a:pt x="1222" y="0"/>
                    <a:pt x="902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8" name="Google Shape;2068;p31"/>
            <p:cNvSpPr/>
            <p:nvPr/>
          </p:nvSpPr>
          <p:spPr>
            <a:xfrm>
              <a:off x="3306025" y="2123525"/>
              <a:ext cx="51225" cy="44800"/>
            </a:xfrm>
            <a:custGeom>
              <a:avLst/>
              <a:gdLst/>
              <a:ahLst/>
              <a:cxnLst/>
              <a:rect l="l" t="t" r="r" b="b"/>
              <a:pathLst>
                <a:path w="2049" h="1792" extrusionOk="0">
                  <a:moveTo>
                    <a:pt x="1219" y="0"/>
                  </a:moveTo>
                  <a:cubicBezTo>
                    <a:pt x="1024" y="0"/>
                    <a:pt x="827" y="70"/>
                    <a:pt x="676" y="209"/>
                  </a:cubicBezTo>
                  <a:cubicBezTo>
                    <a:pt x="582" y="326"/>
                    <a:pt x="489" y="419"/>
                    <a:pt x="303" y="512"/>
                  </a:cubicBezTo>
                  <a:cubicBezTo>
                    <a:pt x="1" y="791"/>
                    <a:pt x="1" y="1280"/>
                    <a:pt x="303" y="1582"/>
                  </a:cubicBezTo>
                  <a:cubicBezTo>
                    <a:pt x="443" y="1722"/>
                    <a:pt x="635" y="1791"/>
                    <a:pt x="827" y="1791"/>
                  </a:cubicBezTo>
                  <a:cubicBezTo>
                    <a:pt x="1019" y="1791"/>
                    <a:pt x="1211" y="1722"/>
                    <a:pt x="1350" y="1582"/>
                  </a:cubicBezTo>
                  <a:cubicBezTo>
                    <a:pt x="1466" y="1489"/>
                    <a:pt x="1653" y="1373"/>
                    <a:pt x="1746" y="1187"/>
                  </a:cubicBezTo>
                  <a:cubicBezTo>
                    <a:pt x="2048" y="907"/>
                    <a:pt x="2048" y="419"/>
                    <a:pt x="1746" y="209"/>
                  </a:cubicBezTo>
                  <a:cubicBezTo>
                    <a:pt x="1606" y="70"/>
                    <a:pt x="1414" y="0"/>
                    <a:pt x="1219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9" name="Google Shape;2069;p31"/>
            <p:cNvSpPr/>
            <p:nvPr/>
          </p:nvSpPr>
          <p:spPr>
            <a:xfrm>
              <a:off x="3097825" y="2131650"/>
              <a:ext cx="45975" cy="36100"/>
            </a:xfrm>
            <a:custGeom>
              <a:avLst/>
              <a:gdLst/>
              <a:ahLst/>
              <a:cxnLst/>
              <a:rect l="l" t="t" r="r" b="b"/>
              <a:pathLst>
                <a:path w="1839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838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0" name="Google Shape;2070;p31"/>
            <p:cNvSpPr/>
            <p:nvPr/>
          </p:nvSpPr>
          <p:spPr>
            <a:xfrm>
              <a:off x="3194375" y="2140950"/>
              <a:ext cx="48875" cy="36675"/>
            </a:xfrm>
            <a:custGeom>
              <a:avLst/>
              <a:gdLst/>
              <a:ahLst/>
              <a:cxnLst/>
              <a:rect l="l" t="t" r="r" b="b"/>
              <a:pathLst>
                <a:path w="1955" h="1467" extrusionOk="0">
                  <a:moveTo>
                    <a:pt x="791" y="1"/>
                  </a:moveTo>
                  <a:cubicBezTo>
                    <a:pt x="396" y="1"/>
                    <a:pt x="0" y="396"/>
                    <a:pt x="117" y="792"/>
                  </a:cubicBezTo>
                  <a:cubicBezTo>
                    <a:pt x="117" y="1164"/>
                    <a:pt x="396" y="1467"/>
                    <a:pt x="791" y="1467"/>
                  </a:cubicBezTo>
                  <a:lnTo>
                    <a:pt x="1163" y="1467"/>
                  </a:lnTo>
                  <a:cubicBezTo>
                    <a:pt x="1559" y="1467"/>
                    <a:pt x="1954" y="1164"/>
                    <a:pt x="1954" y="792"/>
                  </a:cubicBezTo>
                  <a:cubicBezTo>
                    <a:pt x="1954" y="396"/>
                    <a:pt x="1559" y="1"/>
                    <a:pt x="1163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1" name="Google Shape;2071;p31"/>
            <p:cNvSpPr/>
            <p:nvPr/>
          </p:nvSpPr>
          <p:spPr>
            <a:xfrm>
              <a:off x="2925675" y="2131650"/>
              <a:ext cx="36075" cy="45975"/>
            </a:xfrm>
            <a:custGeom>
              <a:avLst/>
              <a:gdLst/>
              <a:ahLst/>
              <a:cxnLst/>
              <a:rect l="l" t="t" r="r" b="b"/>
              <a:pathLst>
                <a:path w="1443" h="1839" extrusionOk="0">
                  <a:moveTo>
                    <a:pt x="675" y="1"/>
                  </a:moveTo>
                  <a:cubicBezTo>
                    <a:pt x="279" y="1"/>
                    <a:pt x="0" y="373"/>
                    <a:pt x="0" y="768"/>
                  </a:cubicBezTo>
                  <a:lnTo>
                    <a:pt x="0" y="1164"/>
                  </a:lnTo>
                  <a:cubicBezTo>
                    <a:pt x="0" y="1536"/>
                    <a:pt x="279" y="1839"/>
                    <a:pt x="675" y="1839"/>
                  </a:cubicBezTo>
                  <a:cubicBezTo>
                    <a:pt x="1070" y="1839"/>
                    <a:pt x="1443" y="1536"/>
                    <a:pt x="1443" y="1164"/>
                  </a:cubicBezTo>
                  <a:lnTo>
                    <a:pt x="1443" y="768"/>
                  </a:lnTo>
                  <a:cubicBezTo>
                    <a:pt x="1443" y="373"/>
                    <a:pt x="1070" y="1"/>
                    <a:pt x="675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2" name="Google Shape;2072;p31"/>
            <p:cNvSpPr/>
            <p:nvPr/>
          </p:nvSpPr>
          <p:spPr>
            <a:xfrm>
              <a:off x="3405475" y="2346850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8" y="0"/>
                  </a:moveTo>
                  <a:cubicBezTo>
                    <a:pt x="1" y="0"/>
                    <a:pt x="1" y="1466"/>
                    <a:pt x="978" y="1466"/>
                  </a:cubicBezTo>
                  <a:cubicBezTo>
                    <a:pt x="1932" y="1466"/>
                    <a:pt x="1932" y="0"/>
                    <a:pt x="97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3" name="Google Shape;2073;p31"/>
            <p:cNvSpPr/>
            <p:nvPr/>
          </p:nvSpPr>
          <p:spPr>
            <a:xfrm>
              <a:off x="3480525" y="2402675"/>
              <a:ext cx="48275" cy="36675"/>
            </a:xfrm>
            <a:custGeom>
              <a:avLst/>
              <a:gdLst/>
              <a:ahLst/>
              <a:cxnLst/>
              <a:rect l="l" t="t" r="r" b="b"/>
              <a:pathLst>
                <a:path w="1931" h="1467" extrusionOk="0">
                  <a:moveTo>
                    <a:pt x="977" y="1"/>
                  </a:moveTo>
                  <a:cubicBezTo>
                    <a:pt x="0" y="1"/>
                    <a:pt x="0" y="1466"/>
                    <a:pt x="977" y="1466"/>
                  </a:cubicBezTo>
                  <a:cubicBezTo>
                    <a:pt x="1931" y="1466"/>
                    <a:pt x="1931" y="1"/>
                    <a:pt x="97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4" name="Google Shape;2074;p31"/>
            <p:cNvSpPr/>
            <p:nvPr/>
          </p:nvSpPr>
          <p:spPr>
            <a:xfrm>
              <a:off x="3575325" y="2431750"/>
              <a:ext cx="45950" cy="36675"/>
            </a:xfrm>
            <a:custGeom>
              <a:avLst/>
              <a:gdLst/>
              <a:ahLst/>
              <a:cxnLst/>
              <a:rect l="l" t="t" r="r" b="b"/>
              <a:pathLst>
                <a:path w="1838" h="1467" extrusionOk="0">
                  <a:moveTo>
                    <a:pt x="954" y="1"/>
                  </a:moveTo>
                  <a:cubicBezTo>
                    <a:pt x="0" y="1"/>
                    <a:pt x="0" y="1467"/>
                    <a:pt x="954" y="1467"/>
                  </a:cubicBezTo>
                  <a:cubicBezTo>
                    <a:pt x="1838" y="1467"/>
                    <a:pt x="1838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5" name="Google Shape;2075;p31"/>
            <p:cNvSpPr/>
            <p:nvPr/>
          </p:nvSpPr>
          <p:spPr>
            <a:xfrm>
              <a:off x="3725375" y="207350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7" y="0"/>
                  </a:moveTo>
                  <a:cubicBezTo>
                    <a:pt x="0" y="0"/>
                    <a:pt x="0" y="1443"/>
                    <a:pt x="977" y="1443"/>
                  </a:cubicBezTo>
                  <a:cubicBezTo>
                    <a:pt x="1931" y="1443"/>
                    <a:pt x="1931" y="0"/>
                    <a:pt x="97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6" name="Google Shape;2076;p31"/>
            <p:cNvSpPr/>
            <p:nvPr/>
          </p:nvSpPr>
          <p:spPr>
            <a:xfrm>
              <a:off x="3027450" y="2244725"/>
              <a:ext cx="36075" cy="46900"/>
            </a:xfrm>
            <a:custGeom>
              <a:avLst/>
              <a:gdLst/>
              <a:ahLst/>
              <a:cxnLst/>
              <a:rect l="l" t="t" r="r" b="b"/>
              <a:pathLst>
                <a:path w="1443" h="1876" extrusionOk="0">
                  <a:moveTo>
                    <a:pt x="883" y="0"/>
                  </a:moveTo>
                  <a:cubicBezTo>
                    <a:pt x="846" y="0"/>
                    <a:pt x="808" y="5"/>
                    <a:pt x="768" y="14"/>
                  </a:cubicBezTo>
                  <a:cubicBezTo>
                    <a:pt x="396" y="14"/>
                    <a:pt x="0" y="317"/>
                    <a:pt x="0" y="712"/>
                  </a:cubicBezTo>
                  <a:lnTo>
                    <a:pt x="0" y="1084"/>
                  </a:lnTo>
                  <a:cubicBezTo>
                    <a:pt x="0" y="1480"/>
                    <a:pt x="396" y="1875"/>
                    <a:pt x="768" y="1875"/>
                  </a:cubicBezTo>
                  <a:cubicBezTo>
                    <a:pt x="1164" y="1759"/>
                    <a:pt x="1443" y="1480"/>
                    <a:pt x="1443" y="1084"/>
                  </a:cubicBezTo>
                  <a:lnTo>
                    <a:pt x="1443" y="712"/>
                  </a:lnTo>
                  <a:cubicBezTo>
                    <a:pt x="1443" y="356"/>
                    <a:pt x="1217" y="0"/>
                    <a:pt x="883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7" name="Google Shape;2077;p31"/>
            <p:cNvSpPr/>
            <p:nvPr/>
          </p:nvSpPr>
          <p:spPr>
            <a:xfrm>
              <a:off x="2915775" y="2216000"/>
              <a:ext cx="45975" cy="36650"/>
            </a:xfrm>
            <a:custGeom>
              <a:avLst/>
              <a:gdLst/>
              <a:ahLst/>
              <a:cxnLst/>
              <a:rect l="l" t="t" r="r" b="b"/>
              <a:pathLst>
                <a:path w="1839" h="1466" extrusionOk="0">
                  <a:moveTo>
                    <a:pt x="675" y="0"/>
                  </a:moveTo>
                  <a:cubicBezTo>
                    <a:pt x="303" y="0"/>
                    <a:pt x="1" y="302"/>
                    <a:pt x="1" y="791"/>
                  </a:cubicBezTo>
                  <a:cubicBezTo>
                    <a:pt x="1" y="1163"/>
                    <a:pt x="303" y="1466"/>
                    <a:pt x="675" y="1466"/>
                  </a:cubicBezTo>
                  <a:lnTo>
                    <a:pt x="1071" y="1466"/>
                  </a:lnTo>
                  <a:cubicBezTo>
                    <a:pt x="1466" y="1466"/>
                    <a:pt x="1839" y="1163"/>
                    <a:pt x="1839" y="791"/>
                  </a:cubicBezTo>
                  <a:cubicBezTo>
                    <a:pt x="1839" y="302"/>
                    <a:pt x="1466" y="0"/>
                    <a:pt x="107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78" name="Google Shape;2078;p31"/>
          <p:cNvSpPr/>
          <p:nvPr/>
        </p:nvSpPr>
        <p:spPr>
          <a:xfrm rot="10800000">
            <a:off x="7036279" y="-115146"/>
            <a:ext cx="2561811" cy="1323182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9" name="Google Shape;2079;p31"/>
          <p:cNvSpPr/>
          <p:nvPr/>
        </p:nvSpPr>
        <p:spPr>
          <a:xfrm flipH="1">
            <a:off x="-264278" y="3566857"/>
            <a:ext cx="2402422" cy="1893966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80" name="Google Shape;2080;p31"/>
          <p:cNvGrpSpPr/>
          <p:nvPr/>
        </p:nvGrpSpPr>
        <p:grpSpPr>
          <a:xfrm>
            <a:off x="-1097721" y="4011030"/>
            <a:ext cx="2744809" cy="1692795"/>
            <a:chOff x="3095850" y="2740875"/>
            <a:chExt cx="1972838" cy="1216700"/>
          </a:xfrm>
        </p:grpSpPr>
        <p:sp>
          <p:nvSpPr>
            <p:cNvPr id="2081" name="Google Shape;2081;p31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2" name="Google Shape;2082;p31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3" name="Google Shape;2083;p31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4" name="Google Shape;2084;p31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5" name="Google Shape;2085;p31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86" name="Google Shape;2086;p31"/>
          <p:cNvGrpSpPr/>
          <p:nvPr/>
        </p:nvGrpSpPr>
        <p:grpSpPr>
          <a:xfrm rot="2914635">
            <a:off x="7658858" y="101774"/>
            <a:ext cx="1939071" cy="875466"/>
            <a:chOff x="2915775" y="2073500"/>
            <a:chExt cx="874750" cy="394925"/>
          </a:xfrm>
        </p:grpSpPr>
        <p:sp>
          <p:nvSpPr>
            <p:cNvPr id="2087" name="Google Shape;2087;p31"/>
            <p:cNvSpPr/>
            <p:nvPr/>
          </p:nvSpPr>
          <p:spPr>
            <a:xfrm>
              <a:off x="3546225" y="2317775"/>
              <a:ext cx="48300" cy="38975"/>
            </a:xfrm>
            <a:custGeom>
              <a:avLst/>
              <a:gdLst/>
              <a:ahLst/>
              <a:cxnLst/>
              <a:rect l="l" t="t" r="r" b="b"/>
              <a:pathLst>
                <a:path w="1932" h="1559" extrusionOk="0">
                  <a:moveTo>
                    <a:pt x="955" y="0"/>
                  </a:moveTo>
                  <a:cubicBezTo>
                    <a:pt x="1" y="0"/>
                    <a:pt x="1" y="1559"/>
                    <a:pt x="955" y="1559"/>
                  </a:cubicBezTo>
                  <a:cubicBezTo>
                    <a:pt x="1932" y="1559"/>
                    <a:pt x="1932" y="0"/>
                    <a:pt x="955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8" name="Google Shape;2088;p31"/>
            <p:cNvSpPr/>
            <p:nvPr/>
          </p:nvSpPr>
          <p:spPr>
            <a:xfrm>
              <a:off x="3681750" y="2300900"/>
              <a:ext cx="38975" cy="45975"/>
            </a:xfrm>
            <a:custGeom>
              <a:avLst/>
              <a:gdLst/>
              <a:ahLst/>
              <a:cxnLst/>
              <a:rect l="l" t="t" r="r" b="b"/>
              <a:pathLst>
                <a:path w="1559" h="1839" extrusionOk="0">
                  <a:moveTo>
                    <a:pt x="768" y="1"/>
                  </a:moveTo>
                  <a:cubicBezTo>
                    <a:pt x="396" y="1"/>
                    <a:pt x="0" y="303"/>
                    <a:pt x="0" y="675"/>
                  </a:cubicBezTo>
                  <a:lnTo>
                    <a:pt x="0" y="1071"/>
                  </a:lnTo>
                  <a:cubicBezTo>
                    <a:pt x="0" y="1466"/>
                    <a:pt x="396" y="1838"/>
                    <a:pt x="768" y="1838"/>
                  </a:cubicBezTo>
                  <a:cubicBezTo>
                    <a:pt x="1164" y="1838"/>
                    <a:pt x="1559" y="1466"/>
                    <a:pt x="1559" y="1071"/>
                  </a:cubicBezTo>
                  <a:lnTo>
                    <a:pt x="1559" y="675"/>
                  </a:lnTo>
                  <a:cubicBezTo>
                    <a:pt x="1559" y="303"/>
                    <a:pt x="1164" y="1"/>
                    <a:pt x="76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9" name="Google Shape;2089;p31"/>
            <p:cNvSpPr/>
            <p:nvPr/>
          </p:nvSpPr>
          <p:spPr>
            <a:xfrm>
              <a:off x="3611375" y="2245075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7" y="0"/>
                  </a:moveTo>
                  <a:cubicBezTo>
                    <a:pt x="0" y="0"/>
                    <a:pt x="0" y="1466"/>
                    <a:pt x="977" y="1466"/>
                  </a:cubicBezTo>
                  <a:cubicBezTo>
                    <a:pt x="1931" y="1466"/>
                    <a:pt x="1931" y="0"/>
                    <a:pt x="97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0" name="Google Shape;2090;p31"/>
            <p:cNvSpPr/>
            <p:nvPr/>
          </p:nvSpPr>
          <p:spPr>
            <a:xfrm>
              <a:off x="3706175" y="2235750"/>
              <a:ext cx="48300" cy="36100"/>
            </a:xfrm>
            <a:custGeom>
              <a:avLst/>
              <a:gdLst/>
              <a:ahLst/>
              <a:cxnLst/>
              <a:rect l="l" t="t" r="r" b="b"/>
              <a:pathLst>
                <a:path w="1932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931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1" name="Google Shape;2091;p31"/>
            <p:cNvSpPr/>
            <p:nvPr/>
          </p:nvSpPr>
          <p:spPr>
            <a:xfrm>
              <a:off x="3742225" y="215085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8" y="0"/>
                  </a:moveTo>
                  <a:cubicBezTo>
                    <a:pt x="1" y="0"/>
                    <a:pt x="1" y="1443"/>
                    <a:pt x="978" y="1443"/>
                  </a:cubicBezTo>
                  <a:cubicBezTo>
                    <a:pt x="1932" y="1443"/>
                    <a:pt x="1932" y="0"/>
                    <a:pt x="97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2" name="Google Shape;2092;p31"/>
            <p:cNvSpPr/>
            <p:nvPr/>
          </p:nvSpPr>
          <p:spPr>
            <a:xfrm>
              <a:off x="3659650" y="2160725"/>
              <a:ext cx="46550" cy="36100"/>
            </a:xfrm>
            <a:custGeom>
              <a:avLst/>
              <a:gdLst/>
              <a:ahLst/>
              <a:cxnLst/>
              <a:rect l="l" t="t" r="r" b="b"/>
              <a:pathLst>
                <a:path w="1862" h="1444" extrusionOk="0">
                  <a:moveTo>
                    <a:pt x="884" y="1"/>
                  </a:moveTo>
                  <a:cubicBezTo>
                    <a:pt x="0" y="1"/>
                    <a:pt x="0" y="1443"/>
                    <a:pt x="884" y="1443"/>
                  </a:cubicBezTo>
                  <a:cubicBezTo>
                    <a:pt x="1861" y="1443"/>
                    <a:pt x="1861" y="1"/>
                    <a:pt x="88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3" name="Google Shape;2093;p31"/>
            <p:cNvSpPr/>
            <p:nvPr/>
          </p:nvSpPr>
          <p:spPr>
            <a:xfrm>
              <a:off x="3579975" y="2121775"/>
              <a:ext cx="36075" cy="46325"/>
            </a:xfrm>
            <a:custGeom>
              <a:avLst/>
              <a:gdLst/>
              <a:ahLst/>
              <a:cxnLst/>
              <a:rect l="l" t="t" r="r" b="b"/>
              <a:pathLst>
                <a:path w="1443" h="1853" extrusionOk="0">
                  <a:moveTo>
                    <a:pt x="768" y="0"/>
                  </a:moveTo>
                  <a:cubicBezTo>
                    <a:pt x="279" y="0"/>
                    <a:pt x="0" y="396"/>
                    <a:pt x="0" y="768"/>
                  </a:cubicBezTo>
                  <a:lnTo>
                    <a:pt x="0" y="1163"/>
                  </a:lnTo>
                  <a:cubicBezTo>
                    <a:pt x="0" y="1517"/>
                    <a:pt x="317" y="1853"/>
                    <a:pt x="650" y="1853"/>
                  </a:cubicBezTo>
                  <a:cubicBezTo>
                    <a:pt x="689" y="1853"/>
                    <a:pt x="729" y="1848"/>
                    <a:pt x="768" y="1838"/>
                  </a:cubicBezTo>
                  <a:cubicBezTo>
                    <a:pt x="1163" y="1838"/>
                    <a:pt x="1443" y="1559"/>
                    <a:pt x="1443" y="1163"/>
                  </a:cubicBezTo>
                  <a:lnTo>
                    <a:pt x="1443" y="768"/>
                  </a:lnTo>
                  <a:cubicBezTo>
                    <a:pt x="1443" y="396"/>
                    <a:pt x="1163" y="0"/>
                    <a:pt x="76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4" name="Google Shape;2094;p31"/>
            <p:cNvSpPr/>
            <p:nvPr/>
          </p:nvSpPr>
          <p:spPr>
            <a:xfrm>
              <a:off x="3444450" y="2140950"/>
              <a:ext cx="45975" cy="36675"/>
            </a:xfrm>
            <a:custGeom>
              <a:avLst/>
              <a:gdLst/>
              <a:ahLst/>
              <a:cxnLst/>
              <a:rect l="l" t="t" r="r" b="b"/>
              <a:pathLst>
                <a:path w="1839" h="1467" extrusionOk="0">
                  <a:moveTo>
                    <a:pt x="954" y="1"/>
                  </a:moveTo>
                  <a:cubicBezTo>
                    <a:pt x="1" y="1"/>
                    <a:pt x="1" y="1467"/>
                    <a:pt x="954" y="1467"/>
                  </a:cubicBezTo>
                  <a:cubicBezTo>
                    <a:pt x="1839" y="1467"/>
                    <a:pt x="1839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5" name="Google Shape;2095;p31"/>
            <p:cNvSpPr/>
            <p:nvPr/>
          </p:nvSpPr>
          <p:spPr>
            <a:xfrm>
              <a:off x="3495050" y="2206675"/>
              <a:ext cx="48300" cy="55675"/>
            </a:xfrm>
            <a:custGeom>
              <a:avLst/>
              <a:gdLst/>
              <a:ahLst/>
              <a:cxnLst/>
              <a:rect l="l" t="t" r="r" b="b"/>
              <a:pathLst>
                <a:path w="1932" h="2227" extrusionOk="0">
                  <a:moveTo>
                    <a:pt x="1147" y="1"/>
                  </a:moveTo>
                  <a:cubicBezTo>
                    <a:pt x="872" y="1"/>
                    <a:pt x="613" y="125"/>
                    <a:pt x="489" y="373"/>
                  </a:cubicBezTo>
                  <a:cubicBezTo>
                    <a:pt x="396" y="675"/>
                    <a:pt x="303" y="862"/>
                    <a:pt x="187" y="1164"/>
                  </a:cubicBezTo>
                  <a:cubicBezTo>
                    <a:pt x="1" y="1443"/>
                    <a:pt x="94" y="1932"/>
                    <a:pt x="396" y="2118"/>
                  </a:cubicBezTo>
                  <a:cubicBezTo>
                    <a:pt x="525" y="2190"/>
                    <a:pt x="668" y="2227"/>
                    <a:pt x="808" y="2227"/>
                  </a:cubicBezTo>
                  <a:cubicBezTo>
                    <a:pt x="1073" y="2227"/>
                    <a:pt x="1329" y="2097"/>
                    <a:pt x="1466" y="1839"/>
                  </a:cubicBezTo>
                  <a:cubicBezTo>
                    <a:pt x="1559" y="1653"/>
                    <a:pt x="1652" y="1350"/>
                    <a:pt x="1838" y="1164"/>
                  </a:cubicBezTo>
                  <a:cubicBezTo>
                    <a:pt x="1932" y="768"/>
                    <a:pt x="1932" y="280"/>
                    <a:pt x="1559" y="94"/>
                  </a:cubicBezTo>
                  <a:cubicBezTo>
                    <a:pt x="1427" y="32"/>
                    <a:pt x="1285" y="1"/>
                    <a:pt x="114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6" name="Google Shape;2096;p31"/>
            <p:cNvSpPr/>
            <p:nvPr/>
          </p:nvSpPr>
          <p:spPr>
            <a:xfrm>
              <a:off x="3383375" y="2244725"/>
              <a:ext cx="36675" cy="46900"/>
            </a:xfrm>
            <a:custGeom>
              <a:avLst/>
              <a:gdLst/>
              <a:ahLst/>
              <a:cxnLst/>
              <a:rect l="l" t="t" r="r" b="b"/>
              <a:pathLst>
                <a:path w="1467" h="1876" extrusionOk="0">
                  <a:moveTo>
                    <a:pt x="902" y="0"/>
                  </a:moveTo>
                  <a:cubicBezTo>
                    <a:pt x="866" y="0"/>
                    <a:pt x="829" y="5"/>
                    <a:pt x="792" y="14"/>
                  </a:cubicBezTo>
                  <a:cubicBezTo>
                    <a:pt x="303" y="14"/>
                    <a:pt x="1" y="317"/>
                    <a:pt x="1" y="712"/>
                  </a:cubicBezTo>
                  <a:lnTo>
                    <a:pt x="1" y="1084"/>
                  </a:lnTo>
                  <a:cubicBezTo>
                    <a:pt x="1" y="1480"/>
                    <a:pt x="303" y="1875"/>
                    <a:pt x="792" y="1875"/>
                  </a:cubicBezTo>
                  <a:cubicBezTo>
                    <a:pt x="1164" y="1759"/>
                    <a:pt x="1467" y="1480"/>
                    <a:pt x="1467" y="1084"/>
                  </a:cubicBezTo>
                  <a:lnTo>
                    <a:pt x="1467" y="712"/>
                  </a:lnTo>
                  <a:cubicBezTo>
                    <a:pt x="1467" y="356"/>
                    <a:pt x="1222" y="0"/>
                    <a:pt x="902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7" name="Google Shape;2097;p31"/>
            <p:cNvSpPr/>
            <p:nvPr/>
          </p:nvSpPr>
          <p:spPr>
            <a:xfrm>
              <a:off x="3306025" y="2123525"/>
              <a:ext cx="51225" cy="44800"/>
            </a:xfrm>
            <a:custGeom>
              <a:avLst/>
              <a:gdLst/>
              <a:ahLst/>
              <a:cxnLst/>
              <a:rect l="l" t="t" r="r" b="b"/>
              <a:pathLst>
                <a:path w="2049" h="1792" extrusionOk="0">
                  <a:moveTo>
                    <a:pt x="1219" y="0"/>
                  </a:moveTo>
                  <a:cubicBezTo>
                    <a:pt x="1024" y="0"/>
                    <a:pt x="827" y="70"/>
                    <a:pt x="676" y="209"/>
                  </a:cubicBezTo>
                  <a:cubicBezTo>
                    <a:pt x="582" y="326"/>
                    <a:pt x="489" y="419"/>
                    <a:pt x="303" y="512"/>
                  </a:cubicBezTo>
                  <a:cubicBezTo>
                    <a:pt x="1" y="791"/>
                    <a:pt x="1" y="1280"/>
                    <a:pt x="303" y="1582"/>
                  </a:cubicBezTo>
                  <a:cubicBezTo>
                    <a:pt x="443" y="1722"/>
                    <a:pt x="635" y="1791"/>
                    <a:pt x="827" y="1791"/>
                  </a:cubicBezTo>
                  <a:cubicBezTo>
                    <a:pt x="1019" y="1791"/>
                    <a:pt x="1211" y="1722"/>
                    <a:pt x="1350" y="1582"/>
                  </a:cubicBezTo>
                  <a:cubicBezTo>
                    <a:pt x="1466" y="1489"/>
                    <a:pt x="1653" y="1373"/>
                    <a:pt x="1746" y="1187"/>
                  </a:cubicBezTo>
                  <a:cubicBezTo>
                    <a:pt x="2048" y="907"/>
                    <a:pt x="2048" y="419"/>
                    <a:pt x="1746" y="209"/>
                  </a:cubicBezTo>
                  <a:cubicBezTo>
                    <a:pt x="1606" y="70"/>
                    <a:pt x="1414" y="0"/>
                    <a:pt x="1219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8" name="Google Shape;2098;p31"/>
            <p:cNvSpPr/>
            <p:nvPr/>
          </p:nvSpPr>
          <p:spPr>
            <a:xfrm>
              <a:off x="3097825" y="2131650"/>
              <a:ext cx="45975" cy="36100"/>
            </a:xfrm>
            <a:custGeom>
              <a:avLst/>
              <a:gdLst/>
              <a:ahLst/>
              <a:cxnLst/>
              <a:rect l="l" t="t" r="r" b="b"/>
              <a:pathLst>
                <a:path w="1839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838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9" name="Google Shape;2099;p31"/>
            <p:cNvSpPr/>
            <p:nvPr/>
          </p:nvSpPr>
          <p:spPr>
            <a:xfrm>
              <a:off x="3194375" y="2140950"/>
              <a:ext cx="48875" cy="36675"/>
            </a:xfrm>
            <a:custGeom>
              <a:avLst/>
              <a:gdLst/>
              <a:ahLst/>
              <a:cxnLst/>
              <a:rect l="l" t="t" r="r" b="b"/>
              <a:pathLst>
                <a:path w="1955" h="1467" extrusionOk="0">
                  <a:moveTo>
                    <a:pt x="791" y="1"/>
                  </a:moveTo>
                  <a:cubicBezTo>
                    <a:pt x="396" y="1"/>
                    <a:pt x="0" y="396"/>
                    <a:pt x="117" y="792"/>
                  </a:cubicBezTo>
                  <a:cubicBezTo>
                    <a:pt x="117" y="1164"/>
                    <a:pt x="396" y="1467"/>
                    <a:pt x="791" y="1467"/>
                  </a:cubicBezTo>
                  <a:lnTo>
                    <a:pt x="1163" y="1467"/>
                  </a:lnTo>
                  <a:cubicBezTo>
                    <a:pt x="1559" y="1467"/>
                    <a:pt x="1954" y="1164"/>
                    <a:pt x="1954" y="792"/>
                  </a:cubicBezTo>
                  <a:cubicBezTo>
                    <a:pt x="1954" y="396"/>
                    <a:pt x="1559" y="1"/>
                    <a:pt x="1163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0" name="Google Shape;2100;p31"/>
            <p:cNvSpPr/>
            <p:nvPr/>
          </p:nvSpPr>
          <p:spPr>
            <a:xfrm>
              <a:off x="2925675" y="2131650"/>
              <a:ext cx="36075" cy="45975"/>
            </a:xfrm>
            <a:custGeom>
              <a:avLst/>
              <a:gdLst/>
              <a:ahLst/>
              <a:cxnLst/>
              <a:rect l="l" t="t" r="r" b="b"/>
              <a:pathLst>
                <a:path w="1443" h="1839" extrusionOk="0">
                  <a:moveTo>
                    <a:pt x="675" y="1"/>
                  </a:moveTo>
                  <a:cubicBezTo>
                    <a:pt x="279" y="1"/>
                    <a:pt x="0" y="373"/>
                    <a:pt x="0" y="768"/>
                  </a:cubicBezTo>
                  <a:lnTo>
                    <a:pt x="0" y="1164"/>
                  </a:lnTo>
                  <a:cubicBezTo>
                    <a:pt x="0" y="1536"/>
                    <a:pt x="279" y="1839"/>
                    <a:pt x="675" y="1839"/>
                  </a:cubicBezTo>
                  <a:cubicBezTo>
                    <a:pt x="1070" y="1839"/>
                    <a:pt x="1443" y="1536"/>
                    <a:pt x="1443" y="1164"/>
                  </a:cubicBezTo>
                  <a:lnTo>
                    <a:pt x="1443" y="768"/>
                  </a:lnTo>
                  <a:cubicBezTo>
                    <a:pt x="1443" y="373"/>
                    <a:pt x="1070" y="1"/>
                    <a:pt x="675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1" name="Google Shape;2101;p31"/>
            <p:cNvSpPr/>
            <p:nvPr/>
          </p:nvSpPr>
          <p:spPr>
            <a:xfrm>
              <a:off x="3405475" y="2346850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8" y="0"/>
                  </a:moveTo>
                  <a:cubicBezTo>
                    <a:pt x="1" y="0"/>
                    <a:pt x="1" y="1466"/>
                    <a:pt x="978" y="1466"/>
                  </a:cubicBezTo>
                  <a:cubicBezTo>
                    <a:pt x="1932" y="1466"/>
                    <a:pt x="1932" y="0"/>
                    <a:pt x="97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2" name="Google Shape;2102;p31"/>
            <p:cNvSpPr/>
            <p:nvPr/>
          </p:nvSpPr>
          <p:spPr>
            <a:xfrm>
              <a:off x="3480525" y="2402675"/>
              <a:ext cx="48275" cy="36675"/>
            </a:xfrm>
            <a:custGeom>
              <a:avLst/>
              <a:gdLst/>
              <a:ahLst/>
              <a:cxnLst/>
              <a:rect l="l" t="t" r="r" b="b"/>
              <a:pathLst>
                <a:path w="1931" h="1467" extrusionOk="0">
                  <a:moveTo>
                    <a:pt x="977" y="1"/>
                  </a:moveTo>
                  <a:cubicBezTo>
                    <a:pt x="0" y="1"/>
                    <a:pt x="0" y="1466"/>
                    <a:pt x="977" y="1466"/>
                  </a:cubicBezTo>
                  <a:cubicBezTo>
                    <a:pt x="1931" y="1466"/>
                    <a:pt x="1931" y="1"/>
                    <a:pt x="97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3" name="Google Shape;2103;p31"/>
            <p:cNvSpPr/>
            <p:nvPr/>
          </p:nvSpPr>
          <p:spPr>
            <a:xfrm>
              <a:off x="3575325" y="2431750"/>
              <a:ext cx="45950" cy="36675"/>
            </a:xfrm>
            <a:custGeom>
              <a:avLst/>
              <a:gdLst/>
              <a:ahLst/>
              <a:cxnLst/>
              <a:rect l="l" t="t" r="r" b="b"/>
              <a:pathLst>
                <a:path w="1838" h="1467" extrusionOk="0">
                  <a:moveTo>
                    <a:pt x="954" y="1"/>
                  </a:moveTo>
                  <a:cubicBezTo>
                    <a:pt x="0" y="1"/>
                    <a:pt x="0" y="1467"/>
                    <a:pt x="954" y="1467"/>
                  </a:cubicBezTo>
                  <a:cubicBezTo>
                    <a:pt x="1838" y="1467"/>
                    <a:pt x="1838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4" name="Google Shape;2104;p31"/>
            <p:cNvSpPr/>
            <p:nvPr/>
          </p:nvSpPr>
          <p:spPr>
            <a:xfrm>
              <a:off x="3725375" y="207350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7" y="0"/>
                  </a:moveTo>
                  <a:cubicBezTo>
                    <a:pt x="0" y="0"/>
                    <a:pt x="0" y="1443"/>
                    <a:pt x="977" y="1443"/>
                  </a:cubicBezTo>
                  <a:cubicBezTo>
                    <a:pt x="1931" y="1443"/>
                    <a:pt x="1931" y="0"/>
                    <a:pt x="97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5" name="Google Shape;2105;p31"/>
            <p:cNvSpPr/>
            <p:nvPr/>
          </p:nvSpPr>
          <p:spPr>
            <a:xfrm>
              <a:off x="3027450" y="2244725"/>
              <a:ext cx="36075" cy="46900"/>
            </a:xfrm>
            <a:custGeom>
              <a:avLst/>
              <a:gdLst/>
              <a:ahLst/>
              <a:cxnLst/>
              <a:rect l="l" t="t" r="r" b="b"/>
              <a:pathLst>
                <a:path w="1443" h="1876" extrusionOk="0">
                  <a:moveTo>
                    <a:pt x="883" y="0"/>
                  </a:moveTo>
                  <a:cubicBezTo>
                    <a:pt x="846" y="0"/>
                    <a:pt x="808" y="5"/>
                    <a:pt x="768" y="14"/>
                  </a:cubicBezTo>
                  <a:cubicBezTo>
                    <a:pt x="396" y="14"/>
                    <a:pt x="0" y="317"/>
                    <a:pt x="0" y="712"/>
                  </a:cubicBezTo>
                  <a:lnTo>
                    <a:pt x="0" y="1084"/>
                  </a:lnTo>
                  <a:cubicBezTo>
                    <a:pt x="0" y="1480"/>
                    <a:pt x="396" y="1875"/>
                    <a:pt x="768" y="1875"/>
                  </a:cubicBezTo>
                  <a:cubicBezTo>
                    <a:pt x="1164" y="1759"/>
                    <a:pt x="1443" y="1480"/>
                    <a:pt x="1443" y="1084"/>
                  </a:cubicBezTo>
                  <a:lnTo>
                    <a:pt x="1443" y="712"/>
                  </a:lnTo>
                  <a:cubicBezTo>
                    <a:pt x="1443" y="356"/>
                    <a:pt x="1217" y="0"/>
                    <a:pt x="883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6" name="Google Shape;2106;p31"/>
            <p:cNvSpPr/>
            <p:nvPr/>
          </p:nvSpPr>
          <p:spPr>
            <a:xfrm>
              <a:off x="2915775" y="2216000"/>
              <a:ext cx="45975" cy="36650"/>
            </a:xfrm>
            <a:custGeom>
              <a:avLst/>
              <a:gdLst/>
              <a:ahLst/>
              <a:cxnLst/>
              <a:rect l="l" t="t" r="r" b="b"/>
              <a:pathLst>
                <a:path w="1839" h="1466" extrusionOk="0">
                  <a:moveTo>
                    <a:pt x="675" y="0"/>
                  </a:moveTo>
                  <a:cubicBezTo>
                    <a:pt x="303" y="0"/>
                    <a:pt x="1" y="302"/>
                    <a:pt x="1" y="791"/>
                  </a:cubicBezTo>
                  <a:cubicBezTo>
                    <a:pt x="1" y="1163"/>
                    <a:pt x="303" y="1466"/>
                    <a:pt x="675" y="1466"/>
                  </a:cubicBezTo>
                  <a:lnTo>
                    <a:pt x="1071" y="1466"/>
                  </a:lnTo>
                  <a:cubicBezTo>
                    <a:pt x="1466" y="1466"/>
                    <a:pt x="1839" y="1163"/>
                    <a:pt x="1839" y="791"/>
                  </a:cubicBezTo>
                  <a:cubicBezTo>
                    <a:pt x="1839" y="302"/>
                    <a:pt x="1466" y="0"/>
                    <a:pt x="107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07" name="Google Shape;2107;p31"/>
          <p:cNvGrpSpPr/>
          <p:nvPr/>
        </p:nvGrpSpPr>
        <p:grpSpPr>
          <a:xfrm>
            <a:off x="629818" y="4011035"/>
            <a:ext cx="499546" cy="856136"/>
            <a:chOff x="1332275" y="1990950"/>
            <a:chExt cx="359050" cy="615350"/>
          </a:xfrm>
        </p:grpSpPr>
        <p:sp>
          <p:nvSpPr>
            <p:cNvPr id="2108" name="Google Shape;2108;p31"/>
            <p:cNvSpPr/>
            <p:nvPr/>
          </p:nvSpPr>
          <p:spPr>
            <a:xfrm>
              <a:off x="1374550" y="2220275"/>
              <a:ext cx="117875" cy="98300"/>
            </a:xfrm>
            <a:custGeom>
              <a:avLst/>
              <a:gdLst/>
              <a:ahLst/>
              <a:cxnLst/>
              <a:rect l="l" t="t" r="r" b="b"/>
              <a:pathLst>
                <a:path w="4715" h="3932" extrusionOk="0">
                  <a:moveTo>
                    <a:pt x="2393" y="0"/>
                  </a:moveTo>
                  <a:cubicBezTo>
                    <a:pt x="2279" y="0"/>
                    <a:pt x="2163" y="13"/>
                    <a:pt x="2048" y="38"/>
                  </a:cubicBezTo>
                  <a:lnTo>
                    <a:pt x="1955" y="38"/>
                  </a:lnTo>
                  <a:cubicBezTo>
                    <a:pt x="582" y="411"/>
                    <a:pt x="1" y="2458"/>
                    <a:pt x="1071" y="3435"/>
                  </a:cubicBezTo>
                  <a:cubicBezTo>
                    <a:pt x="1419" y="3775"/>
                    <a:pt x="1888" y="3931"/>
                    <a:pt x="2366" y="3931"/>
                  </a:cubicBezTo>
                  <a:cubicBezTo>
                    <a:pt x="3229" y="3931"/>
                    <a:pt x="4120" y="3420"/>
                    <a:pt x="4374" y="2551"/>
                  </a:cubicBezTo>
                  <a:cubicBezTo>
                    <a:pt x="4715" y="1402"/>
                    <a:pt x="3615" y="0"/>
                    <a:pt x="239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9" name="Google Shape;2109;p31"/>
            <p:cNvSpPr/>
            <p:nvPr/>
          </p:nvSpPr>
          <p:spPr>
            <a:xfrm>
              <a:off x="1474000" y="2220275"/>
              <a:ext cx="117875" cy="98300"/>
            </a:xfrm>
            <a:custGeom>
              <a:avLst/>
              <a:gdLst/>
              <a:ahLst/>
              <a:cxnLst/>
              <a:rect l="l" t="t" r="r" b="b"/>
              <a:pathLst>
                <a:path w="4715" h="3932" extrusionOk="0">
                  <a:moveTo>
                    <a:pt x="2304" y="0"/>
                  </a:moveTo>
                  <a:cubicBezTo>
                    <a:pt x="2181" y="0"/>
                    <a:pt x="2057" y="13"/>
                    <a:pt x="1932" y="38"/>
                  </a:cubicBezTo>
                  <a:lnTo>
                    <a:pt x="1839" y="38"/>
                  </a:lnTo>
                  <a:cubicBezTo>
                    <a:pt x="582" y="411"/>
                    <a:pt x="1" y="2458"/>
                    <a:pt x="978" y="3435"/>
                  </a:cubicBezTo>
                  <a:cubicBezTo>
                    <a:pt x="1318" y="3775"/>
                    <a:pt x="1796" y="3931"/>
                    <a:pt x="2289" y="3931"/>
                  </a:cubicBezTo>
                  <a:cubicBezTo>
                    <a:pt x="3181" y="3931"/>
                    <a:pt x="4120" y="3420"/>
                    <a:pt x="4374" y="2551"/>
                  </a:cubicBezTo>
                  <a:cubicBezTo>
                    <a:pt x="4715" y="1402"/>
                    <a:pt x="3615" y="0"/>
                    <a:pt x="230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0" name="Google Shape;2110;p31"/>
            <p:cNvSpPr/>
            <p:nvPr/>
          </p:nvSpPr>
          <p:spPr>
            <a:xfrm>
              <a:off x="1573450" y="2220275"/>
              <a:ext cx="117825" cy="98300"/>
            </a:xfrm>
            <a:custGeom>
              <a:avLst/>
              <a:gdLst/>
              <a:ahLst/>
              <a:cxnLst/>
              <a:rect l="l" t="t" r="r" b="b"/>
              <a:pathLst>
                <a:path w="4713" h="3932" extrusionOk="0">
                  <a:moveTo>
                    <a:pt x="2284" y="0"/>
                  </a:moveTo>
                  <a:cubicBezTo>
                    <a:pt x="2167" y="0"/>
                    <a:pt x="2049" y="13"/>
                    <a:pt x="1932" y="38"/>
                  </a:cubicBezTo>
                  <a:lnTo>
                    <a:pt x="1839" y="38"/>
                  </a:lnTo>
                  <a:cubicBezTo>
                    <a:pt x="489" y="411"/>
                    <a:pt x="1" y="2458"/>
                    <a:pt x="978" y="3435"/>
                  </a:cubicBezTo>
                  <a:cubicBezTo>
                    <a:pt x="1318" y="3775"/>
                    <a:pt x="1796" y="3931"/>
                    <a:pt x="2288" y="3931"/>
                  </a:cubicBezTo>
                  <a:cubicBezTo>
                    <a:pt x="3178" y="3931"/>
                    <a:pt x="4112" y="3420"/>
                    <a:pt x="4351" y="2551"/>
                  </a:cubicBezTo>
                  <a:cubicBezTo>
                    <a:pt x="4713" y="1402"/>
                    <a:pt x="3538" y="0"/>
                    <a:pt x="228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1" name="Google Shape;2111;p31"/>
            <p:cNvSpPr/>
            <p:nvPr/>
          </p:nvSpPr>
          <p:spPr>
            <a:xfrm>
              <a:off x="1374550" y="2314600"/>
              <a:ext cx="117925" cy="99750"/>
            </a:xfrm>
            <a:custGeom>
              <a:avLst/>
              <a:gdLst/>
              <a:ahLst/>
              <a:cxnLst/>
              <a:rect l="l" t="t" r="r" b="b"/>
              <a:pathLst>
                <a:path w="4717" h="3990" extrusionOk="0">
                  <a:moveTo>
                    <a:pt x="2373" y="1"/>
                  </a:moveTo>
                  <a:cubicBezTo>
                    <a:pt x="2265" y="1"/>
                    <a:pt x="2156" y="12"/>
                    <a:pt x="2048" y="34"/>
                  </a:cubicBezTo>
                  <a:lnTo>
                    <a:pt x="1955" y="127"/>
                  </a:lnTo>
                  <a:cubicBezTo>
                    <a:pt x="582" y="430"/>
                    <a:pt x="1" y="2454"/>
                    <a:pt x="1071" y="3431"/>
                  </a:cubicBezTo>
                  <a:cubicBezTo>
                    <a:pt x="1425" y="3819"/>
                    <a:pt x="1905" y="3990"/>
                    <a:pt x="2392" y="3990"/>
                  </a:cubicBezTo>
                  <a:cubicBezTo>
                    <a:pt x="3247" y="3990"/>
                    <a:pt x="4122" y="3463"/>
                    <a:pt x="4374" y="2663"/>
                  </a:cubicBezTo>
                  <a:cubicBezTo>
                    <a:pt x="4716" y="1401"/>
                    <a:pt x="3603" y="1"/>
                    <a:pt x="237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2" name="Google Shape;2112;p31"/>
            <p:cNvSpPr/>
            <p:nvPr/>
          </p:nvSpPr>
          <p:spPr>
            <a:xfrm>
              <a:off x="1474000" y="2314600"/>
              <a:ext cx="117925" cy="99750"/>
            </a:xfrm>
            <a:custGeom>
              <a:avLst/>
              <a:gdLst/>
              <a:ahLst/>
              <a:cxnLst/>
              <a:rect l="l" t="t" r="r" b="b"/>
              <a:pathLst>
                <a:path w="4717" h="3990" extrusionOk="0">
                  <a:moveTo>
                    <a:pt x="2282" y="1"/>
                  </a:moveTo>
                  <a:cubicBezTo>
                    <a:pt x="2167" y="1"/>
                    <a:pt x="2050" y="12"/>
                    <a:pt x="1932" y="34"/>
                  </a:cubicBezTo>
                  <a:lnTo>
                    <a:pt x="1839" y="127"/>
                  </a:lnTo>
                  <a:cubicBezTo>
                    <a:pt x="582" y="430"/>
                    <a:pt x="1" y="2454"/>
                    <a:pt x="978" y="3431"/>
                  </a:cubicBezTo>
                  <a:cubicBezTo>
                    <a:pt x="1324" y="3819"/>
                    <a:pt x="1814" y="3990"/>
                    <a:pt x="2317" y="3990"/>
                  </a:cubicBezTo>
                  <a:cubicBezTo>
                    <a:pt x="3200" y="3990"/>
                    <a:pt x="4122" y="3463"/>
                    <a:pt x="4374" y="2663"/>
                  </a:cubicBezTo>
                  <a:cubicBezTo>
                    <a:pt x="4717" y="1401"/>
                    <a:pt x="3603" y="1"/>
                    <a:pt x="2282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3" name="Google Shape;2113;p31"/>
            <p:cNvSpPr/>
            <p:nvPr/>
          </p:nvSpPr>
          <p:spPr>
            <a:xfrm>
              <a:off x="1573450" y="2314600"/>
              <a:ext cx="117875" cy="99750"/>
            </a:xfrm>
            <a:custGeom>
              <a:avLst/>
              <a:gdLst/>
              <a:ahLst/>
              <a:cxnLst/>
              <a:rect l="l" t="t" r="r" b="b"/>
              <a:pathLst>
                <a:path w="4715" h="3990" extrusionOk="0">
                  <a:moveTo>
                    <a:pt x="2263" y="1"/>
                  </a:moveTo>
                  <a:cubicBezTo>
                    <a:pt x="2153" y="1"/>
                    <a:pt x="2042" y="12"/>
                    <a:pt x="1932" y="34"/>
                  </a:cubicBezTo>
                  <a:lnTo>
                    <a:pt x="1839" y="127"/>
                  </a:lnTo>
                  <a:cubicBezTo>
                    <a:pt x="489" y="430"/>
                    <a:pt x="1" y="2454"/>
                    <a:pt x="978" y="3431"/>
                  </a:cubicBezTo>
                  <a:cubicBezTo>
                    <a:pt x="1324" y="3819"/>
                    <a:pt x="1814" y="3990"/>
                    <a:pt x="2316" y="3990"/>
                  </a:cubicBezTo>
                  <a:cubicBezTo>
                    <a:pt x="3197" y="3990"/>
                    <a:pt x="4114" y="3463"/>
                    <a:pt x="4351" y="2663"/>
                  </a:cubicBezTo>
                  <a:cubicBezTo>
                    <a:pt x="4715" y="1401"/>
                    <a:pt x="3524" y="1"/>
                    <a:pt x="226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4" name="Google Shape;2114;p31"/>
            <p:cNvSpPr/>
            <p:nvPr/>
          </p:nvSpPr>
          <p:spPr>
            <a:xfrm>
              <a:off x="1374550" y="2413325"/>
              <a:ext cx="117675" cy="99325"/>
            </a:xfrm>
            <a:custGeom>
              <a:avLst/>
              <a:gdLst/>
              <a:ahLst/>
              <a:cxnLst/>
              <a:rect l="l" t="t" r="r" b="b"/>
              <a:pathLst>
                <a:path w="4707" h="3973" extrusionOk="0">
                  <a:moveTo>
                    <a:pt x="2481" y="1"/>
                  </a:moveTo>
                  <a:cubicBezTo>
                    <a:pt x="2338" y="1"/>
                    <a:pt x="2193" y="21"/>
                    <a:pt x="2048" y="63"/>
                  </a:cubicBezTo>
                  <a:lnTo>
                    <a:pt x="1955" y="63"/>
                  </a:lnTo>
                  <a:cubicBezTo>
                    <a:pt x="582" y="459"/>
                    <a:pt x="1" y="2390"/>
                    <a:pt x="1071" y="3460"/>
                  </a:cubicBezTo>
                  <a:cubicBezTo>
                    <a:pt x="1421" y="3810"/>
                    <a:pt x="1895" y="3972"/>
                    <a:pt x="2376" y="3972"/>
                  </a:cubicBezTo>
                  <a:cubicBezTo>
                    <a:pt x="3236" y="3972"/>
                    <a:pt x="4121" y="3456"/>
                    <a:pt x="4374" y="2576"/>
                  </a:cubicBezTo>
                  <a:cubicBezTo>
                    <a:pt x="4706" y="1372"/>
                    <a:pt x="3668" y="1"/>
                    <a:pt x="2481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5" name="Google Shape;2115;p31"/>
            <p:cNvSpPr/>
            <p:nvPr/>
          </p:nvSpPr>
          <p:spPr>
            <a:xfrm>
              <a:off x="1474000" y="2413325"/>
              <a:ext cx="117675" cy="99325"/>
            </a:xfrm>
            <a:custGeom>
              <a:avLst/>
              <a:gdLst/>
              <a:ahLst/>
              <a:cxnLst/>
              <a:rect l="l" t="t" r="r" b="b"/>
              <a:pathLst>
                <a:path w="4707" h="3973" extrusionOk="0">
                  <a:moveTo>
                    <a:pt x="2399" y="1"/>
                  </a:moveTo>
                  <a:cubicBezTo>
                    <a:pt x="2246" y="1"/>
                    <a:pt x="2089" y="21"/>
                    <a:pt x="1932" y="63"/>
                  </a:cubicBezTo>
                  <a:lnTo>
                    <a:pt x="1839" y="63"/>
                  </a:lnTo>
                  <a:cubicBezTo>
                    <a:pt x="582" y="459"/>
                    <a:pt x="1" y="2390"/>
                    <a:pt x="978" y="3460"/>
                  </a:cubicBezTo>
                  <a:cubicBezTo>
                    <a:pt x="1320" y="3810"/>
                    <a:pt x="1803" y="3972"/>
                    <a:pt x="2300" y="3972"/>
                  </a:cubicBezTo>
                  <a:cubicBezTo>
                    <a:pt x="3188" y="3972"/>
                    <a:pt x="4121" y="3456"/>
                    <a:pt x="4374" y="2576"/>
                  </a:cubicBezTo>
                  <a:cubicBezTo>
                    <a:pt x="4706" y="1372"/>
                    <a:pt x="3668" y="1"/>
                    <a:pt x="239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6" name="Google Shape;2116;p31"/>
            <p:cNvSpPr/>
            <p:nvPr/>
          </p:nvSpPr>
          <p:spPr>
            <a:xfrm>
              <a:off x="1573450" y="2413325"/>
              <a:ext cx="117625" cy="99325"/>
            </a:xfrm>
            <a:custGeom>
              <a:avLst/>
              <a:gdLst/>
              <a:ahLst/>
              <a:cxnLst/>
              <a:rect l="l" t="t" r="r" b="b"/>
              <a:pathLst>
                <a:path w="4705" h="3973" extrusionOk="0">
                  <a:moveTo>
                    <a:pt x="2375" y="1"/>
                  </a:moveTo>
                  <a:cubicBezTo>
                    <a:pt x="2228" y="1"/>
                    <a:pt x="2079" y="21"/>
                    <a:pt x="1932" y="63"/>
                  </a:cubicBezTo>
                  <a:lnTo>
                    <a:pt x="1839" y="63"/>
                  </a:lnTo>
                  <a:cubicBezTo>
                    <a:pt x="489" y="459"/>
                    <a:pt x="1" y="2390"/>
                    <a:pt x="978" y="3460"/>
                  </a:cubicBezTo>
                  <a:cubicBezTo>
                    <a:pt x="1320" y="3810"/>
                    <a:pt x="1803" y="3972"/>
                    <a:pt x="2299" y="3972"/>
                  </a:cubicBezTo>
                  <a:cubicBezTo>
                    <a:pt x="3185" y="3972"/>
                    <a:pt x="4113" y="3456"/>
                    <a:pt x="4351" y="2576"/>
                  </a:cubicBezTo>
                  <a:cubicBezTo>
                    <a:pt x="4704" y="1372"/>
                    <a:pt x="3593" y="1"/>
                    <a:pt x="237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7" name="Google Shape;2117;p31"/>
            <p:cNvSpPr/>
            <p:nvPr/>
          </p:nvSpPr>
          <p:spPr>
            <a:xfrm>
              <a:off x="1474000" y="2508125"/>
              <a:ext cx="117675" cy="98175"/>
            </a:xfrm>
            <a:custGeom>
              <a:avLst/>
              <a:gdLst/>
              <a:ahLst/>
              <a:cxnLst/>
              <a:rect l="l" t="t" r="r" b="b"/>
              <a:pathLst>
                <a:path w="4707" h="3927" extrusionOk="0">
                  <a:moveTo>
                    <a:pt x="2399" y="1"/>
                  </a:moveTo>
                  <a:cubicBezTo>
                    <a:pt x="2246" y="1"/>
                    <a:pt x="2089" y="21"/>
                    <a:pt x="1932" y="63"/>
                  </a:cubicBezTo>
                  <a:lnTo>
                    <a:pt x="1839" y="63"/>
                  </a:lnTo>
                  <a:cubicBezTo>
                    <a:pt x="582" y="435"/>
                    <a:pt x="1" y="2390"/>
                    <a:pt x="978" y="3343"/>
                  </a:cubicBezTo>
                  <a:cubicBezTo>
                    <a:pt x="1335" y="3744"/>
                    <a:pt x="1846" y="3927"/>
                    <a:pt x="2366" y="3927"/>
                  </a:cubicBezTo>
                  <a:cubicBezTo>
                    <a:pt x="3234" y="3927"/>
                    <a:pt x="4127" y="3419"/>
                    <a:pt x="4374" y="2576"/>
                  </a:cubicBezTo>
                  <a:cubicBezTo>
                    <a:pt x="4706" y="1372"/>
                    <a:pt x="3668" y="1"/>
                    <a:pt x="239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8" name="Google Shape;2118;p31"/>
            <p:cNvSpPr/>
            <p:nvPr/>
          </p:nvSpPr>
          <p:spPr>
            <a:xfrm>
              <a:off x="1507750" y="2012425"/>
              <a:ext cx="128550" cy="223350"/>
            </a:xfrm>
            <a:custGeom>
              <a:avLst/>
              <a:gdLst/>
              <a:ahLst/>
              <a:cxnLst/>
              <a:rect l="l" t="t" r="r" b="b"/>
              <a:pathLst>
                <a:path w="5142" h="8934" extrusionOk="0">
                  <a:moveTo>
                    <a:pt x="4653" y="1"/>
                  </a:moveTo>
                  <a:cubicBezTo>
                    <a:pt x="1745" y="1862"/>
                    <a:pt x="0" y="5444"/>
                    <a:pt x="698" y="8934"/>
                  </a:cubicBezTo>
                  <a:lnTo>
                    <a:pt x="1559" y="8725"/>
                  </a:lnTo>
                  <a:cubicBezTo>
                    <a:pt x="977" y="5724"/>
                    <a:pt x="2536" y="2327"/>
                    <a:pt x="5141" y="792"/>
                  </a:cubicBezTo>
                  <a:lnTo>
                    <a:pt x="4653" y="1"/>
                  </a:ln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9" name="Google Shape;2119;p31"/>
            <p:cNvSpPr/>
            <p:nvPr/>
          </p:nvSpPr>
          <p:spPr>
            <a:xfrm>
              <a:off x="1332275" y="1990950"/>
              <a:ext cx="204575" cy="186675"/>
            </a:xfrm>
            <a:custGeom>
              <a:avLst/>
              <a:gdLst/>
              <a:ahLst/>
              <a:cxnLst/>
              <a:rect l="l" t="t" r="r" b="b"/>
              <a:pathLst>
                <a:path w="8183" h="7467" extrusionOk="0">
                  <a:moveTo>
                    <a:pt x="1607" y="1"/>
                  </a:moveTo>
                  <a:cubicBezTo>
                    <a:pt x="539" y="1"/>
                    <a:pt x="1" y="645"/>
                    <a:pt x="1110" y="2511"/>
                  </a:cubicBezTo>
                  <a:cubicBezTo>
                    <a:pt x="2576" y="5047"/>
                    <a:pt x="5181" y="6885"/>
                    <a:pt x="8089" y="7467"/>
                  </a:cubicBezTo>
                  <a:cubicBezTo>
                    <a:pt x="8182" y="5326"/>
                    <a:pt x="7321" y="3186"/>
                    <a:pt x="5763" y="1744"/>
                  </a:cubicBezTo>
                  <a:cubicBezTo>
                    <a:pt x="4868" y="900"/>
                    <a:pt x="2868" y="1"/>
                    <a:pt x="160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0" name="Google Shape;2120;p31"/>
            <p:cNvSpPr/>
            <p:nvPr/>
          </p:nvSpPr>
          <p:spPr>
            <a:xfrm>
              <a:off x="1532175" y="2079050"/>
              <a:ext cx="147750" cy="95200"/>
            </a:xfrm>
            <a:custGeom>
              <a:avLst/>
              <a:gdLst/>
              <a:ahLst/>
              <a:cxnLst/>
              <a:rect l="l" t="t" r="r" b="b"/>
              <a:pathLst>
                <a:path w="5910" h="3808" extrusionOk="0">
                  <a:moveTo>
                    <a:pt x="4347" y="0"/>
                  </a:moveTo>
                  <a:cubicBezTo>
                    <a:pt x="4058" y="0"/>
                    <a:pt x="3755" y="66"/>
                    <a:pt x="3490" y="151"/>
                  </a:cubicBezTo>
                  <a:cubicBezTo>
                    <a:pt x="1931" y="639"/>
                    <a:pt x="768" y="1895"/>
                    <a:pt x="396" y="3454"/>
                  </a:cubicBezTo>
                  <a:lnTo>
                    <a:pt x="489" y="3454"/>
                  </a:lnTo>
                  <a:cubicBezTo>
                    <a:pt x="396" y="3547"/>
                    <a:pt x="186" y="3547"/>
                    <a:pt x="0" y="3640"/>
                  </a:cubicBezTo>
                  <a:cubicBezTo>
                    <a:pt x="438" y="3751"/>
                    <a:pt x="890" y="3807"/>
                    <a:pt x="1342" y="3807"/>
                  </a:cubicBezTo>
                  <a:cubicBezTo>
                    <a:pt x="2500" y="3807"/>
                    <a:pt x="3656" y="3439"/>
                    <a:pt x="4560" y="2686"/>
                  </a:cubicBezTo>
                  <a:cubicBezTo>
                    <a:pt x="5328" y="2105"/>
                    <a:pt x="5909" y="1035"/>
                    <a:pt x="5234" y="360"/>
                  </a:cubicBezTo>
                  <a:cubicBezTo>
                    <a:pt x="5019" y="94"/>
                    <a:pt x="4693" y="0"/>
                    <a:pt x="434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7_1">
    <p:spTree>
      <p:nvGrpSpPr>
        <p:cNvPr id="1" name="Shape 2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2" name="Google Shape;2122;p32"/>
          <p:cNvSpPr/>
          <p:nvPr/>
        </p:nvSpPr>
        <p:spPr>
          <a:xfrm>
            <a:off x="-276847" y="3934447"/>
            <a:ext cx="2561811" cy="1323182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3" name="Google Shape;2123;p32"/>
          <p:cNvSpPr/>
          <p:nvPr/>
        </p:nvSpPr>
        <p:spPr>
          <a:xfrm rot="10800000" flipH="1">
            <a:off x="7183099" y="-318340"/>
            <a:ext cx="2402422" cy="1893966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24" name="Google Shape;2124;p32"/>
          <p:cNvGrpSpPr/>
          <p:nvPr/>
        </p:nvGrpSpPr>
        <p:grpSpPr>
          <a:xfrm flipH="1">
            <a:off x="-93516" y="4411559"/>
            <a:ext cx="1461604" cy="934385"/>
            <a:chOff x="3260100" y="4040200"/>
            <a:chExt cx="1579600" cy="893550"/>
          </a:xfrm>
        </p:grpSpPr>
        <p:sp>
          <p:nvSpPr>
            <p:cNvPr id="2125" name="Google Shape;2125;p32"/>
            <p:cNvSpPr/>
            <p:nvPr/>
          </p:nvSpPr>
          <p:spPr>
            <a:xfrm>
              <a:off x="3766650" y="4800800"/>
              <a:ext cx="93575" cy="132950"/>
            </a:xfrm>
            <a:custGeom>
              <a:avLst/>
              <a:gdLst/>
              <a:ahLst/>
              <a:cxnLst/>
              <a:rect l="l" t="t" r="r" b="b"/>
              <a:pathLst>
                <a:path w="3743" h="5318" extrusionOk="0">
                  <a:moveTo>
                    <a:pt x="1308" y="0"/>
                  </a:moveTo>
                  <a:cubicBezTo>
                    <a:pt x="951" y="0"/>
                    <a:pt x="610" y="212"/>
                    <a:pt x="489" y="714"/>
                  </a:cubicBezTo>
                  <a:cubicBezTo>
                    <a:pt x="1" y="2458"/>
                    <a:pt x="1164" y="4785"/>
                    <a:pt x="3002" y="5273"/>
                  </a:cubicBezTo>
                  <a:cubicBezTo>
                    <a:pt x="3059" y="5304"/>
                    <a:pt x="3116" y="5318"/>
                    <a:pt x="3171" y="5318"/>
                  </a:cubicBezTo>
                  <a:cubicBezTo>
                    <a:pt x="3494" y="5318"/>
                    <a:pt x="3743" y="4844"/>
                    <a:pt x="3583" y="4506"/>
                  </a:cubicBezTo>
                  <a:cubicBezTo>
                    <a:pt x="3281" y="4017"/>
                    <a:pt x="2909" y="3436"/>
                    <a:pt x="2699" y="2854"/>
                  </a:cubicBezTo>
                  <a:cubicBezTo>
                    <a:pt x="2513" y="2179"/>
                    <a:pt x="2420" y="1598"/>
                    <a:pt x="2327" y="923"/>
                  </a:cubicBezTo>
                  <a:cubicBezTo>
                    <a:pt x="2274" y="368"/>
                    <a:pt x="1778" y="0"/>
                    <a:pt x="130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6" name="Google Shape;2126;p32"/>
            <p:cNvSpPr/>
            <p:nvPr/>
          </p:nvSpPr>
          <p:spPr>
            <a:xfrm>
              <a:off x="3754450" y="4603725"/>
              <a:ext cx="70400" cy="96800"/>
            </a:xfrm>
            <a:custGeom>
              <a:avLst/>
              <a:gdLst/>
              <a:ahLst/>
              <a:cxnLst/>
              <a:rect l="l" t="t" r="r" b="b"/>
              <a:pathLst>
                <a:path w="2816" h="3872" extrusionOk="0">
                  <a:moveTo>
                    <a:pt x="1615" y="1"/>
                  </a:moveTo>
                  <a:cubicBezTo>
                    <a:pt x="1383" y="1"/>
                    <a:pt x="1151" y="86"/>
                    <a:pt x="977" y="268"/>
                  </a:cubicBezTo>
                  <a:cubicBezTo>
                    <a:pt x="186" y="943"/>
                    <a:pt x="0" y="2315"/>
                    <a:pt x="186" y="3362"/>
                  </a:cubicBezTo>
                  <a:cubicBezTo>
                    <a:pt x="320" y="3674"/>
                    <a:pt x="643" y="3872"/>
                    <a:pt x="956" y="3872"/>
                  </a:cubicBezTo>
                  <a:cubicBezTo>
                    <a:pt x="1133" y="3872"/>
                    <a:pt x="1308" y="3808"/>
                    <a:pt x="1443" y="3665"/>
                  </a:cubicBezTo>
                  <a:cubicBezTo>
                    <a:pt x="2234" y="2897"/>
                    <a:pt x="2815" y="1734"/>
                    <a:pt x="2513" y="664"/>
                  </a:cubicBezTo>
                  <a:cubicBezTo>
                    <a:pt x="2396" y="241"/>
                    <a:pt x="2005" y="1"/>
                    <a:pt x="161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7" name="Google Shape;2127;p32"/>
            <p:cNvSpPr/>
            <p:nvPr/>
          </p:nvSpPr>
          <p:spPr>
            <a:xfrm>
              <a:off x="3802075" y="4390150"/>
              <a:ext cx="96350" cy="123825"/>
            </a:xfrm>
            <a:custGeom>
              <a:avLst/>
              <a:gdLst/>
              <a:ahLst/>
              <a:cxnLst/>
              <a:rect l="l" t="t" r="r" b="b"/>
              <a:pathLst>
                <a:path w="3854" h="4953" extrusionOk="0">
                  <a:moveTo>
                    <a:pt x="2798" y="1"/>
                  </a:moveTo>
                  <a:cubicBezTo>
                    <a:pt x="2547" y="1"/>
                    <a:pt x="2282" y="116"/>
                    <a:pt x="2073" y="390"/>
                  </a:cubicBezTo>
                  <a:cubicBezTo>
                    <a:pt x="1399" y="1437"/>
                    <a:pt x="817" y="2600"/>
                    <a:pt x="329" y="3879"/>
                  </a:cubicBezTo>
                  <a:cubicBezTo>
                    <a:pt x="0" y="4458"/>
                    <a:pt x="461" y="4953"/>
                    <a:pt x="946" y="4953"/>
                  </a:cubicBezTo>
                  <a:cubicBezTo>
                    <a:pt x="1183" y="4953"/>
                    <a:pt x="1425" y="4836"/>
                    <a:pt x="1585" y="4554"/>
                  </a:cubicBezTo>
                  <a:cubicBezTo>
                    <a:pt x="2260" y="3484"/>
                    <a:pt x="3027" y="2414"/>
                    <a:pt x="3516" y="1250"/>
                  </a:cubicBezTo>
                  <a:cubicBezTo>
                    <a:pt x="3853" y="576"/>
                    <a:pt x="3358" y="1"/>
                    <a:pt x="27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8" name="Google Shape;2128;p32"/>
            <p:cNvSpPr/>
            <p:nvPr/>
          </p:nvSpPr>
          <p:spPr>
            <a:xfrm>
              <a:off x="3901125" y="4239675"/>
              <a:ext cx="104300" cy="68425"/>
            </a:xfrm>
            <a:custGeom>
              <a:avLst/>
              <a:gdLst/>
              <a:ahLst/>
              <a:cxnLst/>
              <a:rect l="l" t="t" r="r" b="b"/>
              <a:pathLst>
                <a:path w="4172" h="2737" extrusionOk="0">
                  <a:moveTo>
                    <a:pt x="2917" y="1"/>
                  </a:moveTo>
                  <a:cubicBezTo>
                    <a:pt x="2867" y="1"/>
                    <a:pt x="2816" y="4"/>
                    <a:pt x="2764" y="11"/>
                  </a:cubicBezTo>
                  <a:cubicBezTo>
                    <a:pt x="1880" y="197"/>
                    <a:pt x="1206" y="779"/>
                    <a:pt x="531" y="1360"/>
                  </a:cubicBezTo>
                  <a:cubicBezTo>
                    <a:pt x="0" y="1806"/>
                    <a:pt x="516" y="2737"/>
                    <a:pt x="1123" y="2737"/>
                  </a:cubicBezTo>
                  <a:cubicBezTo>
                    <a:pt x="1181" y="2737"/>
                    <a:pt x="1240" y="2728"/>
                    <a:pt x="1299" y="2710"/>
                  </a:cubicBezTo>
                  <a:cubicBezTo>
                    <a:pt x="2183" y="2431"/>
                    <a:pt x="3043" y="2128"/>
                    <a:pt x="3625" y="1453"/>
                  </a:cubicBezTo>
                  <a:cubicBezTo>
                    <a:pt x="4171" y="820"/>
                    <a:pt x="3691" y="1"/>
                    <a:pt x="291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9" name="Google Shape;2129;p32"/>
            <p:cNvSpPr/>
            <p:nvPr/>
          </p:nvSpPr>
          <p:spPr>
            <a:xfrm>
              <a:off x="4085650" y="4070600"/>
              <a:ext cx="128875" cy="112175"/>
            </a:xfrm>
            <a:custGeom>
              <a:avLst/>
              <a:gdLst/>
              <a:ahLst/>
              <a:cxnLst/>
              <a:rect l="l" t="t" r="r" b="b"/>
              <a:pathLst>
                <a:path w="5155" h="4487" extrusionOk="0">
                  <a:moveTo>
                    <a:pt x="3913" y="1"/>
                  </a:moveTo>
                  <a:cubicBezTo>
                    <a:pt x="3751" y="1"/>
                    <a:pt x="3586" y="51"/>
                    <a:pt x="3432" y="167"/>
                  </a:cubicBezTo>
                  <a:cubicBezTo>
                    <a:pt x="2362" y="958"/>
                    <a:pt x="1571" y="1912"/>
                    <a:pt x="618" y="2889"/>
                  </a:cubicBezTo>
                  <a:cubicBezTo>
                    <a:pt x="1" y="3560"/>
                    <a:pt x="643" y="4486"/>
                    <a:pt x="1364" y="4486"/>
                  </a:cubicBezTo>
                  <a:cubicBezTo>
                    <a:pt x="1568" y="4486"/>
                    <a:pt x="1777" y="4412"/>
                    <a:pt x="1967" y="4238"/>
                  </a:cubicBezTo>
                  <a:cubicBezTo>
                    <a:pt x="2944" y="3378"/>
                    <a:pt x="4014" y="2494"/>
                    <a:pt x="4689" y="1423"/>
                  </a:cubicBezTo>
                  <a:cubicBezTo>
                    <a:pt x="5154" y="809"/>
                    <a:pt x="4562" y="1"/>
                    <a:pt x="39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0" name="Google Shape;2130;p32"/>
            <p:cNvSpPr/>
            <p:nvPr/>
          </p:nvSpPr>
          <p:spPr>
            <a:xfrm>
              <a:off x="3621250" y="4817475"/>
              <a:ext cx="65925" cy="100450"/>
            </a:xfrm>
            <a:custGeom>
              <a:avLst/>
              <a:gdLst/>
              <a:ahLst/>
              <a:cxnLst/>
              <a:rect l="l" t="t" r="r" b="b"/>
              <a:pathLst>
                <a:path w="2637" h="4018" extrusionOk="0">
                  <a:moveTo>
                    <a:pt x="798" y="1"/>
                  </a:moveTo>
                  <a:cubicBezTo>
                    <a:pt x="438" y="1"/>
                    <a:pt x="1" y="297"/>
                    <a:pt x="1" y="628"/>
                  </a:cubicBezTo>
                  <a:cubicBezTo>
                    <a:pt x="94" y="1210"/>
                    <a:pt x="280" y="1698"/>
                    <a:pt x="489" y="2187"/>
                  </a:cubicBezTo>
                  <a:cubicBezTo>
                    <a:pt x="676" y="2675"/>
                    <a:pt x="955" y="3164"/>
                    <a:pt x="1257" y="3653"/>
                  </a:cubicBezTo>
                  <a:cubicBezTo>
                    <a:pt x="1351" y="3912"/>
                    <a:pt x="1546" y="4017"/>
                    <a:pt x="1756" y="4017"/>
                  </a:cubicBezTo>
                  <a:cubicBezTo>
                    <a:pt x="2168" y="4017"/>
                    <a:pt x="2637" y="3611"/>
                    <a:pt x="2513" y="3164"/>
                  </a:cubicBezTo>
                  <a:cubicBezTo>
                    <a:pt x="2327" y="2582"/>
                    <a:pt x="2234" y="2094"/>
                    <a:pt x="2025" y="1605"/>
                  </a:cubicBezTo>
                  <a:cubicBezTo>
                    <a:pt x="1839" y="1024"/>
                    <a:pt x="1536" y="628"/>
                    <a:pt x="1164" y="163"/>
                  </a:cubicBezTo>
                  <a:cubicBezTo>
                    <a:pt x="1077" y="49"/>
                    <a:pt x="944" y="1"/>
                    <a:pt x="7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1" name="Google Shape;2131;p32"/>
            <p:cNvSpPr/>
            <p:nvPr/>
          </p:nvSpPr>
          <p:spPr>
            <a:xfrm>
              <a:off x="3611375" y="4619725"/>
              <a:ext cx="48300" cy="83400"/>
            </a:xfrm>
            <a:custGeom>
              <a:avLst/>
              <a:gdLst/>
              <a:ahLst/>
              <a:cxnLst/>
              <a:rect l="l" t="t" r="r" b="b"/>
              <a:pathLst>
                <a:path w="1932" h="3336" extrusionOk="0">
                  <a:moveTo>
                    <a:pt x="1159" y="0"/>
                  </a:moveTo>
                  <a:cubicBezTo>
                    <a:pt x="852" y="0"/>
                    <a:pt x="566" y="184"/>
                    <a:pt x="489" y="512"/>
                  </a:cubicBezTo>
                  <a:cubicBezTo>
                    <a:pt x="303" y="1094"/>
                    <a:pt x="187" y="1768"/>
                    <a:pt x="93" y="2350"/>
                  </a:cubicBezTo>
                  <a:cubicBezTo>
                    <a:pt x="0" y="2722"/>
                    <a:pt x="187" y="3211"/>
                    <a:pt x="582" y="3304"/>
                  </a:cubicBezTo>
                  <a:cubicBezTo>
                    <a:pt x="654" y="3325"/>
                    <a:pt x="728" y="3335"/>
                    <a:pt x="803" y="3335"/>
                  </a:cubicBezTo>
                  <a:cubicBezTo>
                    <a:pt x="1141" y="3335"/>
                    <a:pt x="1483" y="3122"/>
                    <a:pt x="1559" y="2722"/>
                  </a:cubicBezTo>
                  <a:cubicBezTo>
                    <a:pt x="1652" y="2141"/>
                    <a:pt x="1838" y="1559"/>
                    <a:pt x="1931" y="884"/>
                  </a:cubicBezTo>
                  <a:cubicBezTo>
                    <a:pt x="1931" y="512"/>
                    <a:pt x="1838" y="117"/>
                    <a:pt x="1350" y="24"/>
                  </a:cubicBezTo>
                  <a:cubicBezTo>
                    <a:pt x="1286" y="8"/>
                    <a:pt x="1222" y="0"/>
                    <a:pt x="11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2" name="Google Shape;2132;p32"/>
            <p:cNvSpPr/>
            <p:nvPr/>
          </p:nvSpPr>
          <p:spPr>
            <a:xfrm>
              <a:off x="3662550" y="4400075"/>
              <a:ext cx="65175" cy="78025"/>
            </a:xfrm>
            <a:custGeom>
              <a:avLst/>
              <a:gdLst/>
              <a:ahLst/>
              <a:cxnLst/>
              <a:rect l="l" t="t" r="r" b="b"/>
              <a:pathLst>
                <a:path w="2607" h="3121" extrusionOk="0">
                  <a:moveTo>
                    <a:pt x="1679" y="1"/>
                  </a:moveTo>
                  <a:cubicBezTo>
                    <a:pt x="1386" y="1"/>
                    <a:pt x="1104" y="165"/>
                    <a:pt x="954" y="365"/>
                  </a:cubicBezTo>
                  <a:cubicBezTo>
                    <a:pt x="768" y="667"/>
                    <a:pt x="582" y="853"/>
                    <a:pt x="466" y="1156"/>
                  </a:cubicBezTo>
                  <a:cubicBezTo>
                    <a:pt x="280" y="1435"/>
                    <a:pt x="280" y="1831"/>
                    <a:pt x="94" y="2110"/>
                  </a:cubicBezTo>
                  <a:cubicBezTo>
                    <a:pt x="1" y="2505"/>
                    <a:pt x="280" y="2901"/>
                    <a:pt x="582" y="3087"/>
                  </a:cubicBezTo>
                  <a:cubicBezTo>
                    <a:pt x="669" y="3108"/>
                    <a:pt x="757" y="3120"/>
                    <a:pt x="844" y="3120"/>
                  </a:cubicBezTo>
                  <a:cubicBezTo>
                    <a:pt x="1132" y="3120"/>
                    <a:pt x="1415" y="2995"/>
                    <a:pt x="1629" y="2691"/>
                  </a:cubicBezTo>
                  <a:cubicBezTo>
                    <a:pt x="1838" y="2505"/>
                    <a:pt x="2025" y="2203"/>
                    <a:pt x="2118" y="2017"/>
                  </a:cubicBezTo>
                  <a:cubicBezTo>
                    <a:pt x="2211" y="1737"/>
                    <a:pt x="2420" y="1342"/>
                    <a:pt x="2513" y="1040"/>
                  </a:cubicBezTo>
                  <a:cubicBezTo>
                    <a:pt x="2606" y="667"/>
                    <a:pt x="2327" y="179"/>
                    <a:pt x="2025" y="86"/>
                  </a:cubicBezTo>
                  <a:cubicBezTo>
                    <a:pt x="1912" y="26"/>
                    <a:pt x="1795" y="1"/>
                    <a:pt x="167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3" name="Google Shape;2133;p32"/>
            <p:cNvSpPr/>
            <p:nvPr/>
          </p:nvSpPr>
          <p:spPr>
            <a:xfrm>
              <a:off x="3759100" y="4243100"/>
              <a:ext cx="107025" cy="69800"/>
            </a:xfrm>
            <a:custGeom>
              <a:avLst/>
              <a:gdLst/>
              <a:ahLst/>
              <a:cxnLst/>
              <a:rect l="l" t="t" r="r" b="b"/>
              <a:pathLst>
                <a:path w="4281" h="2792" extrusionOk="0">
                  <a:moveTo>
                    <a:pt x="2603" y="0"/>
                  </a:moveTo>
                  <a:cubicBezTo>
                    <a:pt x="2025" y="0"/>
                    <a:pt x="1501" y="221"/>
                    <a:pt x="978" y="456"/>
                  </a:cubicBezTo>
                  <a:cubicBezTo>
                    <a:pt x="396" y="642"/>
                    <a:pt x="0" y="1130"/>
                    <a:pt x="93" y="1712"/>
                  </a:cubicBezTo>
                  <a:cubicBezTo>
                    <a:pt x="201" y="2252"/>
                    <a:pt x="610" y="2792"/>
                    <a:pt x="1134" y="2792"/>
                  </a:cubicBezTo>
                  <a:cubicBezTo>
                    <a:pt x="1174" y="2792"/>
                    <a:pt x="1215" y="2789"/>
                    <a:pt x="1257" y="2782"/>
                  </a:cubicBezTo>
                  <a:cubicBezTo>
                    <a:pt x="2141" y="2666"/>
                    <a:pt x="2908" y="2666"/>
                    <a:pt x="3583" y="2084"/>
                  </a:cubicBezTo>
                  <a:cubicBezTo>
                    <a:pt x="4281" y="1503"/>
                    <a:pt x="3979" y="246"/>
                    <a:pt x="3118" y="60"/>
                  </a:cubicBezTo>
                  <a:cubicBezTo>
                    <a:pt x="2941" y="19"/>
                    <a:pt x="2770" y="0"/>
                    <a:pt x="26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4" name="Google Shape;2134;p32"/>
            <p:cNvSpPr/>
            <p:nvPr/>
          </p:nvSpPr>
          <p:spPr>
            <a:xfrm>
              <a:off x="3926600" y="4103425"/>
              <a:ext cx="79700" cy="56250"/>
            </a:xfrm>
            <a:custGeom>
              <a:avLst/>
              <a:gdLst/>
              <a:ahLst/>
              <a:cxnLst/>
              <a:rect l="l" t="t" r="r" b="b"/>
              <a:pathLst>
                <a:path w="3188" h="2250" extrusionOk="0">
                  <a:moveTo>
                    <a:pt x="2375" y="0"/>
                  </a:moveTo>
                  <a:cubicBezTo>
                    <a:pt x="2328" y="0"/>
                    <a:pt x="2281" y="6"/>
                    <a:pt x="2234" y="17"/>
                  </a:cubicBezTo>
                  <a:cubicBezTo>
                    <a:pt x="1652" y="320"/>
                    <a:pt x="1071" y="506"/>
                    <a:pt x="582" y="808"/>
                  </a:cubicBezTo>
                  <a:cubicBezTo>
                    <a:pt x="187" y="994"/>
                    <a:pt x="0" y="1576"/>
                    <a:pt x="280" y="1855"/>
                  </a:cubicBezTo>
                  <a:cubicBezTo>
                    <a:pt x="420" y="2121"/>
                    <a:pt x="676" y="2250"/>
                    <a:pt x="949" y="2250"/>
                  </a:cubicBezTo>
                  <a:cubicBezTo>
                    <a:pt x="1082" y="2250"/>
                    <a:pt x="1220" y="2219"/>
                    <a:pt x="1350" y="2158"/>
                  </a:cubicBezTo>
                  <a:cubicBezTo>
                    <a:pt x="1838" y="1972"/>
                    <a:pt x="2327" y="1669"/>
                    <a:pt x="2815" y="1390"/>
                  </a:cubicBezTo>
                  <a:cubicBezTo>
                    <a:pt x="3095" y="1181"/>
                    <a:pt x="3188" y="808"/>
                    <a:pt x="3095" y="506"/>
                  </a:cubicBezTo>
                  <a:cubicBezTo>
                    <a:pt x="3013" y="262"/>
                    <a:pt x="2701" y="0"/>
                    <a:pt x="237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5" name="Google Shape;2135;p32"/>
            <p:cNvSpPr/>
            <p:nvPr/>
          </p:nvSpPr>
          <p:spPr>
            <a:xfrm>
              <a:off x="4113825" y="4232175"/>
              <a:ext cx="122400" cy="80075"/>
            </a:xfrm>
            <a:custGeom>
              <a:avLst/>
              <a:gdLst/>
              <a:ahLst/>
              <a:cxnLst/>
              <a:rect l="l" t="t" r="r" b="b"/>
              <a:pathLst>
                <a:path w="4896" h="3203" extrusionOk="0">
                  <a:moveTo>
                    <a:pt x="4030" y="1"/>
                  </a:moveTo>
                  <a:cubicBezTo>
                    <a:pt x="3999" y="1"/>
                    <a:pt x="3967" y="3"/>
                    <a:pt x="3934" y="9"/>
                  </a:cubicBezTo>
                  <a:cubicBezTo>
                    <a:pt x="2678" y="9"/>
                    <a:pt x="1817" y="893"/>
                    <a:pt x="840" y="1567"/>
                  </a:cubicBezTo>
                  <a:cubicBezTo>
                    <a:pt x="0" y="2067"/>
                    <a:pt x="466" y="3202"/>
                    <a:pt x="1292" y="3202"/>
                  </a:cubicBezTo>
                  <a:cubicBezTo>
                    <a:pt x="1428" y="3202"/>
                    <a:pt x="1573" y="3172"/>
                    <a:pt x="1724" y="3103"/>
                  </a:cubicBezTo>
                  <a:cubicBezTo>
                    <a:pt x="2771" y="2521"/>
                    <a:pt x="3934" y="2242"/>
                    <a:pt x="4632" y="1172"/>
                  </a:cubicBezTo>
                  <a:cubicBezTo>
                    <a:pt x="4895" y="711"/>
                    <a:pt x="4558" y="1"/>
                    <a:pt x="403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6" name="Google Shape;2136;p32"/>
            <p:cNvSpPr/>
            <p:nvPr/>
          </p:nvSpPr>
          <p:spPr>
            <a:xfrm>
              <a:off x="4240275" y="4265700"/>
              <a:ext cx="100450" cy="71525"/>
            </a:xfrm>
            <a:custGeom>
              <a:avLst/>
              <a:gdLst/>
              <a:ahLst/>
              <a:cxnLst/>
              <a:rect l="l" t="t" r="r" b="b"/>
              <a:pathLst>
                <a:path w="4018" h="2861" extrusionOk="0">
                  <a:moveTo>
                    <a:pt x="2912" y="0"/>
                  </a:moveTo>
                  <a:cubicBezTo>
                    <a:pt x="2861" y="0"/>
                    <a:pt x="2810" y="5"/>
                    <a:pt x="2761" y="17"/>
                  </a:cubicBezTo>
                  <a:cubicBezTo>
                    <a:pt x="2272" y="226"/>
                    <a:pt x="1900" y="412"/>
                    <a:pt x="1505" y="715"/>
                  </a:cubicBezTo>
                  <a:cubicBezTo>
                    <a:pt x="1109" y="901"/>
                    <a:pt x="830" y="1180"/>
                    <a:pt x="528" y="1483"/>
                  </a:cubicBezTo>
                  <a:cubicBezTo>
                    <a:pt x="1" y="2009"/>
                    <a:pt x="429" y="2861"/>
                    <a:pt x="1102" y="2861"/>
                  </a:cubicBezTo>
                  <a:cubicBezTo>
                    <a:pt x="1172" y="2861"/>
                    <a:pt x="1244" y="2852"/>
                    <a:pt x="1319" y="2832"/>
                  </a:cubicBezTo>
                  <a:cubicBezTo>
                    <a:pt x="2086" y="2646"/>
                    <a:pt x="2761" y="2343"/>
                    <a:pt x="3436" y="1762"/>
                  </a:cubicBezTo>
                  <a:cubicBezTo>
                    <a:pt x="3831" y="1483"/>
                    <a:pt x="4017" y="1087"/>
                    <a:pt x="3831" y="599"/>
                  </a:cubicBezTo>
                  <a:cubicBezTo>
                    <a:pt x="3668" y="273"/>
                    <a:pt x="3273" y="0"/>
                    <a:pt x="291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7" name="Google Shape;2137;p32"/>
            <p:cNvSpPr/>
            <p:nvPr/>
          </p:nvSpPr>
          <p:spPr>
            <a:xfrm>
              <a:off x="4411075" y="4215100"/>
              <a:ext cx="123900" cy="81800"/>
            </a:xfrm>
            <a:custGeom>
              <a:avLst/>
              <a:gdLst/>
              <a:ahLst/>
              <a:cxnLst/>
              <a:rect l="l" t="t" r="r" b="b"/>
              <a:pathLst>
                <a:path w="4956" h="3272" extrusionOk="0">
                  <a:moveTo>
                    <a:pt x="2936" y="0"/>
                  </a:moveTo>
                  <a:cubicBezTo>
                    <a:pt x="2391" y="0"/>
                    <a:pt x="1855" y="173"/>
                    <a:pt x="1350" y="506"/>
                  </a:cubicBezTo>
                  <a:cubicBezTo>
                    <a:pt x="675" y="994"/>
                    <a:pt x="0" y="1855"/>
                    <a:pt x="0" y="2623"/>
                  </a:cubicBezTo>
                  <a:cubicBezTo>
                    <a:pt x="0" y="3004"/>
                    <a:pt x="354" y="3272"/>
                    <a:pt x="698" y="3272"/>
                  </a:cubicBezTo>
                  <a:cubicBezTo>
                    <a:pt x="794" y="3272"/>
                    <a:pt x="890" y="3250"/>
                    <a:pt x="977" y="3204"/>
                  </a:cubicBezTo>
                  <a:cubicBezTo>
                    <a:pt x="1350" y="2925"/>
                    <a:pt x="1745" y="2623"/>
                    <a:pt x="2327" y="2436"/>
                  </a:cubicBezTo>
                  <a:cubicBezTo>
                    <a:pt x="2815" y="2343"/>
                    <a:pt x="3397" y="2250"/>
                    <a:pt x="3885" y="2157"/>
                  </a:cubicBezTo>
                  <a:cubicBezTo>
                    <a:pt x="4653" y="1948"/>
                    <a:pt x="4955" y="692"/>
                    <a:pt x="4164" y="296"/>
                  </a:cubicBezTo>
                  <a:cubicBezTo>
                    <a:pt x="3756" y="97"/>
                    <a:pt x="3343" y="0"/>
                    <a:pt x="293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8" name="Google Shape;2138;p32"/>
            <p:cNvSpPr/>
            <p:nvPr/>
          </p:nvSpPr>
          <p:spPr>
            <a:xfrm>
              <a:off x="4265650" y="4146900"/>
              <a:ext cx="167550" cy="88600"/>
            </a:xfrm>
            <a:custGeom>
              <a:avLst/>
              <a:gdLst/>
              <a:ahLst/>
              <a:cxnLst/>
              <a:rect l="l" t="t" r="r" b="b"/>
              <a:pathLst>
                <a:path w="6702" h="3544" extrusionOk="0">
                  <a:moveTo>
                    <a:pt x="5321" y="1"/>
                  </a:moveTo>
                  <a:cubicBezTo>
                    <a:pt x="5232" y="1"/>
                    <a:pt x="5141" y="9"/>
                    <a:pt x="5050" y="23"/>
                  </a:cubicBezTo>
                  <a:cubicBezTo>
                    <a:pt x="3677" y="233"/>
                    <a:pt x="2514" y="814"/>
                    <a:pt x="1257" y="1279"/>
                  </a:cubicBezTo>
                  <a:cubicBezTo>
                    <a:pt x="0" y="1735"/>
                    <a:pt x="339" y="3543"/>
                    <a:pt x="1633" y="3543"/>
                  </a:cubicBezTo>
                  <a:cubicBezTo>
                    <a:pt x="1727" y="3543"/>
                    <a:pt x="1827" y="3533"/>
                    <a:pt x="1932" y="3513"/>
                  </a:cubicBezTo>
                  <a:cubicBezTo>
                    <a:pt x="3305" y="3234"/>
                    <a:pt x="4654" y="2931"/>
                    <a:pt x="6003" y="2350"/>
                  </a:cubicBezTo>
                  <a:cubicBezTo>
                    <a:pt x="6585" y="2070"/>
                    <a:pt x="6701" y="1279"/>
                    <a:pt x="6492" y="814"/>
                  </a:cubicBezTo>
                  <a:cubicBezTo>
                    <a:pt x="6256" y="225"/>
                    <a:pt x="5806" y="1"/>
                    <a:pt x="53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9" name="Google Shape;2139;p32"/>
            <p:cNvSpPr/>
            <p:nvPr/>
          </p:nvSpPr>
          <p:spPr>
            <a:xfrm>
              <a:off x="4264225" y="4040200"/>
              <a:ext cx="142200" cy="63775"/>
            </a:xfrm>
            <a:custGeom>
              <a:avLst/>
              <a:gdLst/>
              <a:ahLst/>
              <a:cxnLst/>
              <a:rect l="l" t="t" r="r" b="b"/>
              <a:pathLst>
                <a:path w="5688" h="2551" extrusionOk="0">
                  <a:moveTo>
                    <a:pt x="4304" y="1"/>
                  </a:moveTo>
                  <a:cubicBezTo>
                    <a:pt x="4219" y="1"/>
                    <a:pt x="4130" y="11"/>
                    <a:pt x="4036" y="34"/>
                  </a:cubicBezTo>
                  <a:cubicBezTo>
                    <a:pt x="2966" y="220"/>
                    <a:pt x="1989" y="522"/>
                    <a:pt x="1035" y="895"/>
                  </a:cubicBezTo>
                  <a:cubicBezTo>
                    <a:pt x="1" y="1277"/>
                    <a:pt x="423" y="2551"/>
                    <a:pt x="1419" y="2551"/>
                  </a:cubicBezTo>
                  <a:cubicBezTo>
                    <a:pt x="1454" y="2551"/>
                    <a:pt x="1488" y="2549"/>
                    <a:pt x="1524" y="2546"/>
                  </a:cubicBezTo>
                  <a:cubicBezTo>
                    <a:pt x="2478" y="2360"/>
                    <a:pt x="3548" y="2267"/>
                    <a:pt x="4525" y="1965"/>
                  </a:cubicBezTo>
                  <a:cubicBezTo>
                    <a:pt x="5687" y="1620"/>
                    <a:pt x="5356" y="1"/>
                    <a:pt x="43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0" name="Google Shape;2140;p32"/>
            <p:cNvSpPr/>
            <p:nvPr/>
          </p:nvSpPr>
          <p:spPr>
            <a:xfrm>
              <a:off x="4540400" y="4262875"/>
              <a:ext cx="125425" cy="56875"/>
            </a:xfrm>
            <a:custGeom>
              <a:avLst/>
              <a:gdLst/>
              <a:ahLst/>
              <a:cxnLst/>
              <a:rect l="l" t="t" r="r" b="b"/>
              <a:pathLst>
                <a:path w="5017" h="2275" extrusionOk="0">
                  <a:moveTo>
                    <a:pt x="3788" y="1"/>
                  </a:moveTo>
                  <a:cubicBezTo>
                    <a:pt x="2825" y="1"/>
                    <a:pt x="1772" y="470"/>
                    <a:pt x="946" y="712"/>
                  </a:cubicBezTo>
                  <a:cubicBezTo>
                    <a:pt x="1" y="1004"/>
                    <a:pt x="339" y="2275"/>
                    <a:pt x="1225" y="2275"/>
                  </a:cubicBezTo>
                  <a:cubicBezTo>
                    <a:pt x="1255" y="2275"/>
                    <a:pt x="1286" y="2273"/>
                    <a:pt x="1318" y="2270"/>
                  </a:cubicBezTo>
                  <a:cubicBezTo>
                    <a:pt x="2388" y="1991"/>
                    <a:pt x="3737" y="1991"/>
                    <a:pt x="4621" y="1200"/>
                  </a:cubicBezTo>
                  <a:cubicBezTo>
                    <a:pt x="5017" y="921"/>
                    <a:pt x="4714" y="130"/>
                    <a:pt x="4226" y="37"/>
                  </a:cubicBezTo>
                  <a:cubicBezTo>
                    <a:pt x="4083" y="12"/>
                    <a:pt x="3936" y="1"/>
                    <a:pt x="37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1" name="Google Shape;2141;p32"/>
            <p:cNvSpPr/>
            <p:nvPr/>
          </p:nvSpPr>
          <p:spPr>
            <a:xfrm>
              <a:off x="4529725" y="4165475"/>
              <a:ext cx="128550" cy="52400"/>
            </a:xfrm>
            <a:custGeom>
              <a:avLst/>
              <a:gdLst/>
              <a:ahLst/>
              <a:cxnLst/>
              <a:rect l="l" t="t" r="r" b="b"/>
              <a:pathLst>
                <a:path w="5142" h="2096" extrusionOk="0">
                  <a:moveTo>
                    <a:pt x="3498" y="0"/>
                  </a:moveTo>
                  <a:cubicBezTo>
                    <a:pt x="2599" y="0"/>
                    <a:pt x="1768" y="209"/>
                    <a:pt x="884" y="350"/>
                  </a:cubicBezTo>
                  <a:cubicBezTo>
                    <a:pt x="0" y="536"/>
                    <a:pt x="209" y="2095"/>
                    <a:pt x="1163" y="2095"/>
                  </a:cubicBezTo>
                  <a:cubicBezTo>
                    <a:pt x="2326" y="2002"/>
                    <a:pt x="3397" y="2002"/>
                    <a:pt x="4560" y="1514"/>
                  </a:cubicBezTo>
                  <a:cubicBezTo>
                    <a:pt x="5141" y="1234"/>
                    <a:pt x="4955" y="164"/>
                    <a:pt x="4374" y="71"/>
                  </a:cubicBezTo>
                  <a:cubicBezTo>
                    <a:pt x="4072" y="21"/>
                    <a:pt x="3782" y="0"/>
                    <a:pt x="34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2" name="Google Shape;2142;p32"/>
            <p:cNvSpPr/>
            <p:nvPr/>
          </p:nvSpPr>
          <p:spPr>
            <a:xfrm>
              <a:off x="4502250" y="4064000"/>
              <a:ext cx="105425" cy="54925"/>
            </a:xfrm>
            <a:custGeom>
              <a:avLst/>
              <a:gdLst/>
              <a:ahLst/>
              <a:cxnLst/>
              <a:rect l="l" t="t" r="r" b="b"/>
              <a:pathLst>
                <a:path w="4217" h="2197" extrusionOk="0">
                  <a:moveTo>
                    <a:pt x="3071" y="0"/>
                  </a:moveTo>
                  <a:cubicBezTo>
                    <a:pt x="2312" y="0"/>
                    <a:pt x="1605" y="300"/>
                    <a:pt x="913" y="524"/>
                  </a:cubicBezTo>
                  <a:cubicBezTo>
                    <a:pt x="0" y="894"/>
                    <a:pt x="285" y="2196"/>
                    <a:pt x="1198" y="2196"/>
                  </a:cubicBezTo>
                  <a:cubicBezTo>
                    <a:pt x="1263" y="2196"/>
                    <a:pt x="1331" y="2190"/>
                    <a:pt x="1401" y="2176"/>
                  </a:cubicBezTo>
                  <a:cubicBezTo>
                    <a:pt x="2262" y="1990"/>
                    <a:pt x="3239" y="1804"/>
                    <a:pt x="3914" y="1106"/>
                  </a:cubicBezTo>
                  <a:cubicBezTo>
                    <a:pt x="4216" y="827"/>
                    <a:pt x="4100" y="152"/>
                    <a:pt x="3635" y="59"/>
                  </a:cubicBezTo>
                  <a:cubicBezTo>
                    <a:pt x="3443" y="18"/>
                    <a:pt x="3255" y="0"/>
                    <a:pt x="307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3" name="Google Shape;2143;p32"/>
            <p:cNvSpPr/>
            <p:nvPr/>
          </p:nvSpPr>
          <p:spPr>
            <a:xfrm>
              <a:off x="4721050" y="4273550"/>
              <a:ext cx="118650" cy="58300"/>
            </a:xfrm>
            <a:custGeom>
              <a:avLst/>
              <a:gdLst/>
              <a:ahLst/>
              <a:cxnLst/>
              <a:rect l="l" t="t" r="r" b="b"/>
              <a:pathLst>
                <a:path w="4746" h="2332" extrusionOk="0">
                  <a:moveTo>
                    <a:pt x="3696" y="1"/>
                  </a:moveTo>
                  <a:cubicBezTo>
                    <a:pt x="3667" y="1"/>
                    <a:pt x="3637" y="2"/>
                    <a:pt x="3607" y="5"/>
                  </a:cubicBezTo>
                  <a:cubicBezTo>
                    <a:pt x="2537" y="5"/>
                    <a:pt x="1560" y="494"/>
                    <a:pt x="582" y="866"/>
                  </a:cubicBezTo>
                  <a:cubicBezTo>
                    <a:pt x="1" y="1262"/>
                    <a:pt x="303" y="2332"/>
                    <a:pt x="978" y="2332"/>
                  </a:cubicBezTo>
                  <a:cubicBezTo>
                    <a:pt x="2048" y="2239"/>
                    <a:pt x="3118" y="2029"/>
                    <a:pt x="4072" y="1564"/>
                  </a:cubicBezTo>
                  <a:cubicBezTo>
                    <a:pt x="4745" y="1183"/>
                    <a:pt x="4488" y="1"/>
                    <a:pt x="36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4" name="Google Shape;2144;p32"/>
            <p:cNvSpPr/>
            <p:nvPr/>
          </p:nvSpPr>
          <p:spPr>
            <a:xfrm>
              <a:off x="4701875" y="4137725"/>
              <a:ext cx="97150" cy="58875"/>
            </a:xfrm>
            <a:custGeom>
              <a:avLst/>
              <a:gdLst/>
              <a:ahLst/>
              <a:cxnLst/>
              <a:rect l="l" t="t" r="r" b="b"/>
              <a:pathLst>
                <a:path w="3886" h="2355" extrusionOk="0">
                  <a:moveTo>
                    <a:pt x="3055" y="1"/>
                  </a:moveTo>
                  <a:cubicBezTo>
                    <a:pt x="3007" y="1"/>
                    <a:pt x="2958" y="6"/>
                    <a:pt x="2908" y="18"/>
                  </a:cubicBezTo>
                  <a:cubicBezTo>
                    <a:pt x="2140" y="111"/>
                    <a:pt x="1466" y="204"/>
                    <a:pt x="768" y="390"/>
                  </a:cubicBezTo>
                  <a:cubicBezTo>
                    <a:pt x="303" y="483"/>
                    <a:pt x="0" y="972"/>
                    <a:pt x="0" y="1460"/>
                  </a:cubicBezTo>
                  <a:cubicBezTo>
                    <a:pt x="86" y="1827"/>
                    <a:pt x="433" y="2354"/>
                    <a:pt x="873" y="2354"/>
                  </a:cubicBezTo>
                  <a:cubicBezTo>
                    <a:pt x="907" y="2354"/>
                    <a:pt x="942" y="2351"/>
                    <a:pt x="977" y="2344"/>
                  </a:cubicBezTo>
                  <a:cubicBezTo>
                    <a:pt x="1349" y="2228"/>
                    <a:pt x="1745" y="2228"/>
                    <a:pt x="2140" y="2135"/>
                  </a:cubicBezTo>
                  <a:cubicBezTo>
                    <a:pt x="2513" y="2135"/>
                    <a:pt x="2815" y="1949"/>
                    <a:pt x="3094" y="1856"/>
                  </a:cubicBezTo>
                  <a:cubicBezTo>
                    <a:pt x="3583" y="1763"/>
                    <a:pt x="3885" y="1274"/>
                    <a:pt x="3885" y="786"/>
                  </a:cubicBezTo>
                  <a:cubicBezTo>
                    <a:pt x="3802" y="431"/>
                    <a:pt x="3474" y="1"/>
                    <a:pt x="305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5" name="Google Shape;2145;p32"/>
            <p:cNvSpPr/>
            <p:nvPr/>
          </p:nvSpPr>
          <p:spPr>
            <a:xfrm>
              <a:off x="3260100" y="4818400"/>
              <a:ext cx="59450" cy="107575"/>
            </a:xfrm>
            <a:custGeom>
              <a:avLst/>
              <a:gdLst/>
              <a:ahLst/>
              <a:cxnLst/>
              <a:rect l="l" t="t" r="r" b="b"/>
              <a:pathLst>
                <a:path w="2378" h="4303" extrusionOk="0">
                  <a:moveTo>
                    <a:pt x="1319" y="1"/>
                  </a:moveTo>
                  <a:cubicBezTo>
                    <a:pt x="894" y="1"/>
                    <a:pt x="479" y="228"/>
                    <a:pt x="396" y="708"/>
                  </a:cubicBezTo>
                  <a:cubicBezTo>
                    <a:pt x="186" y="1661"/>
                    <a:pt x="0" y="2825"/>
                    <a:pt x="186" y="3802"/>
                  </a:cubicBezTo>
                  <a:cubicBezTo>
                    <a:pt x="304" y="4130"/>
                    <a:pt x="630" y="4303"/>
                    <a:pt x="946" y="4303"/>
                  </a:cubicBezTo>
                  <a:cubicBezTo>
                    <a:pt x="1190" y="4303"/>
                    <a:pt x="1427" y="4200"/>
                    <a:pt x="1559" y="3988"/>
                  </a:cubicBezTo>
                  <a:cubicBezTo>
                    <a:pt x="2024" y="3034"/>
                    <a:pt x="2233" y="1964"/>
                    <a:pt x="2326" y="987"/>
                  </a:cubicBezTo>
                  <a:cubicBezTo>
                    <a:pt x="2378" y="345"/>
                    <a:pt x="1841" y="1"/>
                    <a:pt x="13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6" name="Google Shape;2146;p32"/>
            <p:cNvSpPr/>
            <p:nvPr/>
          </p:nvSpPr>
          <p:spPr>
            <a:xfrm>
              <a:off x="3335875" y="4631900"/>
              <a:ext cx="79975" cy="109300"/>
            </a:xfrm>
            <a:custGeom>
              <a:avLst/>
              <a:gdLst/>
              <a:ahLst/>
              <a:cxnLst/>
              <a:rect l="l" t="t" r="r" b="b"/>
              <a:pathLst>
                <a:path w="3199" h="4372" extrusionOk="0">
                  <a:moveTo>
                    <a:pt x="2471" y="0"/>
                  </a:moveTo>
                  <a:cubicBezTo>
                    <a:pt x="2261" y="0"/>
                    <a:pt x="2043" y="95"/>
                    <a:pt x="1901" y="304"/>
                  </a:cubicBezTo>
                  <a:cubicBezTo>
                    <a:pt x="1226" y="1188"/>
                    <a:pt x="738" y="2142"/>
                    <a:pt x="272" y="3212"/>
                  </a:cubicBezTo>
                  <a:cubicBezTo>
                    <a:pt x="1" y="3820"/>
                    <a:pt x="552" y="4372"/>
                    <a:pt x="1052" y="4372"/>
                  </a:cubicBezTo>
                  <a:cubicBezTo>
                    <a:pt x="1281" y="4372"/>
                    <a:pt x="1498" y="4257"/>
                    <a:pt x="1622" y="3980"/>
                  </a:cubicBezTo>
                  <a:cubicBezTo>
                    <a:pt x="2203" y="2933"/>
                    <a:pt x="2785" y="1863"/>
                    <a:pt x="3064" y="793"/>
                  </a:cubicBezTo>
                  <a:cubicBezTo>
                    <a:pt x="3198" y="301"/>
                    <a:pt x="2846" y="0"/>
                    <a:pt x="247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7" name="Google Shape;2147;p32"/>
            <p:cNvSpPr/>
            <p:nvPr/>
          </p:nvSpPr>
          <p:spPr>
            <a:xfrm>
              <a:off x="3420025" y="4806200"/>
              <a:ext cx="50625" cy="64225"/>
            </a:xfrm>
            <a:custGeom>
              <a:avLst/>
              <a:gdLst/>
              <a:ahLst/>
              <a:cxnLst/>
              <a:rect l="l" t="t" r="r" b="b"/>
              <a:pathLst>
                <a:path w="2025" h="2569" extrusionOk="0">
                  <a:moveTo>
                    <a:pt x="1241" y="0"/>
                  </a:moveTo>
                  <a:cubicBezTo>
                    <a:pt x="961" y="0"/>
                    <a:pt x="733" y="195"/>
                    <a:pt x="582" y="498"/>
                  </a:cubicBezTo>
                  <a:cubicBezTo>
                    <a:pt x="489" y="893"/>
                    <a:pt x="280" y="1289"/>
                    <a:pt x="187" y="1661"/>
                  </a:cubicBezTo>
                  <a:cubicBezTo>
                    <a:pt x="1" y="1963"/>
                    <a:pt x="280" y="2452"/>
                    <a:pt x="675" y="2545"/>
                  </a:cubicBezTo>
                  <a:cubicBezTo>
                    <a:pt x="743" y="2561"/>
                    <a:pt x="809" y="2568"/>
                    <a:pt x="875" y="2568"/>
                  </a:cubicBezTo>
                  <a:cubicBezTo>
                    <a:pt x="1193" y="2568"/>
                    <a:pt x="1479" y="2384"/>
                    <a:pt x="1652" y="2056"/>
                  </a:cubicBezTo>
                  <a:cubicBezTo>
                    <a:pt x="1745" y="1661"/>
                    <a:pt x="1838" y="1289"/>
                    <a:pt x="1931" y="893"/>
                  </a:cubicBezTo>
                  <a:cubicBezTo>
                    <a:pt x="2025" y="498"/>
                    <a:pt x="1838" y="125"/>
                    <a:pt x="1443" y="32"/>
                  </a:cubicBezTo>
                  <a:cubicBezTo>
                    <a:pt x="1373" y="11"/>
                    <a:pt x="1306" y="0"/>
                    <a:pt x="124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8" name="Google Shape;2148;p32"/>
            <p:cNvSpPr/>
            <p:nvPr/>
          </p:nvSpPr>
          <p:spPr>
            <a:xfrm>
              <a:off x="3465975" y="4547825"/>
              <a:ext cx="68550" cy="113925"/>
            </a:xfrm>
            <a:custGeom>
              <a:avLst/>
              <a:gdLst/>
              <a:ahLst/>
              <a:cxnLst/>
              <a:rect l="l" t="t" r="r" b="b"/>
              <a:pathLst>
                <a:path w="2742" h="4557" extrusionOk="0">
                  <a:moveTo>
                    <a:pt x="1626" y="1"/>
                  </a:moveTo>
                  <a:cubicBezTo>
                    <a:pt x="1251" y="1"/>
                    <a:pt x="870" y="202"/>
                    <a:pt x="675" y="666"/>
                  </a:cubicBezTo>
                  <a:cubicBezTo>
                    <a:pt x="303" y="1736"/>
                    <a:pt x="0" y="2900"/>
                    <a:pt x="303" y="4063"/>
                  </a:cubicBezTo>
                  <a:cubicBezTo>
                    <a:pt x="361" y="4369"/>
                    <a:pt x="648" y="4556"/>
                    <a:pt x="922" y="4556"/>
                  </a:cubicBezTo>
                  <a:cubicBezTo>
                    <a:pt x="1086" y="4556"/>
                    <a:pt x="1245" y="4490"/>
                    <a:pt x="1350" y="4342"/>
                  </a:cubicBezTo>
                  <a:cubicBezTo>
                    <a:pt x="2141" y="3481"/>
                    <a:pt x="2420" y="2318"/>
                    <a:pt x="2629" y="1155"/>
                  </a:cubicBezTo>
                  <a:cubicBezTo>
                    <a:pt x="2741" y="456"/>
                    <a:pt x="2190" y="1"/>
                    <a:pt x="16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9" name="Google Shape;2149;p32"/>
            <p:cNvSpPr/>
            <p:nvPr/>
          </p:nvSpPr>
          <p:spPr>
            <a:xfrm>
              <a:off x="3411575" y="4411050"/>
              <a:ext cx="116825" cy="99675"/>
            </a:xfrm>
            <a:custGeom>
              <a:avLst/>
              <a:gdLst/>
              <a:ahLst/>
              <a:cxnLst/>
              <a:rect l="l" t="t" r="r" b="b"/>
              <a:pathLst>
                <a:path w="4673" h="3987" extrusionOk="0">
                  <a:moveTo>
                    <a:pt x="3132" y="0"/>
                  </a:moveTo>
                  <a:cubicBezTo>
                    <a:pt x="2878" y="0"/>
                    <a:pt x="2610" y="96"/>
                    <a:pt x="2363" y="321"/>
                  </a:cubicBezTo>
                  <a:cubicBezTo>
                    <a:pt x="1502" y="1089"/>
                    <a:pt x="734" y="1973"/>
                    <a:pt x="246" y="3043"/>
                  </a:cubicBezTo>
                  <a:cubicBezTo>
                    <a:pt x="0" y="3515"/>
                    <a:pt x="337" y="3987"/>
                    <a:pt x="832" y="3987"/>
                  </a:cubicBezTo>
                  <a:cubicBezTo>
                    <a:pt x="948" y="3987"/>
                    <a:pt x="1072" y="3961"/>
                    <a:pt x="1199" y="3904"/>
                  </a:cubicBezTo>
                  <a:cubicBezTo>
                    <a:pt x="2269" y="3509"/>
                    <a:pt x="3154" y="2741"/>
                    <a:pt x="3921" y="1880"/>
                  </a:cubicBezTo>
                  <a:cubicBezTo>
                    <a:pt x="4673" y="1057"/>
                    <a:pt x="3979" y="0"/>
                    <a:pt x="31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0" name="Google Shape;2150;p32"/>
            <p:cNvSpPr/>
            <p:nvPr/>
          </p:nvSpPr>
          <p:spPr>
            <a:xfrm>
              <a:off x="3563100" y="4402650"/>
              <a:ext cx="62825" cy="67300"/>
            </a:xfrm>
            <a:custGeom>
              <a:avLst/>
              <a:gdLst/>
              <a:ahLst/>
              <a:cxnLst/>
              <a:rect l="l" t="t" r="r" b="b"/>
              <a:pathLst>
                <a:path w="2513" h="2692" extrusionOk="0">
                  <a:moveTo>
                    <a:pt x="1694" y="1"/>
                  </a:moveTo>
                  <a:cubicBezTo>
                    <a:pt x="1401" y="1"/>
                    <a:pt x="1105" y="154"/>
                    <a:pt x="954" y="355"/>
                  </a:cubicBezTo>
                  <a:cubicBezTo>
                    <a:pt x="675" y="750"/>
                    <a:pt x="489" y="1146"/>
                    <a:pt x="187" y="1518"/>
                  </a:cubicBezTo>
                  <a:cubicBezTo>
                    <a:pt x="0" y="1821"/>
                    <a:pt x="94" y="2402"/>
                    <a:pt x="489" y="2588"/>
                  </a:cubicBezTo>
                  <a:cubicBezTo>
                    <a:pt x="613" y="2658"/>
                    <a:pt x="740" y="2692"/>
                    <a:pt x="864" y="2692"/>
                  </a:cubicBezTo>
                  <a:cubicBezTo>
                    <a:pt x="1112" y="2692"/>
                    <a:pt x="1350" y="2557"/>
                    <a:pt x="1536" y="2309"/>
                  </a:cubicBezTo>
                  <a:cubicBezTo>
                    <a:pt x="1745" y="1914"/>
                    <a:pt x="2024" y="1518"/>
                    <a:pt x="2327" y="1146"/>
                  </a:cubicBezTo>
                  <a:cubicBezTo>
                    <a:pt x="2513" y="843"/>
                    <a:pt x="2327" y="262"/>
                    <a:pt x="2024" y="76"/>
                  </a:cubicBezTo>
                  <a:cubicBezTo>
                    <a:pt x="1921" y="24"/>
                    <a:pt x="1808" y="1"/>
                    <a:pt x="169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1" name="Google Shape;2151;p32"/>
            <p:cNvSpPr/>
            <p:nvPr/>
          </p:nvSpPr>
          <p:spPr>
            <a:xfrm>
              <a:off x="3575100" y="4226675"/>
              <a:ext cx="139275" cy="102625"/>
            </a:xfrm>
            <a:custGeom>
              <a:avLst/>
              <a:gdLst/>
              <a:ahLst/>
              <a:cxnLst/>
              <a:rect l="l" t="t" r="r" b="b"/>
              <a:pathLst>
                <a:path w="5571" h="4105" extrusionOk="0">
                  <a:moveTo>
                    <a:pt x="4098" y="1"/>
                  </a:moveTo>
                  <a:cubicBezTo>
                    <a:pt x="3935" y="1"/>
                    <a:pt x="3764" y="42"/>
                    <a:pt x="3592" y="136"/>
                  </a:cubicBezTo>
                  <a:cubicBezTo>
                    <a:pt x="2428" y="903"/>
                    <a:pt x="1544" y="1787"/>
                    <a:pt x="591" y="2741"/>
                  </a:cubicBezTo>
                  <a:cubicBezTo>
                    <a:pt x="1" y="3331"/>
                    <a:pt x="541" y="4104"/>
                    <a:pt x="1186" y="4104"/>
                  </a:cubicBezTo>
                  <a:cubicBezTo>
                    <a:pt x="1304" y="4104"/>
                    <a:pt x="1426" y="4078"/>
                    <a:pt x="1544" y="4021"/>
                  </a:cubicBezTo>
                  <a:cubicBezTo>
                    <a:pt x="2708" y="3323"/>
                    <a:pt x="3871" y="2741"/>
                    <a:pt x="4848" y="1787"/>
                  </a:cubicBezTo>
                  <a:cubicBezTo>
                    <a:pt x="5570" y="1124"/>
                    <a:pt x="4949" y="1"/>
                    <a:pt x="40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52" name="Google Shape;2152;p32"/>
          <p:cNvGrpSpPr/>
          <p:nvPr/>
        </p:nvGrpSpPr>
        <p:grpSpPr>
          <a:xfrm rot="10800000">
            <a:off x="7612684" y="20302"/>
            <a:ext cx="1972838" cy="1216700"/>
            <a:chOff x="3095850" y="2740875"/>
            <a:chExt cx="1972838" cy="1216700"/>
          </a:xfrm>
        </p:grpSpPr>
        <p:sp>
          <p:nvSpPr>
            <p:cNvPr id="2153" name="Google Shape;2153;p32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4" name="Google Shape;2154;p32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5" name="Google Shape;2155;p32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6" name="Google Shape;2156;p32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7" name="Google Shape;2157;p32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58" name="Google Shape;2158;p32"/>
          <p:cNvGrpSpPr/>
          <p:nvPr/>
        </p:nvGrpSpPr>
        <p:grpSpPr>
          <a:xfrm rot="3749597">
            <a:off x="643032" y="4048921"/>
            <a:ext cx="877023" cy="883641"/>
            <a:chOff x="1474000" y="3672875"/>
            <a:chExt cx="492050" cy="495800"/>
          </a:xfrm>
        </p:grpSpPr>
        <p:sp>
          <p:nvSpPr>
            <p:cNvPr id="2159" name="Google Shape;2159;p32"/>
            <p:cNvSpPr/>
            <p:nvPr/>
          </p:nvSpPr>
          <p:spPr>
            <a:xfrm>
              <a:off x="1503075" y="3672875"/>
              <a:ext cx="433900" cy="460075"/>
            </a:xfrm>
            <a:custGeom>
              <a:avLst/>
              <a:gdLst/>
              <a:ahLst/>
              <a:cxnLst/>
              <a:rect l="l" t="t" r="r" b="b"/>
              <a:pathLst>
                <a:path w="17356" h="18403" extrusionOk="0">
                  <a:moveTo>
                    <a:pt x="7957" y="1"/>
                  </a:moveTo>
                  <a:lnTo>
                    <a:pt x="1" y="12214"/>
                  </a:lnTo>
                  <a:cubicBezTo>
                    <a:pt x="94" y="12401"/>
                    <a:pt x="187" y="12680"/>
                    <a:pt x="303" y="12889"/>
                  </a:cubicBezTo>
                  <a:cubicBezTo>
                    <a:pt x="1839" y="16076"/>
                    <a:pt x="5235" y="18403"/>
                    <a:pt x="8725" y="18403"/>
                  </a:cubicBezTo>
                  <a:cubicBezTo>
                    <a:pt x="12307" y="18310"/>
                    <a:pt x="15611" y="15983"/>
                    <a:pt x="17053" y="12796"/>
                  </a:cubicBezTo>
                  <a:cubicBezTo>
                    <a:pt x="17170" y="12494"/>
                    <a:pt x="17263" y="12307"/>
                    <a:pt x="17356" y="12098"/>
                  </a:cubicBezTo>
                  <a:lnTo>
                    <a:pt x="9400" y="1"/>
                  </a:ln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0" name="Google Shape;2160;p32"/>
            <p:cNvSpPr/>
            <p:nvPr/>
          </p:nvSpPr>
          <p:spPr>
            <a:xfrm>
              <a:off x="1474000" y="3960775"/>
              <a:ext cx="492050" cy="207900"/>
            </a:xfrm>
            <a:custGeom>
              <a:avLst/>
              <a:gdLst/>
              <a:ahLst/>
              <a:cxnLst/>
              <a:rect l="l" t="t" r="r" b="b"/>
              <a:pathLst>
                <a:path w="19682" h="8316" extrusionOk="0">
                  <a:moveTo>
                    <a:pt x="17751" y="0"/>
                  </a:moveTo>
                  <a:cubicBezTo>
                    <a:pt x="15611" y="2141"/>
                    <a:pt x="12889" y="3886"/>
                    <a:pt x="9795" y="4072"/>
                  </a:cubicBezTo>
                  <a:cubicBezTo>
                    <a:pt x="9524" y="4099"/>
                    <a:pt x="9250" y="4113"/>
                    <a:pt x="8975" y="4113"/>
                  </a:cubicBezTo>
                  <a:cubicBezTo>
                    <a:pt x="7172" y="4113"/>
                    <a:pt x="5319" y="3518"/>
                    <a:pt x="3886" y="2327"/>
                  </a:cubicBezTo>
                  <a:cubicBezTo>
                    <a:pt x="3397" y="1955"/>
                    <a:pt x="2420" y="303"/>
                    <a:pt x="1745" y="303"/>
                  </a:cubicBezTo>
                  <a:cubicBezTo>
                    <a:pt x="768" y="396"/>
                    <a:pt x="1" y="2327"/>
                    <a:pt x="94" y="3118"/>
                  </a:cubicBezTo>
                  <a:cubicBezTo>
                    <a:pt x="187" y="3699"/>
                    <a:pt x="582" y="4072"/>
                    <a:pt x="885" y="4560"/>
                  </a:cubicBezTo>
                  <a:cubicBezTo>
                    <a:pt x="2979" y="6906"/>
                    <a:pt x="6091" y="8315"/>
                    <a:pt x="9252" y="8315"/>
                  </a:cubicBezTo>
                  <a:cubicBezTo>
                    <a:pt x="9883" y="8315"/>
                    <a:pt x="10517" y="8259"/>
                    <a:pt x="11144" y="8143"/>
                  </a:cubicBezTo>
                  <a:cubicBezTo>
                    <a:pt x="14843" y="7561"/>
                    <a:pt x="18216" y="4956"/>
                    <a:pt x="19682" y="1559"/>
                  </a:cubicBezTo>
                  <a:cubicBezTo>
                    <a:pt x="19007" y="978"/>
                    <a:pt x="18426" y="489"/>
                    <a:pt x="1775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1" name="Google Shape;2161;p32"/>
            <p:cNvSpPr/>
            <p:nvPr/>
          </p:nvSpPr>
          <p:spPr>
            <a:xfrm>
              <a:off x="1566475" y="3920950"/>
              <a:ext cx="52500" cy="53425"/>
            </a:xfrm>
            <a:custGeom>
              <a:avLst/>
              <a:gdLst/>
              <a:ahLst/>
              <a:cxnLst/>
              <a:rect l="l" t="t" r="r" b="b"/>
              <a:pathLst>
                <a:path w="2100" h="2137" extrusionOk="0">
                  <a:moveTo>
                    <a:pt x="1346" y="1"/>
                  </a:moveTo>
                  <a:cubicBezTo>
                    <a:pt x="1193" y="1"/>
                    <a:pt x="1045" y="71"/>
                    <a:pt x="954" y="244"/>
                  </a:cubicBezTo>
                  <a:cubicBezTo>
                    <a:pt x="675" y="640"/>
                    <a:pt x="466" y="1012"/>
                    <a:pt x="280" y="1314"/>
                  </a:cubicBezTo>
                  <a:cubicBezTo>
                    <a:pt x="0" y="1726"/>
                    <a:pt x="360" y="2137"/>
                    <a:pt x="727" y="2137"/>
                  </a:cubicBezTo>
                  <a:cubicBezTo>
                    <a:pt x="879" y="2137"/>
                    <a:pt x="1032" y="2066"/>
                    <a:pt x="1141" y="1896"/>
                  </a:cubicBezTo>
                  <a:cubicBezTo>
                    <a:pt x="1350" y="1500"/>
                    <a:pt x="1629" y="1128"/>
                    <a:pt x="1839" y="733"/>
                  </a:cubicBezTo>
                  <a:cubicBezTo>
                    <a:pt x="2100" y="390"/>
                    <a:pt x="1708" y="1"/>
                    <a:pt x="134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2" name="Google Shape;2162;p32"/>
            <p:cNvSpPr/>
            <p:nvPr/>
          </p:nvSpPr>
          <p:spPr>
            <a:xfrm>
              <a:off x="1648475" y="3965400"/>
              <a:ext cx="31450" cy="46575"/>
            </a:xfrm>
            <a:custGeom>
              <a:avLst/>
              <a:gdLst/>
              <a:ahLst/>
              <a:cxnLst/>
              <a:rect l="l" t="t" r="r" b="b"/>
              <a:pathLst>
                <a:path w="1258" h="1863" extrusionOk="0">
                  <a:moveTo>
                    <a:pt x="727" y="1"/>
                  </a:moveTo>
                  <a:cubicBezTo>
                    <a:pt x="489" y="1"/>
                    <a:pt x="283" y="167"/>
                    <a:pt x="187" y="397"/>
                  </a:cubicBezTo>
                  <a:cubicBezTo>
                    <a:pt x="187" y="700"/>
                    <a:pt x="94" y="886"/>
                    <a:pt x="94" y="1188"/>
                  </a:cubicBezTo>
                  <a:cubicBezTo>
                    <a:pt x="1" y="1467"/>
                    <a:pt x="94" y="1770"/>
                    <a:pt x="396" y="1863"/>
                  </a:cubicBezTo>
                  <a:cubicBezTo>
                    <a:pt x="676" y="1863"/>
                    <a:pt x="1071" y="1770"/>
                    <a:pt x="1071" y="1467"/>
                  </a:cubicBezTo>
                  <a:cubicBezTo>
                    <a:pt x="1164" y="1188"/>
                    <a:pt x="1164" y="886"/>
                    <a:pt x="1164" y="700"/>
                  </a:cubicBezTo>
                  <a:cubicBezTo>
                    <a:pt x="1257" y="397"/>
                    <a:pt x="1164" y="118"/>
                    <a:pt x="885" y="25"/>
                  </a:cubicBezTo>
                  <a:cubicBezTo>
                    <a:pt x="831" y="8"/>
                    <a:pt x="778" y="1"/>
                    <a:pt x="72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3" name="Google Shape;2163;p32"/>
            <p:cNvSpPr/>
            <p:nvPr/>
          </p:nvSpPr>
          <p:spPr>
            <a:xfrm>
              <a:off x="1733400" y="3972375"/>
              <a:ext cx="29100" cy="46575"/>
            </a:xfrm>
            <a:custGeom>
              <a:avLst/>
              <a:gdLst/>
              <a:ahLst/>
              <a:cxnLst/>
              <a:rect l="l" t="t" r="r" b="b"/>
              <a:pathLst>
                <a:path w="1164" h="1863" extrusionOk="0">
                  <a:moveTo>
                    <a:pt x="544" y="1"/>
                  </a:moveTo>
                  <a:cubicBezTo>
                    <a:pt x="495" y="1"/>
                    <a:pt x="445" y="9"/>
                    <a:pt x="396" y="25"/>
                  </a:cubicBezTo>
                  <a:cubicBezTo>
                    <a:pt x="93" y="118"/>
                    <a:pt x="0" y="421"/>
                    <a:pt x="0" y="607"/>
                  </a:cubicBezTo>
                  <a:cubicBezTo>
                    <a:pt x="93" y="909"/>
                    <a:pt x="93" y="1188"/>
                    <a:pt x="187" y="1491"/>
                  </a:cubicBezTo>
                  <a:cubicBezTo>
                    <a:pt x="187" y="1770"/>
                    <a:pt x="582" y="1863"/>
                    <a:pt x="768" y="1863"/>
                  </a:cubicBezTo>
                  <a:cubicBezTo>
                    <a:pt x="1071" y="1770"/>
                    <a:pt x="1164" y="1491"/>
                    <a:pt x="1164" y="1188"/>
                  </a:cubicBezTo>
                  <a:cubicBezTo>
                    <a:pt x="1164" y="909"/>
                    <a:pt x="1071" y="607"/>
                    <a:pt x="1071" y="421"/>
                  </a:cubicBezTo>
                  <a:cubicBezTo>
                    <a:pt x="994" y="171"/>
                    <a:pt x="775" y="1"/>
                    <a:pt x="544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4" name="Google Shape;2164;p32"/>
            <p:cNvSpPr/>
            <p:nvPr/>
          </p:nvSpPr>
          <p:spPr>
            <a:xfrm>
              <a:off x="1810750" y="3944875"/>
              <a:ext cx="39000" cy="50300"/>
            </a:xfrm>
            <a:custGeom>
              <a:avLst/>
              <a:gdLst/>
              <a:ahLst/>
              <a:cxnLst/>
              <a:rect l="l" t="t" r="r" b="b"/>
              <a:pathLst>
                <a:path w="1560" h="2012" extrusionOk="0">
                  <a:moveTo>
                    <a:pt x="627" y="0"/>
                  </a:moveTo>
                  <a:cubicBezTo>
                    <a:pt x="517" y="0"/>
                    <a:pt x="403" y="22"/>
                    <a:pt x="303" y="55"/>
                  </a:cubicBezTo>
                  <a:cubicBezTo>
                    <a:pt x="94" y="264"/>
                    <a:pt x="0" y="543"/>
                    <a:pt x="94" y="753"/>
                  </a:cubicBezTo>
                  <a:cubicBezTo>
                    <a:pt x="303" y="1125"/>
                    <a:pt x="396" y="1427"/>
                    <a:pt x="582" y="1707"/>
                  </a:cubicBezTo>
                  <a:cubicBezTo>
                    <a:pt x="643" y="1904"/>
                    <a:pt x="832" y="2012"/>
                    <a:pt x="1008" y="2012"/>
                  </a:cubicBezTo>
                  <a:cubicBezTo>
                    <a:pt x="1102" y="2012"/>
                    <a:pt x="1192" y="1981"/>
                    <a:pt x="1257" y="1916"/>
                  </a:cubicBezTo>
                  <a:cubicBezTo>
                    <a:pt x="1559" y="1800"/>
                    <a:pt x="1559" y="1521"/>
                    <a:pt x="1466" y="1218"/>
                  </a:cubicBezTo>
                  <a:cubicBezTo>
                    <a:pt x="1373" y="939"/>
                    <a:pt x="1164" y="543"/>
                    <a:pt x="1071" y="264"/>
                  </a:cubicBezTo>
                  <a:cubicBezTo>
                    <a:pt x="1011" y="70"/>
                    <a:pt x="826" y="0"/>
                    <a:pt x="627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5" name="Google Shape;2165;p32"/>
            <p:cNvSpPr/>
            <p:nvPr/>
          </p:nvSpPr>
          <p:spPr>
            <a:xfrm>
              <a:off x="1777025" y="3839800"/>
              <a:ext cx="31425" cy="55850"/>
            </a:xfrm>
            <a:custGeom>
              <a:avLst/>
              <a:gdLst/>
              <a:ahLst/>
              <a:cxnLst/>
              <a:rect l="l" t="t" r="r" b="b"/>
              <a:pathLst>
                <a:path w="1257" h="2234" extrusionOk="0">
                  <a:moveTo>
                    <a:pt x="582" y="1"/>
                  </a:moveTo>
                  <a:cubicBezTo>
                    <a:pt x="279" y="1"/>
                    <a:pt x="0" y="187"/>
                    <a:pt x="93" y="489"/>
                  </a:cubicBezTo>
                  <a:cubicBezTo>
                    <a:pt x="93" y="978"/>
                    <a:pt x="93" y="1350"/>
                    <a:pt x="186" y="1745"/>
                  </a:cubicBezTo>
                  <a:cubicBezTo>
                    <a:pt x="186" y="2048"/>
                    <a:pt x="396" y="2234"/>
                    <a:pt x="675" y="2234"/>
                  </a:cubicBezTo>
                  <a:cubicBezTo>
                    <a:pt x="977" y="2234"/>
                    <a:pt x="1256" y="2048"/>
                    <a:pt x="1256" y="1745"/>
                  </a:cubicBezTo>
                  <a:cubicBezTo>
                    <a:pt x="1163" y="1350"/>
                    <a:pt x="1163" y="978"/>
                    <a:pt x="1070" y="489"/>
                  </a:cubicBezTo>
                  <a:cubicBezTo>
                    <a:pt x="1070" y="187"/>
                    <a:pt x="861" y="1"/>
                    <a:pt x="58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6" name="Google Shape;2166;p32"/>
            <p:cNvSpPr/>
            <p:nvPr/>
          </p:nvSpPr>
          <p:spPr>
            <a:xfrm>
              <a:off x="1667675" y="3877900"/>
              <a:ext cx="32025" cy="42750"/>
            </a:xfrm>
            <a:custGeom>
              <a:avLst/>
              <a:gdLst/>
              <a:ahLst/>
              <a:cxnLst/>
              <a:rect l="l" t="t" r="r" b="b"/>
              <a:pathLst>
                <a:path w="1281" h="1710" extrusionOk="0">
                  <a:moveTo>
                    <a:pt x="665" y="0"/>
                  </a:moveTo>
                  <a:cubicBezTo>
                    <a:pt x="454" y="0"/>
                    <a:pt x="280" y="105"/>
                    <a:pt x="210" y="314"/>
                  </a:cubicBezTo>
                  <a:cubicBezTo>
                    <a:pt x="210" y="617"/>
                    <a:pt x="210" y="803"/>
                    <a:pt x="117" y="989"/>
                  </a:cubicBezTo>
                  <a:cubicBezTo>
                    <a:pt x="1" y="1292"/>
                    <a:pt x="210" y="1571"/>
                    <a:pt x="489" y="1687"/>
                  </a:cubicBezTo>
                  <a:cubicBezTo>
                    <a:pt x="523" y="1702"/>
                    <a:pt x="562" y="1709"/>
                    <a:pt x="603" y="1709"/>
                  </a:cubicBezTo>
                  <a:cubicBezTo>
                    <a:pt x="811" y="1709"/>
                    <a:pt x="1071" y="1525"/>
                    <a:pt x="1071" y="1292"/>
                  </a:cubicBezTo>
                  <a:cubicBezTo>
                    <a:pt x="1164" y="1105"/>
                    <a:pt x="1164" y="803"/>
                    <a:pt x="1280" y="617"/>
                  </a:cubicBezTo>
                  <a:cubicBezTo>
                    <a:pt x="1280" y="314"/>
                    <a:pt x="1164" y="35"/>
                    <a:pt x="885" y="35"/>
                  </a:cubicBezTo>
                  <a:cubicBezTo>
                    <a:pt x="809" y="12"/>
                    <a:pt x="735" y="0"/>
                    <a:pt x="66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7" name="Google Shape;2167;p32"/>
            <p:cNvSpPr/>
            <p:nvPr/>
          </p:nvSpPr>
          <p:spPr>
            <a:xfrm>
              <a:off x="1706650" y="3776125"/>
              <a:ext cx="26775" cy="47275"/>
            </a:xfrm>
            <a:custGeom>
              <a:avLst/>
              <a:gdLst/>
              <a:ahLst/>
              <a:cxnLst/>
              <a:rect l="l" t="t" r="r" b="b"/>
              <a:pathLst>
                <a:path w="1071" h="1891" extrusionOk="0">
                  <a:moveTo>
                    <a:pt x="535" y="0"/>
                  </a:moveTo>
                  <a:cubicBezTo>
                    <a:pt x="268" y="0"/>
                    <a:pt x="0" y="175"/>
                    <a:pt x="0" y="524"/>
                  </a:cubicBezTo>
                  <a:lnTo>
                    <a:pt x="0" y="1384"/>
                  </a:lnTo>
                  <a:cubicBezTo>
                    <a:pt x="0" y="1722"/>
                    <a:pt x="268" y="1890"/>
                    <a:pt x="535" y="1890"/>
                  </a:cubicBezTo>
                  <a:cubicBezTo>
                    <a:pt x="803" y="1890"/>
                    <a:pt x="1070" y="1722"/>
                    <a:pt x="1070" y="1384"/>
                  </a:cubicBezTo>
                  <a:lnTo>
                    <a:pt x="1070" y="524"/>
                  </a:lnTo>
                  <a:cubicBezTo>
                    <a:pt x="1070" y="175"/>
                    <a:pt x="803" y="0"/>
                    <a:pt x="53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7_1_1">
    <p:spTree>
      <p:nvGrpSpPr>
        <p:cNvPr id="1" name="Shape 2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9" name="Google Shape;2169;p33"/>
          <p:cNvSpPr/>
          <p:nvPr/>
        </p:nvSpPr>
        <p:spPr>
          <a:xfrm flipH="1">
            <a:off x="-983807" y="-1083951"/>
            <a:ext cx="4769407" cy="2533328"/>
          </a:xfrm>
          <a:custGeom>
            <a:avLst/>
            <a:gdLst/>
            <a:ahLst/>
            <a:cxnLst/>
            <a:rect l="l" t="t" r="r" b="b"/>
            <a:pathLst>
              <a:path w="95174" h="67452" extrusionOk="0">
                <a:moveTo>
                  <a:pt x="18389" y="0"/>
                </a:moveTo>
                <a:cubicBezTo>
                  <a:pt x="15830" y="0"/>
                  <a:pt x="13294" y="233"/>
                  <a:pt x="10842" y="956"/>
                </a:cubicBezTo>
                <a:cubicBezTo>
                  <a:pt x="6189" y="2305"/>
                  <a:pt x="1839" y="5795"/>
                  <a:pt x="862" y="10541"/>
                </a:cubicBezTo>
                <a:cubicBezTo>
                  <a:pt x="1" y="14798"/>
                  <a:pt x="2025" y="19358"/>
                  <a:pt x="5421" y="22266"/>
                </a:cubicBezTo>
                <a:cubicBezTo>
                  <a:pt x="8725" y="25081"/>
                  <a:pt x="12982" y="26546"/>
                  <a:pt x="17332" y="27314"/>
                </a:cubicBezTo>
                <a:cubicBezTo>
                  <a:pt x="24312" y="28570"/>
                  <a:pt x="32175" y="28477"/>
                  <a:pt x="37223" y="33409"/>
                </a:cubicBezTo>
                <a:cubicBezTo>
                  <a:pt x="41573" y="37690"/>
                  <a:pt x="42248" y="44366"/>
                  <a:pt x="43993" y="50182"/>
                </a:cubicBezTo>
                <a:cubicBezTo>
                  <a:pt x="45249" y="54556"/>
                  <a:pt x="47482" y="58813"/>
                  <a:pt x="51065" y="61535"/>
                </a:cubicBezTo>
                <a:cubicBezTo>
                  <a:pt x="53099" y="62968"/>
                  <a:pt x="55653" y="63788"/>
                  <a:pt x="58136" y="63788"/>
                </a:cubicBezTo>
                <a:cubicBezTo>
                  <a:pt x="60169" y="63788"/>
                  <a:pt x="62154" y="63238"/>
                  <a:pt x="63767" y="62024"/>
                </a:cubicBezTo>
                <a:cubicBezTo>
                  <a:pt x="66000" y="60279"/>
                  <a:pt x="67350" y="57464"/>
                  <a:pt x="70072" y="56673"/>
                </a:cubicBezTo>
                <a:cubicBezTo>
                  <a:pt x="70511" y="56550"/>
                  <a:pt x="70949" y="56492"/>
                  <a:pt x="71383" y="56492"/>
                </a:cubicBezTo>
                <a:cubicBezTo>
                  <a:pt x="74304" y="56492"/>
                  <a:pt x="77058" y="59084"/>
                  <a:pt x="78982" y="61535"/>
                </a:cubicBezTo>
                <a:cubicBezTo>
                  <a:pt x="81154" y="64273"/>
                  <a:pt x="83789" y="67452"/>
                  <a:pt x="87228" y="67452"/>
                </a:cubicBezTo>
                <a:cubicBezTo>
                  <a:pt x="87325" y="67452"/>
                  <a:pt x="87422" y="67449"/>
                  <a:pt x="87520" y="67444"/>
                </a:cubicBezTo>
                <a:cubicBezTo>
                  <a:pt x="90032" y="67351"/>
                  <a:pt x="92172" y="65397"/>
                  <a:pt x="93242" y="63070"/>
                </a:cubicBezTo>
                <a:cubicBezTo>
                  <a:pt x="94313" y="60860"/>
                  <a:pt x="94499" y="58232"/>
                  <a:pt x="94592" y="55719"/>
                </a:cubicBezTo>
                <a:cubicBezTo>
                  <a:pt x="95173" y="42342"/>
                  <a:pt x="93149" y="28966"/>
                  <a:pt x="90148" y="15775"/>
                </a:cubicBezTo>
                <a:cubicBezTo>
                  <a:pt x="87240" y="2491"/>
                  <a:pt x="76865" y="4539"/>
                  <a:pt x="65419" y="3655"/>
                </a:cubicBezTo>
                <a:cubicBezTo>
                  <a:pt x="52042" y="2491"/>
                  <a:pt x="38665" y="1421"/>
                  <a:pt x="25289" y="374"/>
                </a:cubicBezTo>
                <a:cubicBezTo>
                  <a:pt x="23000" y="187"/>
                  <a:pt x="20686" y="0"/>
                  <a:pt x="1838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  <p:grpSp>
        <p:nvGrpSpPr>
          <p:cNvPr id="2170" name="Google Shape;2170;p33"/>
          <p:cNvGrpSpPr/>
          <p:nvPr/>
        </p:nvGrpSpPr>
        <p:grpSpPr>
          <a:xfrm>
            <a:off x="477400" y="106306"/>
            <a:ext cx="2197697" cy="1243196"/>
            <a:chOff x="3260100" y="4040200"/>
            <a:chExt cx="1579600" cy="893550"/>
          </a:xfrm>
        </p:grpSpPr>
        <p:sp>
          <p:nvSpPr>
            <p:cNvPr id="2171" name="Google Shape;2171;p33"/>
            <p:cNvSpPr/>
            <p:nvPr/>
          </p:nvSpPr>
          <p:spPr>
            <a:xfrm>
              <a:off x="3766650" y="4800800"/>
              <a:ext cx="93575" cy="132950"/>
            </a:xfrm>
            <a:custGeom>
              <a:avLst/>
              <a:gdLst/>
              <a:ahLst/>
              <a:cxnLst/>
              <a:rect l="l" t="t" r="r" b="b"/>
              <a:pathLst>
                <a:path w="3743" h="5318" extrusionOk="0">
                  <a:moveTo>
                    <a:pt x="1308" y="0"/>
                  </a:moveTo>
                  <a:cubicBezTo>
                    <a:pt x="951" y="0"/>
                    <a:pt x="610" y="212"/>
                    <a:pt x="489" y="714"/>
                  </a:cubicBezTo>
                  <a:cubicBezTo>
                    <a:pt x="1" y="2458"/>
                    <a:pt x="1164" y="4785"/>
                    <a:pt x="3002" y="5273"/>
                  </a:cubicBezTo>
                  <a:cubicBezTo>
                    <a:pt x="3059" y="5304"/>
                    <a:pt x="3116" y="5318"/>
                    <a:pt x="3171" y="5318"/>
                  </a:cubicBezTo>
                  <a:cubicBezTo>
                    <a:pt x="3494" y="5318"/>
                    <a:pt x="3743" y="4844"/>
                    <a:pt x="3583" y="4506"/>
                  </a:cubicBezTo>
                  <a:cubicBezTo>
                    <a:pt x="3281" y="4017"/>
                    <a:pt x="2909" y="3436"/>
                    <a:pt x="2699" y="2854"/>
                  </a:cubicBezTo>
                  <a:cubicBezTo>
                    <a:pt x="2513" y="2179"/>
                    <a:pt x="2420" y="1598"/>
                    <a:pt x="2327" y="923"/>
                  </a:cubicBezTo>
                  <a:cubicBezTo>
                    <a:pt x="2274" y="368"/>
                    <a:pt x="1778" y="0"/>
                    <a:pt x="130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2" name="Google Shape;2172;p33"/>
            <p:cNvSpPr/>
            <p:nvPr/>
          </p:nvSpPr>
          <p:spPr>
            <a:xfrm>
              <a:off x="3754450" y="4603725"/>
              <a:ext cx="70400" cy="96800"/>
            </a:xfrm>
            <a:custGeom>
              <a:avLst/>
              <a:gdLst/>
              <a:ahLst/>
              <a:cxnLst/>
              <a:rect l="l" t="t" r="r" b="b"/>
              <a:pathLst>
                <a:path w="2816" h="3872" extrusionOk="0">
                  <a:moveTo>
                    <a:pt x="1615" y="1"/>
                  </a:moveTo>
                  <a:cubicBezTo>
                    <a:pt x="1383" y="1"/>
                    <a:pt x="1151" y="86"/>
                    <a:pt x="977" y="268"/>
                  </a:cubicBezTo>
                  <a:cubicBezTo>
                    <a:pt x="186" y="943"/>
                    <a:pt x="0" y="2315"/>
                    <a:pt x="186" y="3362"/>
                  </a:cubicBezTo>
                  <a:cubicBezTo>
                    <a:pt x="320" y="3674"/>
                    <a:pt x="643" y="3872"/>
                    <a:pt x="956" y="3872"/>
                  </a:cubicBezTo>
                  <a:cubicBezTo>
                    <a:pt x="1133" y="3872"/>
                    <a:pt x="1308" y="3808"/>
                    <a:pt x="1443" y="3665"/>
                  </a:cubicBezTo>
                  <a:cubicBezTo>
                    <a:pt x="2234" y="2897"/>
                    <a:pt x="2815" y="1734"/>
                    <a:pt x="2513" y="664"/>
                  </a:cubicBezTo>
                  <a:cubicBezTo>
                    <a:pt x="2396" y="241"/>
                    <a:pt x="2005" y="1"/>
                    <a:pt x="161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3" name="Google Shape;2173;p33"/>
            <p:cNvSpPr/>
            <p:nvPr/>
          </p:nvSpPr>
          <p:spPr>
            <a:xfrm>
              <a:off x="3802075" y="4390150"/>
              <a:ext cx="96350" cy="123825"/>
            </a:xfrm>
            <a:custGeom>
              <a:avLst/>
              <a:gdLst/>
              <a:ahLst/>
              <a:cxnLst/>
              <a:rect l="l" t="t" r="r" b="b"/>
              <a:pathLst>
                <a:path w="3854" h="4953" extrusionOk="0">
                  <a:moveTo>
                    <a:pt x="2798" y="1"/>
                  </a:moveTo>
                  <a:cubicBezTo>
                    <a:pt x="2547" y="1"/>
                    <a:pt x="2282" y="116"/>
                    <a:pt x="2073" y="390"/>
                  </a:cubicBezTo>
                  <a:cubicBezTo>
                    <a:pt x="1399" y="1437"/>
                    <a:pt x="817" y="2600"/>
                    <a:pt x="329" y="3879"/>
                  </a:cubicBezTo>
                  <a:cubicBezTo>
                    <a:pt x="0" y="4458"/>
                    <a:pt x="461" y="4953"/>
                    <a:pt x="946" y="4953"/>
                  </a:cubicBezTo>
                  <a:cubicBezTo>
                    <a:pt x="1183" y="4953"/>
                    <a:pt x="1425" y="4836"/>
                    <a:pt x="1585" y="4554"/>
                  </a:cubicBezTo>
                  <a:cubicBezTo>
                    <a:pt x="2260" y="3484"/>
                    <a:pt x="3027" y="2414"/>
                    <a:pt x="3516" y="1250"/>
                  </a:cubicBezTo>
                  <a:cubicBezTo>
                    <a:pt x="3853" y="576"/>
                    <a:pt x="3358" y="1"/>
                    <a:pt x="27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4" name="Google Shape;2174;p33"/>
            <p:cNvSpPr/>
            <p:nvPr/>
          </p:nvSpPr>
          <p:spPr>
            <a:xfrm>
              <a:off x="3901125" y="4239675"/>
              <a:ext cx="104300" cy="68425"/>
            </a:xfrm>
            <a:custGeom>
              <a:avLst/>
              <a:gdLst/>
              <a:ahLst/>
              <a:cxnLst/>
              <a:rect l="l" t="t" r="r" b="b"/>
              <a:pathLst>
                <a:path w="4172" h="2737" extrusionOk="0">
                  <a:moveTo>
                    <a:pt x="2917" y="1"/>
                  </a:moveTo>
                  <a:cubicBezTo>
                    <a:pt x="2867" y="1"/>
                    <a:pt x="2816" y="4"/>
                    <a:pt x="2764" y="11"/>
                  </a:cubicBezTo>
                  <a:cubicBezTo>
                    <a:pt x="1880" y="197"/>
                    <a:pt x="1206" y="779"/>
                    <a:pt x="531" y="1360"/>
                  </a:cubicBezTo>
                  <a:cubicBezTo>
                    <a:pt x="0" y="1806"/>
                    <a:pt x="516" y="2737"/>
                    <a:pt x="1123" y="2737"/>
                  </a:cubicBezTo>
                  <a:cubicBezTo>
                    <a:pt x="1181" y="2737"/>
                    <a:pt x="1240" y="2728"/>
                    <a:pt x="1299" y="2710"/>
                  </a:cubicBezTo>
                  <a:cubicBezTo>
                    <a:pt x="2183" y="2431"/>
                    <a:pt x="3043" y="2128"/>
                    <a:pt x="3625" y="1453"/>
                  </a:cubicBezTo>
                  <a:cubicBezTo>
                    <a:pt x="4171" y="820"/>
                    <a:pt x="3691" y="1"/>
                    <a:pt x="291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5" name="Google Shape;2175;p33"/>
            <p:cNvSpPr/>
            <p:nvPr/>
          </p:nvSpPr>
          <p:spPr>
            <a:xfrm>
              <a:off x="4085650" y="4070600"/>
              <a:ext cx="128875" cy="112175"/>
            </a:xfrm>
            <a:custGeom>
              <a:avLst/>
              <a:gdLst/>
              <a:ahLst/>
              <a:cxnLst/>
              <a:rect l="l" t="t" r="r" b="b"/>
              <a:pathLst>
                <a:path w="5155" h="4487" extrusionOk="0">
                  <a:moveTo>
                    <a:pt x="3913" y="1"/>
                  </a:moveTo>
                  <a:cubicBezTo>
                    <a:pt x="3751" y="1"/>
                    <a:pt x="3586" y="51"/>
                    <a:pt x="3432" y="167"/>
                  </a:cubicBezTo>
                  <a:cubicBezTo>
                    <a:pt x="2362" y="958"/>
                    <a:pt x="1571" y="1912"/>
                    <a:pt x="618" y="2889"/>
                  </a:cubicBezTo>
                  <a:cubicBezTo>
                    <a:pt x="1" y="3560"/>
                    <a:pt x="643" y="4486"/>
                    <a:pt x="1364" y="4486"/>
                  </a:cubicBezTo>
                  <a:cubicBezTo>
                    <a:pt x="1568" y="4486"/>
                    <a:pt x="1777" y="4412"/>
                    <a:pt x="1967" y="4238"/>
                  </a:cubicBezTo>
                  <a:cubicBezTo>
                    <a:pt x="2944" y="3378"/>
                    <a:pt x="4014" y="2494"/>
                    <a:pt x="4689" y="1423"/>
                  </a:cubicBezTo>
                  <a:cubicBezTo>
                    <a:pt x="5154" y="809"/>
                    <a:pt x="4562" y="1"/>
                    <a:pt x="39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6" name="Google Shape;2176;p33"/>
            <p:cNvSpPr/>
            <p:nvPr/>
          </p:nvSpPr>
          <p:spPr>
            <a:xfrm>
              <a:off x="3621250" y="4817475"/>
              <a:ext cx="65925" cy="100450"/>
            </a:xfrm>
            <a:custGeom>
              <a:avLst/>
              <a:gdLst/>
              <a:ahLst/>
              <a:cxnLst/>
              <a:rect l="l" t="t" r="r" b="b"/>
              <a:pathLst>
                <a:path w="2637" h="4018" extrusionOk="0">
                  <a:moveTo>
                    <a:pt x="798" y="1"/>
                  </a:moveTo>
                  <a:cubicBezTo>
                    <a:pt x="438" y="1"/>
                    <a:pt x="1" y="297"/>
                    <a:pt x="1" y="628"/>
                  </a:cubicBezTo>
                  <a:cubicBezTo>
                    <a:pt x="94" y="1210"/>
                    <a:pt x="280" y="1698"/>
                    <a:pt x="489" y="2187"/>
                  </a:cubicBezTo>
                  <a:cubicBezTo>
                    <a:pt x="676" y="2675"/>
                    <a:pt x="955" y="3164"/>
                    <a:pt x="1257" y="3653"/>
                  </a:cubicBezTo>
                  <a:cubicBezTo>
                    <a:pt x="1351" y="3912"/>
                    <a:pt x="1546" y="4017"/>
                    <a:pt x="1756" y="4017"/>
                  </a:cubicBezTo>
                  <a:cubicBezTo>
                    <a:pt x="2168" y="4017"/>
                    <a:pt x="2637" y="3611"/>
                    <a:pt x="2513" y="3164"/>
                  </a:cubicBezTo>
                  <a:cubicBezTo>
                    <a:pt x="2327" y="2582"/>
                    <a:pt x="2234" y="2094"/>
                    <a:pt x="2025" y="1605"/>
                  </a:cubicBezTo>
                  <a:cubicBezTo>
                    <a:pt x="1839" y="1024"/>
                    <a:pt x="1536" y="628"/>
                    <a:pt x="1164" y="163"/>
                  </a:cubicBezTo>
                  <a:cubicBezTo>
                    <a:pt x="1077" y="49"/>
                    <a:pt x="944" y="1"/>
                    <a:pt x="7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7" name="Google Shape;2177;p33"/>
            <p:cNvSpPr/>
            <p:nvPr/>
          </p:nvSpPr>
          <p:spPr>
            <a:xfrm>
              <a:off x="3611375" y="4619725"/>
              <a:ext cx="48300" cy="83400"/>
            </a:xfrm>
            <a:custGeom>
              <a:avLst/>
              <a:gdLst/>
              <a:ahLst/>
              <a:cxnLst/>
              <a:rect l="l" t="t" r="r" b="b"/>
              <a:pathLst>
                <a:path w="1932" h="3336" extrusionOk="0">
                  <a:moveTo>
                    <a:pt x="1159" y="0"/>
                  </a:moveTo>
                  <a:cubicBezTo>
                    <a:pt x="852" y="0"/>
                    <a:pt x="566" y="184"/>
                    <a:pt x="489" y="512"/>
                  </a:cubicBezTo>
                  <a:cubicBezTo>
                    <a:pt x="303" y="1094"/>
                    <a:pt x="187" y="1768"/>
                    <a:pt x="93" y="2350"/>
                  </a:cubicBezTo>
                  <a:cubicBezTo>
                    <a:pt x="0" y="2722"/>
                    <a:pt x="187" y="3211"/>
                    <a:pt x="582" y="3304"/>
                  </a:cubicBezTo>
                  <a:cubicBezTo>
                    <a:pt x="654" y="3325"/>
                    <a:pt x="728" y="3335"/>
                    <a:pt x="803" y="3335"/>
                  </a:cubicBezTo>
                  <a:cubicBezTo>
                    <a:pt x="1141" y="3335"/>
                    <a:pt x="1483" y="3122"/>
                    <a:pt x="1559" y="2722"/>
                  </a:cubicBezTo>
                  <a:cubicBezTo>
                    <a:pt x="1652" y="2141"/>
                    <a:pt x="1838" y="1559"/>
                    <a:pt x="1931" y="884"/>
                  </a:cubicBezTo>
                  <a:cubicBezTo>
                    <a:pt x="1931" y="512"/>
                    <a:pt x="1838" y="117"/>
                    <a:pt x="1350" y="24"/>
                  </a:cubicBezTo>
                  <a:cubicBezTo>
                    <a:pt x="1286" y="8"/>
                    <a:pt x="1222" y="0"/>
                    <a:pt x="11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8" name="Google Shape;2178;p33"/>
            <p:cNvSpPr/>
            <p:nvPr/>
          </p:nvSpPr>
          <p:spPr>
            <a:xfrm>
              <a:off x="3662550" y="4400075"/>
              <a:ext cx="65175" cy="78025"/>
            </a:xfrm>
            <a:custGeom>
              <a:avLst/>
              <a:gdLst/>
              <a:ahLst/>
              <a:cxnLst/>
              <a:rect l="l" t="t" r="r" b="b"/>
              <a:pathLst>
                <a:path w="2607" h="3121" extrusionOk="0">
                  <a:moveTo>
                    <a:pt x="1679" y="1"/>
                  </a:moveTo>
                  <a:cubicBezTo>
                    <a:pt x="1386" y="1"/>
                    <a:pt x="1104" y="165"/>
                    <a:pt x="954" y="365"/>
                  </a:cubicBezTo>
                  <a:cubicBezTo>
                    <a:pt x="768" y="667"/>
                    <a:pt x="582" y="853"/>
                    <a:pt x="466" y="1156"/>
                  </a:cubicBezTo>
                  <a:cubicBezTo>
                    <a:pt x="280" y="1435"/>
                    <a:pt x="280" y="1831"/>
                    <a:pt x="94" y="2110"/>
                  </a:cubicBezTo>
                  <a:cubicBezTo>
                    <a:pt x="1" y="2505"/>
                    <a:pt x="280" y="2901"/>
                    <a:pt x="582" y="3087"/>
                  </a:cubicBezTo>
                  <a:cubicBezTo>
                    <a:pt x="669" y="3108"/>
                    <a:pt x="757" y="3120"/>
                    <a:pt x="844" y="3120"/>
                  </a:cubicBezTo>
                  <a:cubicBezTo>
                    <a:pt x="1132" y="3120"/>
                    <a:pt x="1415" y="2995"/>
                    <a:pt x="1629" y="2691"/>
                  </a:cubicBezTo>
                  <a:cubicBezTo>
                    <a:pt x="1838" y="2505"/>
                    <a:pt x="2025" y="2203"/>
                    <a:pt x="2118" y="2017"/>
                  </a:cubicBezTo>
                  <a:cubicBezTo>
                    <a:pt x="2211" y="1737"/>
                    <a:pt x="2420" y="1342"/>
                    <a:pt x="2513" y="1040"/>
                  </a:cubicBezTo>
                  <a:cubicBezTo>
                    <a:pt x="2606" y="667"/>
                    <a:pt x="2327" y="179"/>
                    <a:pt x="2025" y="86"/>
                  </a:cubicBezTo>
                  <a:cubicBezTo>
                    <a:pt x="1912" y="26"/>
                    <a:pt x="1795" y="1"/>
                    <a:pt x="167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9" name="Google Shape;2179;p33"/>
            <p:cNvSpPr/>
            <p:nvPr/>
          </p:nvSpPr>
          <p:spPr>
            <a:xfrm>
              <a:off x="3759100" y="4243100"/>
              <a:ext cx="107025" cy="69800"/>
            </a:xfrm>
            <a:custGeom>
              <a:avLst/>
              <a:gdLst/>
              <a:ahLst/>
              <a:cxnLst/>
              <a:rect l="l" t="t" r="r" b="b"/>
              <a:pathLst>
                <a:path w="4281" h="2792" extrusionOk="0">
                  <a:moveTo>
                    <a:pt x="2603" y="0"/>
                  </a:moveTo>
                  <a:cubicBezTo>
                    <a:pt x="2025" y="0"/>
                    <a:pt x="1501" y="221"/>
                    <a:pt x="978" y="456"/>
                  </a:cubicBezTo>
                  <a:cubicBezTo>
                    <a:pt x="396" y="642"/>
                    <a:pt x="0" y="1130"/>
                    <a:pt x="93" y="1712"/>
                  </a:cubicBezTo>
                  <a:cubicBezTo>
                    <a:pt x="201" y="2252"/>
                    <a:pt x="610" y="2792"/>
                    <a:pt x="1134" y="2792"/>
                  </a:cubicBezTo>
                  <a:cubicBezTo>
                    <a:pt x="1174" y="2792"/>
                    <a:pt x="1215" y="2789"/>
                    <a:pt x="1257" y="2782"/>
                  </a:cubicBezTo>
                  <a:cubicBezTo>
                    <a:pt x="2141" y="2666"/>
                    <a:pt x="2908" y="2666"/>
                    <a:pt x="3583" y="2084"/>
                  </a:cubicBezTo>
                  <a:cubicBezTo>
                    <a:pt x="4281" y="1503"/>
                    <a:pt x="3979" y="246"/>
                    <a:pt x="3118" y="60"/>
                  </a:cubicBezTo>
                  <a:cubicBezTo>
                    <a:pt x="2941" y="19"/>
                    <a:pt x="2770" y="0"/>
                    <a:pt x="260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0" name="Google Shape;2180;p33"/>
            <p:cNvSpPr/>
            <p:nvPr/>
          </p:nvSpPr>
          <p:spPr>
            <a:xfrm>
              <a:off x="3926600" y="4103425"/>
              <a:ext cx="79700" cy="56250"/>
            </a:xfrm>
            <a:custGeom>
              <a:avLst/>
              <a:gdLst/>
              <a:ahLst/>
              <a:cxnLst/>
              <a:rect l="l" t="t" r="r" b="b"/>
              <a:pathLst>
                <a:path w="3188" h="2250" extrusionOk="0">
                  <a:moveTo>
                    <a:pt x="2375" y="0"/>
                  </a:moveTo>
                  <a:cubicBezTo>
                    <a:pt x="2328" y="0"/>
                    <a:pt x="2281" y="6"/>
                    <a:pt x="2234" y="17"/>
                  </a:cubicBezTo>
                  <a:cubicBezTo>
                    <a:pt x="1652" y="320"/>
                    <a:pt x="1071" y="506"/>
                    <a:pt x="582" y="808"/>
                  </a:cubicBezTo>
                  <a:cubicBezTo>
                    <a:pt x="187" y="994"/>
                    <a:pt x="0" y="1576"/>
                    <a:pt x="280" y="1855"/>
                  </a:cubicBezTo>
                  <a:cubicBezTo>
                    <a:pt x="420" y="2121"/>
                    <a:pt x="676" y="2250"/>
                    <a:pt x="949" y="2250"/>
                  </a:cubicBezTo>
                  <a:cubicBezTo>
                    <a:pt x="1082" y="2250"/>
                    <a:pt x="1220" y="2219"/>
                    <a:pt x="1350" y="2158"/>
                  </a:cubicBezTo>
                  <a:cubicBezTo>
                    <a:pt x="1838" y="1972"/>
                    <a:pt x="2327" y="1669"/>
                    <a:pt x="2815" y="1390"/>
                  </a:cubicBezTo>
                  <a:cubicBezTo>
                    <a:pt x="3095" y="1181"/>
                    <a:pt x="3188" y="808"/>
                    <a:pt x="3095" y="506"/>
                  </a:cubicBezTo>
                  <a:cubicBezTo>
                    <a:pt x="3013" y="262"/>
                    <a:pt x="2701" y="0"/>
                    <a:pt x="237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1" name="Google Shape;2181;p33"/>
            <p:cNvSpPr/>
            <p:nvPr/>
          </p:nvSpPr>
          <p:spPr>
            <a:xfrm>
              <a:off x="4113825" y="4232175"/>
              <a:ext cx="122400" cy="80075"/>
            </a:xfrm>
            <a:custGeom>
              <a:avLst/>
              <a:gdLst/>
              <a:ahLst/>
              <a:cxnLst/>
              <a:rect l="l" t="t" r="r" b="b"/>
              <a:pathLst>
                <a:path w="4896" h="3203" extrusionOk="0">
                  <a:moveTo>
                    <a:pt x="4030" y="1"/>
                  </a:moveTo>
                  <a:cubicBezTo>
                    <a:pt x="3999" y="1"/>
                    <a:pt x="3967" y="3"/>
                    <a:pt x="3934" y="9"/>
                  </a:cubicBezTo>
                  <a:cubicBezTo>
                    <a:pt x="2678" y="9"/>
                    <a:pt x="1817" y="893"/>
                    <a:pt x="840" y="1567"/>
                  </a:cubicBezTo>
                  <a:cubicBezTo>
                    <a:pt x="0" y="2067"/>
                    <a:pt x="466" y="3202"/>
                    <a:pt x="1292" y="3202"/>
                  </a:cubicBezTo>
                  <a:cubicBezTo>
                    <a:pt x="1428" y="3202"/>
                    <a:pt x="1573" y="3172"/>
                    <a:pt x="1724" y="3103"/>
                  </a:cubicBezTo>
                  <a:cubicBezTo>
                    <a:pt x="2771" y="2521"/>
                    <a:pt x="3934" y="2242"/>
                    <a:pt x="4632" y="1172"/>
                  </a:cubicBezTo>
                  <a:cubicBezTo>
                    <a:pt x="4895" y="711"/>
                    <a:pt x="4558" y="1"/>
                    <a:pt x="403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2" name="Google Shape;2182;p33"/>
            <p:cNvSpPr/>
            <p:nvPr/>
          </p:nvSpPr>
          <p:spPr>
            <a:xfrm>
              <a:off x="4240275" y="4265700"/>
              <a:ext cx="100450" cy="71525"/>
            </a:xfrm>
            <a:custGeom>
              <a:avLst/>
              <a:gdLst/>
              <a:ahLst/>
              <a:cxnLst/>
              <a:rect l="l" t="t" r="r" b="b"/>
              <a:pathLst>
                <a:path w="4018" h="2861" extrusionOk="0">
                  <a:moveTo>
                    <a:pt x="2912" y="0"/>
                  </a:moveTo>
                  <a:cubicBezTo>
                    <a:pt x="2861" y="0"/>
                    <a:pt x="2810" y="5"/>
                    <a:pt x="2761" y="17"/>
                  </a:cubicBezTo>
                  <a:cubicBezTo>
                    <a:pt x="2272" y="226"/>
                    <a:pt x="1900" y="412"/>
                    <a:pt x="1505" y="715"/>
                  </a:cubicBezTo>
                  <a:cubicBezTo>
                    <a:pt x="1109" y="901"/>
                    <a:pt x="830" y="1180"/>
                    <a:pt x="528" y="1483"/>
                  </a:cubicBezTo>
                  <a:cubicBezTo>
                    <a:pt x="1" y="2009"/>
                    <a:pt x="429" y="2861"/>
                    <a:pt x="1102" y="2861"/>
                  </a:cubicBezTo>
                  <a:cubicBezTo>
                    <a:pt x="1172" y="2861"/>
                    <a:pt x="1244" y="2852"/>
                    <a:pt x="1319" y="2832"/>
                  </a:cubicBezTo>
                  <a:cubicBezTo>
                    <a:pt x="2086" y="2646"/>
                    <a:pt x="2761" y="2343"/>
                    <a:pt x="3436" y="1762"/>
                  </a:cubicBezTo>
                  <a:cubicBezTo>
                    <a:pt x="3831" y="1483"/>
                    <a:pt x="4017" y="1087"/>
                    <a:pt x="3831" y="599"/>
                  </a:cubicBezTo>
                  <a:cubicBezTo>
                    <a:pt x="3668" y="273"/>
                    <a:pt x="3273" y="0"/>
                    <a:pt x="291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3" name="Google Shape;2183;p33"/>
            <p:cNvSpPr/>
            <p:nvPr/>
          </p:nvSpPr>
          <p:spPr>
            <a:xfrm>
              <a:off x="4411075" y="4215100"/>
              <a:ext cx="123900" cy="81800"/>
            </a:xfrm>
            <a:custGeom>
              <a:avLst/>
              <a:gdLst/>
              <a:ahLst/>
              <a:cxnLst/>
              <a:rect l="l" t="t" r="r" b="b"/>
              <a:pathLst>
                <a:path w="4956" h="3272" extrusionOk="0">
                  <a:moveTo>
                    <a:pt x="2936" y="0"/>
                  </a:moveTo>
                  <a:cubicBezTo>
                    <a:pt x="2391" y="0"/>
                    <a:pt x="1855" y="173"/>
                    <a:pt x="1350" y="506"/>
                  </a:cubicBezTo>
                  <a:cubicBezTo>
                    <a:pt x="675" y="994"/>
                    <a:pt x="0" y="1855"/>
                    <a:pt x="0" y="2623"/>
                  </a:cubicBezTo>
                  <a:cubicBezTo>
                    <a:pt x="0" y="3004"/>
                    <a:pt x="354" y="3272"/>
                    <a:pt x="698" y="3272"/>
                  </a:cubicBezTo>
                  <a:cubicBezTo>
                    <a:pt x="794" y="3272"/>
                    <a:pt x="890" y="3250"/>
                    <a:pt x="977" y="3204"/>
                  </a:cubicBezTo>
                  <a:cubicBezTo>
                    <a:pt x="1350" y="2925"/>
                    <a:pt x="1745" y="2623"/>
                    <a:pt x="2327" y="2436"/>
                  </a:cubicBezTo>
                  <a:cubicBezTo>
                    <a:pt x="2815" y="2343"/>
                    <a:pt x="3397" y="2250"/>
                    <a:pt x="3885" y="2157"/>
                  </a:cubicBezTo>
                  <a:cubicBezTo>
                    <a:pt x="4653" y="1948"/>
                    <a:pt x="4955" y="692"/>
                    <a:pt x="4164" y="296"/>
                  </a:cubicBezTo>
                  <a:cubicBezTo>
                    <a:pt x="3756" y="97"/>
                    <a:pt x="3343" y="0"/>
                    <a:pt x="293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4" name="Google Shape;2184;p33"/>
            <p:cNvSpPr/>
            <p:nvPr/>
          </p:nvSpPr>
          <p:spPr>
            <a:xfrm>
              <a:off x="4265650" y="4146900"/>
              <a:ext cx="167550" cy="88600"/>
            </a:xfrm>
            <a:custGeom>
              <a:avLst/>
              <a:gdLst/>
              <a:ahLst/>
              <a:cxnLst/>
              <a:rect l="l" t="t" r="r" b="b"/>
              <a:pathLst>
                <a:path w="6702" h="3544" extrusionOk="0">
                  <a:moveTo>
                    <a:pt x="5321" y="1"/>
                  </a:moveTo>
                  <a:cubicBezTo>
                    <a:pt x="5232" y="1"/>
                    <a:pt x="5141" y="9"/>
                    <a:pt x="5050" y="23"/>
                  </a:cubicBezTo>
                  <a:cubicBezTo>
                    <a:pt x="3677" y="233"/>
                    <a:pt x="2514" y="814"/>
                    <a:pt x="1257" y="1279"/>
                  </a:cubicBezTo>
                  <a:cubicBezTo>
                    <a:pt x="0" y="1735"/>
                    <a:pt x="339" y="3543"/>
                    <a:pt x="1633" y="3543"/>
                  </a:cubicBezTo>
                  <a:cubicBezTo>
                    <a:pt x="1727" y="3543"/>
                    <a:pt x="1827" y="3533"/>
                    <a:pt x="1932" y="3513"/>
                  </a:cubicBezTo>
                  <a:cubicBezTo>
                    <a:pt x="3305" y="3234"/>
                    <a:pt x="4654" y="2931"/>
                    <a:pt x="6003" y="2350"/>
                  </a:cubicBezTo>
                  <a:cubicBezTo>
                    <a:pt x="6585" y="2070"/>
                    <a:pt x="6701" y="1279"/>
                    <a:pt x="6492" y="814"/>
                  </a:cubicBezTo>
                  <a:cubicBezTo>
                    <a:pt x="6256" y="225"/>
                    <a:pt x="5806" y="1"/>
                    <a:pt x="53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5" name="Google Shape;2185;p33"/>
            <p:cNvSpPr/>
            <p:nvPr/>
          </p:nvSpPr>
          <p:spPr>
            <a:xfrm>
              <a:off x="4264225" y="4040200"/>
              <a:ext cx="142200" cy="63775"/>
            </a:xfrm>
            <a:custGeom>
              <a:avLst/>
              <a:gdLst/>
              <a:ahLst/>
              <a:cxnLst/>
              <a:rect l="l" t="t" r="r" b="b"/>
              <a:pathLst>
                <a:path w="5688" h="2551" extrusionOk="0">
                  <a:moveTo>
                    <a:pt x="4304" y="1"/>
                  </a:moveTo>
                  <a:cubicBezTo>
                    <a:pt x="4219" y="1"/>
                    <a:pt x="4130" y="11"/>
                    <a:pt x="4036" y="34"/>
                  </a:cubicBezTo>
                  <a:cubicBezTo>
                    <a:pt x="2966" y="220"/>
                    <a:pt x="1989" y="522"/>
                    <a:pt x="1035" y="895"/>
                  </a:cubicBezTo>
                  <a:cubicBezTo>
                    <a:pt x="1" y="1277"/>
                    <a:pt x="423" y="2551"/>
                    <a:pt x="1419" y="2551"/>
                  </a:cubicBezTo>
                  <a:cubicBezTo>
                    <a:pt x="1454" y="2551"/>
                    <a:pt x="1488" y="2549"/>
                    <a:pt x="1524" y="2546"/>
                  </a:cubicBezTo>
                  <a:cubicBezTo>
                    <a:pt x="2478" y="2360"/>
                    <a:pt x="3548" y="2267"/>
                    <a:pt x="4525" y="1965"/>
                  </a:cubicBezTo>
                  <a:cubicBezTo>
                    <a:pt x="5687" y="1620"/>
                    <a:pt x="5356" y="1"/>
                    <a:pt x="43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6" name="Google Shape;2186;p33"/>
            <p:cNvSpPr/>
            <p:nvPr/>
          </p:nvSpPr>
          <p:spPr>
            <a:xfrm>
              <a:off x="4540400" y="4262875"/>
              <a:ext cx="125425" cy="56875"/>
            </a:xfrm>
            <a:custGeom>
              <a:avLst/>
              <a:gdLst/>
              <a:ahLst/>
              <a:cxnLst/>
              <a:rect l="l" t="t" r="r" b="b"/>
              <a:pathLst>
                <a:path w="5017" h="2275" extrusionOk="0">
                  <a:moveTo>
                    <a:pt x="3788" y="1"/>
                  </a:moveTo>
                  <a:cubicBezTo>
                    <a:pt x="2825" y="1"/>
                    <a:pt x="1772" y="470"/>
                    <a:pt x="946" y="712"/>
                  </a:cubicBezTo>
                  <a:cubicBezTo>
                    <a:pt x="1" y="1004"/>
                    <a:pt x="339" y="2275"/>
                    <a:pt x="1225" y="2275"/>
                  </a:cubicBezTo>
                  <a:cubicBezTo>
                    <a:pt x="1255" y="2275"/>
                    <a:pt x="1286" y="2273"/>
                    <a:pt x="1318" y="2270"/>
                  </a:cubicBezTo>
                  <a:cubicBezTo>
                    <a:pt x="2388" y="1991"/>
                    <a:pt x="3737" y="1991"/>
                    <a:pt x="4621" y="1200"/>
                  </a:cubicBezTo>
                  <a:cubicBezTo>
                    <a:pt x="5017" y="921"/>
                    <a:pt x="4714" y="130"/>
                    <a:pt x="4226" y="37"/>
                  </a:cubicBezTo>
                  <a:cubicBezTo>
                    <a:pt x="4083" y="12"/>
                    <a:pt x="3936" y="1"/>
                    <a:pt x="37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7" name="Google Shape;2187;p33"/>
            <p:cNvSpPr/>
            <p:nvPr/>
          </p:nvSpPr>
          <p:spPr>
            <a:xfrm>
              <a:off x="4529725" y="4165475"/>
              <a:ext cx="128550" cy="52400"/>
            </a:xfrm>
            <a:custGeom>
              <a:avLst/>
              <a:gdLst/>
              <a:ahLst/>
              <a:cxnLst/>
              <a:rect l="l" t="t" r="r" b="b"/>
              <a:pathLst>
                <a:path w="5142" h="2096" extrusionOk="0">
                  <a:moveTo>
                    <a:pt x="3498" y="0"/>
                  </a:moveTo>
                  <a:cubicBezTo>
                    <a:pt x="2599" y="0"/>
                    <a:pt x="1768" y="209"/>
                    <a:pt x="884" y="350"/>
                  </a:cubicBezTo>
                  <a:cubicBezTo>
                    <a:pt x="0" y="536"/>
                    <a:pt x="209" y="2095"/>
                    <a:pt x="1163" y="2095"/>
                  </a:cubicBezTo>
                  <a:cubicBezTo>
                    <a:pt x="2326" y="2002"/>
                    <a:pt x="3397" y="2002"/>
                    <a:pt x="4560" y="1514"/>
                  </a:cubicBezTo>
                  <a:cubicBezTo>
                    <a:pt x="5141" y="1234"/>
                    <a:pt x="4955" y="164"/>
                    <a:pt x="4374" y="71"/>
                  </a:cubicBezTo>
                  <a:cubicBezTo>
                    <a:pt x="4072" y="21"/>
                    <a:pt x="3782" y="0"/>
                    <a:pt x="349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8" name="Google Shape;2188;p33"/>
            <p:cNvSpPr/>
            <p:nvPr/>
          </p:nvSpPr>
          <p:spPr>
            <a:xfrm>
              <a:off x="4502250" y="4064000"/>
              <a:ext cx="105425" cy="54925"/>
            </a:xfrm>
            <a:custGeom>
              <a:avLst/>
              <a:gdLst/>
              <a:ahLst/>
              <a:cxnLst/>
              <a:rect l="l" t="t" r="r" b="b"/>
              <a:pathLst>
                <a:path w="4217" h="2197" extrusionOk="0">
                  <a:moveTo>
                    <a:pt x="3071" y="0"/>
                  </a:moveTo>
                  <a:cubicBezTo>
                    <a:pt x="2312" y="0"/>
                    <a:pt x="1605" y="300"/>
                    <a:pt x="913" y="524"/>
                  </a:cubicBezTo>
                  <a:cubicBezTo>
                    <a:pt x="0" y="894"/>
                    <a:pt x="285" y="2196"/>
                    <a:pt x="1198" y="2196"/>
                  </a:cubicBezTo>
                  <a:cubicBezTo>
                    <a:pt x="1263" y="2196"/>
                    <a:pt x="1331" y="2190"/>
                    <a:pt x="1401" y="2176"/>
                  </a:cubicBezTo>
                  <a:cubicBezTo>
                    <a:pt x="2262" y="1990"/>
                    <a:pt x="3239" y="1804"/>
                    <a:pt x="3914" y="1106"/>
                  </a:cubicBezTo>
                  <a:cubicBezTo>
                    <a:pt x="4216" y="827"/>
                    <a:pt x="4100" y="152"/>
                    <a:pt x="3635" y="59"/>
                  </a:cubicBezTo>
                  <a:cubicBezTo>
                    <a:pt x="3443" y="18"/>
                    <a:pt x="3255" y="0"/>
                    <a:pt x="307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9" name="Google Shape;2189;p33"/>
            <p:cNvSpPr/>
            <p:nvPr/>
          </p:nvSpPr>
          <p:spPr>
            <a:xfrm>
              <a:off x="4721050" y="4273550"/>
              <a:ext cx="118650" cy="58300"/>
            </a:xfrm>
            <a:custGeom>
              <a:avLst/>
              <a:gdLst/>
              <a:ahLst/>
              <a:cxnLst/>
              <a:rect l="l" t="t" r="r" b="b"/>
              <a:pathLst>
                <a:path w="4746" h="2332" extrusionOk="0">
                  <a:moveTo>
                    <a:pt x="3696" y="1"/>
                  </a:moveTo>
                  <a:cubicBezTo>
                    <a:pt x="3667" y="1"/>
                    <a:pt x="3637" y="2"/>
                    <a:pt x="3607" y="5"/>
                  </a:cubicBezTo>
                  <a:cubicBezTo>
                    <a:pt x="2537" y="5"/>
                    <a:pt x="1560" y="494"/>
                    <a:pt x="582" y="866"/>
                  </a:cubicBezTo>
                  <a:cubicBezTo>
                    <a:pt x="1" y="1262"/>
                    <a:pt x="303" y="2332"/>
                    <a:pt x="978" y="2332"/>
                  </a:cubicBezTo>
                  <a:cubicBezTo>
                    <a:pt x="2048" y="2239"/>
                    <a:pt x="3118" y="2029"/>
                    <a:pt x="4072" y="1564"/>
                  </a:cubicBezTo>
                  <a:cubicBezTo>
                    <a:pt x="4745" y="1183"/>
                    <a:pt x="4488" y="1"/>
                    <a:pt x="369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0" name="Google Shape;2190;p33"/>
            <p:cNvSpPr/>
            <p:nvPr/>
          </p:nvSpPr>
          <p:spPr>
            <a:xfrm>
              <a:off x="4701875" y="4137725"/>
              <a:ext cx="97150" cy="58875"/>
            </a:xfrm>
            <a:custGeom>
              <a:avLst/>
              <a:gdLst/>
              <a:ahLst/>
              <a:cxnLst/>
              <a:rect l="l" t="t" r="r" b="b"/>
              <a:pathLst>
                <a:path w="3886" h="2355" extrusionOk="0">
                  <a:moveTo>
                    <a:pt x="3055" y="1"/>
                  </a:moveTo>
                  <a:cubicBezTo>
                    <a:pt x="3007" y="1"/>
                    <a:pt x="2958" y="6"/>
                    <a:pt x="2908" y="18"/>
                  </a:cubicBezTo>
                  <a:cubicBezTo>
                    <a:pt x="2140" y="111"/>
                    <a:pt x="1466" y="204"/>
                    <a:pt x="768" y="390"/>
                  </a:cubicBezTo>
                  <a:cubicBezTo>
                    <a:pt x="303" y="483"/>
                    <a:pt x="0" y="972"/>
                    <a:pt x="0" y="1460"/>
                  </a:cubicBezTo>
                  <a:cubicBezTo>
                    <a:pt x="86" y="1827"/>
                    <a:pt x="433" y="2354"/>
                    <a:pt x="873" y="2354"/>
                  </a:cubicBezTo>
                  <a:cubicBezTo>
                    <a:pt x="907" y="2354"/>
                    <a:pt x="942" y="2351"/>
                    <a:pt x="977" y="2344"/>
                  </a:cubicBezTo>
                  <a:cubicBezTo>
                    <a:pt x="1349" y="2228"/>
                    <a:pt x="1745" y="2228"/>
                    <a:pt x="2140" y="2135"/>
                  </a:cubicBezTo>
                  <a:cubicBezTo>
                    <a:pt x="2513" y="2135"/>
                    <a:pt x="2815" y="1949"/>
                    <a:pt x="3094" y="1856"/>
                  </a:cubicBezTo>
                  <a:cubicBezTo>
                    <a:pt x="3583" y="1763"/>
                    <a:pt x="3885" y="1274"/>
                    <a:pt x="3885" y="786"/>
                  </a:cubicBezTo>
                  <a:cubicBezTo>
                    <a:pt x="3802" y="431"/>
                    <a:pt x="3474" y="1"/>
                    <a:pt x="305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1" name="Google Shape;2191;p33"/>
            <p:cNvSpPr/>
            <p:nvPr/>
          </p:nvSpPr>
          <p:spPr>
            <a:xfrm>
              <a:off x="3260100" y="4818400"/>
              <a:ext cx="59450" cy="107575"/>
            </a:xfrm>
            <a:custGeom>
              <a:avLst/>
              <a:gdLst/>
              <a:ahLst/>
              <a:cxnLst/>
              <a:rect l="l" t="t" r="r" b="b"/>
              <a:pathLst>
                <a:path w="2378" h="4303" extrusionOk="0">
                  <a:moveTo>
                    <a:pt x="1319" y="1"/>
                  </a:moveTo>
                  <a:cubicBezTo>
                    <a:pt x="894" y="1"/>
                    <a:pt x="479" y="228"/>
                    <a:pt x="396" y="708"/>
                  </a:cubicBezTo>
                  <a:cubicBezTo>
                    <a:pt x="186" y="1661"/>
                    <a:pt x="0" y="2825"/>
                    <a:pt x="186" y="3802"/>
                  </a:cubicBezTo>
                  <a:cubicBezTo>
                    <a:pt x="304" y="4130"/>
                    <a:pt x="630" y="4303"/>
                    <a:pt x="946" y="4303"/>
                  </a:cubicBezTo>
                  <a:cubicBezTo>
                    <a:pt x="1190" y="4303"/>
                    <a:pt x="1427" y="4200"/>
                    <a:pt x="1559" y="3988"/>
                  </a:cubicBezTo>
                  <a:cubicBezTo>
                    <a:pt x="2024" y="3034"/>
                    <a:pt x="2233" y="1964"/>
                    <a:pt x="2326" y="987"/>
                  </a:cubicBezTo>
                  <a:cubicBezTo>
                    <a:pt x="2378" y="345"/>
                    <a:pt x="1841" y="1"/>
                    <a:pt x="13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2" name="Google Shape;2192;p33"/>
            <p:cNvSpPr/>
            <p:nvPr/>
          </p:nvSpPr>
          <p:spPr>
            <a:xfrm>
              <a:off x="3335875" y="4631900"/>
              <a:ext cx="79975" cy="109300"/>
            </a:xfrm>
            <a:custGeom>
              <a:avLst/>
              <a:gdLst/>
              <a:ahLst/>
              <a:cxnLst/>
              <a:rect l="l" t="t" r="r" b="b"/>
              <a:pathLst>
                <a:path w="3199" h="4372" extrusionOk="0">
                  <a:moveTo>
                    <a:pt x="2471" y="0"/>
                  </a:moveTo>
                  <a:cubicBezTo>
                    <a:pt x="2261" y="0"/>
                    <a:pt x="2043" y="95"/>
                    <a:pt x="1901" y="304"/>
                  </a:cubicBezTo>
                  <a:cubicBezTo>
                    <a:pt x="1226" y="1188"/>
                    <a:pt x="738" y="2142"/>
                    <a:pt x="272" y="3212"/>
                  </a:cubicBezTo>
                  <a:cubicBezTo>
                    <a:pt x="1" y="3820"/>
                    <a:pt x="552" y="4372"/>
                    <a:pt x="1052" y="4372"/>
                  </a:cubicBezTo>
                  <a:cubicBezTo>
                    <a:pt x="1281" y="4372"/>
                    <a:pt x="1498" y="4257"/>
                    <a:pt x="1622" y="3980"/>
                  </a:cubicBezTo>
                  <a:cubicBezTo>
                    <a:pt x="2203" y="2933"/>
                    <a:pt x="2785" y="1863"/>
                    <a:pt x="3064" y="793"/>
                  </a:cubicBezTo>
                  <a:cubicBezTo>
                    <a:pt x="3198" y="301"/>
                    <a:pt x="2846" y="0"/>
                    <a:pt x="247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3" name="Google Shape;2193;p33"/>
            <p:cNvSpPr/>
            <p:nvPr/>
          </p:nvSpPr>
          <p:spPr>
            <a:xfrm>
              <a:off x="3420025" y="4806200"/>
              <a:ext cx="50625" cy="64225"/>
            </a:xfrm>
            <a:custGeom>
              <a:avLst/>
              <a:gdLst/>
              <a:ahLst/>
              <a:cxnLst/>
              <a:rect l="l" t="t" r="r" b="b"/>
              <a:pathLst>
                <a:path w="2025" h="2569" extrusionOk="0">
                  <a:moveTo>
                    <a:pt x="1241" y="0"/>
                  </a:moveTo>
                  <a:cubicBezTo>
                    <a:pt x="961" y="0"/>
                    <a:pt x="733" y="195"/>
                    <a:pt x="582" y="498"/>
                  </a:cubicBezTo>
                  <a:cubicBezTo>
                    <a:pt x="489" y="893"/>
                    <a:pt x="280" y="1289"/>
                    <a:pt x="187" y="1661"/>
                  </a:cubicBezTo>
                  <a:cubicBezTo>
                    <a:pt x="1" y="1963"/>
                    <a:pt x="280" y="2452"/>
                    <a:pt x="675" y="2545"/>
                  </a:cubicBezTo>
                  <a:cubicBezTo>
                    <a:pt x="743" y="2561"/>
                    <a:pt x="809" y="2568"/>
                    <a:pt x="875" y="2568"/>
                  </a:cubicBezTo>
                  <a:cubicBezTo>
                    <a:pt x="1193" y="2568"/>
                    <a:pt x="1479" y="2384"/>
                    <a:pt x="1652" y="2056"/>
                  </a:cubicBezTo>
                  <a:cubicBezTo>
                    <a:pt x="1745" y="1661"/>
                    <a:pt x="1838" y="1289"/>
                    <a:pt x="1931" y="893"/>
                  </a:cubicBezTo>
                  <a:cubicBezTo>
                    <a:pt x="2025" y="498"/>
                    <a:pt x="1838" y="125"/>
                    <a:pt x="1443" y="32"/>
                  </a:cubicBezTo>
                  <a:cubicBezTo>
                    <a:pt x="1373" y="11"/>
                    <a:pt x="1306" y="0"/>
                    <a:pt x="124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4" name="Google Shape;2194;p33"/>
            <p:cNvSpPr/>
            <p:nvPr/>
          </p:nvSpPr>
          <p:spPr>
            <a:xfrm>
              <a:off x="3465975" y="4547825"/>
              <a:ext cx="68550" cy="113925"/>
            </a:xfrm>
            <a:custGeom>
              <a:avLst/>
              <a:gdLst/>
              <a:ahLst/>
              <a:cxnLst/>
              <a:rect l="l" t="t" r="r" b="b"/>
              <a:pathLst>
                <a:path w="2742" h="4557" extrusionOk="0">
                  <a:moveTo>
                    <a:pt x="1626" y="1"/>
                  </a:moveTo>
                  <a:cubicBezTo>
                    <a:pt x="1251" y="1"/>
                    <a:pt x="870" y="202"/>
                    <a:pt x="675" y="666"/>
                  </a:cubicBezTo>
                  <a:cubicBezTo>
                    <a:pt x="303" y="1736"/>
                    <a:pt x="0" y="2900"/>
                    <a:pt x="303" y="4063"/>
                  </a:cubicBezTo>
                  <a:cubicBezTo>
                    <a:pt x="361" y="4369"/>
                    <a:pt x="648" y="4556"/>
                    <a:pt x="922" y="4556"/>
                  </a:cubicBezTo>
                  <a:cubicBezTo>
                    <a:pt x="1086" y="4556"/>
                    <a:pt x="1245" y="4490"/>
                    <a:pt x="1350" y="4342"/>
                  </a:cubicBezTo>
                  <a:cubicBezTo>
                    <a:pt x="2141" y="3481"/>
                    <a:pt x="2420" y="2318"/>
                    <a:pt x="2629" y="1155"/>
                  </a:cubicBezTo>
                  <a:cubicBezTo>
                    <a:pt x="2741" y="456"/>
                    <a:pt x="2190" y="1"/>
                    <a:pt x="16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5" name="Google Shape;2195;p33"/>
            <p:cNvSpPr/>
            <p:nvPr/>
          </p:nvSpPr>
          <p:spPr>
            <a:xfrm>
              <a:off x="3411575" y="4411050"/>
              <a:ext cx="116825" cy="99675"/>
            </a:xfrm>
            <a:custGeom>
              <a:avLst/>
              <a:gdLst/>
              <a:ahLst/>
              <a:cxnLst/>
              <a:rect l="l" t="t" r="r" b="b"/>
              <a:pathLst>
                <a:path w="4673" h="3987" extrusionOk="0">
                  <a:moveTo>
                    <a:pt x="3132" y="0"/>
                  </a:moveTo>
                  <a:cubicBezTo>
                    <a:pt x="2878" y="0"/>
                    <a:pt x="2610" y="96"/>
                    <a:pt x="2363" y="321"/>
                  </a:cubicBezTo>
                  <a:cubicBezTo>
                    <a:pt x="1502" y="1089"/>
                    <a:pt x="734" y="1973"/>
                    <a:pt x="246" y="3043"/>
                  </a:cubicBezTo>
                  <a:cubicBezTo>
                    <a:pt x="0" y="3515"/>
                    <a:pt x="337" y="3987"/>
                    <a:pt x="832" y="3987"/>
                  </a:cubicBezTo>
                  <a:cubicBezTo>
                    <a:pt x="948" y="3987"/>
                    <a:pt x="1072" y="3961"/>
                    <a:pt x="1199" y="3904"/>
                  </a:cubicBezTo>
                  <a:cubicBezTo>
                    <a:pt x="2269" y="3509"/>
                    <a:pt x="3154" y="2741"/>
                    <a:pt x="3921" y="1880"/>
                  </a:cubicBezTo>
                  <a:cubicBezTo>
                    <a:pt x="4673" y="1057"/>
                    <a:pt x="3979" y="0"/>
                    <a:pt x="31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6" name="Google Shape;2196;p33"/>
            <p:cNvSpPr/>
            <p:nvPr/>
          </p:nvSpPr>
          <p:spPr>
            <a:xfrm>
              <a:off x="3563100" y="4402650"/>
              <a:ext cx="62825" cy="67300"/>
            </a:xfrm>
            <a:custGeom>
              <a:avLst/>
              <a:gdLst/>
              <a:ahLst/>
              <a:cxnLst/>
              <a:rect l="l" t="t" r="r" b="b"/>
              <a:pathLst>
                <a:path w="2513" h="2692" extrusionOk="0">
                  <a:moveTo>
                    <a:pt x="1694" y="1"/>
                  </a:moveTo>
                  <a:cubicBezTo>
                    <a:pt x="1401" y="1"/>
                    <a:pt x="1105" y="154"/>
                    <a:pt x="954" y="355"/>
                  </a:cubicBezTo>
                  <a:cubicBezTo>
                    <a:pt x="675" y="750"/>
                    <a:pt x="489" y="1146"/>
                    <a:pt x="187" y="1518"/>
                  </a:cubicBezTo>
                  <a:cubicBezTo>
                    <a:pt x="0" y="1821"/>
                    <a:pt x="94" y="2402"/>
                    <a:pt x="489" y="2588"/>
                  </a:cubicBezTo>
                  <a:cubicBezTo>
                    <a:pt x="613" y="2658"/>
                    <a:pt x="740" y="2692"/>
                    <a:pt x="864" y="2692"/>
                  </a:cubicBezTo>
                  <a:cubicBezTo>
                    <a:pt x="1112" y="2692"/>
                    <a:pt x="1350" y="2557"/>
                    <a:pt x="1536" y="2309"/>
                  </a:cubicBezTo>
                  <a:cubicBezTo>
                    <a:pt x="1745" y="1914"/>
                    <a:pt x="2024" y="1518"/>
                    <a:pt x="2327" y="1146"/>
                  </a:cubicBezTo>
                  <a:cubicBezTo>
                    <a:pt x="2513" y="843"/>
                    <a:pt x="2327" y="262"/>
                    <a:pt x="2024" y="76"/>
                  </a:cubicBezTo>
                  <a:cubicBezTo>
                    <a:pt x="1921" y="24"/>
                    <a:pt x="1808" y="1"/>
                    <a:pt x="169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7" name="Google Shape;2197;p33"/>
            <p:cNvSpPr/>
            <p:nvPr/>
          </p:nvSpPr>
          <p:spPr>
            <a:xfrm>
              <a:off x="3575100" y="4226675"/>
              <a:ext cx="139275" cy="102625"/>
            </a:xfrm>
            <a:custGeom>
              <a:avLst/>
              <a:gdLst/>
              <a:ahLst/>
              <a:cxnLst/>
              <a:rect l="l" t="t" r="r" b="b"/>
              <a:pathLst>
                <a:path w="5571" h="4105" extrusionOk="0">
                  <a:moveTo>
                    <a:pt x="4098" y="1"/>
                  </a:moveTo>
                  <a:cubicBezTo>
                    <a:pt x="3935" y="1"/>
                    <a:pt x="3764" y="42"/>
                    <a:pt x="3592" y="136"/>
                  </a:cubicBezTo>
                  <a:cubicBezTo>
                    <a:pt x="2428" y="903"/>
                    <a:pt x="1544" y="1787"/>
                    <a:pt x="591" y="2741"/>
                  </a:cubicBezTo>
                  <a:cubicBezTo>
                    <a:pt x="1" y="3331"/>
                    <a:pt x="541" y="4104"/>
                    <a:pt x="1186" y="4104"/>
                  </a:cubicBezTo>
                  <a:cubicBezTo>
                    <a:pt x="1304" y="4104"/>
                    <a:pt x="1426" y="4078"/>
                    <a:pt x="1544" y="4021"/>
                  </a:cubicBezTo>
                  <a:cubicBezTo>
                    <a:pt x="2708" y="3323"/>
                    <a:pt x="3871" y="2741"/>
                    <a:pt x="4848" y="1787"/>
                  </a:cubicBezTo>
                  <a:cubicBezTo>
                    <a:pt x="5570" y="1124"/>
                    <a:pt x="4949" y="1"/>
                    <a:pt x="40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98" name="Google Shape;2198;p33"/>
          <p:cNvGrpSpPr/>
          <p:nvPr/>
        </p:nvGrpSpPr>
        <p:grpSpPr>
          <a:xfrm>
            <a:off x="593236" y="317256"/>
            <a:ext cx="415164" cy="629250"/>
            <a:chOff x="2525525" y="689125"/>
            <a:chExt cx="298400" cy="452275"/>
          </a:xfrm>
        </p:grpSpPr>
        <p:sp>
          <p:nvSpPr>
            <p:cNvPr id="2199" name="Google Shape;2199;p33"/>
            <p:cNvSpPr/>
            <p:nvPr/>
          </p:nvSpPr>
          <p:spPr>
            <a:xfrm>
              <a:off x="2525525" y="689125"/>
              <a:ext cx="269300" cy="187475"/>
            </a:xfrm>
            <a:custGeom>
              <a:avLst/>
              <a:gdLst/>
              <a:ahLst/>
              <a:cxnLst/>
              <a:rect l="l" t="t" r="r" b="b"/>
              <a:pathLst>
                <a:path w="10772" h="7499" extrusionOk="0">
                  <a:moveTo>
                    <a:pt x="4571" y="0"/>
                  </a:moveTo>
                  <a:cubicBezTo>
                    <a:pt x="3917" y="0"/>
                    <a:pt x="3244" y="296"/>
                    <a:pt x="2816" y="798"/>
                  </a:cubicBezTo>
                  <a:cubicBezTo>
                    <a:pt x="2234" y="1566"/>
                    <a:pt x="2141" y="2729"/>
                    <a:pt x="2327" y="3706"/>
                  </a:cubicBezTo>
                  <a:cubicBezTo>
                    <a:pt x="2443" y="3986"/>
                    <a:pt x="2537" y="4288"/>
                    <a:pt x="2723" y="4660"/>
                  </a:cubicBezTo>
                  <a:cubicBezTo>
                    <a:pt x="2537" y="4567"/>
                    <a:pt x="2327" y="4474"/>
                    <a:pt x="2141" y="4381"/>
                  </a:cubicBezTo>
                  <a:cubicBezTo>
                    <a:pt x="1921" y="4297"/>
                    <a:pt x="1702" y="4251"/>
                    <a:pt x="1493" y="4251"/>
                  </a:cubicBezTo>
                  <a:cubicBezTo>
                    <a:pt x="1237" y="4251"/>
                    <a:pt x="997" y="4320"/>
                    <a:pt x="792" y="4474"/>
                  </a:cubicBezTo>
                  <a:cubicBezTo>
                    <a:pt x="117" y="4870"/>
                    <a:pt x="1" y="5823"/>
                    <a:pt x="396" y="6405"/>
                  </a:cubicBezTo>
                  <a:cubicBezTo>
                    <a:pt x="792" y="7103"/>
                    <a:pt x="1559" y="7382"/>
                    <a:pt x="2234" y="7475"/>
                  </a:cubicBezTo>
                  <a:cubicBezTo>
                    <a:pt x="2365" y="7491"/>
                    <a:pt x="2503" y="7498"/>
                    <a:pt x="2645" y="7498"/>
                  </a:cubicBezTo>
                  <a:cubicBezTo>
                    <a:pt x="3359" y="7498"/>
                    <a:pt x="4168" y="7301"/>
                    <a:pt x="4654" y="6894"/>
                  </a:cubicBezTo>
                  <a:cubicBezTo>
                    <a:pt x="4863" y="6894"/>
                    <a:pt x="4956" y="6987"/>
                    <a:pt x="5142" y="6987"/>
                  </a:cubicBezTo>
                  <a:cubicBezTo>
                    <a:pt x="5142" y="6894"/>
                    <a:pt x="5142" y="6800"/>
                    <a:pt x="5235" y="6707"/>
                  </a:cubicBezTo>
                  <a:cubicBezTo>
                    <a:pt x="6026" y="6614"/>
                    <a:pt x="6887" y="6405"/>
                    <a:pt x="7678" y="6312"/>
                  </a:cubicBezTo>
                  <a:cubicBezTo>
                    <a:pt x="8259" y="6219"/>
                    <a:pt x="8841" y="6126"/>
                    <a:pt x="9423" y="5823"/>
                  </a:cubicBezTo>
                  <a:cubicBezTo>
                    <a:pt x="10004" y="5544"/>
                    <a:pt x="10470" y="5056"/>
                    <a:pt x="10586" y="4474"/>
                  </a:cubicBezTo>
                  <a:cubicBezTo>
                    <a:pt x="10772" y="3497"/>
                    <a:pt x="10004" y="2543"/>
                    <a:pt x="9120" y="2334"/>
                  </a:cubicBezTo>
                  <a:cubicBezTo>
                    <a:pt x="8954" y="2302"/>
                    <a:pt x="8789" y="2287"/>
                    <a:pt x="8625" y="2287"/>
                  </a:cubicBezTo>
                  <a:cubicBezTo>
                    <a:pt x="7824" y="2287"/>
                    <a:pt x="7055" y="2642"/>
                    <a:pt x="6398" y="3125"/>
                  </a:cubicBezTo>
                  <a:cubicBezTo>
                    <a:pt x="6305" y="3218"/>
                    <a:pt x="6305" y="3218"/>
                    <a:pt x="6212" y="3311"/>
                  </a:cubicBezTo>
                  <a:cubicBezTo>
                    <a:pt x="6305" y="2915"/>
                    <a:pt x="6398" y="2450"/>
                    <a:pt x="6398" y="2055"/>
                  </a:cubicBezTo>
                  <a:cubicBezTo>
                    <a:pt x="6398" y="1380"/>
                    <a:pt x="6119" y="705"/>
                    <a:pt x="5631" y="310"/>
                  </a:cubicBezTo>
                  <a:cubicBezTo>
                    <a:pt x="5317" y="98"/>
                    <a:pt x="4947" y="0"/>
                    <a:pt x="457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0" name="Google Shape;2200;p33"/>
            <p:cNvSpPr/>
            <p:nvPr/>
          </p:nvSpPr>
          <p:spPr>
            <a:xfrm>
              <a:off x="2542975" y="832625"/>
              <a:ext cx="280950" cy="308775"/>
            </a:xfrm>
            <a:custGeom>
              <a:avLst/>
              <a:gdLst/>
              <a:ahLst/>
              <a:cxnLst/>
              <a:rect l="l" t="t" r="r" b="b"/>
              <a:pathLst>
                <a:path w="11238" h="12351" extrusionOk="0">
                  <a:moveTo>
                    <a:pt x="7904" y="0"/>
                  </a:moveTo>
                  <a:cubicBezTo>
                    <a:pt x="6382" y="0"/>
                    <a:pt x="4677" y="365"/>
                    <a:pt x="3862" y="572"/>
                  </a:cubicBezTo>
                  <a:cubicBezTo>
                    <a:pt x="2420" y="967"/>
                    <a:pt x="955" y="2038"/>
                    <a:pt x="466" y="3480"/>
                  </a:cubicBezTo>
                  <a:cubicBezTo>
                    <a:pt x="1" y="4852"/>
                    <a:pt x="373" y="6388"/>
                    <a:pt x="1257" y="7551"/>
                  </a:cubicBezTo>
                  <a:cubicBezTo>
                    <a:pt x="2025" y="8807"/>
                    <a:pt x="3188" y="9691"/>
                    <a:pt x="4258" y="10668"/>
                  </a:cubicBezTo>
                  <a:cubicBezTo>
                    <a:pt x="5026" y="11250"/>
                    <a:pt x="5817" y="11832"/>
                    <a:pt x="6677" y="12111"/>
                  </a:cubicBezTo>
                  <a:cubicBezTo>
                    <a:pt x="7035" y="12271"/>
                    <a:pt x="7420" y="12351"/>
                    <a:pt x="7803" y="12351"/>
                  </a:cubicBezTo>
                  <a:cubicBezTo>
                    <a:pt x="8367" y="12351"/>
                    <a:pt x="8928" y="12178"/>
                    <a:pt x="9399" y="11832"/>
                  </a:cubicBezTo>
                  <a:cubicBezTo>
                    <a:pt x="10167" y="11250"/>
                    <a:pt x="10353" y="10180"/>
                    <a:pt x="10562" y="9203"/>
                  </a:cubicBezTo>
                  <a:cubicBezTo>
                    <a:pt x="10842" y="7458"/>
                    <a:pt x="11051" y="5713"/>
                    <a:pt x="11144" y="3968"/>
                  </a:cubicBezTo>
                  <a:cubicBezTo>
                    <a:pt x="11237" y="2898"/>
                    <a:pt x="11237" y="1828"/>
                    <a:pt x="10656" y="967"/>
                  </a:cubicBezTo>
                  <a:cubicBezTo>
                    <a:pt x="10221" y="234"/>
                    <a:pt x="9121" y="0"/>
                    <a:pt x="790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1" name="Google Shape;2201;p33"/>
            <p:cNvSpPr/>
            <p:nvPr/>
          </p:nvSpPr>
          <p:spPr>
            <a:xfrm>
              <a:off x="2572050" y="929775"/>
              <a:ext cx="32450" cy="39625"/>
            </a:xfrm>
            <a:custGeom>
              <a:avLst/>
              <a:gdLst/>
              <a:ahLst/>
              <a:cxnLst/>
              <a:rect l="l" t="t" r="r" b="b"/>
              <a:pathLst>
                <a:path w="1298" h="1585" extrusionOk="0">
                  <a:moveTo>
                    <a:pt x="398" y="1"/>
                  </a:moveTo>
                  <a:cubicBezTo>
                    <a:pt x="261" y="1"/>
                    <a:pt x="131" y="82"/>
                    <a:pt x="94" y="269"/>
                  </a:cubicBezTo>
                  <a:cubicBezTo>
                    <a:pt x="1" y="757"/>
                    <a:pt x="187" y="1246"/>
                    <a:pt x="582" y="1548"/>
                  </a:cubicBezTo>
                  <a:cubicBezTo>
                    <a:pt x="632" y="1573"/>
                    <a:pt x="682" y="1584"/>
                    <a:pt x="731" y="1584"/>
                  </a:cubicBezTo>
                  <a:cubicBezTo>
                    <a:pt x="1046" y="1584"/>
                    <a:pt x="1297" y="1112"/>
                    <a:pt x="955" y="850"/>
                  </a:cubicBezTo>
                  <a:cubicBezTo>
                    <a:pt x="862" y="850"/>
                    <a:pt x="862" y="757"/>
                    <a:pt x="769" y="757"/>
                  </a:cubicBezTo>
                  <a:lnTo>
                    <a:pt x="769" y="571"/>
                  </a:lnTo>
                  <a:lnTo>
                    <a:pt x="769" y="478"/>
                  </a:lnTo>
                  <a:cubicBezTo>
                    <a:pt x="824" y="185"/>
                    <a:pt x="604" y="1"/>
                    <a:pt x="398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2" name="Google Shape;2202;p33"/>
            <p:cNvSpPr/>
            <p:nvPr/>
          </p:nvSpPr>
          <p:spPr>
            <a:xfrm>
              <a:off x="2630225" y="1020500"/>
              <a:ext cx="38400" cy="28250"/>
            </a:xfrm>
            <a:custGeom>
              <a:avLst/>
              <a:gdLst/>
              <a:ahLst/>
              <a:cxnLst/>
              <a:rect l="l" t="t" r="r" b="b"/>
              <a:pathLst>
                <a:path w="1536" h="1130" extrusionOk="0">
                  <a:moveTo>
                    <a:pt x="389" y="0"/>
                  </a:moveTo>
                  <a:cubicBezTo>
                    <a:pt x="343" y="0"/>
                    <a:pt x="304" y="12"/>
                    <a:pt x="279" y="36"/>
                  </a:cubicBezTo>
                  <a:cubicBezTo>
                    <a:pt x="93" y="245"/>
                    <a:pt x="0" y="432"/>
                    <a:pt x="93" y="618"/>
                  </a:cubicBezTo>
                  <a:cubicBezTo>
                    <a:pt x="248" y="946"/>
                    <a:pt x="610" y="1130"/>
                    <a:pt x="1008" y="1130"/>
                  </a:cubicBezTo>
                  <a:cubicBezTo>
                    <a:pt x="1090" y="1130"/>
                    <a:pt x="1173" y="1122"/>
                    <a:pt x="1257" y="1106"/>
                  </a:cubicBezTo>
                  <a:cubicBezTo>
                    <a:pt x="1443" y="1106"/>
                    <a:pt x="1536" y="827"/>
                    <a:pt x="1443" y="711"/>
                  </a:cubicBezTo>
                  <a:cubicBezTo>
                    <a:pt x="1443" y="432"/>
                    <a:pt x="1257" y="432"/>
                    <a:pt x="1047" y="432"/>
                  </a:cubicBezTo>
                  <a:lnTo>
                    <a:pt x="861" y="432"/>
                  </a:lnTo>
                  <a:cubicBezTo>
                    <a:pt x="954" y="432"/>
                    <a:pt x="954" y="432"/>
                    <a:pt x="861" y="339"/>
                  </a:cubicBezTo>
                  <a:lnTo>
                    <a:pt x="768" y="339"/>
                  </a:lnTo>
                  <a:cubicBezTo>
                    <a:pt x="861" y="339"/>
                    <a:pt x="768" y="245"/>
                    <a:pt x="768" y="245"/>
                  </a:cubicBezTo>
                  <a:cubicBezTo>
                    <a:pt x="699" y="91"/>
                    <a:pt x="517" y="0"/>
                    <a:pt x="389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3" name="Google Shape;2203;p33"/>
            <p:cNvSpPr/>
            <p:nvPr/>
          </p:nvSpPr>
          <p:spPr>
            <a:xfrm>
              <a:off x="2717450" y="1077225"/>
              <a:ext cx="21550" cy="29100"/>
            </a:xfrm>
            <a:custGeom>
              <a:avLst/>
              <a:gdLst/>
              <a:ahLst/>
              <a:cxnLst/>
              <a:rect l="l" t="t" r="r" b="b"/>
              <a:pathLst>
                <a:path w="862" h="1164" extrusionOk="0">
                  <a:moveTo>
                    <a:pt x="466" y="0"/>
                  </a:moveTo>
                  <a:cubicBezTo>
                    <a:pt x="280" y="0"/>
                    <a:pt x="94" y="93"/>
                    <a:pt x="94" y="303"/>
                  </a:cubicBezTo>
                  <a:lnTo>
                    <a:pt x="94" y="768"/>
                  </a:lnTo>
                  <a:cubicBezTo>
                    <a:pt x="1" y="978"/>
                    <a:pt x="187" y="1164"/>
                    <a:pt x="373" y="1164"/>
                  </a:cubicBezTo>
                  <a:cubicBezTo>
                    <a:pt x="675" y="1164"/>
                    <a:pt x="769" y="978"/>
                    <a:pt x="769" y="768"/>
                  </a:cubicBezTo>
                  <a:cubicBezTo>
                    <a:pt x="769" y="582"/>
                    <a:pt x="769" y="489"/>
                    <a:pt x="862" y="303"/>
                  </a:cubicBezTo>
                  <a:cubicBezTo>
                    <a:pt x="862" y="93"/>
                    <a:pt x="675" y="0"/>
                    <a:pt x="46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4" name="Google Shape;2204;p33"/>
            <p:cNvSpPr/>
            <p:nvPr/>
          </p:nvSpPr>
          <p:spPr>
            <a:xfrm>
              <a:off x="2758175" y="1064400"/>
              <a:ext cx="29100" cy="40225"/>
            </a:xfrm>
            <a:custGeom>
              <a:avLst/>
              <a:gdLst/>
              <a:ahLst/>
              <a:cxnLst/>
              <a:rect l="l" t="t" r="r" b="b"/>
              <a:pathLst>
                <a:path w="1164" h="1609" extrusionOk="0">
                  <a:moveTo>
                    <a:pt x="680" y="0"/>
                  </a:moveTo>
                  <a:cubicBezTo>
                    <a:pt x="520" y="0"/>
                    <a:pt x="396" y="156"/>
                    <a:pt x="396" y="327"/>
                  </a:cubicBezTo>
                  <a:cubicBezTo>
                    <a:pt x="303" y="606"/>
                    <a:pt x="117" y="909"/>
                    <a:pt x="0" y="1188"/>
                  </a:cubicBezTo>
                  <a:cubicBezTo>
                    <a:pt x="0" y="1281"/>
                    <a:pt x="117" y="1584"/>
                    <a:pt x="303" y="1584"/>
                  </a:cubicBezTo>
                  <a:cubicBezTo>
                    <a:pt x="338" y="1601"/>
                    <a:pt x="375" y="1609"/>
                    <a:pt x="411" y="1609"/>
                  </a:cubicBezTo>
                  <a:cubicBezTo>
                    <a:pt x="565" y="1609"/>
                    <a:pt x="716" y="1473"/>
                    <a:pt x="791" y="1397"/>
                  </a:cubicBezTo>
                  <a:cubicBezTo>
                    <a:pt x="884" y="1095"/>
                    <a:pt x="977" y="816"/>
                    <a:pt x="1070" y="513"/>
                  </a:cubicBezTo>
                  <a:cubicBezTo>
                    <a:pt x="1164" y="327"/>
                    <a:pt x="977" y="25"/>
                    <a:pt x="791" y="25"/>
                  </a:cubicBezTo>
                  <a:cubicBezTo>
                    <a:pt x="753" y="8"/>
                    <a:pt x="716" y="0"/>
                    <a:pt x="680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5" name="Google Shape;2205;p33"/>
            <p:cNvSpPr/>
            <p:nvPr/>
          </p:nvSpPr>
          <p:spPr>
            <a:xfrm>
              <a:off x="2774700" y="994375"/>
              <a:ext cx="28900" cy="37325"/>
            </a:xfrm>
            <a:custGeom>
              <a:avLst/>
              <a:gdLst/>
              <a:ahLst/>
              <a:cxnLst/>
              <a:rect l="l" t="t" r="r" b="b"/>
              <a:pathLst>
                <a:path w="1156" h="1493" extrusionOk="0">
                  <a:moveTo>
                    <a:pt x="687" y="1"/>
                  </a:moveTo>
                  <a:cubicBezTo>
                    <a:pt x="538" y="1"/>
                    <a:pt x="389" y="67"/>
                    <a:pt x="316" y="220"/>
                  </a:cubicBezTo>
                  <a:cubicBezTo>
                    <a:pt x="223" y="500"/>
                    <a:pt x="223" y="802"/>
                    <a:pt x="130" y="1081"/>
                  </a:cubicBezTo>
                  <a:cubicBezTo>
                    <a:pt x="0" y="1327"/>
                    <a:pt x="257" y="1492"/>
                    <a:pt x="492" y="1492"/>
                  </a:cubicBezTo>
                  <a:cubicBezTo>
                    <a:pt x="635" y="1492"/>
                    <a:pt x="770" y="1431"/>
                    <a:pt x="805" y="1290"/>
                  </a:cubicBezTo>
                  <a:cubicBezTo>
                    <a:pt x="898" y="988"/>
                    <a:pt x="991" y="709"/>
                    <a:pt x="1084" y="406"/>
                  </a:cubicBezTo>
                  <a:cubicBezTo>
                    <a:pt x="1155" y="165"/>
                    <a:pt x="922" y="1"/>
                    <a:pt x="68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6" name="Google Shape;2206;p33"/>
            <p:cNvSpPr/>
            <p:nvPr/>
          </p:nvSpPr>
          <p:spPr>
            <a:xfrm>
              <a:off x="2738975" y="1016725"/>
              <a:ext cx="19225" cy="29125"/>
            </a:xfrm>
            <a:custGeom>
              <a:avLst/>
              <a:gdLst/>
              <a:ahLst/>
              <a:cxnLst/>
              <a:rect l="l" t="t" r="r" b="b"/>
              <a:pathLst>
                <a:path w="769" h="1165" extrusionOk="0">
                  <a:moveTo>
                    <a:pt x="396" y="1"/>
                  </a:moveTo>
                  <a:cubicBezTo>
                    <a:pt x="187" y="1"/>
                    <a:pt x="94" y="187"/>
                    <a:pt x="1" y="396"/>
                  </a:cubicBezTo>
                  <a:lnTo>
                    <a:pt x="1" y="769"/>
                  </a:lnTo>
                  <a:cubicBezTo>
                    <a:pt x="1" y="978"/>
                    <a:pt x="187" y="1164"/>
                    <a:pt x="396" y="1164"/>
                  </a:cubicBezTo>
                  <a:cubicBezTo>
                    <a:pt x="582" y="1164"/>
                    <a:pt x="675" y="978"/>
                    <a:pt x="768" y="769"/>
                  </a:cubicBezTo>
                  <a:lnTo>
                    <a:pt x="768" y="396"/>
                  </a:lnTo>
                  <a:cubicBezTo>
                    <a:pt x="768" y="187"/>
                    <a:pt x="582" y="1"/>
                    <a:pt x="39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7" name="Google Shape;2207;p33"/>
            <p:cNvSpPr/>
            <p:nvPr/>
          </p:nvSpPr>
          <p:spPr>
            <a:xfrm>
              <a:off x="2678225" y="1010300"/>
              <a:ext cx="37725" cy="41975"/>
            </a:xfrm>
            <a:custGeom>
              <a:avLst/>
              <a:gdLst/>
              <a:ahLst/>
              <a:cxnLst/>
              <a:rect l="l" t="t" r="r" b="b"/>
              <a:pathLst>
                <a:path w="1509" h="1679" extrusionOk="0">
                  <a:moveTo>
                    <a:pt x="524" y="1"/>
                  </a:moveTo>
                  <a:cubicBezTo>
                    <a:pt x="278" y="1"/>
                    <a:pt x="0" y="275"/>
                    <a:pt x="197" y="537"/>
                  </a:cubicBezTo>
                  <a:cubicBezTo>
                    <a:pt x="290" y="840"/>
                    <a:pt x="500" y="1235"/>
                    <a:pt x="686" y="1514"/>
                  </a:cubicBezTo>
                  <a:cubicBezTo>
                    <a:pt x="740" y="1630"/>
                    <a:pt x="839" y="1678"/>
                    <a:pt x="945" y="1678"/>
                  </a:cubicBezTo>
                  <a:cubicBezTo>
                    <a:pt x="1203" y="1678"/>
                    <a:pt x="1509" y="1398"/>
                    <a:pt x="1360" y="1119"/>
                  </a:cubicBezTo>
                  <a:cubicBezTo>
                    <a:pt x="1174" y="840"/>
                    <a:pt x="988" y="537"/>
                    <a:pt x="779" y="165"/>
                  </a:cubicBezTo>
                  <a:cubicBezTo>
                    <a:pt x="724" y="48"/>
                    <a:pt x="627" y="1"/>
                    <a:pt x="524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8" name="Google Shape;2208;p33"/>
            <p:cNvSpPr/>
            <p:nvPr/>
          </p:nvSpPr>
          <p:spPr>
            <a:xfrm>
              <a:off x="2712225" y="977775"/>
              <a:ext cx="22125" cy="36650"/>
            </a:xfrm>
            <a:custGeom>
              <a:avLst/>
              <a:gdLst/>
              <a:ahLst/>
              <a:cxnLst/>
              <a:rect l="l" t="t" r="r" b="b"/>
              <a:pathLst>
                <a:path w="885" h="1466" extrusionOk="0">
                  <a:moveTo>
                    <a:pt x="396" y="0"/>
                  </a:moveTo>
                  <a:cubicBezTo>
                    <a:pt x="210" y="0"/>
                    <a:pt x="0" y="210"/>
                    <a:pt x="0" y="396"/>
                  </a:cubicBezTo>
                  <a:cubicBezTo>
                    <a:pt x="0" y="582"/>
                    <a:pt x="0" y="884"/>
                    <a:pt x="94" y="1070"/>
                  </a:cubicBezTo>
                  <a:cubicBezTo>
                    <a:pt x="94" y="1257"/>
                    <a:pt x="210" y="1466"/>
                    <a:pt x="489" y="1466"/>
                  </a:cubicBezTo>
                  <a:cubicBezTo>
                    <a:pt x="582" y="1466"/>
                    <a:pt x="884" y="1257"/>
                    <a:pt x="791" y="1070"/>
                  </a:cubicBezTo>
                  <a:cubicBezTo>
                    <a:pt x="791" y="884"/>
                    <a:pt x="791" y="582"/>
                    <a:pt x="675" y="396"/>
                  </a:cubicBezTo>
                  <a:cubicBezTo>
                    <a:pt x="675" y="210"/>
                    <a:pt x="582" y="0"/>
                    <a:pt x="39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9" name="Google Shape;2209;p33"/>
            <p:cNvSpPr/>
            <p:nvPr/>
          </p:nvSpPr>
          <p:spPr>
            <a:xfrm>
              <a:off x="2748875" y="960900"/>
              <a:ext cx="23850" cy="34600"/>
            </a:xfrm>
            <a:custGeom>
              <a:avLst/>
              <a:gdLst/>
              <a:ahLst/>
              <a:cxnLst/>
              <a:rect l="l" t="t" r="r" b="b"/>
              <a:pathLst>
                <a:path w="954" h="1384" extrusionOk="0">
                  <a:moveTo>
                    <a:pt x="675" y="1"/>
                  </a:moveTo>
                  <a:cubicBezTo>
                    <a:pt x="489" y="1"/>
                    <a:pt x="186" y="94"/>
                    <a:pt x="186" y="303"/>
                  </a:cubicBezTo>
                  <a:cubicBezTo>
                    <a:pt x="186" y="489"/>
                    <a:pt x="93" y="675"/>
                    <a:pt x="93" y="885"/>
                  </a:cubicBezTo>
                  <a:cubicBezTo>
                    <a:pt x="0" y="1071"/>
                    <a:pt x="93" y="1257"/>
                    <a:pt x="279" y="1350"/>
                  </a:cubicBezTo>
                  <a:cubicBezTo>
                    <a:pt x="321" y="1373"/>
                    <a:pt x="362" y="1383"/>
                    <a:pt x="402" y="1383"/>
                  </a:cubicBezTo>
                  <a:cubicBezTo>
                    <a:pt x="559" y="1383"/>
                    <a:pt x="693" y="1220"/>
                    <a:pt x="768" y="1071"/>
                  </a:cubicBezTo>
                  <a:cubicBezTo>
                    <a:pt x="768" y="885"/>
                    <a:pt x="861" y="675"/>
                    <a:pt x="861" y="489"/>
                  </a:cubicBezTo>
                  <a:cubicBezTo>
                    <a:pt x="954" y="303"/>
                    <a:pt x="861" y="94"/>
                    <a:pt x="675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0" name="Google Shape;2210;p33"/>
            <p:cNvSpPr/>
            <p:nvPr/>
          </p:nvSpPr>
          <p:spPr>
            <a:xfrm>
              <a:off x="2784925" y="918000"/>
              <a:ext cx="20950" cy="40450"/>
            </a:xfrm>
            <a:custGeom>
              <a:avLst/>
              <a:gdLst/>
              <a:ahLst/>
              <a:cxnLst/>
              <a:rect l="l" t="t" r="r" b="b"/>
              <a:pathLst>
                <a:path w="838" h="1618" extrusionOk="0">
                  <a:moveTo>
                    <a:pt x="477" y="1"/>
                  </a:moveTo>
                  <a:cubicBezTo>
                    <a:pt x="291" y="1"/>
                    <a:pt x="94" y="123"/>
                    <a:pt x="94" y="367"/>
                  </a:cubicBezTo>
                  <a:cubicBezTo>
                    <a:pt x="94" y="647"/>
                    <a:pt x="94" y="949"/>
                    <a:pt x="0" y="1321"/>
                  </a:cubicBezTo>
                  <a:cubicBezTo>
                    <a:pt x="0" y="1519"/>
                    <a:pt x="198" y="1618"/>
                    <a:pt x="396" y="1618"/>
                  </a:cubicBezTo>
                  <a:cubicBezTo>
                    <a:pt x="594" y="1618"/>
                    <a:pt x="791" y="1519"/>
                    <a:pt x="791" y="1321"/>
                  </a:cubicBezTo>
                  <a:lnTo>
                    <a:pt x="791" y="367"/>
                  </a:lnTo>
                  <a:cubicBezTo>
                    <a:pt x="838" y="123"/>
                    <a:pt x="663" y="1"/>
                    <a:pt x="47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1" name="Google Shape;2211;p33"/>
            <p:cNvSpPr/>
            <p:nvPr/>
          </p:nvSpPr>
          <p:spPr>
            <a:xfrm>
              <a:off x="2630225" y="976600"/>
              <a:ext cx="31425" cy="32025"/>
            </a:xfrm>
            <a:custGeom>
              <a:avLst/>
              <a:gdLst/>
              <a:ahLst/>
              <a:cxnLst/>
              <a:rect l="l" t="t" r="r" b="b"/>
              <a:pathLst>
                <a:path w="1257" h="1281" extrusionOk="0">
                  <a:moveTo>
                    <a:pt x="375" y="1"/>
                  </a:moveTo>
                  <a:cubicBezTo>
                    <a:pt x="279" y="1"/>
                    <a:pt x="186" y="47"/>
                    <a:pt x="93" y="140"/>
                  </a:cubicBezTo>
                  <a:cubicBezTo>
                    <a:pt x="0" y="257"/>
                    <a:pt x="0" y="536"/>
                    <a:pt x="93" y="629"/>
                  </a:cubicBezTo>
                  <a:cubicBezTo>
                    <a:pt x="279" y="838"/>
                    <a:pt x="372" y="1024"/>
                    <a:pt x="582" y="1211"/>
                  </a:cubicBezTo>
                  <a:cubicBezTo>
                    <a:pt x="628" y="1257"/>
                    <a:pt x="721" y="1280"/>
                    <a:pt x="814" y="1280"/>
                  </a:cubicBezTo>
                  <a:cubicBezTo>
                    <a:pt x="908" y="1280"/>
                    <a:pt x="1001" y="1257"/>
                    <a:pt x="1047" y="1211"/>
                  </a:cubicBezTo>
                  <a:cubicBezTo>
                    <a:pt x="1257" y="1024"/>
                    <a:pt x="1257" y="838"/>
                    <a:pt x="1047" y="629"/>
                  </a:cubicBezTo>
                  <a:cubicBezTo>
                    <a:pt x="954" y="536"/>
                    <a:pt x="768" y="350"/>
                    <a:pt x="675" y="140"/>
                  </a:cubicBezTo>
                  <a:cubicBezTo>
                    <a:pt x="570" y="47"/>
                    <a:pt x="471" y="1"/>
                    <a:pt x="375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2" name="Google Shape;2212;p33"/>
            <p:cNvSpPr/>
            <p:nvPr/>
          </p:nvSpPr>
          <p:spPr>
            <a:xfrm>
              <a:off x="2661625" y="944775"/>
              <a:ext cx="29275" cy="35375"/>
            </a:xfrm>
            <a:custGeom>
              <a:avLst/>
              <a:gdLst/>
              <a:ahLst/>
              <a:cxnLst/>
              <a:rect l="l" t="t" r="r" b="b"/>
              <a:pathLst>
                <a:path w="1171" h="1415" extrusionOk="0">
                  <a:moveTo>
                    <a:pt x="338" y="0"/>
                  </a:moveTo>
                  <a:cubicBezTo>
                    <a:pt x="169" y="0"/>
                    <a:pt x="1" y="122"/>
                    <a:pt x="1" y="366"/>
                  </a:cubicBezTo>
                  <a:cubicBezTo>
                    <a:pt x="1" y="739"/>
                    <a:pt x="94" y="1041"/>
                    <a:pt x="373" y="1320"/>
                  </a:cubicBezTo>
                  <a:cubicBezTo>
                    <a:pt x="459" y="1386"/>
                    <a:pt x="549" y="1414"/>
                    <a:pt x="634" y="1414"/>
                  </a:cubicBezTo>
                  <a:cubicBezTo>
                    <a:pt x="939" y="1414"/>
                    <a:pt x="1171" y="1048"/>
                    <a:pt x="861" y="739"/>
                  </a:cubicBezTo>
                  <a:cubicBezTo>
                    <a:pt x="768" y="646"/>
                    <a:pt x="675" y="553"/>
                    <a:pt x="675" y="366"/>
                  </a:cubicBezTo>
                  <a:cubicBezTo>
                    <a:pt x="675" y="122"/>
                    <a:pt x="507" y="0"/>
                    <a:pt x="338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3" name="Google Shape;2213;p33"/>
            <p:cNvSpPr/>
            <p:nvPr/>
          </p:nvSpPr>
          <p:spPr>
            <a:xfrm>
              <a:off x="2717450" y="910300"/>
              <a:ext cx="21550" cy="33775"/>
            </a:xfrm>
            <a:custGeom>
              <a:avLst/>
              <a:gdLst/>
              <a:ahLst/>
              <a:cxnLst/>
              <a:rect l="l" t="t" r="r" b="b"/>
              <a:pathLst>
                <a:path w="862" h="1351" extrusionOk="0">
                  <a:moveTo>
                    <a:pt x="280" y="1"/>
                  </a:moveTo>
                  <a:cubicBezTo>
                    <a:pt x="94" y="94"/>
                    <a:pt x="1" y="280"/>
                    <a:pt x="94" y="466"/>
                  </a:cubicBezTo>
                  <a:cubicBezTo>
                    <a:pt x="94" y="675"/>
                    <a:pt x="94" y="861"/>
                    <a:pt x="187" y="1048"/>
                  </a:cubicBezTo>
                  <a:cubicBezTo>
                    <a:pt x="187" y="1257"/>
                    <a:pt x="373" y="1350"/>
                    <a:pt x="582" y="1350"/>
                  </a:cubicBezTo>
                  <a:cubicBezTo>
                    <a:pt x="769" y="1257"/>
                    <a:pt x="862" y="1048"/>
                    <a:pt x="862" y="861"/>
                  </a:cubicBezTo>
                  <a:cubicBezTo>
                    <a:pt x="862" y="675"/>
                    <a:pt x="769" y="466"/>
                    <a:pt x="769" y="280"/>
                  </a:cubicBezTo>
                  <a:cubicBezTo>
                    <a:pt x="769" y="94"/>
                    <a:pt x="466" y="1"/>
                    <a:pt x="280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4" name="Google Shape;2214;p33"/>
            <p:cNvSpPr/>
            <p:nvPr/>
          </p:nvSpPr>
          <p:spPr>
            <a:xfrm>
              <a:off x="2753525" y="901150"/>
              <a:ext cx="16875" cy="34150"/>
            </a:xfrm>
            <a:custGeom>
              <a:avLst/>
              <a:gdLst/>
              <a:ahLst/>
              <a:cxnLst/>
              <a:rect l="l" t="t" r="r" b="b"/>
              <a:pathLst>
                <a:path w="675" h="1366" extrusionOk="0">
                  <a:moveTo>
                    <a:pt x="338" y="0"/>
                  </a:moveTo>
                  <a:cubicBezTo>
                    <a:pt x="169" y="0"/>
                    <a:pt x="0" y="122"/>
                    <a:pt x="0" y="367"/>
                  </a:cubicBezTo>
                  <a:lnTo>
                    <a:pt x="0" y="1041"/>
                  </a:lnTo>
                  <a:cubicBezTo>
                    <a:pt x="0" y="1240"/>
                    <a:pt x="192" y="1366"/>
                    <a:pt x="371" y="1366"/>
                  </a:cubicBezTo>
                  <a:cubicBezTo>
                    <a:pt x="528" y="1366"/>
                    <a:pt x="675" y="1269"/>
                    <a:pt x="675" y="1041"/>
                  </a:cubicBezTo>
                  <a:lnTo>
                    <a:pt x="675" y="367"/>
                  </a:lnTo>
                  <a:cubicBezTo>
                    <a:pt x="675" y="122"/>
                    <a:pt x="506" y="0"/>
                    <a:pt x="338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5" name="Google Shape;2215;p33"/>
            <p:cNvSpPr/>
            <p:nvPr/>
          </p:nvSpPr>
          <p:spPr>
            <a:xfrm>
              <a:off x="2772750" y="863350"/>
              <a:ext cx="26750" cy="29550"/>
            </a:xfrm>
            <a:custGeom>
              <a:avLst/>
              <a:gdLst/>
              <a:ahLst/>
              <a:cxnLst/>
              <a:rect l="l" t="t" r="r" b="b"/>
              <a:pathLst>
                <a:path w="1070" h="1182" extrusionOk="0">
                  <a:moveTo>
                    <a:pt x="541" y="0"/>
                  </a:moveTo>
                  <a:cubicBezTo>
                    <a:pt x="264" y="0"/>
                    <a:pt x="1" y="387"/>
                    <a:pt x="301" y="599"/>
                  </a:cubicBezTo>
                  <a:lnTo>
                    <a:pt x="301" y="716"/>
                  </a:lnTo>
                  <a:cubicBezTo>
                    <a:pt x="246" y="994"/>
                    <a:pt x="465" y="1181"/>
                    <a:pt x="691" y="1181"/>
                  </a:cubicBezTo>
                  <a:cubicBezTo>
                    <a:pt x="841" y="1181"/>
                    <a:pt x="994" y="1097"/>
                    <a:pt x="1069" y="902"/>
                  </a:cubicBezTo>
                  <a:cubicBezTo>
                    <a:pt x="1069" y="599"/>
                    <a:pt x="1069" y="320"/>
                    <a:pt x="790" y="134"/>
                  </a:cubicBezTo>
                  <a:cubicBezTo>
                    <a:pt x="717" y="39"/>
                    <a:pt x="629" y="0"/>
                    <a:pt x="541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6" name="Google Shape;2216;p33"/>
            <p:cNvSpPr/>
            <p:nvPr/>
          </p:nvSpPr>
          <p:spPr>
            <a:xfrm>
              <a:off x="2676175" y="890525"/>
              <a:ext cx="19200" cy="34350"/>
            </a:xfrm>
            <a:custGeom>
              <a:avLst/>
              <a:gdLst/>
              <a:ahLst/>
              <a:cxnLst/>
              <a:rect l="l" t="t" r="r" b="b"/>
              <a:pathLst>
                <a:path w="768" h="1374" extrusionOk="0">
                  <a:moveTo>
                    <a:pt x="372" y="1"/>
                  </a:moveTo>
                  <a:cubicBezTo>
                    <a:pt x="186" y="1"/>
                    <a:pt x="0" y="210"/>
                    <a:pt x="0" y="396"/>
                  </a:cubicBezTo>
                  <a:lnTo>
                    <a:pt x="0" y="978"/>
                  </a:lnTo>
                  <a:cubicBezTo>
                    <a:pt x="0" y="1164"/>
                    <a:pt x="186" y="1373"/>
                    <a:pt x="372" y="1373"/>
                  </a:cubicBezTo>
                  <a:cubicBezTo>
                    <a:pt x="582" y="1373"/>
                    <a:pt x="768" y="1164"/>
                    <a:pt x="768" y="978"/>
                  </a:cubicBezTo>
                  <a:cubicBezTo>
                    <a:pt x="768" y="792"/>
                    <a:pt x="768" y="582"/>
                    <a:pt x="675" y="396"/>
                  </a:cubicBezTo>
                  <a:cubicBezTo>
                    <a:pt x="675" y="210"/>
                    <a:pt x="582" y="1"/>
                    <a:pt x="37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7" name="Google Shape;2217;p33"/>
            <p:cNvSpPr/>
            <p:nvPr/>
          </p:nvSpPr>
          <p:spPr>
            <a:xfrm>
              <a:off x="2718975" y="864325"/>
              <a:ext cx="30600" cy="23725"/>
            </a:xfrm>
            <a:custGeom>
              <a:avLst/>
              <a:gdLst/>
              <a:ahLst/>
              <a:cxnLst/>
              <a:rect l="l" t="t" r="r" b="b"/>
              <a:pathLst>
                <a:path w="1224" h="949" extrusionOk="0">
                  <a:moveTo>
                    <a:pt x="496" y="1"/>
                  </a:moveTo>
                  <a:cubicBezTo>
                    <a:pt x="238" y="1"/>
                    <a:pt x="1" y="367"/>
                    <a:pt x="219" y="677"/>
                  </a:cubicBezTo>
                  <a:cubicBezTo>
                    <a:pt x="312" y="677"/>
                    <a:pt x="405" y="770"/>
                    <a:pt x="521" y="863"/>
                  </a:cubicBezTo>
                  <a:cubicBezTo>
                    <a:pt x="582" y="923"/>
                    <a:pt x="652" y="948"/>
                    <a:pt x="721" y="948"/>
                  </a:cubicBezTo>
                  <a:cubicBezTo>
                    <a:pt x="975" y="948"/>
                    <a:pt x="1224" y="611"/>
                    <a:pt x="987" y="374"/>
                  </a:cubicBezTo>
                  <a:cubicBezTo>
                    <a:pt x="894" y="281"/>
                    <a:pt x="801" y="188"/>
                    <a:pt x="708" y="95"/>
                  </a:cubicBezTo>
                  <a:cubicBezTo>
                    <a:pt x="642" y="29"/>
                    <a:pt x="568" y="1"/>
                    <a:pt x="49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8" name="Google Shape;2218;p33"/>
            <p:cNvSpPr/>
            <p:nvPr/>
          </p:nvSpPr>
          <p:spPr>
            <a:xfrm>
              <a:off x="2622650" y="885875"/>
              <a:ext cx="24450" cy="36075"/>
            </a:xfrm>
            <a:custGeom>
              <a:avLst/>
              <a:gdLst/>
              <a:ahLst/>
              <a:cxnLst/>
              <a:rect l="l" t="t" r="r" b="b"/>
              <a:pathLst>
                <a:path w="978" h="1443" extrusionOk="0">
                  <a:moveTo>
                    <a:pt x="582" y="1"/>
                  </a:moveTo>
                  <a:cubicBezTo>
                    <a:pt x="489" y="1"/>
                    <a:pt x="187" y="94"/>
                    <a:pt x="187" y="280"/>
                  </a:cubicBezTo>
                  <a:cubicBezTo>
                    <a:pt x="94" y="489"/>
                    <a:pt x="94" y="768"/>
                    <a:pt x="1" y="978"/>
                  </a:cubicBezTo>
                  <a:cubicBezTo>
                    <a:pt x="1" y="1164"/>
                    <a:pt x="94" y="1350"/>
                    <a:pt x="303" y="1443"/>
                  </a:cubicBezTo>
                  <a:cubicBezTo>
                    <a:pt x="489" y="1443"/>
                    <a:pt x="675" y="1350"/>
                    <a:pt x="769" y="1164"/>
                  </a:cubicBezTo>
                  <a:cubicBezTo>
                    <a:pt x="769" y="978"/>
                    <a:pt x="885" y="675"/>
                    <a:pt x="885" y="489"/>
                  </a:cubicBezTo>
                  <a:cubicBezTo>
                    <a:pt x="978" y="280"/>
                    <a:pt x="885" y="94"/>
                    <a:pt x="58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Google Shape;2219;p33"/>
            <p:cNvSpPr/>
            <p:nvPr/>
          </p:nvSpPr>
          <p:spPr>
            <a:xfrm>
              <a:off x="2586600" y="993150"/>
              <a:ext cx="29100" cy="37350"/>
            </a:xfrm>
            <a:custGeom>
              <a:avLst/>
              <a:gdLst/>
              <a:ahLst/>
              <a:cxnLst/>
              <a:rect l="l" t="t" r="r" b="b"/>
              <a:pathLst>
                <a:path w="1164" h="1494" extrusionOk="0">
                  <a:moveTo>
                    <a:pt x="445" y="0"/>
                  </a:moveTo>
                  <a:cubicBezTo>
                    <a:pt x="354" y="0"/>
                    <a:pt x="261" y="23"/>
                    <a:pt x="187" y="60"/>
                  </a:cubicBezTo>
                  <a:cubicBezTo>
                    <a:pt x="0" y="176"/>
                    <a:pt x="0" y="362"/>
                    <a:pt x="94" y="549"/>
                  </a:cubicBezTo>
                  <a:cubicBezTo>
                    <a:pt x="187" y="851"/>
                    <a:pt x="280" y="1037"/>
                    <a:pt x="373" y="1339"/>
                  </a:cubicBezTo>
                  <a:cubicBezTo>
                    <a:pt x="427" y="1448"/>
                    <a:pt x="554" y="1494"/>
                    <a:pt x="686" y="1494"/>
                  </a:cubicBezTo>
                  <a:cubicBezTo>
                    <a:pt x="780" y="1494"/>
                    <a:pt x="877" y="1471"/>
                    <a:pt x="954" y="1433"/>
                  </a:cubicBezTo>
                  <a:cubicBezTo>
                    <a:pt x="1164" y="1339"/>
                    <a:pt x="1164" y="1130"/>
                    <a:pt x="1047" y="944"/>
                  </a:cubicBezTo>
                  <a:cubicBezTo>
                    <a:pt x="954" y="758"/>
                    <a:pt x="861" y="455"/>
                    <a:pt x="768" y="176"/>
                  </a:cubicBezTo>
                  <a:cubicBezTo>
                    <a:pt x="712" y="51"/>
                    <a:pt x="581" y="0"/>
                    <a:pt x="44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Google Shape;2220;p33"/>
            <p:cNvSpPr/>
            <p:nvPr/>
          </p:nvSpPr>
          <p:spPr>
            <a:xfrm>
              <a:off x="2658775" y="1066900"/>
              <a:ext cx="37425" cy="29575"/>
            </a:xfrm>
            <a:custGeom>
              <a:avLst/>
              <a:gdLst/>
              <a:ahLst/>
              <a:cxnLst/>
              <a:rect l="l" t="t" r="r" b="b"/>
              <a:pathLst>
                <a:path w="1497" h="1183" extrusionOk="0">
                  <a:moveTo>
                    <a:pt x="502" y="1"/>
                  </a:moveTo>
                  <a:cubicBezTo>
                    <a:pt x="210" y="1"/>
                    <a:pt x="0" y="387"/>
                    <a:pt x="301" y="600"/>
                  </a:cubicBezTo>
                  <a:cubicBezTo>
                    <a:pt x="394" y="809"/>
                    <a:pt x="603" y="902"/>
                    <a:pt x="789" y="1088"/>
                  </a:cubicBezTo>
                  <a:cubicBezTo>
                    <a:pt x="850" y="1154"/>
                    <a:pt x="921" y="1182"/>
                    <a:pt x="991" y="1182"/>
                  </a:cubicBezTo>
                  <a:cubicBezTo>
                    <a:pt x="1245" y="1182"/>
                    <a:pt x="1496" y="816"/>
                    <a:pt x="1278" y="506"/>
                  </a:cubicBezTo>
                  <a:cubicBezTo>
                    <a:pt x="1068" y="413"/>
                    <a:pt x="975" y="227"/>
                    <a:pt x="789" y="134"/>
                  </a:cubicBezTo>
                  <a:cubicBezTo>
                    <a:pt x="694" y="39"/>
                    <a:pt x="594" y="1"/>
                    <a:pt x="50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33"/>
            <p:cNvSpPr/>
            <p:nvPr/>
          </p:nvSpPr>
          <p:spPr>
            <a:xfrm>
              <a:off x="2612775" y="940800"/>
              <a:ext cx="24450" cy="29175"/>
            </a:xfrm>
            <a:custGeom>
              <a:avLst/>
              <a:gdLst/>
              <a:ahLst/>
              <a:cxnLst/>
              <a:rect l="l" t="t" r="r" b="b"/>
              <a:pathLst>
                <a:path w="978" h="1167" extrusionOk="0">
                  <a:moveTo>
                    <a:pt x="629" y="0"/>
                  </a:moveTo>
                  <a:cubicBezTo>
                    <a:pt x="489" y="0"/>
                    <a:pt x="371" y="87"/>
                    <a:pt x="303" y="223"/>
                  </a:cubicBezTo>
                  <a:cubicBezTo>
                    <a:pt x="210" y="316"/>
                    <a:pt x="210" y="525"/>
                    <a:pt x="117" y="619"/>
                  </a:cubicBezTo>
                  <a:cubicBezTo>
                    <a:pt x="0" y="805"/>
                    <a:pt x="0" y="991"/>
                    <a:pt x="210" y="1107"/>
                  </a:cubicBezTo>
                  <a:cubicBezTo>
                    <a:pt x="284" y="1144"/>
                    <a:pt x="377" y="1167"/>
                    <a:pt x="462" y="1167"/>
                  </a:cubicBezTo>
                  <a:cubicBezTo>
                    <a:pt x="589" y="1167"/>
                    <a:pt x="698" y="1116"/>
                    <a:pt x="698" y="991"/>
                  </a:cubicBezTo>
                  <a:cubicBezTo>
                    <a:pt x="791" y="805"/>
                    <a:pt x="884" y="712"/>
                    <a:pt x="884" y="525"/>
                  </a:cubicBezTo>
                  <a:cubicBezTo>
                    <a:pt x="977" y="409"/>
                    <a:pt x="977" y="130"/>
                    <a:pt x="791" y="37"/>
                  </a:cubicBezTo>
                  <a:cubicBezTo>
                    <a:pt x="735" y="12"/>
                    <a:pt x="681" y="0"/>
                    <a:pt x="629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22" name="Google Shape;2222;p33"/>
          <p:cNvSpPr/>
          <p:nvPr/>
        </p:nvSpPr>
        <p:spPr>
          <a:xfrm flipH="1">
            <a:off x="5048223" y="3891375"/>
            <a:ext cx="5429276" cy="2033268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  <p:grpSp>
        <p:nvGrpSpPr>
          <p:cNvPr id="2223" name="Google Shape;2223;p33"/>
          <p:cNvGrpSpPr/>
          <p:nvPr/>
        </p:nvGrpSpPr>
        <p:grpSpPr>
          <a:xfrm>
            <a:off x="6485742" y="3891380"/>
            <a:ext cx="2744809" cy="1692795"/>
            <a:chOff x="3095850" y="2740875"/>
            <a:chExt cx="1972838" cy="1216700"/>
          </a:xfrm>
        </p:grpSpPr>
        <p:sp>
          <p:nvSpPr>
            <p:cNvPr id="2224" name="Google Shape;2224;p33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5" name="Google Shape;2225;p33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6" name="Google Shape;2226;p33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7" name="Google Shape;2227;p33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8" name="Google Shape;2228;p33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29" name="Google Shape;2229;p33"/>
          <p:cNvGrpSpPr/>
          <p:nvPr/>
        </p:nvGrpSpPr>
        <p:grpSpPr>
          <a:xfrm>
            <a:off x="8007742" y="4001865"/>
            <a:ext cx="599650" cy="780276"/>
            <a:chOff x="6936350" y="2855900"/>
            <a:chExt cx="431000" cy="560825"/>
          </a:xfrm>
        </p:grpSpPr>
        <p:sp>
          <p:nvSpPr>
            <p:cNvPr id="2230" name="Google Shape;2230;p33"/>
            <p:cNvSpPr/>
            <p:nvPr/>
          </p:nvSpPr>
          <p:spPr>
            <a:xfrm>
              <a:off x="7144575" y="2855900"/>
              <a:ext cx="132525" cy="214775"/>
            </a:xfrm>
            <a:custGeom>
              <a:avLst/>
              <a:gdLst/>
              <a:ahLst/>
              <a:cxnLst/>
              <a:rect l="l" t="t" r="r" b="b"/>
              <a:pathLst>
                <a:path w="5301" h="8591" extrusionOk="0">
                  <a:moveTo>
                    <a:pt x="4241" y="0"/>
                  </a:moveTo>
                  <a:cubicBezTo>
                    <a:pt x="4127" y="0"/>
                    <a:pt x="4006" y="34"/>
                    <a:pt x="3885" y="111"/>
                  </a:cubicBezTo>
                  <a:cubicBezTo>
                    <a:pt x="1466" y="1948"/>
                    <a:pt x="0" y="4763"/>
                    <a:pt x="303" y="7857"/>
                  </a:cubicBezTo>
                  <a:cubicBezTo>
                    <a:pt x="303" y="8346"/>
                    <a:pt x="687" y="8590"/>
                    <a:pt x="1059" y="8590"/>
                  </a:cubicBezTo>
                  <a:cubicBezTo>
                    <a:pt x="1431" y="8590"/>
                    <a:pt x="1792" y="8346"/>
                    <a:pt x="1745" y="7857"/>
                  </a:cubicBezTo>
                  <a:cubicBezTo>
                    <a:pt x="1559" y="5345"/>
                    <a:pt x="2629" y="2902"/>
                    <a:pt x="4653" y="1460"/>
                  </a:cubicBezTo>
                  <a:cubicBezTo>
                    <a:pt x="5300" y="970"/>
                    <a:pt x="4856" y="0"/>
                    <a:pt x="424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1" name="Google Shape;2231;p33"/>
            <p:cNvSpPr/>
            <p:nvPr/>
          </p:nvSpPr>
          <p:spPr>
            <a:xfrm>
              <a:off x="6936350" y="2970950"/>
              <a:ext cx="431000" cy="445775"/>
            </a:xfrm>
            <a:custGeom>
              <a:avLst/>
              <a:gdLst/>
              <a:ahLst/>
              <a:cxnLst/>
              <a:rect l="l" t="t" r="r" b="b"/>
              <a:pathLst>
                <a:path w="17240" h="17831" extrusionOk="0">
                  <a:moveTo>
                    <a:pt x="5064" y="1"/>
                  </a:moveTo>
                  <a:cubicBezTo>
                    <a:pt x="3862" y="1"/>
                    <a:pt x="2602" y="896"/>
                    <a:pt x="1653" y="3162"/>
                  </a:cubicBezTo>
                  <a:cubicBezTo>
                    <a:pt x="1" y="6838"/>
                    <a:pt x="187" y="11305"/>
                    <a:pt x="2234" y="14887"/>
                  </a:cubicBezTo>
                  <a:cubicBezTo>
                    <a:pt x="2700" y="15655"/>
                    <a:pt x="3397" y="16539"/>
                    <a:pt x="4351" y="16632"/>
                  </a:cubicBezTo>
                  <a:cubicBezTo>
                    <a:pt x="4453" y="16648"/>
                    <a:pt x="4553" y="16656"/>
                    <a:pt x="4649" y="16656"/>
                  </a:cubicBezTo>
                  <a:cubicBezTo>
                    <a:pt x="5102" y="16656"/>
                    <a:pt x="5491" y="16486"/>
                    <a:pt x="5817" y="16237"/>
                  </a:cubicBezTo>
                  <a:cubicBezTo>
                    <a:pt x="6189" y="16911"/>
                    <a:pt x="6678" y="17493"/>
                    <a:pt x="7469" y="17493"/>
                  </a:cubicBezTo>
                  <a:cubicBezTo>
                    <a:pt x="7934" y="17493"/>
                    <a:pt x="8329" y="17400"/>
                    <a:pt x="8725" y="17214"/>
                  </a:cubicBezTo>
                  <a:cubicBezTo>
                    <a:pt x="9004" y="17493"/>
                    <a:pt x="9399" y="17702"/>
                    <a:pt x="9795" y="17795"/>
                  </a:cubicBezTo>
                  <a:cubicBezTo>
                    <a:pt x="9907" y="17819"/>
                    <a:pt x="10020" y="17831"/>
                    <a:pt x="10135" y="17831"/>
                  </a:cubicBezTo>
                  <a:cubicBezTo>
                    <a:pt x="10906" y="17831"/>
                    <a:pt x="11732" y="17324"/>
                    <a:pt x="12401" y="16818"/>
                  </a:cubicBezTo>
                  <a:cubicBezTo>
                    <a:pt x="15495" y="14213"/>
                    <a:pt x="17239" y="10048"/>
                    <a:pt x="16960" y="6070"/>
                  </a:cubicBezTo>
                  <a:cubicBezTo>
                    <a:pt x="16826" y="2984"/>
                    <a:pt x="15519" y="1772"/>
                    <a:pt x="13972" y="1772"/>
                  </a:cubicBezTo>
                  <a:cubicBezTo>
                    <a:pt x="13373" y="1772"/>
                    <a:pt x="12738" y="1954"/>
                    <a:pt x="12121" y="2278"/>
                  </a:cubicBezTo>
                  <a:cubicBezTo>
                    <a:pt x="11469" y="1300"/>
                    <a:pt x="10634" y="870"/>
                    <a:pt x="9767" y="870"/>
                  </a:cubicBezTo>
                  <a:cubicBezTo>
                    <a:pt x="9089" y="870"/>
                    <a:pt x="8391" y="1134"/>
                    <a:pt x="7748" y="1604"/>
                  </a:cubicBezTo>
                  <a:cubicBezTo>
                    <a:pt x="7037" y="628"/>
                    <a:pt x="6071" y="1"/>
                    <a:pt x="506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2" name="Google Shape;2232;p33"/>
            <p:cNvSpPr/>
            <p:nvPr/>
          </p:nvSpPr>
          <p:spPr>
            <a:xfrm>
              <a:off x="7205050" y="3023250"/>
              <a:ext cx="82625" cy="324550"/>
            </a:xfrm>
            <a:custGeom>
              <a:avLst/>
              <a:gdLst/>
              <a:ahLst/>
              <a:cxnLst/>
              <a:rect l="l" t="t" r="r" b="b"/>
              <a:pathLst>
                <a:path w="3305" h="12982" extrusionOk="0">
                  <a:moveTo>
                    <a:pt x="1955" y="0"/>
                  </a:moveTo>
                  <a:lnTo>
                    <a:pt x="1955" y="0"/>
                  </a:lnTo>
                  <a:cubicBezTo>
                    <a:pt x="2141" y="1163"/>
                    <a:pt x="2234" y="2327"/>
                    <a:pt x="2234" y="3397"/>
                  </a:cubicBezTo>
                  <a:cubicBezTo>
                    <a:pt x="2234" y="4467"/>
                    <a:pt x="2141" y="5630"/>
                    <a:pt x="2048" y="6677"/>
                  </a:cubicBezTo>
                  <a:cubicBezTo>
                    <a:pt x="1839" y="7747"/>
                    <a:pt x="1559" y="8817"/>
                    <a:pt x="1257" y="9887"/>
                  </a:cubicBezTo>
                  <a:cubicBezTo>
                    <a:pt x="978" y="10957"/>
                    <a:pt x="489" y="11911"/>
                    <a:pt x="1" y="12981"/>
                  </a:cubicBezTo>
                  <a:cubicBezTo>
                    <a:pt x="885" y="12214"/>
                    <a:pt x="1559" y="11237"/>
                    <a:pt x="2141" y="10166"/>
                  </a:cubicBezTo>
                  <a:cubicBezTo>
                    <a:pt x="2630" y="9120"/>
                    <a:pt x="3002" y="8049"/>
                    <a:pt x="3118" y="6886"/>
                  </a:cubicBezTo>
                  <a:cubicBezTo>
                    <a:pt x="3304" y="5723"/>
                    <a:pt x="3304" y="4467"/>
                    <a:pt x="3118" y="3304"/>
                  </a:cubicBezTo>
                  <a:cubicBezTo>
                    <a:pt x="2909" y="2140"/>
                    <a:pt x="2537" y="1070"/>
                    <a:pt x="19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3" name="Google Shape;2233;p33"/>
            <p:cNvSpPr/>
            <p:nvPr/>
          </p:nvSpPr>
          <p:spPr>
            <a:xfrm>
              <a:off x="7045125" y="3132000"/>
              <a:ext cx="36650" cy="244875"/>
            </a:xfrm>
            <a:custGeom>
              <a:avLst/>
              <a:gdLst/>
              <a:ahLst/>
              <a:cxnLst/>
              <a:rect l="l" t="t" r="r" b="b"/>
              <a:pathLst>
                <a:path w="1466" h="9795" extrusionOk="0">
                  <a:moveTo>
                    <a:pt x="884" y="1"/>
                  </a:moveTo>
                  <a:cubicBezTo>
                    <a:pt x="582" y="792"/>
                    <a:pt x="303" y="1559"/>
                    <a:pt x="210" y="2443"/>
                  </a:cubicBezTo>
                  <a:cubicBezTo>
                    <a:pt x="93" y="3211"/>
                    <a:pt x="0" y="4072"/>
                    <a:pt x="93" y="4956"/>
                  </a:cubicBezTo>
                  <a:cubicBezTo>
                    <a:pt x="210" y="5816"/>
                    <a:pt x="303" y="6607"/>
                    <a:pt x="489" y="7468"/>
                  </a:cubicBezTo>
                  <a:cubicBezTo>
                    <a:pt x="791" y="8259"/>
                    <a:pt x="1070" y="9027"/>
                    <a:pt x="1466" y="9795"/>
                  </a:cubicBezTo>
                  <a:cubicBezTo>
                    <a:pt x="1466" y="8934"/>
                    <a:pt x="1466" y="8050"/>
                    <a:pt x="1373" y="7282"/>
                  </a:cubicBezTo>
                  <a:lnTo>
                    <a:pt x="1256" y="4863"/>
                  </a:lnTo>
                  <a:lnTo>
                    <a:pt x="1163" y="2443"/>
                  </a:lnTo>
                  <a:cubicBezTo>
                    <a:pt x="1070" y="1652"/>
                    <a:pt x="1070" y="792"/>
                    <a:pt x="8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7_1_1_1">
    <p:bg>
      <p:bgPr>
        <a:noFill/>
        <a:effectLst/>
      </p:bgPr>
    </p:bg>
    <p:spTree>
      <p:nvGrpSpPr>
        <p:cNvPr id="1" name="Shape 2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35" name="Google Shape;2235;p34"/>
          <p:cNvGrpSpPr/>
          <p:nvPr/>
        </p:nvGrpSpPr>
        <p:grpSpPr>
          <a:xfrm rot="2914635">
            <a:off x="-557317" y="4295724"/>
            <a:ext cx="1939071" cy="875466"/>
            <a:chOff x="2915775" y="2073500"/>
            <a:chExt cx="874750" cy="394925"/>
          </a:xfrm>
        </p:grpSpPr>
        <p:sp>
          <p:nvSpPr>
            <p:cNvPr id="2236" name="Google Shape;2236;p34"/>
            <p:cNvSpPr/>
            <p:nvPr/>
          </p:nvSpPr>
          <p:spPr>
            <a:xfrm>
              <a:off x="3546225" y="2317775"/>
              <a:ext cx="48300" cy="38975"/>
            </a:xfrm>
            <a:custGeom>
              <a:avLst/>
              <a:gdLst/>
              <a:ahLst/>
              <a:cxnLst/>
              <a:rect l="l" t="t" r="r" b="b"/>
              <a:pathLst>
                <a:path w="1932" h="1559" extrusionOk="0">
                  <a:moveTo>
                    <a:pt x="955" y="0"/>
                  </a:moveTo>
                  <a:cubicBezTo>
                    <a:pt x="1" y="0"/>
                    <a:pt x="1" y="1559"/>
                    <a:pt x="955" y="1559"/>
                  </a:cubicBezTo>
                  <a:cubicBezTo>
                    <a:pt x="1932" y="1559"/>
                    <a:pt x="1932" y="0"/>
                    <a:pt x="955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34"/>
            <p:cNvSpPr/>
            <p:nvPr/>
          </p:nvSpPr>
          <p:spPr>
            <a:xfrm>
              <a:off x="3681750" y="2300900"/>
              <a:ext cx="38975" cy="45975"/>
            </a:xfrm>
            <a:custGeom>
              <a:avLst/>
              <a:gdLst/>
              <a:ahLst/>
              <a:cxnLst/>
              <a:rect l="l" t="t" r="r" b="b"/>
              <a:pathLst>
                <a:path w="1559" h="1839" extrusionOk="0">
                  <a:moveTo>
                    <a:pt x="768" y="1"/>
                  </a:moveTo>
                  <a:cubicBezTo>
                    <a:pt x="396" y="1"/>
                    <a:pt x="0" y="303"/>
                    <a:pt x="0" y="675"/>
                  </a:cubicBezTo>
                  <a:lnTo>
                    <a:pt x="0" y="1071"/>
                  </a:lnTo>
                  <a:cubicBezTo>
                    <a:pt x="0" y="1466"/>
                    <a:pt x="396" y="1838"/>
                    <a:pt x="768" y="1838"/>
                  </a:cubicBezTo>
                  <a:cubicBezTo>
                    <a:pt x="1164" y="1838"/>
                    <a:pt x="1559" y="1466"/>
                    <a:pt x="1559" y="1071"/>
                  </a:cubicBezTo>
                  <a:lnTo>
                    <a:pt x="1559" y="675"/>
                  </a:lnTo>
                  <a:cubicBezTo>
                    <a:pt x="1559" y="303"/>
                    <a:pt x="1164" y="1"/>
                    <a:pt x="76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8" name="Google Shape;2238;p34"/>
            <p:cNvSpPr/>
            <p:nvPr/>
          </p:nvSpPr>
          <p:spPr>
            <a:xfrm>
              <a:off x="3611375" y="2245075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7" y="0"/>
                  </a:moveTo>
                  <a:cubicBezTo>
                    <a:pt x="0" y="0"/>
                    <a:pt x="0" y="1466"/>
                    <a:pt x="977" y="1466"/>
                  </a:cubicBezTo>
                  <a:cubicBezTo>
                    <a:pt x="1931" y="1466"/>
                    <a:pt x="1931" y="0"/>
                    <a:pt x="97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9" name="Google Shape;2239;p34"/>
            <p:cNvSpPr/>
            <p:nvPr/>
          </p:nvSpPr>
          <p:spPr>
            <a:xfrm>
              <a:off x="3706175" y="2235750"/>
              <a:ext cx="48300" cy="36100"/>
            </a:xfrm>
            <a:custGeom>
              <a:avLst/>
              <a:gdLst/>
              <a:ahLst/>
              <a:cxnLst/>
              <a:rect l="l" t="t" r="r" b="b"/>
              <a:pathLst>
                <a:path w="1932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931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34"/>
            <p:cNvSpPr/>
            <p:nvPr/>
          </p:nvSpPr>
          <p:spPr>
            <a:xfrm>
              <a:off x="3742225" y="215085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8" y="0"/>
                  </a:moveTo>
                  <a:cubicBezTo>
                    <a:pt x="1" y="0"/>
                    <a:pt x="1" y="1443"/>
                    <a:pt x="978" y="1443"/>
                  </a:cubicBezTo>
                  <a:cubicBezTo>
                    <a:pt x="1932" y="1443"/>
                    <a:pt x="1932" y="0"/>
                    <a:pt x="97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34"/>
            <p:cNvSpPr/>
            <p:nvPr/>
          </p:nvSpPr>
          <p:spPr>
            <a:xfrm>
              <a:off x="3659650" y="2160725"/>
              <a:ext cx="46550" cy="36100"/>
            </a:xfrm>
            <a:custGeom>
              <a:avLst/>
              <a:gdLst/>
              <a:ahLst/>
              <a:cxnLst/>
              <a:rect l="l" t="t" r="r" b="b"/>
              <a:pathLst>
                <a:path w="1862" h="1444" extrusionOk="0">
                  <a:moveTo>
                    <a:pt x="884" y="1"/>
                  </a:moveTo>
                  <a:cubicBezTo>
                    <a:pt x="0" y="1"/>
                    <a:pt x="0" y="1443"/>
                    <a:pt x="884" y="1443"/>
                  </a:cubicBezTo>
                  <a:cubicBezTo>
                    <a:pt x="1861" y="1443"/>
                    <a:pt x="1861" y="1"/>
                    <a:pt x="88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2" name="Google Shape;2242;p34"/>
            <p:cNvSpPr/>
            <p:nvPr/>
          </p:nvSpPr>
          <p:spPr>
            <a:xfrm>
              <a:off x="3579975" y="2121775"/>
              <a:ext cx="36075" cy="46325"/>
            </a:xfrm>
            <a:custGeom>
              <a:avLst/>
              <a:gdLst/>
              <a:ahLst/>
              <a:cxnLst/>
              <a:rect l="l" t="t" r="r" b="b"/>
              <a:pathLst>
                <a:path w="1443" h="1853" extrusionOk="0">
                  <a:moveTo>
                    <a:pt x="768" y="0"/>
                  </a:moveTo>
                  <a:cubicBezTo>
                    <a:pt x="279" y="0"/>
                    <a:pt x="0" y="396"/>
                    <a:pt x="0" y="768"/>
                  </a:cubicBezTo>
                  <a:lnTo>
                    <a:pt x="0" y="1163"/>
                  </a:lnTo>
                  <a:cubicBezTo>
                    <a:pt x="0" y="1517"/>
                    <a:pt x="317" y="1853"/>
                    <a:pt x="650" y="1853"/>
                  </a:cubicBezTo>
                  <a:cubicBezTo>
                    <a:pt x="689" y="1853"/>
                    <a:pt x="729" y="1848"/>
                    <a:pt x="768" y="1838"/>
                  </a:cubicBezTo>
                  <a:cubicBezTo>
                    <a:pt x="1163" y="1838"/>
                    <a:pt x="1443" y="1559"/>
                    <a:pt x="1443" y="1163"/>
                  </a:cubicBezTo>
                  <a:lnTo>
                    <a:pt x="1443" y="768"/>
                  </a:lnTo>
                  <a:cubicBezTo>
                    <a:pt x="1443" y="396"/>
                    <a:pt x="1163" y="0"/>
                    <a:pt x="76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3" name="Google Shape;2243;p34"/>
            <p:cNvSpPr/>
            <p:nvPr/>
          </p:nvSpPr>
          <p:spPr>
            <a:xfrm>
              <a:off x="3444450" y="2140950"/>
              <a:ext cx="45975" cy="36675"/>
            </a:xfrm>
            <a:custGeom>
              <a:avLst/>
              <a:gdLst/>
              <a:ahLst/>
              <a:cxnLst/>
              <a:rect l="l" t="t" r="r" b="b"/>
              <a:pathLst>
                <a:path w="1839" h="1467" extrusionOk="0">
                  <a:moveTo>
                    <a:pt x="954" y="1"/>
                  </a:moveTo>
                  <a:cubicBezTo>
                    <a:pt x="1" y="1"/>
                    <a:pt x="1" y="1467"/>
                    <a:pt x="954" y="1467"/>
                  </a:cubicBezTo>
                  <a:cubicBezTo>
                    <a:pt x="1839" y="1467"/>
                    <a:pt x="1839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4" name="Google Shape;2244;p34"/>
            <p:cNvSpPr/>
            <p:nvPr/>
          </p:nvSpPr>
          <p:spPr>
            <a:xfrm>
              <a:off x="3495050" y="2206675"/>
              <a:ext cx="48300" cy="55675"/>
            </a:xfrm>
            <a:custGeom>
              <a:avLst/>
              <a:gdLst/>
              <a:ahLst/>
              <a:cxnLst/>
              <a:rect l="l" t="t" r="r" b="b"/>
              <a:pathLst>
                <a:path w="1932" h="2227" extrusionOk="0">
                  <a:moveTo>
                    <a:pt x="1147" y="1"/>
                  </a:moveTo>
                  <a:cubicBezTo>
                    <a:pt x="872" y="1"/>
                    <a:pt x="613" y="125"/>
                    <a:pt x="489" y="373"/>
                  </a:cubicBezTo>
                  <a:cubicBezTo>
                    <a:pt x="396" y="675"/>
                    <a:pt x="303" y="862"/>
                    <a:pt x="187" y="1164"/>
                  </a:cubicBezTo>
                  <a:cubicBezTo>
                    <a:pt x="1" y="1443"/>
                    <a:pt x="94" y="1932"/>
                    <a:pt x="396" y="2118"/>
                  </a:cubicBezTo>
                  <a:cubicBezTo>
                    <a:pt x="525" y="2190"/>
                    <a:pt x="668" y="2227"/>
                    <a:pt x="808" y="2227"/>
                  </a:cubicBezTo>
                  <a:cubicBezTo>
                    <a:pt x="1073" y="2227"/>
                    <a:pt x="1329" y="2097"/>
                    <a:pt x="1466" y="1839"/>
                  </a:cubicBezTo>
                  <a:cubicBezTo>
                    <a:pt x="1559" y="1653"/>
                    <a:pt x="1652" y="1350"/>
                    <a:pt x="1838" y="1164"/>
                  </a:cubicBezTo>
                  <a:cubicBezTo>
                    <a:pt x="1932" y="768"/>
                    <a:pt x="1932" y="280"/>
                    <a:pt x="1559" y="94"/>
                  </a:cubicBezTo>
                  <a:cubicBezTo>
                    <a:pt x="1427" y="32"/>
                    <a:pt x="1285" y="1"/>
                    <a:pt x="114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5" name="Google Shape;2245;p34"/>
            <p:cNvSpPr/>
            <p:nvPr/>
          </p:nvSpPr>
          <p:spPr>
            <a:xfrm>
              <a:off x="3383375" y="2244725"/>
              <a:ext cx="36675" cy="46900"/>
            </a:xfrm>
            <a:custGeom>
              <a:avLst/>
              <a:gdLst/>
              <a:ahLst/>
              <a:cxnLst/>
              <a:rect l="l" t="t" r="r" b="b"/>
              <a:pathLst>
                <a:path w="1467" h="1876" extrusionOk="0">
                  <a:moveTo>
                    <a:pt x="902" y="0"/>
                  </a:moveTo>
                  <a:cubicBezTo>
                    <a:pt x="866" y="0"/>
                    <a:pt x="829" y="5"/>
                    <a:pt x="792" y="14"/>
                  </a:cubicBezTo>
                  <a:cubicBezTo>
                    <a:pt x="303" y="14"/>
                    <a:pt x="1" y="317"/>
                    <a:pt x="1" y="712"/>
                  </a:cubicBezTo>
                  <a:lnTo>
                    <a:pt x="1" y="1084"/>
                  </a:lnTo>
                  <a:cubicBezTo>
                    <a:pt x="1" y="1480"/>
                    <a:pt x="303" y="1875"/>
                    <a:pt x="792" y="1875"/>
                  </a:cubicBezTo>
                  <a:cubicBezTo>
                    <a:pt x="1164" y="1759"/>
                    <a:pt x="1467" y="1480"/>
                    <a:pt x="1467" y="1084"/>
                  </a:cubicBezTo>
                  <a:lnTo>
                    <a:pt x="1467" y="712"/>
                  </a:lnTo>
                  <a:cubicBezTo>
                    <a:pt x="1467" y="356"/>
                    <a:pt x="1222" y="0"/>
                    <a:pt x="902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6" name="Google Shape;2246;p34"/>
            <p:cNvSpPr/>
            <p:nvPr/>
          </p:nvSpPr>
          <p:spPr>
            <a:xfrm>
              <a:off x="3306025" y="2123525"/>
              <a:ext cx="51225" cy="44800"/>
            </a:xfrm>
            <a:custGeom>
              <a:avLst/>
              <a:gdLst/>
              <a:ahLst/>
              <a:cxnLst/>
              <a:rect l="l" t="t" r="r" b="b"/>
              <a:pathLst>
                <a:path w="2049" h="1792" extrusionOk="0">
                  <a:moveTo>
                    <a:pt x="1219" y="0"/>
                  </a:moveTo>
                  <a:cubicBezTo>
                    <a:pt x="1024" y="0"/>
                    <a:pt x="827" y="70"/>
                    <a:pt x="676" y="209"/>
                  </a:cubicBezTo>
                  <a:cubicBezTo>
                    <a:pt x="582" y="326"/>
                    <a:pt x="489" y="419"/>
                    <a:pt x="303" y="512"/>
                  </a:cubicBezTo>
                  <a:cubicBezTo>
                    <a:pt x="1" y="791"/>
                    <a:pt x="1" y="1280"/>
                    <a:pt x="303" y="1582"/>
                  </a:cubicBezTo>
                  <a:cubicBezTo>
                    <a:pt x="443" y="1722"/>
                    <a:pt x="635" y="1791"/>
                    <a:pt x="827" y="1791"/>
                  </a:cubicBezTo>
                  <a:cubicBezTo>
                    <a:pt x="1019" y="1791"/>
                    <a:pt x="1211" y="1722"/>
                    <a:pt x="1350" y="1582"/>
                  </a:cubicBezTo>
                  <a:cubicBezTo>
                    <a:pt x="1466" y="1489"/>
                    <a:pt x="1653" y="1373"/>
                    <a:pt x="1746" y="1187"/>
                  </a:cubicBezTo>
                  <a:cubicBezTo>
                    <a:pt x="2048" y="907"/>
                    <a:pt x="2048" y="419"/>
                    <a:pt x="1746" y="209"/>
                  </a:cubicBezTo>
                  <a:cubicBezTo>
                    <a:pt x="1606" y="70"/>
                    <a:pt x="1414" y="0"/>
                    <a:pt x="1219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7" name="Google Shape;2247;p34"/>
            <p:cNvSpPr/>
            <p:nvPr/>
          </p:nvSpPr>
          <p:spPr>
            <a:xfrm>
              <a:off x="3097825" y="2131650"/>
              <a:ext cx="45975" cy="36100"/>
            </a:xfrm>
            <a:custGeom>
              <a:avLst/>
              <a:gdLst/>
              <a:ahLst/>
              <a:cxnLst/>
              <a:rect l="l" t="t" r="r" b="b"/>
              <a:pathLst>
                <a:path w="1839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838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8" name="Google Shape;2248;p34"/>
            <p:cNvSpPr/>
            <p:nvPr/>
          </p:nvSpPr>
          <p:spPr>
            <a:xfrm>
              <a:off x="3194375" y="2140950"/>
              <a:ext cx="48875" cy="36675"/>
            </a:xfrm>
            <a:custGeom>
              <a:avLst/>
              <a:gdLst/>
              <a:ahLst/>
              <a:cxnLst/>
              <a:rect l="l" t="t" r="r" b="b"/>
              <a:pathLst>
                <a:path w="1955" h="1467" extrusionOk="0">
                  <a:moveTo>
                    <a:pt x="791" y="1"/>
                  </a:moveTo>
                  <a:cubicBezTo>
                    <a:pt x="396" y="1"/>
                    <a:pt x="0" y="396"/>
                    <a:pt x="117" y="792"/>
                  </a:cubicBezTo>
                  <a:cubicBezTo>
                    <a:pt x="117" y="1164"/>
                    <a:pt x="396" y="1467"/>
                    <a:pt x="791" y="1467"/>
                  </a:cubicBezTo>
                  <a:lnTo>
                    <a:pt x="1163" y="1467"/>
                  </a:lnTo>
                  <a:cubicBezTo>
                    <a:pt x="1559" y="1467"/>
                    <a:pt x="1954" y="1164"/>
                    <a:pt x="1954" y="792"/>
                  </a:cubicBezTo>
                  <a:cubicBezTo>
                    <a:pt x="1954" y="396"/>
                    <a:pt x="1559" y="1"/>
                    <a:pt x="1163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9" name="Google Shape;2249;p34"/>
            <p:cNvSpPr/>
            <p:nvPr/>
          </p:nvSpPr>
          <p:spPr>
            <a:xfrm>
              <a:off x="2925675" y="2131650"/>
              <a:ext cx="36075" cy="45975"/>
            </a:xfrm>
            <a:custGeom>
              <a:avLst/>
              <a:gdLst/>
              <a:ahLst/>
              <a:cxnLst/>
              <a:rect l="l" t="t" r="r" b="b"/>
              <a:pathLst>
                <a:path w="1443" h="1839" extrusionOk="0">
                  <a:moveTo>
                    <a:pt x="675" y="1"/>
                  </a:moveTo>
                  <a:cubicBezTo>
                    <a:pt x="279" y="1"/>
                    <a:pt x="0" y="373"/>
                    <a:pt x="0" y="768"/>
                  </a:cubicBezTo>
                  <a:lnTo>
                    <a:pt x="0" y="1164"/>
                  </a:lnTo>
                  <a:cubicBezTo>
                    <a:pt x="0" y="1536"/>
                    <a:pt x="279" y="1839"/>
                    <a:pt x="675" y="1839"/>
                  </a:cubicBezTo>
                  <a:cubicBezTo>
                    <a:pt x="1070" y="1839"/>
                    <a:pt x="1443" y="1536"/>
                    <a:pt x="1443" y="1164"/>
                  </a:cubicBezTo>
                  <a:lnTo>
                    <a:pt x="1443" y="768"/>
                  </a:lnTo>
                  <a:cubicBezTo>
                    <a:pt x="1443" y="373"/>
                    <a:pt x="1070" y="1"/>
                    <a:pt x="675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0" name="Google Shape;2250;p34"/>
            <p:cNvSpPr/>
            <p:nvPr/>
          </p:nvSpPr>
          <p:spPr>
            <a:xfrm>
              <a:off x="3405475" y="2346850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8" y="0"/>
                  </a:moveTo>
                  <a:cubicBezTo>
                    <a:pt x="1" y="0"/>
                    <a:pt x="1" y="1466"/>
                    <a:pt x="978" y="1466"/>
                  </a:cubicBezTo>
                  <a:cubicBezTo>
                    <a:pt x="1932" y="1466"/>
                    <a:pt x="1932" y="0"/>
                    <a:pt x="97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1" name="Google Shape;2251;p34"/>
            <p:cNvSpPr/>
            <p:nvPr/>
          </p:nvSpPr>
          <p:spPr>
            <a:xfrm>
              <a:off x="3480525" y="2402675"/>
              <a:ext cx="48275" cy="36675"/>
            </a:xfrm>
            <a:custGeom>
              <a:avLst/>
              <a:gdLst/>
              <a:ahLst/>
              <a:cxnLst/>
              <a:rect l="l" t="t" r="r" b="b"/>
              <a:pathLst>
                <a:path w="1931" h="1467" extrusionOk="0">
                  <a:moveTo>
                    <a:pt x="977" y="1"/>
                  </a:moveTo>
                  <a:cubicBezTo>
                    <a:pt x="0" y="1"/>
                    <a:pt x="0" y="1466"/>
                    <a:pt x="977" y="1466"/>
                  </a:cubicBezTo>
                  <a:cubicBezTo>
                    <a:pt x="1931" y="1466"/>
                    <a:pt x="1931" y="1"/>
                    <a:pt x="97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2" name="Google Shape;2252;p34"/>
            <p:cNvSpPr/>
            <p:nvPr/>
          </p:nvSpPr>
          <p:spPr>
            <a:xfrm>
              <a:off x="3575325" y="2431750"/>
              <a:ext cx="45950" cy="36675"/>
            </a:xfrm>
            <a:custGeom>
              <a:avLst/>
              <a:gdLst/>
              <a:ahLst/>
              <a:cxnLst/>
              <a:rect l="l" t="t" r="r" b="b"/>
              <a:pathLst>
                <a:path w="1838" h="1467" extrusionOk="0">
                  <a:moveTo>
                    <a:pt x="954" y="1"/>
                  </a:moveTo>
                  <a:cubicBezTo>
                    <a:pt x="0" y="1"/>
                    <a:pt x="0" y="1467"/>
                    <a:pt x="954" y="1467"/>
                  </a:cubicBezTo>
                  <a:cubicBezTo>
                    <a:pt x="1838" y="1467"/>
                    <a:pt x="1838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3" name="Google Shape;2253;p34"/>
            <p:cNvSpPr/>
            <p:nvPr/>
          </p:nvSpPr>
          <p:spPr>
            <a:xfrm>
              <a:off x="3725375" y="207350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7" y="0"/>
                  </a:moveTo>
                  <a:cubicBezTo>
                    <a:pt x="0" y="0"/>
                    <a:pt x="0" y="1443"/>
                    <a:pt x="977" y="1443"/>
                  </a:cubicBezTo>
                  <a:cubicBezTo>
                    <a:pt x="1931" y="1443"/>
                    <a:pt x="1931" y="0"/>
                    <a:pt x="97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4" name="Google Shape;2254;p34"/>
            <p:cNvSpPr/>
            <p:nvPr/>
          </p:nvSpPr>
          <p:spPr>
            <a:xfrm>
              <a:off x="3027450" y="2244725"/>
              <a:ext cx="36075" cy="46900"/>
            </a:xfrm>
            <a:custGeom>
              <a:avLst/>
              <a:gdLst/>
              <a:ahLst/>
              <a:cxnLst/>
              <a:rect l="l" t="t" r="r" b="b"/>
              <a:pathLst>
                <a:path w="1443" h="1876" extrusionOk="0">
                  <a:moveTo>
                    <a:pt x="883" y="0"/>
                  </a:moveTo>
                  <a:cubicBezTo>
                    <a:pt x="846" y="0"/>
                    <a:pt x="808" y="5"/>
                    <a:pt x="768" y="14"/>
                  </a:cubicBezTo>
                  <a:cubicBezTo>
                    <a:pt x="396" y="14"/>
                    <a:pt x="0" y="317"/>
                    <a:pt x="0" y="712"/>
                  </a:cubicBezTo>
                  <a:lnTo>
                    <a:pt x="0" y="1084"/>
                  </a:lnTo>
                  <a:cubicBezTo>
                    <a:pt x="0" y="1480"/>
                    <a:pt x="396" y="1875"/>
                    <a:pt x="768" y="1875"/>
                  </a:cubicBezTo>
                  <a:cubicBezTo>
                    <a:pt x="1164" y="1759"/>
                    <a:pt x="1443" y="1480"/>
                    <a:pt x="1443" y="1084"/>
                  </a:cubicBezTo>
                  <a:lnTo>
                    <a:pt x="1443" y="712"/>
                  </a:lnTo>
                  <a:cubicBezTo>
                    <a:pt x="1443" y="356"/>
                    <a:pt x="1217" y="0"/>
                    <a:pt x="883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5" name="Google Shape;2255;p34"/>
            <p:cNvSpPr/>
            <p:nvPr/>
          </p:nvSpPr>
          <p:spPr>
            <a:xfrm>
              <a:off x="2915775" y="2216000"/>
              <a:ext cx="45975" cy="36650"/>
            </a:xfrm>
            <a:custGeom>
              <a:avLst/>
              <a:gdLst/>
              <a:ahLst/>
              <a:cxnLst/>
              <a:rect l="l" t="t" r="r" b="b"/>
              <a:pathLst>
                <a:path w="1839" h="1466" extrusionOk="0">
                  <a:moveTo>
                    <a:pt x="675" y="0"/>
                  </a:moveTo>
                  <a:cubicBezTo>
                    <a:pt x="303" y="0"/>
                    <a:pt x="1" y="302"/>
                    <a:pt x="1" y="791"/>
                  </a:cubicBezTo>
                  <a:cubicBezTo>
                    <a:pt x="1" y="1163"/>
                    <a:pt x="303" y="1466"/>
                    <a:pt x="675" y="1466"/>
                  </a:cubicBezTo>
                  <a:lnTo>
                    <a:pt x="1071" y="1466"/>
                  </a:lnTo>
                  <a:cubicBezTo>
                    <a:pt x="1466" y="1466"/>
                    <a:pt x="1839" y="1163"/>
                    <a:pt x="1839" y="791"/>
                  </a:cubicBezTo>
                  <a:cubicBezTo>
                    <a:pt x="1839" y="302"/>
                    <a:pt x="1466" y="0"/>
                    <a:pt x="107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56" name="Google Shape;2256;p34"/>
          <p:cNvSpPr/>
          <p:nvPr/>
        </p:nvSpPr>
        <p:spPr>
          <a:xfrm rot="10800000">
            <a:off x="6482718" y="-464135"/>
            <a:ext cx="3265270" cy="2007272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7" name="Google Shape;2257;p34"/>
          <p:cNvSpPr/>
          <p:nvPr/>
        </p:nvSpPr>
        <p:spPr>
          <a:xfrm flipH="1">
            <a:off x="-750306" y="3183649"/>
            <a:ext cx="3374530" cy="2660445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58" name="Google Shape;2258;p34"/>
          <p:cNvGrpSpPr/>
          <p:nvPr/>
        </p:nvGrpSpPr>
        <p:grpSpPr>
          <a:xfrm rot="10800000">
            <a:off x="184050" y="4143678"/>
            <a:ext cx="1505769" cy="1179544"/>
            <a:chOff x="3495050" y="1152875"/>
            <a:chExt cx="1082275" cy="847800"/>
          </a:xfrm>
        </p:grpSpPr>
        <p:sp>
          <p:nvSpPr>
            <p:cNvPr id="2259" name="Google Shape;2259;p34"/>
            <p:cNvSpPr/>
            <p:nvPr/>
          </p:nvSpPr>
          <p:spPr>
            <a:xfrm>
              <a:off x="3495050" y="1170600"/>
              <a:ext cx="330975" cy="469025"/>
            </a:xfrm>
            <a:custGeom>
              <a:avLst/>
              <a:gdLst/>
              <a:ahLst/>
              <a:cxnLst/>
              <a:rect l="l" t="t" r="r" b="b"/>
              <a:pathLst>
                <a:path w="13239" h="18761" extrusionOk="0">
                  <a:moveTo>
                    <a:pt x="12300" y="0"/>
                  </a:moveTo>
                  <a:cubicBezTo>
                    <a:pt x="12182" y="0"/>
                    <a:pt x="12057" y="46"/>
                    <a:pt x="11935" y="150"/>
                  </a:cubicBezTo>
                  <a:cubicBezTo>
                    <a:pt x="6119" y="4408"/>
                    <a:pt x="1" y="10317"/>
                    <a:pt x="1164" y="18273"/>
                  </a:cubicBezTo>
                  <a:cubicBezTo>
                    <a:pt x="1201" y="18613"/>
                    <a:pt x="1451" y="18760"/>
                    <a:pt x="1728" y="18760"/>
                  </a:cubicBezTo>
                  <a:cubicBezTo>
                    <a:pt x="2153" y="18760"/>
                    <a:pt x="2640" y="18413"/>
                    <a:pt x="2513" y="17878"/>
                  </a:cubicBezTo>
                  <a:cubicBezTo>
                    <a:pt x="1559" y="10712"/>
                    <a:pt x="7468" y="5292"/>
                    <a:pt x="12610" y="1407"/>
                  </a:cubicBezTo>
                  <a:cubicBezTo>
                    <a:pt x="13239" y="930"/>
                    <a:pt x="12837" y="0"/>
                    <a:pt x="123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0" name="Google Shape;2260;p34"/>
            <p:cNvSpPr/>
            <p:nvPr/>
          </p:nvSpPr>
          <p:spPr>
            <a:xfrm>
              <a:off x="3616025" y="1156225"/>
              <a:ext cx="508425" cy="530400"/>
            </a:xfrm>
            <a:custGeom>
              <a:avLst/>
              <a:gdLst/>
              <a:ahLst/>
              <a:cxnLst/>
              <a:rect l="l" t="t" r="r" b="b"/>
              <a:pathLst>
                <a:path w="20337" h="21216" extrusionOk="0">
                  <a:moveTo>
                    <a:pt x="19304" y="1"/>
                  </a:moveTo>
                  <a:cubicBezTo>
                    <a:pt x="19179" y="1"/>
                    <a:pt x="19046" y="44"/>
                    <a:pt x="18914" y="144"/>
                  </a:cubicBezTo>
                  <a:cubicBezTo>
                    <a:pt x="14657" y="3052"/>
                    <a:pt x="10004" y="5657"/>
                    <a:pt x="6119" y="9054"/>
                  </a:cubicBezTo>
                  <a:cubicBezTo>
                    <a:pt x="2722" y="11869"/>
                    <a:pt x="1" y="15940"/>
                    <a:pt x="303" y="20500"/>
                  </a:cubicBezTo>
                  <a:cubicBezTo>
                    <a:pt x="349" y="20977"/>
                    <a:pt x="739" y="21215"/>
                    <a:pt x="1117" y="21215"/>
                  </a:cubicBezTo>
                  <a:cubicBezTo>
                    <a:pt x="1495" y="21215"/>
                    <a:pt x="1862" y="20977"/>
                    <a:pt x="1862" y="20500"/>
                  </a:cubicBezTo>
                  <a:cubicBezTo>
                    <a:pt x="1559" y="15847"/>
                    <a:pt x="4560" y="12055"/>
                    <a:pt x="8050" y="9356"/>
                  </a:cubicBezTo>
                  <a:cubicBezTo>
                    <a:pt x="11749" y="6448"/>
                    <a:pt x="15820" y="4006"/>
                    <a:pt x="19682" y="1400"/>
                  </a:cubicBezTo>
                  <a:cubicBezTo>
                    <a:pt x="20337" y="996"/>
                    <a:pt x="19907" y="1"/>
                    <a:pt x="193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1" name="Google Shape;2261;p34"/>
            <p:cNvSpPr/>
            <p:nvPr/>
          </p:nvSpPr>
          <p:spPr>
            <a:xfrm>
              <a:off x="3727200" y="1158575"/>
              <a:ext cx="697850" cy="565950"/>
            </a:xfrm>
            <a:custGeom>
              <a:avLst/>
              <a:gdLst/>
              <a:ahLst/>
              <a:cxnLst/>
              <a:rect l="l" t="t" r="r" b="b"/>
              <a:pathLst>
                <a:path w="27914" h="22638" extrusionOk="0">
                  <a:moveTo>
                    <a:pt x="26969" y="0"/>
                  </a:moveTo>
                  <a:cubicBezTo>
                    <a:pt x="26849" y="0"/>
                    <a:pt x="26720" y="43"/>
                    <a:pt x="26588" y="143"/>
                  </a:cubicBezTo>
                  <a:cubicBezTo>
                    <a:pt x="17561" y="6634"/>
                    <a:pt x="2835" y="9146"/>
                    <a:pt x="113" y="21755"/>
                  </a:cubicBezTo>
                  <a:cubicBezTo>
                    <a:pt x="1" y="22290"/>
                    <a:pt x="451" y="22638"/>
                    <a:pt x="890" y="22638"/>
                  </a:cubicBezTo>
                  <a:cubicBezTo>
                    <a:pt x="1177" y="22638"/>
                    <a:pt x="1460" y="22490"/>
                    <a:pt x="1579" y="22151"/>
                  </a:cubicBezTo>
                  <a:cubicBezTo>
                    <a:pt x="4184" y="10123"/>
                    <a:pt x="18724" y="7611"/>
                    <a:pt x="27355" y="1399"/>
                  </a:cubicBezTo>
                  <a:cubicBezTo>
                    <a:pt x="27914" y="995"/>
                    <a:pt x="27547" y="0"/>
                    <a:pt x="2696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2" name="Google Shape;2262;p34"/>
            <p:cNvSpPr/>
            <p:nvPr/>
          </p:nvSpPr>
          <p:spPr>
            <a:xfrm>
              <a:off x="3869500" y="1152875"/>
              <a:ext cx="707825" cy="611025"/>
            </a:xfrm>
            <a:custGeom>
              <a:avLst/>
              <a:gdLst/>
              <a:ahLst/>
              <a:cxnLst/>
              <a:rect l="l" t="t" r="r" b="b"/>
              <a:pathLst>
                <a:path w="28313" h="24441" extrusionOk="0">
                  <a:moveTo>
                    <a:pt x="27373" y="0"/>
                  </a:moveTo>
                  <a:cubicBezTo>
                    <a:pt x="27210" y="0"/>
                    <a:pt x="27042" y="82"/>
                    <a:pt x="26898" y="278"/>
                  </a:cubicBezTo>
                  <a:cubicBezTo>
                    <a:pt x="19523" y="9583"/>
                    <a:pt x="7123" y="13352"/>
                    <a:pt x="330" y="23332"/>
                  </a:cubicBezTo>
                  <a:cubicBezTo>
                    <a:pt x="1" y="23892"/>
                    <a:pt x="534" y="24441"/>
                    <a:pt x="1080" y="24441"/>
                  </a:cubicBezTo>
                  <a:cubicBezTo>
                    <a:pt x="1306" y="24441"/>
                    <a:pt x="1533" y="24347"/>
                    <a:pt x="1703" y="24123"/>
                  </a:cubicBezTo>
                  <a:cubicBezTo>
                    <a:pt x="8286" y="14236"/>
                    <a:pt x="20593" y="10537"/>
                    <a:pt x="27875" y="1348"/>
                  </a:cubicBezTo>
                  <a:cubicBezTo>
                    <a:pt x="28312" y="753"/>
                    <a:pt x="27868" y="0"/>
                    <a:pt x="273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3" name="Google Shape;2263;p34"/>
            <p:cNvSpPr/>
            <p:nvPr/>
          </p:nvSpPr>
          <p:spPr>
            <a:xfrm>
              <a:off x="4007825" y="1440000"/>
              <a:ext cx="368075" cy="360050"/>
            </a:xfrm>
            <a:custGeom>
              <a:avLst/>
              <a:gdLst/>
              <a:ahLst/>
              <a:cxnLst/>
              <a:rect l="l" t="t" r="r" b="b"/>
              <a:pathLst>
                <a:path w="14723" h="14402" extrusionOk="0">
                  <a:moveTo>
                    <a:pt x="13618" y="1"/>
                  </a:moveTo>
                  <a:cubicBezTo>
                    <a:pt x="13451" y="1"/>
                    <a:pt x="13280" y="64"/>
                    <a:pt x="13129" y="215"/>
                  </a:cubicBezTo>
                  <a:cubicBezTo>
                    <a:pt x="8965" y="4496"/>
                    <a:pt x="4801" y="8846"/>
                    <a:pt x="520" y="13127"/>
                  </a:cubicBezTo>
                  <a:cubicBezTo>
                    <a:pt x="0" y="13647"/>
                    <a:pt x="516" y="14401"/>
                    <a:pt x="1089" y="14401"/>
                  </a:cubicBezTo>
                  <a:cubicBezTo>
                    <a:pt x="1260" y="14401"/>
                    <a:pt x="1435" y="14334"/>
                    <a:pt x="1590" y="14174"/>
                  </a:cubicBezTo>
                  <a:cubicBezTo>
                    <a:pt x="5755" y="9823"/>
                    <a:pt x="10035" y="5566"/>
                    <a:pt x="14199" y="1286"/>
                  </a:cubicBezTo>
                  <a:cubicBezTo>
                    <a:pt x="14723" y="762"/>
                    <a:pt x="14196" y="1"/>
                    <a:pt x="1361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4" name="Google Shape;2264;p34"/>
            <p:cNvSpPr/>
            <p:nvPr/>
          </p:nvSpPr>
          <p:spPr>
            <a:xfrm>
              <a:off x="4157900" y="1679825"/>
              <a:ext cx="248675" cy="219175"/>
            </a:xfrm>
            <a:custGeom>
              <a:avLst/>
              <a:gdLst/>
              <a:ahLst/>
              <a:cxnLst/>
              <a:rect l="l" t="t" r="r" b="b"/>
              <a:pathLst>
                <a:path w="9947" h="8767" extrusionOk="0">
                  <a:moveTo>
                    <a:pt x="9021" y="0"/>
                  </a:moveTo>
                  <a:cubicBezTo>
                    <a:pt x="8945" y="0"/>
                    <a:pt x="8864" y="14"/>
                    <a:pt x="8778" y="44"/>
                  </a:cubicBezTo>
                  <a:cubicBezTo>
                    <a:pt x="4800" y="1301"/>
                    <a:pt x="1799" y="4115"/>
                    <a:pt x="240" y="7884"/>
                  </a:cubicBezTo>
                  <a:cubicBezTo>
                    <a:pt x="1" y="8419"/>
                    <a:pt x="443" y="8767"/>
                    <a:pt x="918" y="8767"/>
                  </a:cubicBezTo>
                  <a:cubicBezTo>
                    <a:pt x="1227" y="8767"/>
                    <a:pt x="1550" y="8619"/>
                    <a:pt x="1706" y="8280"/>
                  </a:cubicBezTo>
                  <a:cubicBezTo>
                    <a:pt x="3055" y="4976"/>
                    <a:pt x="5777" y="2557"/>
                    <a:pt x="9150" y="1394"/>
                  </a:cubicBezTo>
                  <a:cubicBezTo>
                    <a:pt x="9946" y="1121"/>
                    <a:pt x="9705" y="0"/>
                    <a:pt x="90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5" name="Google Shape;2265;p34"/>
            <p:cNvSpPr/>
            <p:nvPr/>
          </p:nvSpPr>
          <p:spPr>
            <a:xfrm>
              <a:off x="4283200" y="1837550"/>
              <a:ext cx="143475" cy="119625"/>
            </a:xfrm>
            <a:custGeom>
              <a:avLst/>
              <a:gdLst/>
              <a:ahLst/>
              <a:cxnLst/>
              <a:rect l="l" t="t" r="r" b="b"/>
              <a:pathLst>
                <a:path w="5739" h="4785" extrusionOk="0">
                  <a:moveTo>
                    <a:pt x="4686" y="0"/>
                  </a:moveTo>
                  <a:cubicBezTo>
                    <a:pt x="4637" y="0"/>
                    <a:pt x="4586" y="5"/>
                    <a:pt x="4534" y="17"/>
                  </a:cubicBezTo>
                  <a:cubicBezTo>
                    <a:pt x="2510" y="505"/>
                    <a:pt x="858" y="1971"/>
                    <a:pt x="183" y="3902"/>
                  </a:cubicBezTo>
                  <a:cubicBezTo>
                    <a:pt x="0" y="4437"/>
                    <a:pt x="465" y="4784"/>
                    <a:pt x="922" y="4784"/>
                  </a:cubicBezTo>
                  <a:cubicBezTo>
                    <a:pt x="1221" y="4784"/>
                    <a:pt x="1515" y="4637"/>
                    <a:pt x="1626" y="4297"/>
                  </a:cubicBezTo>
                  <a:cubicBezTo>
                    <a:pt x="2114" y="2831"/>
                    <a:pt x="3370" y="1761"/>
                    <a:pt x="4929" y="1482"/>
                  </a:cubicBezTo>
                  <a:cubicBezTo>
                    <a:pt x="5739" y="1307"/>
                    <a:pt x="5458" y="0"/>
                    <a:pt x="468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6" name="Google Shape;2266;p34"/>
            <p:cNvSpPr/>
            <p:nvPr/>
          </p:nvSpPr>
          <p:spPr>
            <a:xfrm>
              <a:off x="4409450" y="1920125"/>
              <a:ext cx="138950" cy="80550"/>
            </a:xfrm>
            <a:custGeom>
              <a:avLst/>
              <a:gdLst/>
              <a:ahLst/>
              <a:cxnLst/>
              <a:rect l="l" t="t" r="r" b="b"/>
              <a:pathLst>
                <a:path w="5558" h="3222" extrusionOk="0">
                  <a:moveTo>
                    <a:pt x="4491" y="1"/>
                  </a:moveTo>
                  <a:cubicBezTo>
                    <a:pt x="4376" y="1"/>
                    <a:pt x="4256" y="34"/>
                    <a:pt x="4136" y="110"/>
                  </a:cubicBezTo>
                  <a:lnTo>
                    <a:pt x="647" y="1855"/>
                  </a:lnTo>
                  <a:cubicBezTo>
                    <a:pt x="0" y="2266"/>
                    <a:pt x="377" y="3222"/>
                    <a:pt x="1025" y="3222"/>
                  </a:cubicBezTo>
                  <a:cubicBezTo>
                    <a:pt x="1147" y="3222"/>
                    <a:pt x="1279" y="3188"/>
                    <a:pt x="1415" y="3111"/>
                  </a:cubicBezTo>
                  <a:cubicBezTo>
                    <a:pt x="2578" y="2529"/>
                    <a:pt x="3741" y="1948"/>
                    <a:pt x="4811" y="1366"/>
                  </a:cubicBezTo>
                  <a:cubicBezTo>
                    <a:pt x="5557" y="974"/>
                    <a:pt x="5110" y="1"/>
                    <a:pt x="44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67" name="Google Shape;2267;p34"/>
          <p:cNvGrpSpPr/>
          <p:nvPr/>
        </p:nvGrpSpPr>
        <p:grpSpPr>
          <a:xfrm rot="2914635">
            <a:off x="7658858" y="101774"/>
            <a:ext cx="1939071" cy="875466"/>
            <a:chOff x="2915775" y="2073500"/>
            <a:chExt cx="874750" cy="394925"/>
          </a:xfrm>
        </p:grpSpPr>
        <p:sp>
          <p:nvSpPr>
            <p:cNvPr id="2268" name="Google Shape;2268;p34"/>
            <p:cNvSpPr/>
            <p:nvPr/>
          </p:nvSpPr>
          <p:spPr>
            <a:xfrm>
              <a:off x="3546225" y="2317775"/>
              <a:ext cx="48300" cy="38975"/>
            </a:xfrm>
            <a:custGeom>
              <a:avLst/>
              <a:gdLst/>
              <a:ahLst/>
              <a:cxnLst/>
              <a:rect l="l" t="t" r="r" b="b"/>
              <a:pathLst>
                <a:path w="1932" h="1559" extrusionOk="0">
                  <a:moveTo>
                    <a:pt x="955" y="0"/>
                  </a:moveTo>
                  <a:cubicBezTo>
                    <a:pt x="1" y="0"/>
                    <a:pt x="1" y="1559"/>
                    <a:pt x="955" y="1559"/>
                  </a:cubicBezTo>
                  <a:cubicBezTo>
                    <a:pt x="1932" y="1559"/>
                    <a:pt x="1932" y="0"/>
                    <a:pt x="955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9" name="Google Shape;2269;p34"/>
            <p:cNvSpPr/>
            <p:nvPr/>
          </p:nvSpPr>
          <p:spPr>
            <a:xfrm>
              <a:off x="3681750" y="2300900"/>
              <a:ext cx="38975" cy="45975"/>
            </a:xfrm>
            <a:custGeom>
              <a:avLst/>
              <a:gdLst/>
              <a:ahLst/>
              <a:cxnLst/>
              <a:rect l="l" t="t" r="r" b="b"/>
              <a:pathLst>
                <a:path w="1559" h="1839" extrusionOk="0">
                  <a:moveTo>
                    <a:pt x="768" y="1"/>
                  </a:moveTo>
                  <a:cubicBezTo>
                    <a:pt x="396" y="1"/>
                    <a:pt x="0" y="303"/>
                    <a:pt x="0" y="675"/>
                  </a:cubicBezTo>
                  <a:lnTo>
                    <a:pt x="0" y="1071"/>
                  </a:lnTo>
                  <a:cubicBezTo>
                    <a:pt x="0" y="1466"/>
                    <a:pt x="396" y="1838"/>
                    <a:pt x="768" y="1838"/>
                  </a:cubicBezTo>
                  <a:cubicBezTo>
                    <a:pt x="1164" y="1838"/>
                    <a:pt x="1559" y="1466"/>
                    <a:pt x="1559" y="1071"/>
                  </a:cubicBezTo>
                  <a:lnTo>
                    <a:pt x="1559" y="675"/>
                  </a:lnTo>
                  <a:cubicBezTo>
                    <a:pt x="1559" y="303"/>
                    <a:pt x="1164" y="1"/>
                    <a:pt x="76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0" name="Google Shape;2270;p34"/>
            <p:cNvSpPr/>
            <p:nvPr/>
          </p:nvSpPr>
          <p:spPr>
            <a:xfrm>
              <a:off x="3611375" y="2245075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7" y="0"/>
                  </a:moveTo>
                  <a:cubicBezTo>
                    <a:pt x="0" y="0"/>
                    <a:pt x="0" y="1466"/>
                    <a:pt x="977" y="1466"/>
                  </a:cubicBezTo>
                  <a:cubicBezTo>
                    <a:pt x="1931" y="1466"/>
                    <a:pt x="1931" y="0"/>
                    <a:pt x="97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1" name="Google Shape;2271;p34"/>
            <p:cNvSpPr/>
            <p:nvPr/>
          </p:nvSpPr>
          <p:spPr>
            <a:xfrm>
              <a:off x="3706175" y="2235750"/>
              <a:ext cx="48300" cy="36100"/>
            </a:xfrm>
            <a:custGeom>
              <a:avLst/>
              <a:gdLst/>
              <a:ahLst/>
              <a:cxnLst/>
              <a:rect l="l" t="t" r="r" b="b"/>
              <a:pathLst>
                <a:path w="1932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931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2" name="Google Shape;2272;p34"/>
            <p:cNvSpPr/>
            <p:nvPr/>
          </p:nvSpPr>
          <p:spPr>
            <a:xfrm>
              <a:off x="3742225" y="215085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8" y="0"/>
                  </a:moveTo>
                  <a:cubicBezTo>
                    <a:pt x="1" y="0"/>
                    <a:pt x="1" y="1443"/>
                    <a:pt x="978" y="1443"/>
                  </a:cubicBezTo>
                  <a:cubicBezTo>
                    <a:pt x="1932" y="1443"/>
                    <a:pt x="1932" y="0"/>
                    <a:pt x="97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3" name="Google Shape;2273;p34"/>
            <p:cNvSpPr/>
            <p:nvPr/>
          </p:nvSpPr>
          <p:spPr>
            <a:xfrm>
              <a:off x="3659650" y="2160725"/>
              <a:ext cx="46550" cy="36100"/>
            </a:xfrm>
            <a:custGeom>
              <a:avLst/>
              <a:gdLst/>
              <a:ahLst/>
              <a:cxnLst/>
              <a:rect l="l" t="t" r="r" b="b"/>
              <a:pathLst>
                <a:path w="1862" h="1444" extrusionOk="0">
                  <a:moveTo>
                    <a:pt x="884" y="1"/>
                  </a:moveTo>
                  <a:cubicBezTo>
                    <a:pt x="0" y="1"/>
                    <a:pt x="0" y="1443"/>
                    <a:pt x="884" y="1443"/>
                  </a:cubicBezTo>
                  <a:cubicBezTo>
                    <a:pt x="1861" y="1443"/>
                    <a:pt x="1861" y="1"/>
                    <a:pt x="88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4" name="Google Shape;2274;p34"/>
            <p:cNvSpPr/>
            <p:nvPr/>
          </p:nvSpPr>
          <p:spPr>
            <a:xfrm>
              <a:off x="3579975" y="2121775"/>
              <a:ext cx="36075" cy="46325"/>
            </a:xfrm>
            <a:custGeom>
              <a:avLst/>
              <a:gdLst/>
              <a:ahLst/>
              <a:cxnLst/>
              <a:rect l="l" t="t" r="r" b="b"/>
              <a:pathLst>
                <a:path w="1443" h="1853" extrusionOk="0">
                  <a:moveTo>
                    <a:pt x="768" y="0"/>
                  </a:moveTo>
                  <a:cubicBezTo>
                    <a:pt x="279" y="0"/>
                    <a:pt x="0" y="396"/>
                    <a:pt x="0" y="768"/>
                  </a:cubicBezTo>
                  <a:lnTo>
                    <a:pt x="0" y="1163"/>
                  </a:lnTo>
                  <a:cubicBezTo>
                    <a:pt x="0" y="1517"/>
                    <a:pt x="317" y="1853"/>
                    <a:pt x="650" y="1853"/>
                  </a:cubicBezTo>
                  <a:cubicBezTo>
                    <a:pt x="689" y="1853"/>
                    <a:pt x="729" y="1848"/>
                    <a:pt x="768" y="1838"/>
                  </a:cubicBezTo>
                  <a:cubicBezTo>
                    <a:pt x="1163" y="1838"/>
                    <a:pt x="1443" y="1559"/>
                    <a:pt x="1443" y="1163"/>
                  </a:cubicBezTo>
                  <a:lnTo>
                    <a:pt x="1443" y="768"/>
                  </a:lnTo>
                  <a:cubicBezTo>
                    <a:pt x="1443" y="396"/>
                    <a:pt x="1163" y="0"/>
                    <a:pt x="76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5" name="Google Shape;2275;p34"/>
            <p:cNvSpPr/>
            <p:nvPr/>
          </p:nvSpPr>
          <p:spPr>
            <a:xfrm>
              <a:off x="3444450" y="2140950"/>
              <a:ext cx="45975" cy="36675"/>
            </a:xfrm>
            <a:custGeom>
              <a:avLst/>
              <a:gdLst/>
              <a:ahLst/>
              <a:cxnLst/>
              <a:rect l="l" t="t" r="r" b="b"/>
              <a:pathLst>
                <a:path w="1839" h="1467" extrusionOk="0">
                  <a:moveTo>
                    <a:pt x="954" y="1"/>
                  </a:moveTo>
                  <a:cubicBezTo>
                    <a:pt x="1" y="1"/>
                    <a:pt x="1" y="1467"/>
                    <a:pt x="954" y="1467"/>
                  </a:cubicBezTo>
                  <a:cubicBezTo>
                    <a:pt x="1839" y="1467"/>
                    <a:pt x="1839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6" name="Google Shape;2276;p34"/>
            <p:cNvSpPr/>
            <p:nvPr/>
          </p:nvSpPr>
          <p:spPr>
            <a:xfrm>
              <a:off x="3495050" y="2206675"/>
              <a:ext cx="48300" cy="55675"/>
            </a:xfrm>
            <a:custGeom>
              <a:avLst/>
              <a:gdLst/>
              <a:ahLst/>
              <a:cxnLst/>
              <a:rect l="l" t="t" r="r" b="b"/>
              <a:pathLst>
                <a:path w="1932" h="2227" extrusionOk="0">
                  <a:moveTo>
                    <a:pt x="1147" y="1"/>
                  </a:moveTo>
                  <a:cubicBezTo>
                    <a:pt x="872" y="1"/>
                    <a:pt x="613" y="125"/>
                    <a:pt x="489" y="373"/>
                  </a:cubicBezTo>
                  <a:cubicBezTo>
                    <a:pt x="396" y="675"/>
                    <a:pt x="303" y="862"/>
                    <a:pt x="187" y="1164"/>
                  </a:cubicBezTo>
                  <a:cubicBezTo>
                    <a:pt x="1" y="1443"/>
                    <a:pt x="94" y="1932"/>
                    <a:pt x="396" y="2118"/>
                  </a:cubicBezTo>
                  <a:cubicBezTo>
                    <a:pt x="525" y="2190"/>
                    <a:pt x="668" y="2227"/>
                    <a:pt x="808" y="2227"/>
                  </a:cubicBezTo>
                  <a:cubicBezTo>
                    <a:pt x="1073" y="2227"/>
                    <a:pt x="1329" y="2097"/>
                    <a:pt x="1466" y="1839"/>
                  </a:cubicBezTo>
                  <a:cubicBezTo>
                    <a:pt x="1559" y="1653"/>
                    <a:pt x="1652" y="1350"/>
                    <a:pt x="1838" y="1164"/>
                  </a:cubicBezTo>
                  <a:cubicBezTo>
                    <a:pt x="1932" y="768"/>
                    <a:pt x="1932" y="280"/>
                    <a:pt x="1559" y="94"/>
                  </a:cubicBezTo>
                  <a:cubicBezTo>
                    <a:pt x="1427" y="32"/>
                    <a:pt x="1285" y="1"/>
                    <a:pt x="114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7" name="Google Shape;2277;p34"/>
            <p:cNvSpPr/>
            <p:nvPr/>
          </p:nvSpPr>
          <p:spPr>
            <a:xfrm>
              <a:off x="3383375" y="2244725"/>
              <a:ext cx="36675" cy="46900"/>
            </a:xfrm>
            <a:custGeom>
              <a:avLst/>
              <a:gdLst/>
              <a:ahLst/>
              <a:cxnLst/>
              <a:rect l="l" t="t" r="r" b="b"/>
              <a:pathLst>
                <a:path w="1467" h="1876" extrusionOk="0">
                  <a:moveTo>
                    <a:pt x="902" y="0"/>
                  </a:moveTo>
                  <a:cubicBezTo>
                    <a:pt x="866" y="0"/>
                    <a:pt x="829" y="5"/>
                    <a:pt x="792" y="14"/>
                  </a:cubicBezTo>
                  <a:cubicBezTo>
                    <a:pt x="303" y="14"/>
                    <a:pt x="1" y="317"/>
                    <a:pt x="1" y="712"/>
                  </a:cubicBezTo>
                  <a:lnTo>
                    <a:pt x="1" y="1084"/>
                  </a:lnTo>
                  <a:cubicBezTo>
                    <a:pt x="1" y="1480"/>
                    <a:pt x="303" y="1875"/>
                    <a:pt x="792" y="1875"/>
                  </a:cubicBezTo>
                  <a:cubicBezTo>
                    <a:pt x="1164" y="1759"/>
                    <a:pt x="1467" y="1480"/>
                    <a:pt x="1467" y="1084"/>
                  </a:cubicBezTo>
                  <a:lnTo>
                    <a:pt x="1467" y="712"/>
                  </a:lnTo>
                  <a:cubicBezTo>
                    <a:pt x="1467" y="356"/>
                    <a:pt x="1222" y="0"/>
                    <a:pt x="902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8" name="Google Shape;2278;p34"/>
            <p:cNvSpPr/>
            <p:nvPr/>
          </p:nvSpPr>
          <p:spPr>
            <a:xfrm>
              <a:off x="3306025" y="2123525"/>
              <a:ext cx="51225" cy="44800"/>
            </a:xfrm>
            <a:custGeom>
              <a:avLst/>
              <a:gdLst/>
              <a:ahLst/>
              <a:cxnLst/>
              <a:rect l="l" t="t" r="r" b="b"/>
              <a:pathLst>
                <a:path w="2049" h="1792" extrusionOk="0">
                  <a:moveTo>
                    <a:pt x="1219" y="0"/>
                  </a:moveTo>
                  <a:cubicBezTo>
                    <a:pt x="1024" y="0"/>
                    <a:pt x="827" y="70"/>
                    <a:pt x="676" y="209"/>
                  </a:cubicBezTo>
                  <a:cubicBezTo>
                    <a:pt x="582" y="326"/>
                    <a:pt x="489" y="419"/>
                    <a:pt x="303" y="512"/>
                  </a:cubicBezTo>
                  <a:cubicBezTo>
                    <a:pt x="1" y="791"/>
                    <a:pt x="1" y="1280"/>
                    <a:pt x="303" y="1582"/>
                  </a:cubicBezTo>
                  <a:cubicBezTo>
                    <a:pt x="443" y="1722"/>
                    <a:pt x="635" y="1791"/>
                    <a:pt x="827" y="1791"/>
                  </a:cubicBezTo>
                  <a:cubicBezTo>
                    <a:pt x="1019" y="1791"/>
                    <a:pt x="1211" y="1722"/>
                    <a:pt x="1350" y="1582"/>
                  </a:cubicBezTo>
                  <a:cubicBezTo>
                    <a:pt x="1466" y="1489"/>
                    <a:pt x="1653" y="1373"/>
                    <a:pt x="1746" y="1187"/>
                  </a:cubicBezTo>
                  <a:cubicBezTo>
                    <a:pt x="2048" y="907"/>
                    <a:pt x="2048" y="419"/>
                    <a:pt x="1746" y="209"/>
                  </a:cubicBezTo>
                  <a:cubicBezTo>
                    <a:pt x="1606" y="70"/>
                    <a:pt x="1414" y="0"/>
                    <a:pt x="1219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9" name="Google Shape;2279;p34"/>
            <p:cNvSpPr/>
            <p:nvPr/>
          </p:nvSpPr>
          <p:spPr>
            <a:xfrm>
              <a:off x="3097825" y="2131650"/>
              <a:ext cx="45975" cy="36100"/>
            </a:xfrm>
            <a:custGeom>
              <a:avLst/>
              <a:gdLst/>
              <a:ahLst/>
              <a:cxnLst/>
              <a:rect l="l" t="t" r="r" b="b"/>
              <a:pathLst>
                <a:path w="1839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838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0" name="Google Shape;2280;p34"/>
            <p:cNvSpPr/>
            <p:nvPr/>
          </p:nvSpPr>
          <p:spPr>
            <a:xfrm>
              <a:off x="3194375" y="2140950"/>
              <a:ext cx="48875" cy="36675"/>
            </a:xfrm>
            <a:custGeom>
              <a:avLst/>
              <a:gdLst/>
              <a:ahLst/>
              <a:cxnLst/>
              <a:rect l="l" t="t" r="r" b="b"/>
              <a:pathLst>
                <a:path w="1955" h="1467" extrusionOk="0">
                  <a:moveTo>
                    <a:pt x="791" y="1"/>
                  </a:moveTo>
                  <a:cubicBezTo>
                    <a:pt x="396" y="1"/>
                    <a:pt x="0" y="396"/>
                    <a:pt x="117" y="792"/>
                  </a:cubicBezTo>
                  <a:cubicBezTo>
                    <a:pt x="117" y="1164"/>
                    <a:pt x="396" y="1467"/>
                    <a:pt x="791" y="1467"/>
                  </a:cubicBezTo>
                  <a:lnTo>
                    <a:pt x="1163" y="1467"/>
                  </a:lnTo>
                  <a:cubicBezTo>
                    <a:pt x="1559" y="1467"/>
                    <a:pt x="1954" y="1164"/>
                    <a:pt x="1954" y="792"/>
                  </a:cubicBezTo>
                  <a:cubicBezTo>
                    <a:pt x="1954" y="396"/>
                    <a:pt x="1559" y="1"/>
                    <a:pt x="1163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1" name="Google Shape;2281;p34"/>
            <p:cNvSpPr/>
            <p:nvPr/>
          </p:nvSpPr>
          <p:spPr>
            <a:xfrm>
              <a:off x="2925675" y="2131650"/>
              <a:ext cx="36075" cy="45975"/>
            </a:xfrm>
            <a:custGeom>
              <a:avLst/>
              <a:gdLst/>
              <a:ahLst/>
              <a:cxnLst/>
              <a:rect l="l" t="t" r="r" b="b"/>
              <a:pathLst>
                <a:path w="1443" h="1839" extrusionOk="0">
                  <a:moveTo>
                    <a:pt x="675" y="1"/>
                  </a:moveTo>
                  <a:cubicBezTo>
                    <a:pt x="279" y="1"/>
                    <a:pt x="0" y="373"/>
                    <a:pt x="0" y="768"/>
                  </a:cubicBezTo>
                  <a:lnTo>
                    <a:pt x="0" y="1164"/>
                  </a:lnTo>
                  <a:cubicBezTo>
                    <a:pt x="0" y="1536"/>
                    <a:pt x="279" y="1839"/>
                    <a:pt x="675" y="1839"/>
                  </a:cubicBezTo>
                  <a:cubicBezTo>
                    <a:pt x="1070" y="1839"/>
                    <a:pt x="1443" y="1536"/>
                    <a:pt x="1443" y="1164"/>
                  </a:cubicBezTo>
                  <a:lnTo>
                    <a:pt x="1443" y="768"/>
                  </a:lnTo>
                  <a:cubicBezTo>
                    <a:pt x="1443" y="373"/>
                    <a:pt x="1070" y="1"/>
                    <a:pt x="675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2" name="Google Shape;2282;p34"/>
            <p:cNvSpPr/>
            <p:nvPr/>
          </p:nvSpPr>
          <p:spPr>
            <a:xfrm>
              <a:off x="3405475" y="2346850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8" y="0"/>
                  </a:moveTo>
                  <a:cubicBezTo>
                    <a:pt x="1" y="0"/>
                    <a:pt x="1" y="1466"/>
                    <a:pt x="978" y="1466"/>
                  </a:cubicBezTo>
                  <a:cubicBezTo>
                    <a:pt x="1932" y="1466"/>
                    <a:pt x="1932" y="0"/>
                    <a:pt x="97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3" name="Google Shape;2283;p34"/>
            <p:cNvSpPr/>
            <p:nvPr/>
          </p:nvSpPr>
          <p:spPr>
            <a:xfrm>
              <a:off x="3480525" y="2402675"/>
              <a:ext cx="48275" cy="36675"/>
            </a:xfrm>
            <a:custGeom>
              <a:avLst/>
              <a:gdLst/>
              <a:ahLst/>
              <a:cxnLst/>
              <a:rect l="l" t="t" r="r" b="b"/>
              <a:pathLst>
                <a:path w="1931" h="1467" extrusionOk="0">
                  <a:moveTo>
                    <a:pt x="977" y="1"/>
                  </a:moveTo>
                  <a:cubicBezTo>
                    <a:pt x="0" y="1"/>
                    <a:pt x="0" y="1466"/>
                    <a:pt x="977" y="1466"/>
                  </a:cubicBezTo>
                  <a:cubicBezTo>
                    <a:pt x="1931" y="1466"/>
                    <a:pt x="1931" y="1"/>
                    <a:pt x="97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4" name="Google Shape;2284;p34"/>
            <p:cNvSpPr/>
            <p:nvPr/>
          </p:nvSpPr>
          <p:spPr>
            <a:xfrm>
              <a:off x="3575325" y="2431750"/>
              <a:ext cx="45950" cy="36675"/>
            </a:xfrm>
            <a:custGeom>
              <a:avLst/>
              <a:gdLst/>
              <a:ahLst/>
              <a:cxnLst/>
              <a:rect l="l" t="t" r="r" b="b"/>
              <a:pathLst>
                <a:path w="1838" h="1467" extrusionOk="0">
                  <a:moveTo>
                    <a:pt x="954" y="1"/>
                  </a:moveTo>
                  <a:cubicBezTo>
                    <a:pt x="0" y="1"/>
                    <a:pt x="0" y="1467"/>
                    <a:pt x="954" y="1467"/>
                  </a:cubicBezTo>
                  <a:cubicBezTo>
                    <a:pt x="1838" y="1467"/>
                    <a:pt x="1838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5" name="Google Shape;2285;p34"/>
            <p:cNvSpPr/>
            <p:nvPr/>
          </p:nvSpPr>
          <p:spPr>
            <a:xfrm>
              <a:off x="3725375" y="207350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7" y="0"/>
                  </a:moveTo>
                  <a:cubicBezTo>
                    <a:pt x="0" y="0"/>
                    <a:pt x="0" y="1443"/>
                    <a:pt x="977" y="1443"/>
                  </a:cubicBezTo>
                  <a:cubicBezTo>
                    <a:pt x="1931" y="1443"/>
                    <a:pt x="1931" y="0"/>
                    <a:pt x="97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6" name="Google Shape;2286;p34"/>
            <p:cNvSpPr/>
            <p:nvPr/>
          </p:nvSpPr>
          <p:spPr>
            <a:xfrm>
              <a:off x="3027450" y="2244725"/>
              <a:ext cx="36075" cy="46900"/>
            </a:xfrm>
            <a:custGeom>
              <a:avLst/>
              <a:gdLst/>
              <a:ahLst/>
              <a:cxnLst/>
              <a:rect l="l" t="t" r="r" b="b"/>
              <a:pathLst>
                <a:path w="1443" h="1876" extrusionOk="0">
                  <a:moveTo>
                    <a:pt x="883" y="0"/>
                  </a:moveTo>
                  <a:cubicBezTo>
                    <a:pt x="846" y="0"/>
                    <a:pt x="808" y="5"/>
                    <a:pt x="768" y="14"/>
                  </a:cubicBezTo>
                  <a:cubicBezTo>
                    <a:pt x="396" y="14"/>
                    <a:pt x="0" y="317"/>
                    <a:pt x="0" y="712"/>
                  </a:cubicBezTo>
                  <a:lnTo>
                    <a:pt x="0" y="1084"/>
                  </a:lnTo>
                  <a:cubicBezTo>
                    <a:pt x="0" y="1480"/>
                    <a:pt x="396" y="1875"/>
                    <a:pt x="768" y="1875"/>
                  </a:cubicBezTo>
                  <a:cubicBezTo>
                    <a:pt x="1164" y="1759"/>
                    <a:pt x="1443" y="1480"/>
                    <a:pt x="1443" y="1084"/>
                  </a:cubicBezTo>
                  <a:lnTo>
                    <a:pt x="1443" y="712"/>
                  </a:lnTo>
                  <a:cubicBezTo>
                    <a:pt x="1443" y="356"/>
                    <a:pt x="1217" y="0"/>
                    <a:pt x="883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7" name="Google Shape;2287;p34"/>
            <p:cNvSpPr/>
            <p:nvPr/>
          </p:nvSpPr>
          <p:spPr>
            <a:xfrm>
              <a:off x="2915775" y="2216000"/>
              <a:ext cx="45975" cy="36650"/>
            </a:xfrm>
            <a:custGeom>
              <a:avLst/>
              <a:gdLst/>
              <a:ahLst/>
              <a:cxnLst/>
              <a:rect l="l" t="t" r="r" b="b"/>
              <a:pathLst>
                <a:path w="1839" h="1466" extrusionOk="0">
                  <a:moveTo>
                    <a:pt x="675" y="0"/>
                  </a:moveTo>
                  <a:cubicBezTo>
                    <a:pt x="303" y="0"/>
                    <a:pt x="1" y="302"/>
                    <a:pt x="1" y="791"/>
                  </a:cubicBezTo>
                  <a:cubicBezTo>
                    <a:pt x="1" y="1163"/>
                    <a:pt x="303" y="1466"/>
                    <a:pt x="675" y="1466"/>
                  </a:cubicBezTo>
                  <a:lnTo>
                    <a:pt x="1071" y="1466"/>
                  </a:lnTo>
                  <a:cubicBezTo>
                    <a:pt x="1466" y="1466"/>
                    <a:pt x="1839" y="1163"/>
                    <a:pt x="1839" y="791"/>
                  </a:cubicBezTo>
                  <a:cubicBezTo>
                    <a:pt x="1839" y="302"/>
                    <a:pt x="1466" y="0"/>
                    <a:pt x="107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88" name="Google Shape;2288;p34"/>
          <p:cNvSpPr/>
          <p:nvPr/>
        </p:nvSpPr>
        <p:spPr>
          <a:xfrm flipH="1">
            <a:off x="-695632" y="-556750"/>
            <a:ext cx="3265182" cy="2007203"/>
          </a:xfrm>
          <a:custGeom>
            <a:avLst/>
            <a:gdLst/>
            <a:ahLst/>
            <a:cxnLst/>
            <a:rect l="l" t="t" r="r" b="b"/>
            <a:pathLst>
              <a:path w="95174" h="67452" extrusionOk="0">
                <a:moveTo>
                  <a:pt x="18389" y="0"/>
                </a:moveTo>
                <a:cubicBezTo>
                  <a:pt x="15830" y="0"/>
                  <a:pt x="13294" y="233"/>
                  <a:pt x="10842" y="956"/>
                </a:cubicBezTo>
                <a:cubicBezTo>
                  <a:pt x="6189" y="2305"/>
                  <a:pt x="1839" y="5795"/>
                  <a:pt x="862" y="10541"/>
                </a:cubicBezTo>
                <a:cubicBezTo>
                  <a:pt x="1" y="14798"/>
                  <a:pt x="2025" y="19358"/>
                  <a:pt x="5421" y="22266"/>
                </a:cubicBezTo>
                <a:cubicBezTo>
                  <a:pt x="8725" y="25081"/>
                  <a:pt x="12982" y="26546"/>
                  <a:pt x="17332" y="27314"/>
                </a:cubicBezTo>
                <a:cubicBezTo>
                  <a:pt x="24312" y="28570"/>
                  <a:pt x="32175" y="28477"/>
                  <a:pt x="37223" y="33409"/>
                </a:cubicBezTo>
                <a:cubicBezTo>
                  <a:pt x="41573" y="37690"/>
                  <a:pt x="42248" y="44366"/>
                  <a:pt x="43993" y="50182"/>
                </a:cubicBezTo>
                <a:cubicBezTo>
                  <a:pt x="45249" y="54556"/>
                  <a:pt x="47482" y="58813"/>
                  <a:pt x="51065" y="61535"/>
                </a:cubicBezTo>
                <a:cubicBezTo>
                  <a:pt x="53099" y="62968"/>
                  <a:pt x="55653" y="63788"/>
                  <a:pt x="58136" y="63788"/>
                </a:cubicBezTo>
                <a:cubicBezTo>
                  <a:pt x="60169" y="63788"/>
                  <a:pt x="62154" y="63238"/>
                  <a:pt x="63767" y="62024"/>
                </a:cubicBezTo>
                <a:cubicBezTo>
                  <a:pt x="66000" y="60279"/>
                  <a:pt x="67350" y="57464"/>
                  <a:pt x="70072" y="56673"/>
                </a:cubicBezTo>
                <a:cubicBezTo>
                  <a:pt x="70511" y="56550"/>
                  <a:pt x="70949" y="56492"/>
                  <a:pt x="71383" y="56492"/>
                </a:cubicBezTo>
                <a:cubicBezTo>
                  <a:pt x="74304" y="56492"/>
                  <a:pt x="77058" y="59084"/>
                  <a:pt x="78982" y="61535"/>
                </a:cubicBezTo>
                <a:cubicBezTo>
                  <a:pt x="81154" y="64273"/>
                  <a:pt x="83789" y="67452"/>
                  <a:pt x="87228" y="67452"/>
                </a:cubicBezTo>
                <a:cubicBezTo>
                  <a:pt x="87325" y="67452"/>
                  <a:pt x="87422" y="67449"/>
                  <a:pt x="87520" y="67444"/>
                </a:cubicBezTo>
                <a:cubicBezTo>
                  <a:pt x="90032" y="67351"/>
                  <a:pt x="92172" y="65397"/>
                  <a:pt x="93242" y="63070"/>
                </a:cubicBezTo>
                <a:cubicBezTo>
                  <a:pt x="94313" y="60860"/>
                  <a:pt x="94499" y="58232"/>
                  <a:pt x="94592" y="55719"/>
                </a:cubicBezTo>
                <a:cubicBezTo>
                  <a:pt x="95173" y="42342"/>
                  <a:pt x="93149" y="28966"/>
                  <a:pt x="90148" y="15775"/>
                </a:cubicBezTo>
                <a:cubicBezTo>
                  <a:pt x="87240" y="2491"/>
                  <a:pt x="76865" y="4539"/>
                  <a:pt x="65419" y="3655"/>
                </a:cubicBezTo>
                <a:cubicBezTo>
                  <a:pt x="52042" y="2491"/>
                  <a:pt x="38665" y="1421"/>
                  <a:pt x="25289" y="374"/>
                </a:cubicBezTo>
                <a:cubicBezTo>
                  <a:pt x="23000" y="187"/>
                  <a:pt x="20686" y="0"/>
                  <a:pt x="1838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  <p:sp>
        <p:nvSpPr>
          <p:cNvPr id="2289" name="Google Shape;2289;p34"/>
          <p:cNvSpPr/>
          <p:nvPr/>
        </p:nvSpPr>
        <p:spPr>
          <a:xfrm flipH="1">
            <a:off x="6515188" y="3497200"/>
            <a:ext cx="3200312" cy="2033268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  <p:grpSp>
        <p:nvGrpSpPr>
          <p:cNvPr id="2290" name="Google Shape;2290;p34"/>
          <p:cNvGrpSpPr/>
          <p:nvPr/>
        </p:nvGrpSpPr>
        <p:grpSpPr>
          <a:xfrm>
            <a:off x="6182779" y="3497205"/>
            <a:ext cx="2744809" cy="1692795"/>
            <a:chOff x="3095850" y="2740875"/>
            <a:chExt cx="1972838" cy="1216700"/>
          </a:xfrm>
        </p:grpSpPr>
        <p:sp>
          <p:nvSpPr>
            <p:cNvPr id="2291" name="Google Shape;2291;p34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2" name="Google Shape;2292;p34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3" name="Google Shape;2293;p34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4" name="Google Shape;2294;p34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5" name="Google Shape;2295;p34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96" name="Google Shape;2296;p34"/>
          <p:cNvGrpSpPr/>
          <p:nvPr/>
        </p:nvGrpSpPr>
        <p:grpSpPr>
          <a:xfrm rot="10800000">
            <a:off x="-406092" y="85241"/>
            <a:ext cx="2197697" cy="1243196"/>
            <a:chOff x="3260100" y="4040200"/>
            <a:chExt cx="1579600" cy="893550"/>
          </a:xfrm>
        </p:grpSpPr>
        <p:sp>
          <p:nvSpPr>
            <p:cNvPr id="2297" name="Google Shape;2297;p34"/>
            <p:cNvSpPr/>
            <p:nvPr/>
          </p:nvSpPr>
          <p:spPr>
            <a:xfrm>
              <a:off x="3766650" y="4800800"/>
              <a:ext cx="93575" cy="132950"/>
            </a:xfrm>
            <a:custGeom>
              <a:avLst/>
              <a:gdLst/>
              <a:ahLst/>
              <a:cxnLst/>
              <a:rect l="l" t="t" r="r" b="b"/>
              <a:pathLst>
                <a:path w="3743" h="5318" extrusionOk="0">
                  <a:moveTo>
                    <a:pt x="1308" y="0"/>
                  </a:moveTo>
                  <a:cubicBezTo>
                    <a:pt x="951" y="0"/>
                    <a:pt x="610" y="212"/>
                    <a:pt x="489" y="714"/>
                  </a:cubicBezTo>
                  <a:cubicBezTo>
                    <a:pt x="1" y="2458"/>
                    <a:pt x="1164" y="4785"/>
                    <a:pt x="3002" y="5273"/>
                  </a:cubicBezTo>
                  <a:cubicBezTo>
                    <a:pt x="3059" y="5304"/>
                    <a:pt x="3116" y="5318"/>
                    <a:pt x="3171" y="5318"/>
                  </a:cubicBezTo>
                  <a:cubicBezTo>
                    <a:pt x="3494" y="5318"/>
                    <a:pt x="3743" y="4844"/>
                    <a:pt x="3583" y="4506"/>
                  </a:cubicBezTo>
                  <a:cubicBezTo>
                    <a:pt x="3281" y="4017"/>
                    <a:pt x="2909" y="3436"/>
                    <a:pt x="2699" y="2854"/>
                  </a:cubicBezTo>
                  <a:cubicBezTo>
                    <a:pt x="2513" y="2179"/>
                    <a:pt x="2420" y="1598"/>
                    <a:pt x="2327" y="923"/>
                  </a:cubicBezTo>
                  <a:cubicBezTo>
                    <a:pt x="2274" y="368"/>
                    <a:pt x="1778" y="0"/>
                    <a:pt x="130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8" name="Google Shape;2298;p34"/>
            <p:cNvSpPr/>
            <p:nvPr/>
          </p:nvSpPr>
          <p:spPr>
            <a:xfrm>
              <a:off x="3754450" y="4603725"/>
              <a:ext cx="70400" cy="96800"/>
            </a:xfrm>
            <a:custGeom>
              <a:avLst/>
              <a:gdLst/>
              <a:ahLst/>
              <a:cxnLst/>
              <a:rect l="l" t="t" r="r" b="b"/>
              <a:pathLst>
                <a:path w="2816" h="3872" extrusionOk="0">
                  <a:moveTo>
                    <a:pt x="1615" y="1"/>
                  </a:moveTo>
                  <a:cubicBezTo>
                    <a:pt x="1383" y="1"/>
                    <a:pt x="1151" y="86"/>
                    <a:pt x="977" y="268"/>
                  </a:cubicBezTo>
                  <a:cubicBezTo>
                    <a:pt x="186" y="943"/>
                    <a:pt x="0" y="2315"/>
                    <a:pt x="186" y="3362"/>
                  </a:cubicBezTo>
                  <a:cubicBezTo>
                    <a:pt x="320" y="3674"/>
                    <a:pt x="643" y="3872"/>
                    <a:pt x="956" y="3872"/>
                  </a:cubicBezTo>
                  <a:cubicBezTo>
                    <a:pt x="1133" y="3872"/>
                    <a:pt x="1308" y="3808"/>
                    <a:pt x="1443" y="3665"/>
                  </a:cubicBezTo>
                  <a:cubicBezTo>
                    <a:pt x="2234" y="2897"/>
                    <a:pt x="2815" y="1734"/>
                    <a:pt x="2513" y="664"/>
                  </a:cubicBezTo>
                  <a:cubicBezTo>
                    <a:pt x="2396" y="241"/>
                    <a:pt x="2005" y="1"/>
                    <a:pt x="161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9" name="Google Shape;2299;p34"/>
            <p:cNvSpPr/>
            <p:nvPr/>
          </p:nvSpPr>
          <p:spPr>
            <a:xfrm>
              <a:off x="3802075" y="4390150"/>
              <a:ext cx="96350" cy="123825"/>
            </a:xfrm>
            <a:custGeom>
              <a:avLst/>
              <a:gdLst/>
              <a:ahLst/>
              <a:cxnLst/>
              <a:rect l="l" t="t" r="r" b="b"/>
              <a:pathLst>
                <a:path w="3854" h="4953" extrusionOk="0">
                  <a:moveTo>
                    <a:pt x="2798" y="1"/>
                  </a:moveTo>
                  <a:cubicBezTo>
                    <a:pt x="2547" y="1"/>
                    <a:pt x="2282" y="116"/>
                    <a:pt x="2073" y="390"/>
                  </a:cubicBezTo>
                  <a:cubicBezTo>
                    <a:pt x="1399" y="1437"/>
                    <a:pt x="817" y="2600"/>
                    <a:pt x="329" y="3879"/>
                  </a:cubicBezTo>
                  <a:cubicBezTo>
                    <a:pt x="0" y="4458"/>
                    <a:pt x="461" y="4953"/>
                    <a:pt x="946" y="4953"/>
                  </a:cubicBezTo>
                  <a:cubicBezTo>
                    <a:pt x="1183" y="4953"/>
                    <a:pt x="1425" y="4836"/>
                    <a:pt x="1585" y="4554"/>
                  </a:cubicBezTo>
                  <a:cubicBezTo>
                    <a:pt x="2260" y="3484"/>
                    <a:pt x="3027" y="2414"/>
                    <a:pt x="3516" y="1250"/>
                  </a:cubicBezTo>
                  <a:cubicBezTo>
                    <a:pt x="3853" y="576"/>
                    <a:pt x="3358" y="1"/>
                    <a:pt x="2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0" name="Google Shape;2300;p34"/>
            <p:cNvSpPr/>
            <p:nvPr/>
          </p:nvSpPr>
          <p:spPr>
            <a:xfrm>
              <a:off x="3901125" y="4239675"/>
              <a:ext cx="104300" cy="68425"/>
            </a:xfrm>
            <a:custGeom>
              <a:avLst/>
              <a:gdLst/>
              <a:ahLst/>
              <a:cxnLst/>
              <a:rect l="l" t="t" r="r" b="b"/>
              <a:pathLst>
                <a:path w="4172" h="2737" extrusionOk="0">
                  <a:moveTo>
                    <a:pt x="2917" y="1"/>
                  </a:moveTo>
                  <a:cubicBezTo>
                    <a:pt x="2867" y="1"/>
                    <a:pt x="2816" y="4"/>
                    <a:pt x="2764" y="11"/>
                  </a:cubicBezTo>
                  <a:cubicBezTo>
                    <a:pt x="1880" y="197"/>
                    <a:pt x="1206" y="779"/>
                    <a:pt x="531" y="1360"/>
                  </a:cubicBezTo>
                  <a:cubicBezTo>
                    <a:pt x="0" y="1806"/>
                    <a:pt x="516" y="2737"/>
                    <a:pt x="1123" y="2737"/>
                  </a:cubicBezTo>
                  <a:cubicBezTo>
                    <a:pt x="1181" y="2737"/>
                    <a:pt x="1240" y="2728"/>
                    <a:pt x="1299" y="2710"/>
                  </a:cubicBezTo>
                  <a:cubicBezTo>
                    <a:pt x="2183" y="2431"/>
                    <a:pt x="3043" y="2128"/>
                    <a:pt x="3625" y="1453"/>
                  </a:cubicBezTo>
                  <a:cubicBezTo>
                    <a:pt x="4171" y="820"/>
                    <a:pt x="3691" y="1"/>
                    <a:pt x="2917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1" name="Google Shape;2301;p34"/>
            <p:cNvSpPr/>
            <p:nvPr/>
          </p:nvSpPr>
          <p:spPr>
            <a:xfrm>
              <a:off x="4085650" y="4070600"/>
              <a:ext cx="128875" cy="112175"/>
            </a:xfrm>
            <a:custGeom>
              <a:avLst/>
              <a:gdLst/>
              <a:ahLst/>
              <a:cxnLst/>
              <a:rect l="l" t="t" r="r" b="b"/>
              <a:pathLst>
                <a:path w="5155" h="4487" extrusionOk="0">
                  <a:moveTo>
                    <a:pt x="3913" y="1"/>
                  </a:moveTo>
                  <a:cubicBezTo>
                    <a:pt x="3751" y="1"/>
                    <a:pt x="3586" y="51"/>
                    <a:pt x="3432" y="167"/>
                  </a:cubicBezTo>
                  <a:cubicBezTo>
                    <a:pt x="2362" y="958"/>
                    <a:pt x="1571" y="1912"/>
                    <a:pt x="618" y="2889"/>
                  </a:cubicBezTo>
                  <a:cubicBezTo>
                    <a:pt x="1" y="3560"/>
                    <a:pt x="643" y="4486"/>
                    <a:pt x="1364" y="4486"/>
                  </a:cubicBezTo>
                  <a:cubicBezTo>
                    <a:pt x="1568" y="4486"/>
                    <a:pt x="1777" y="4412"/>
                    <a:pt x="1967" y="4238"/>
                  </a:cubicBezTo>
                  <a:cubicBezTo>
                    <a:pt x="2944" y="3378"/>
                    <a:pt x="4014" y="2494"/>
                    <a:pt x="4689" y="1423"/>
                  </a:cubicBezTo>
                  <a:cubicBezTo>
                    <a:pt x="5154" y="809"/>
                    <a:pt x="4562" y="1"/>
                    <a:pt x="391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2" name="Google Shape;2302;p34"/>
            <p:cNvSpPr/>
            <p:nvPr/>
          </p:nvSpPr>
          <p:spPr>
            <a:xfrm>
              <a:off x="3621250" y="4817475"/>
              <a:ext cx="65925" cy="100450"/>
            </a:xfrm>
            <a:custGeom>
              <a:avLst/>
              <a:gdLst/>
              <a:ahLst/>
              <a:cxnLst/>
              <a:rect l="l" t="t" r="r" b="b"/>
              <a:pathLst>
                <a:path w="2637" h="4018" extrusionOk="0">
                  <a:moveTo>
                    <a:pt x="798" y="1"/>
                  </a:moveTo>
                  <a:cubicBezTo>
                    <a:pt x="438" y="1"/>
                    <a:pt x="1" y="297"/>
                    <a:pt x="1" y="628"/>
                  </a:cubicBezTo>
                  <a:cubicBezTo>
                    <a:pt x="94" y="1210"/>
                    <a:pt x="280" y="1698"/>
                    <a:pt x="489" y="2187"/>
                  </a:cubicBezTo>
                  <a:cubicBezTo>
                    <a:pt x="676" y="2675"/>
                    <a:pt x="955" y="3164"/>
                    <a:pt x="1257" y="3653"/>
                  </a:cubicBezTo>
                  <a:cubicBezTo>
                    <a:pt x="1351" y="3912"/>
                    <a:pt x="1546" y="4017"/>
                    <a:pt x="1756" y="4017"/>
                  </a:cubicBezTo>
                  <a:cubicBezTo>
                    <a:pt x="2168" y="4017"/>
                    <a:pt x="2637" y="3611"/>
                    <a:pt x="2513" y="3164"/>
                  </a:cubicBezTo>
                  <a:cubicBezTo>
                    <a:pt x="2327" y="2582"/>
                    <a:pt x="2234" y="2094"/>
                    <a:pt x="2025" y="1605"/>
                  </a:cubicBezTo>
                  <a:cubicBezTo>
                    <a:pt x="1839" y="1024"/>
                    <a:pt x="1536" y="628"/>
                    <a:pt x="1164" y="163"/>
                  </a:cubicBezTo>
                  <a:cubicBezTo>
                    <a:pt x="1077" y="49"/>
                    <a:pt x="944" y="1"/>
                    <a:pt x="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3" name="Google Shape;2303;p34"/>
            <p:cNvSpPr/>
            <p:nvPr/>
          </p:nvSpPr>
          <p:spPr>
            <a:xfrm>
              <a:off x="3611375" y="4619725"/>
              <a:ext cx="48300" cy="83400"/>
            </a:xfrm>
            <a:custGeom>
              <a:avLst/>
              <a:gdLst/>
              <a:ahLst/>
              <a:cxnLst/>
              <a:rect l="l" t="t" r="r" b="b"/>
              <a:pathLst>
                <a:path w="1932" h="3336" extrusionOk="0">
                  <a:moveTo>
                    <a:pt x="1159" y="0"/>
                  </a:moveTo>
                  <a:cubicBezTo>
                    <a:pt x="852" y="0"/>
                    <a:pt x="566" y="184"/>
                    <a:pt x="489" y="512"/>
                  </a:cubicBezTo>
                  <a:cubicBezTo>
                    <a:pt x="303" y="1094"/>
                    <a:pt x="187" y="1768"/>
                    <a:pt x="93" y="2350"/>
                  </a:cubicBezTo>
                  <a:cubicBezTo>
                    <a:pt x="0" y="2722"/>
                    <a:pt x="187" y="3211"/>
                    <a:pt x="582" y="3304"/>
                  </a:cubicBezTo>
                  <a:cubicBezTo>
                    <a:pt x="654" y="3325"/>
                    <a:pt x="728" y="3335"/>
                    <a:pt x="803" y="3335"/>
                  </a:cubicBezTo>
                  <a:cubicBezTo>
                    <a:pt x="1141" y="3335"/>
                    <a:pt x="1483" y="3122"/>
                    <a:pt x="1559" y="2722"/>
                  </a:cubicBezTo>
                  <a:cubicBezTo>
                    <a:pt x="1652" y="2141"/>
                    <a:pt x="1838" y="1559"/>
                    <a:pt x="1931" y="884"/>
                  </a:cubicBezTo>
                  <a:cubicBezTo>
                    <a:pt x="1931" y="512"/>
                    <a:pt x="1838" y="117"/>
                    <a:pt x="1350" y="24"/>
                  </a:cubicBezTo>
                  <a:cubicBezTo>
                    <a:pt x="1286" y="8"/>
                    <a:pt x="1222" y="0"/>
                    <a:pt x="115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4" name="Google Shape;2304;p34"/>
            <p:cNvSpPr/>
            <p:nvPr/>
          </p:nvSpPr>
          <p:spPr>
            <a:xfrm>
              <a:off x="3662550" y="4400075"/>
              <a:ext cx="65175" cy="78025"/>
            </a:xfrm>
            <a:custGeom>
              <a:avLst/>
              <a:gdLst/>
              <a:ahLst/>
              <a:cxnLst/>
              <a:rect l="l" t="t" r="r" b="b"/>
              <a:pathLst>
                <a:path w="2607" h="3121" extrusionOk="0">
                  <a:moveTo>
                    <a:pt x="1679" y="1"/>
                  </a:moveTo>
                  <a:cubicBezTo>
                    <a:pt x="1386" y="1"/>
                    <a:pt x="1104" y="165"/>
                    <a:pt x="954" y="365"/>
                  </a:cubicBezTo>
                  <a:cubicBezTo>
                    <a:pt x="768" y="667"/>
                    <a:pt x="582" y="853"/>
                    <a:pt x="466" y="1156"/>
                  </a:cubicBezTo>
                  <a:cubicBezTo>
                    <a:pt x="280" y="1435"/>
                    <a:pt x="280" y="1831"/>
                    <a:pt x="94" y="2110"/>
                  </a:cubicBezTo>
                  <a:cubicBezTo>
                    <a:pt x="1" y="2505"/>
                    <a:pt x="280" y="2901"/>
                    <a:pt x="582" y="3087"/>
                  </a:cubicBezTo>
                  <a:cubicBezTo>
                    <a:pt x="669" y="3108"/>
                    <a:pt x="757" y="3120"/>
                    <a:pt x="844" y="3120"/>
                  </a:cubicBezTo>
                  <a:cubicBezTo>
                    <a:pt x="1132" y="3120"/>
                    <a:pt x="1415" y="2995"/>
                    <a:pt x="1629" y="2691"/>
                  </a:cubicBezTo>
                  <a:cubicBezTo>
                    <a:pt x="1838" y="2505"/>
                    <a:pt x="2025" y="2203"/>
                    <a:pt x="2118" y="2017"/>
                  </a:cubicBezTo>
                  <a:cubicBezTo>
                    <a:pt x="2211" y="1737"/>
                    <a:pt x="2420" y="1342"/>
                    <a:pt x="2513" y="1040"/>
                  </a:cubicBezTo>
                  <a:cubicBezTo>
                    <a:pt x="2606" y="667"/>
                    <a:pt x="2327" y="179"/>
                    <a:pt x="2025" y="86"/>
                  </a:cubicBezTo>
                  <a:cubicBezTo>
                    <a:pt x="1912" y="26"/>
                    <a:pt x="1795" y="1"/>
                    <a:pt x="167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5" name="Google Shape;2305;p34"/>
            <p:cNvSpPr/>
            <p:nvPr/>
          </p:nvSpPr>
          <p:spPr>
            <a:xfrm>
              <a:off x="3759100" y="4243100"/>
              <a:ext cx="107025" cy="69800"/>
            </a:xfrm>
            <a:custGeom>
              <a:avLst/>
              <a:gdLst/>
              <a:ahLst/>
              <a:cxnLst/>
              <a:rect l="l" t="t" r="r" b="b"/>
              <a:pathLst>
                <a:path w="4281" h="2792" extrusionOk="0">
                  <a:moveTo>
                    <a:pt x="2603" y="0"/>
                  </a:moveTo>
                  <a:cubicBezTo>
                    <a:pt x="2025" y="0"/>
                    <a:pt x="1501" y="221"/>
                    <a:pt x="978" y="456"/>
                  </a:cubicBezTo>
                  <a:cubicBezTo>
                    <a:pt x="396" y="642"/>
                    <a:pt x="0" y="1130"/>
                    <a:pt x="93" y="1712"/>
                  </a:cubicBezTo>
                  <a:cubicBezTo>
                    <a:pt x="201" y="2252"/>
                    <a:pt x="610" y="2792"/>
                    <a:pt x="1134" y="2792"/>
                  </a:cubicBezTo>
                  <a:cubicBezTo>
                    <a:pt x="1174" y="2792"/>
                    <a:pt x="1215" y="2789"/>
                    <a:pt x="1257" y="2782"/>
                  </a:cubicBezTo>
                  <a:cubicBezTo>
                    <a:pt x="2141" y="2666"/>
                    <a:pt x="2908" y="2666"/>
                    <a:pt x="3583" y="2084"/>
                  </a:cubicBezTo>
                  <a:cubicBezTo>
                    <a:pt x="4281" y="1503"/>
                    <a:pt x="3979" y="246"/>
                    <a:pt x="3118" y="60"/>
                  </a:cubicBezTo>
                  <a:cubicBezTo>
                    <a:pt x="2941" y="19"/>
                    <a:pt x="2770" y="0"/>
                    <a:pt x="260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6" name="Google Shape;2306;p34"/>
            <p:cNvSpPr/>
            <p:nvPr/>
          </p:nvSpPr>
          <p:spPr>
            <a:xfrm>
              <a:off x="3926600" y="4103425"/>
              <a:ext cx="79700" cy="56250"/>
            </a:xfrm>
            <a:custGeom>
              <a:avLst/>
              <a:gdLst/>
              <a:ahLst/>
              <a:cxnLst/>
              <a:rect l="l" t="t" r="r" b="b"/>
              <a:pathLst>
                <a:path w="3188" h="2250" extrusionOk="0">
                  <a:moveTo>
                    <a:pt x="2375" y="0"/>
                  </a:moveTo>
                  <a:cubicBezTo>
                    <a:pt x="2328" y="0"/>
                    <a:pt x="2281" y="6"/>
                    <a:pt x="2234" y="17"/>
                  </a:cubicBezTo>
                  <a:cubicBezTo>
                    <a:pt x="1652" y="320"/>
                    <a:pt x="1071" y="506"/>
                    <a:pt x="582" y="808"/>
                  </a:cubicBezTo>
                  <a:cubicBezTo>
                    <a:pt x="187" y="994"/>
                    <a:pt x="0" y="1576"/>
                    <a:pt x="280" y="1855"/>
                  </a:cubicBezTo>
                  <a:cubicBezTo>
                    <a:pt x="420" y="2121"/>
                    <a:pt x="676" y="2250"/>
                    <a:pt x="949" y="2250"/>
                  </a:cubicBezTo>
                  <a:cubicBezTo>
                    <a:pt x="1082" y="2250"/>
                    <a:pt x="1220" y="2219"/>
                    <a:pt x="1350" y="2158"/>
                  </a:cubicBezTo>
                  <a:cubicBezTo>
                    <a:pt x="1838" y="1972"/>
                    <a:pt x="2327" y="1669"/>
                    <a:pt x="2815" y="1390"/>
                  </a:cubicBezTo>
                  <a:cubicBezTo>
                    <a:pt x="3095" y="1181"/>
                    <a:pt x="3188" y="808"/>
                    <a:pt x="3095" y="506"/>
                  </a:cubicBezTo>
                  <a:cubicBezTo>
                    <a:pt x="3013" y="262"/>
                    <a:pt x="2701" y="0"/>
                    <a:pt x="2375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7" name="Google Shape;2307;p34"/>
            <p:cNvSpPr/>
            <p:nvPr/>
          </p:nvSpPr>
          <p:spPr>
            <a:xfrm>
              <a:off x="4113825" y="4232175"/>
              <a:ext cx="122400" cy="80075"/>
            </a:xfrm>
            <a:custGeom>
              <a:avLst/>
              <a:gdLst/>
              <a:ahLst/>
              <a:cxnLst/>
              <a:rect l="l" t="t" r="r" b="b"/>
              <a:pathLst>
                <a:path w="4896" h="3203" extrusionOk="0">
                  <a:moveTo>
                    <a:pt x="4030" y="1"/>
                  </a:moveTo>
                  <a:cubicBezTo>
                    <a:pt x="3999" y="1"/>
                    <a:pt x="3967" y="3"/>
                    <a:pt x="3934" y="9"/>
                  </a:cubicBezTo>
                  <a:cubicBezTo>
                    <a:pt x="2678" y="9"/>
                    <a:pt x="1817" y="893"/>
                    <a:pt x="840" y="1567"/>
                  </a:cubicBezTo>
                  <a:cubicBezTo>
                    <a:pt x="0" y="2067"/>
                    <a:pt x="466" y="3202"/>
                    <a:pt x="1292" y="3202"/>
                  </a:cubicBezTo>
                  <a:cubicBezTo>
                    <a:pt x="1428" y="3202"/>
                    <a:pt x="1573" y="3172"/>
                    <a:pt x="1724" y="3103"/>
                  </a:cubicBezTo>
                  <a:cubicBezTo>
                    <a:pt x="2771" y="2521"/>
                    <a:pt x="3934" y="2242"/>
                    <a:pt x="4632" y="1172"/>
                  </a:cubicBezTo>
                  <a:cubicBezTo>
                    <a:pt x="4895" y="711"/>
                    <a:pt x="4558" y="1"/>
                    <a:pt x="4030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8" name="Google Shape;2308;p34"/>
            <p:cNvSpPr/>
            <p:nvPr/>
          </p:nvSpPr>
          <p:spPr>
            <a:xfrm>
              <a:off x="4240275" y="4265700"/>
              <a:ext cx="100450" cy="71525"/>
            </a:xfrm>
            <a:custGeom>
              <a:avLst/>
              <a:gdLst/>
              <a:ahLst/>
              <a:cxnLst/>
              <a:rect l="l" t="t" r="r" b="b"/>
              <a:pathLst>
                <a:path w="4018" h="2861" extrusionOk="0">
                  <a:moveTo>
                    <a:pt x="2912" y="0"/>
                  </a:moveTo>
                  <a:cubicBezTo>
                    <a:pt x="2861" y="0"/>
                    <a:pt x="2810" y="5"/>
                    <a:pt x="2761" y="17"/>
                  </a:cubicBezTo>
                  <a:cubicBezTo>
                    <a:pt x="2272" y="226"/>
                    <a:pt x="1900" y="412"/>
                    <a:pt x="1505" y="715"/>
                  </a:cubicBezTo>
                  <a:cubicBezTo>
                    <a:pt x="1109" y="901"/>
                    <a:pt x="830" y="1180"/>
                    <a:pt x="528" y="1483"/>
                  </a:cubicBezTo>
                  <a:cubicBezTo>
                    <a:pt x="1" y="2009"/>
                    <a:pt x="429" y="2861"/>
                    <a:pt x="1102" y="2861"/>
                  </a:cubicBezTo>
                  <a:cubicBezTo>
                    <a:pt x="1172" y="2861"/>
                    <a:pt x="1244" y="2852"/>
                    <a:pt x="1319" y="2832"/>
                  </a:cubicBezTo>
                  <a:cubicBezTo>
                    <a:pt x="2086" y="2646"/>
                    <a:pt x="2761" y="2343"/>
                    <a:pt x="3436" y="1762"/>
                  </a:cubicBezTo>
                  <a:cubicBezTo>
                    <a:pt x="3831" y="1483"/>
                    <a:pt x="4017" y="1087"/>
                    <a:pt x="3831" y="599"/>
                  </a:cubicBezTo>
                  <a:cubicBezTo>
                    <a:pt x="3668" y="273"/>
                    <a:pt x="3273" y="0"/>
                    <a:pt x="291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9" name="Google Shape;2309;p34"/>
            <p:cNvSpPr/>
            <p:nvPr/>
          </p:nvSpPr>
          <p:spPr>
            <a:xfrm>
              <a:off x="4411075" y="4215100"/>
              <a:ext cx="123900" cy="81800"/>
            </a:xfrm>
            <a:custGeom>
              <a:avLst/>
              <a:gdLst/>
              <a:ahLst/>
              <a:cxnLst/>
              <a:rect l="l" t="t" r="r" b="b"/>
              <a:pathLst>
                <a:path w="4956" h="3272" extrusionOk="0">
                  <a:moveTo>
                    <a:pt x="2936" y="0"/>
                  </a:moveTo>
                  <a:cubicBezTo>
                    <a:pt x="2391" y="0"/>
                    <a:pt x="1855" y="173"/>
                    <a:pt x="1350" y="506"/>
                  </a:cubicBezTo>
                  <a:cubicBezTo>
                    <a:pt x="675" y="994"/>
                    <a:pt x="0" y="1855"/>
                    <a:pt x="0" y="2623"/>
                  </a:cubicBezTo>
                  <a:cubicBezTo>
                    <a:pt x="0" y="3004"/>
                    <a:pt x="354" y="3272"/>
                    <a:pt x="698" y="3272"/>
                  </a:cubicBezTo>
                  <a:cubicBezTo>
                    <a:pt x="794" y="3272"/>
                    <a:pt x="890" y="3250"/>
                    <a:pt x="977" y="3204"/>
                  </a:cubicBezTo>
                  <a:cubicBezTo>
                    <a:pt x="1350" y="2925"/>
                    <a:pt x="1745" y="2623"/>
                    <a:pt x="2327" y="2436"/>
                  </a:cubicBezTo>
                  <a:cubicBezTo>
                    <a:pt x="2815" y="2343"/>
                    <a:pt x="3397" y="2250"/>
                    <a:pt x="3885" y="2157"/>
                  </a:cubicBezTo>
                  <a:cubicBezTo>
                    <a:pt x="4653" y="1948"/>
                    <a:pt x="4955" y="692"/>
                    <a:pt x="4164" y="296"/>
                  </a:cubicBezTo>
                  <a:cubicBezTo>
                    <a:pt x="3756" y="97"/>
                    <a:pt x="3343" y="0"/>
                    <a:pt x="293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0" name="Google Shape;2310;p34"/>
            <p:cNvSpPr/>
            <p:nvPr/>
          </p:nvSpPr>
          <p:spPr>
            <a:xfrm>
              <a:off x="4265650" y="4146900"/>
              <a:ext cx="167550" cy="88600"/>
            </a:xfrm>
            <a:custGeom>
              <a:avLst/>
              <a:gdLst/>
              <a:ahLst/>
              <a:cxnLst/>
              <a:rect l="l" t="t" r="r" b="b"/>
              <a:pathLst>
                <a:path w="6702" h="3544" extrusionOk="0">
                  <a:moveTo>
                    <a:pt x="5321" y="1"/>
                  </a:moveTo>
                  <a:cubicBezTo>
                    <a:pt x="5232" y="1"/>
                    <a:pt x="5141" y="9"/>
                    <a:pt x="5050" y="23"/>
                  </a:cubicBezTo>
                  <a:cubicBezTo>
                    <a:pt x="3677" y="233"/>
                    <a:pt x="2514" y="814"/>
                    <a:pt x="1257" y="1279"/>
                  </a:cubicBezTo>
                  <a:cubicBezTo>
                    <a:pt x="0" y="1735"/>
                    <a:pt x="339" y="3543"/>
                    <a:pt x="1633" y="3543"/>
                  </a:cubicBezTo>
                  <a:cubicBezTo>
                    <a:pt x="1727" y="3543"/>
                    <a:pt x="1827" y="3533"/>
                    <a:pt x="1932" y="3513"/>
                  </a:cubicBezTo>
                  <a:cubicBezTo>
                    <a:pt x="3305" y="3234"/>
                    <a:pt x="4654" y="2931"/>
                    <a:pt x="6003" y="2350"/>
                  </a:cubicBezTo>
                  <a:cubicBezTo>
                    <a:pt x="6585" y="2070"/>
                    <a:pt x="6701" y="1279"/>
                    <a:pt x="6492" y="814"/>
                  </a:cubicBezTo>
                  <a:cubicBezTo>
                    <a:pt x="6256" y="225"/>
                    <a:pt x="5806" y="1"/>
                    <a:pt x="5321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1" name="Google Shape;2311;p34"/>
            <p:cNvSpPr/>
            <p:nvPr/>
          </p:nvSpPr>
          <p:spPr>
            <a:xfrm>
              <a:off x="4264225" y="4040200"/>
              <a:ext cx="142200" cy="63775"/>
            </a:xfrm>
            <a:custGeom>
              <a:avLst/>
              <a:gdLst/>
              <a:ahLst/>
              <a:cxnLst/>
              <a:rect l="l" t="t" r="r" b="b"/>
              <a:pathLst>
                <a:path w="5688" h="2551" extrusionOk="0">
                  <a:moveTo>
                    <a:pt x="4304" y="1"/>
                  </a:moveTo>
                  <a:cubicBezTo>
                    <a:pt x="4219" y="1"/>
                    <a:pt x="4130" y="11"/>
                    <a:pt x="4036" y="34"/>
                  </a:cubicBezTo>
                  <a:cubicBezTo>
                    <a:pt x="2966" y="220"/>
                    <a:pt x="1989" y="522"/>
                    <a:pt x="1035" y="895"/>
                  </a:cubicBezTo>
                  <a:cubicBezTo>
                    <a:pt x="1" y="1277"/>
                    <a:pt x="423" y="2551"/>
                    <a:pt x="1419" y="2551"/>
                  </a:cubicBezTo>
                  <a:cubicBezTo>
                    <a:pt x="1454" y="2551"/>
                    <a:pt x="1488" y="2549"/>
                    <a:pt x="1524" y="2546"/>
                  </a:cubicBezTo>
                  <a:cubicBezTo>
                    <a:pt x="2478" y="2360"/>
                    <a:pt x="3548" y="2267"/>
                    <a:pt x="4525" y="1965"/>
                  </a:cubicBezTo>
                  <a:cubicBezTo>
                    <a:pt x="5687" y="1620"/>
                    <a:pt x="5356" y="1"/>
                    <a:pt x="430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2" name="Google Shape;2312;p34"/>
            <p:cNvSpPr/>
            <p:nvPr/>
          </p:nvSpPr>
          <p:spPr>
            <a:xfrm>
              <a:off x="4540400" y="4262875"/>
              <a:ext cx="125425" cy="56875"/>
            </a:xfrm>
            <a:custGeom>
              <a:avLst/>
              <a:gdLst/>
              <a:ahLst/>
              <a:cxnLst/>
              <a:rect l="l" t="t" r="r" b="b"/>
              <a:pathLst>
                <a:path w="5017" h="2275" extrusionOk="0">
                  <a:moveTo>
                    <a:pt x="3788" y="1"/>
                  </a:moveTo>
                  <a:cubicBezTo>
                    <a:pt x="2825" y="1"/>
                    <a:pt x="1772" y="470"/>
                    <a:pt x="946" y="712"/>
                  </a:cubicBezTo>
                  <a:cubicBezTo>
                    <a:pt x="1" y="1004"/>
                    <a:pt x="339" y="2275"/>
                    <a:pt x="1225" y="2275"/>
                  </a:cubicBezTo>
                  <a:cubicBezTo>
                    <a:pt x="1255" y="2275"/>
                    <a:pt x="1286" y="2273"/>
                    <a:pt x="1318" y="2270"/>
                  </a:cubicBezTo>
                  <a:cubicBezTo>
                    <a:pt x="2388" y="1991"/>
                    <a:pt x="3737" y="1991"/>
                    <a:pt x="4621" y="1200"/>
                  </a:cubicBezTo>
                  <a:cubicBezTo>
                    <a:pt x="5017" y="921"/>
                    <a:pt x="4714" y="130"/>
                    <a:pt x="4226" y="37"/>
                  </a:cubicBezTo>
                  <a:cubicBezTo>
                    <a:pt x="4083" y="12"/>
                    <a:pt x="3936" y="1"/>
                    <a:pt x="378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3" name="Google Shape;2313;p34"/>
            <p:cNvSpPr/>
            <p:nvPr/>
          </p:nvSpPr>
          <p:spPr>
            <a:xfrm>
              <a:off x="4529725" y="4165475"/>
              <a:ext cx="128550" cy="52400"/>
            </a:xfrm>
            <a:custGeom>
              <a:avLst/>
              <a:gdLst/>
              <a:ahLst/>
              <a:cxnLst/>
              <a:rect l="l" t="t" r="r" b="b"/>
              <a:pathLst>
                <a:path w="5142" h="2096" extrusionOk="0">
                  <a:moveTo>
                    <a:pt x="3498" y="0"/>
                  </a:moveTo>
                  <a:cubicBezTo>
                    <a:pt x="2599" y="0"/>
                    <a:pt x="1768" y="209"/>
                    <a:pt x="884" y="350"/>
                  </a:cubicBezTo>
                  <a:cubicBezTo>
                    <a:pt x="0" y="536"/>
                    <a:pt x="209" y="2095"/>
                    <a:pt x="1163" y="2095"/>
                  </a:cubicBezTo>
                  <a:cubicBezTo>
                    <a:pt x="2326" y="2002"/>
                    <a:pt x="3397" y="2002"/>
                    <a:pt x="4560" y="1514"/>
                  </a:cubicBezTo>
                  <a:cubicBezTo>
                    <a:pt x="5141" y="1234"/>
                    <a:pt x="4955" y="164"/>
                    <a:pt x="4374" y="71"/>
                  </a:cubicBezTo>
                  <a:cubicBezTo>
                    <a:pt x="4072" y="21"/>
                    <a:pt x="3782" y="0"/>
                    <a:pt x="349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4" name="Google Shape;2314;p34"/>
            <p:cNvSpPr/>
            <p:nvPr/>
          </p:nvSpPr>
          <p:spPr>
            <a:xfrm>
              <a:off x="4502250" y="4064000"/>
              <a:ext cx="105425" cy="54925"/>
            </a:xfrm>
            <a:custGeom>
              <a:avLst/>
              <a:gdLst/>
              <a:ahLst/>
              <a:cxnLst/>
              <a:rect l="l" t="t" r="r" b="b"/>
              <a:pathLst>
                <a:path w="4217" h="2197" extrusionOk="0">
                  <a:moveTo>
                    <a:pt x="3071" y="0"/>
                  </a:moveTo>
                  <a:cubicBezTo>
                    <a:pt x="2312" y="0"/>
                    <a:pt x="1605" y="300"/>
                    <a:pt x="913" y="524"/>
                  </a:cubicBezTo>
                  <a:cubicBezTo>
                    <a:pt x="0" y="894"/>
                    <a:pt x="285" y="2196"/>
                    <a:pt x="1198" y="2196"/>
                  </a:cubicBezTo>
                  <a:cubicBezTo>
                    <a:pt x="1263" y="2196"/>
                    <a:pt x="1331" y="2190"/>
                    <a:pt x="1401" y="2176"/>
                  </a:cubicBezTo>
                  <a:cubicBezTo>
                    <a:pt x="2262" y="1990"/>
                    <a:pt x="3239" y="1804"/>
                    <a:pt x="3914" y="1106"/>
                  </a:cubicBezTo>
                  <a:cubicBezTo>
                    <a:pt x="4216" y="827"/>
                    <a:pt x="4100" y="152"/>
                    <a:pt x="3635" y="59"/>
                  </a:cubicBezTo>
                  <a:cubicBezTo>
                    <a:pt x="3443" y="18"/>
                    <a:pt x="3255" y="0"/>
                    <a:pt x="30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5" name="Google Shape;2315;p34"/>
            <p:cNvSpPr/>
            <p:nvPr/>
          </p:nvSpPr>
          <p:spPr>
            <a:xfrm>
              <a:off x="4721050" y="4273550"/>
              <a:ext cx="118650" cy="58300"/>
            </a:xfrm>
            <a:custGeom>
              <a:avLst/>
              <a:gdLst/>
              <a:ahLst/>
              <a:cxnLst/>
              <a:rect l="l" t="t" r="r" b="b"/>
              <a:pathLst>
                <a:path w="4746" h="2332" extrusionOk="0">
                  <a:moveTo>
                    <a:pt x="3696" y="1"/>
                  </a:moveTo>
                  <a:cubicBezTo>
                    <a:pt x="3667" y="1"/>
                    <a:pt x="3637" y="2"/>
                    <a:pt x="3607" y="5"/>
                  </a:cubicBezTo>
                  <a:cubicBezTo>
                    <a:pt x="2537" y="5"/>
                    <a:pt x="1560" y="494"/>
                    <a:pt x="582" y="866"/>
                  </a:cubicBezTo>
                  <a:cubicBezTo>
                    <a:pt x="1" y="1262"/>
                    <a:pt x="303" y="2332"/>
                    <a:pt x="978" y="2332"/>
                  </a:cubicBezTo>
                  <a:cubicBezTo>
                    <a:pt x="2048" y="2239"/>
                    <a:pt x="3118" y="2029"/>
                    <a:pt x="4072" y="1564"/>
                  </a:cubicBezTo>
                  <a:cubicBezTo>
                    <a:pt x="4745" y="1183"/>
                    <a:pt x="4488" y="1"/>
                    <a:pt x="369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6" name="Google Shape;2316;p34"/>
            <p:cNvSpPr/>
            <p:nvPr/>
          </p:nvSpPr>
          <p:spPr>
            <a:xfrm>
              <a:off x="4701875" y="4137725"/>
              <a:ext cx="97150" cy="58875"/>
            </a:xfrm>
            <a:custGeom>
              <a:avLst/>
              <a:gdLst/>
              <a:ahLst/>
              <a:cxnLst/>
              <a:rect l="l" t="t" r="r" b="b"/>
              <a:pathLst>
                <a:path w="3886" h="2355" extrusionOk="0">
                  <a:moveTo>
                    <a:pt x="3055" y="1"/>
                  </a:moveTo>
                  <a:cubicBezTo>
                    <a:pt x="3007" y="1"/>
                    <a:pt x="2958" y="6"/>
                    <a:pt x="2908" y="18"/>
                  </a:cubicBezTo>
                  <a:cubicBezTo>
                    <a:pt x="2140" y="111"/>
                    <a:pt x="1466" y="204"/>
                    <a:pt x="768" y="390"/>
                  </a:cubicBezTo>
                  <a:cubicBezTo>
                    <a:pt x="303" y="483"/>
                    <a:pt x="0" y="972"/>
                    <a:pt x="0" y="1460"/>
                  </a:cubicBezTo>
                  <a:cubicBezTo>
                    <a:pt x="86" y="1827"/>
                    <a:pt x="433" y="2354"/>
                    <a:pt x="873" y="2354"/>
                  </a:cubicBezTo>
                  <a:cubicBezTo>
                    <a:pt x="907" y="2354"/>
                    <a:pt x="942" y="2351"/>
                    <a:pt x="977" y="2344"/>
                  </a:cubicBezTo>
                  <a:cubicBezTo>
                    <a:pt x="1349" y="2228"/>
                    <a:pt x="1745" y="2228"/>
                    <a:pt x="2140" y="2135"/>
                  </a:cubicBezTo>
                  <a:cubicBezTo>
                    <a:pt x="2513" y="2135"/>
                    <a:pt x="2815" y="1949"/>
                    <a:pt x="3094" y="1856"/>
                  </a:cubicBezTo>
                  <a:cubicBezTo>
                    <a:pt x="3583" y="1763"/>
                    <a:pt x="3885" y="1274"/>
                    <a:pt x="3885" y="786"/>
                  </a:cubicBezTo>
                  <a:cubicBezTo>
                    <a:pt x="3802" y="431"/>
                    <a:pt x="3474" y="1"/>
                    <a:pt x="305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7" name="Google Shape;2317;p34"/>
            <p:cNvSpPr/>
            <p:nvPr/>
          </p:nvSpPr>
          <p:spPr>
            <a:xfrm>
              <a:off x="3260100" y="4818400"/>
              <a:ext cx="59450" cy="107575"/>
            </a:xfrm>
            <a:custGeom>
              <a:avLst/>
              <a:gdLst/>
              <a:ahLst/>
              <a:cxnLst/>
              <a:rect l="l" t="t" r="r" b="b"/>
              <a:pathLst>
                <a:path w="2378" h="4303" extrusionOk="0">
                  <a:moveTo>
                    <a:pt x="1319" y="1"/>
                  </a:moveTo>
                  <a:cubicBezTo>
                    <a:pt x="894" y="1"/>
                    <a:pt x="479" y="228"/>
                    <a:pt x="396" y="708"/>
                  </a:cubicBezTo>
                  <a:cubicBezTo>
                    <a:pt x="186" y="1661"/>
                    <a:pt x="0" y="2825"/>
                    <a:pt x="186" y="3802"/>
                  </a:cubicBezTo>
                  <a:cubicBezTo>
                    <a:pt x="304" y="4130"/>
                    <a:pt x="630" y="4303"/>
                    <a:pt x="946" y="4303"/>
                  </a:cubicBezTo>
                  <a:cubicBezTo>
                    <a:pt x="1190" y="4303"/>
                    <a:pt x="1427" y="4200"/>
                    <a:pt x="1559" y="3988"/>
                  </a:cubicBezTo>
                  <a:cubicBezTo>
                    <a:pt x="2024" y="3034"/>
                    <a:pt x="2233" y="1964"/>
                    <a:pt x="2326" y="987"/>
                  </a:cubicBezTo>
                  <a:cubicBezTo>
                    <a:pt x="2378" y="345"/>
                    <a:pt x="1841" y="1"/>
                    <a:pt x="131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8" name="Google Shape;2318;p34"/>
            <p:cNvSpPr/>
            <p:nvPr/>
          </p:nvSpPr>
          <p:spPr>
            <a:xfrm>
              <a:off x="3335875" y="4631900"/>
              <a:ext cx="79975" cy="109300"/>
            </a:xfrm>
            <a:custGeom>
              <a:avLst/>
              <a:gdLst/>
              <a:ahLst/>
              <a:cxnLst/>
              <a:rect l="l" t="t" r="r" b="b"/>
              <a:pathLst>
                <a:path w="3199" h="4372" extrusionOk="0">
                  <a:moveTo>
                    <a:pt x="2471" y="0"/>
                  </a:moveTo>
                  <a:cubicBezTo>
                    <a:pt x="2261" y="0"/>
                    <a:pt x="2043" y="95"/>
                    <a:pt x="1901" y="304"/>
                  </a:cubicBezTo>
                  <a:cubicBezTo>
                    <a:pt x="1226" y="1188"/>
                    <a:pt x="738" y="2142"/>
                    <a:pt x="272" y="3212"/>
                  </a:cubicBezTo>
                  <a:cubicBezTo>
                    <a:pt x="1" y="3820"/>
                    <a:pt x="552" y="4372"/>
                    <a:pt x="1052" y="4372"/>
                  </a:cubicBezTo>
                  <a:cubicBezTo>
                    <a:pt x="1281" y="4372"/>
                    <a:pt x="1498" y="4257"/>
                    <a:pt x="1622" y="3980"/>
                  </a:cubicBezTo>
                  <a:cubicBezTo>
                    <a:pt x="2203" y="2933"/>
                    <a:pt x="2785" y="1863"/>
                    <a:pt x="3064" y="793"/>
                  </a:cubicBezTo>
                  <a:cubicBezTo>
                    <a:pt x="3198" y="301"/>
                    <a:pt x="2846" y="0"/>
                    <a:pt x="24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9" name="Google Shape;2319;p34"/>
            <p:cNvSpPr/>
            <p:nvPr/>
          </p:nvSpPr>
          <p:spPr>
            <a:xfrm>
              <a:off x="3420025" y="4806200"/>
              <a:ext cx="50625" cy="64225"/>
            </a:xfrm>
            <a:custGeom>
              <a:avLst/>
              <a:gdLst/>
              <a:ahLst/>
              <a:cxnLst/>
              <a:rect l="l" t="t" r="r" b="b"/>
              <a:pathLst>
                <a:path w="2025" h="2569" extrusionOk="0">
                  <a:moveTo>
                    <a:pt x="1241" y="0"/>
                  </a:moveTo>
                  <a:cubicBezTo>
                    <a:pt x="961" y="0"/>
                    <a:pt x="733" y="195"/>
                    <a:pt x="582" y="498"/>
                  </a:cubicBezTo>
                  <a:cubicBezTo>
                    <a:pt x="489" y="893"/>
                    <a:pt x="280" y="1289"/>
                    <a:pt x="187" y="1661"/>
                  </a:cubicBezTo>
                  <a:cubicBezTo>
                    <a:pt x="1" y="1963"/>
                    <a:pt x="280" y="2452"/>
                    <a:pt x="675" y="2545"/>
                  </a:cubicBezTo>
                  <a:cubicBezTo>
                    <a:pt x="743" y="2561"/>
                    <a:pt x="809" y="2568"/>
                    <a:pt x="875" y="2568"/>
                  </a:cubicBezTo>
                  <a:cubicBezTo>
                    <a:pt x="1193" y="2568"/>
                    <a:pt x="1479" y="2384"/>
                    <a:pt x="1652" y="2056"/>
                  </a:cubicBezTo>
                  <a:cubicBezTo>
                    <a:pt x="1745" y="1661"/>
                    <a:pt x="1838" y="1289"/>
                    <a:pt x="1931" y="893"/>
                  </a:cubicBezTo>
                  <a:cubicBezTo>
                    <a:pt x="2025" y="498"/>
                    <a:pt x="1838" y="125"/>
                    <a:pt x="1443" y="32"/>
                  </a:cubicBezTo>
                  <a:cubicBezTo>
                    <a:pt x="1373" y="11"/>
                    <a:pt x="1306" y="0"/>
                    <a:pt x="124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0" name="Google Shape;2320;p34"/>
            <p:cNvSpPr/>
            <p:nvPr/>
          </p:nvSpPr>
          <p:spPr>
            <a:xfrm>
              <a:off x="3465975" y="4547825"/>
              <a:ext cx="68550" cy="113925"/>
            </a:xfrm>
            <a:custGeom>
              <a:avLst/>
              <a:gdLst/>
              <a:ahLst/>
              <a:cxnLst/>
              <a:rect l="l" t="t" r="r" b="b"/>
              <a:pathLst>
                <a:path w="2742" h="4557" extrusionOk="0">
                  <a:moveTo>
                    <a:pt x="1626" y="1"/>
                  </a:moveTo>
                  <a:cubicBezTo>
                    <a:pt x="1251" y="1"/>
                    <a:pt x="870" y="202"/>
                    <a:pt x="675" y="666"/>
                  </a:cubicBezTo>
                  <a:cubicBezTo>
                    <a:pt x="303" y="1736"/>
                    <a:pt x="0" y="2900"/>
                    <a:pt x="303" y="4063"/>
                  </a:cubicBezTo>
                  <a:cubicBezTo>
                    <a:pt x="361" y="4369"/>
                    <a:pt x="648" y="4556"/>
                    <a:pt x="922" y="4556"/>
                  </a:cubicBezTo>
                  <a:cubicBezTo>
                    <a:pt x="1086" y="4556"/>
                    <a:pt x="1245" y="4490"/>
                    <a:pt x="1350" y="4342"/>
                  </a:cubicBezTo>
                  <a:cubicBezTo>
                    <a:pt x="2141" y="3481"/>
                    <a:pt x="2420" y="2318"/>
                    <a:pt x="2629" y="1155"/>
                  </a:cubicBezTo>
                  <a:cubicBezTo>
                    <a:pt x="2741" y="456"/>
                    <a:pt x="2190" y="1"/>
                    <a:pt x="162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1" name="Google Shape;2321;p34"/>
            <p:cNvSpPr/>
            <p:nvPr/>
          </p:nvSpPr>
          <p:spPr>
            <a:xfrm>
              <a:off x="3411575" y="4411050"/>
              <a:ext cx="116825" cy="99675"/>
            </a:xfrm>
            <a:custGeom>
              <a:avLst/>
              <a:gdLst/>
              <a:ahLst/>
              <a:cxnLst/>
              <a:rect l="l" t="t" r="r" b="b"/>
              <a:pathLst>
                <a:path w="4673" h="3987" extrusionOk="0">
                  <a:moveTo>
                    <a:pt x="3132" y="0"/>
                  </a:moveTo>
                  <a:cubicBezTo>
                    <a:pt x="2878" y="0"/>
                    <a:pt x="2610" y="96"/>
                    <a:pt x="2363" y="321"/>
                  </a:cubicBezTo>
                  <a:cubicBezTo>
                    <a:pt x="1502" y="1089"/>
                    <a:pt x="734" y="1973"/>
                    <a:pt x="246" y="3043"/>
                  </a:cubicBezTo>
                  <a:cubicBezTo>
                    <a:pt x="0" y="3515"/>
                    <a:pt x="337" y="3987"/>
                    <a:pt x="832" y="3987"/>
                  </a:cubicBezTo>
                  <a:cubicBezTo>
                    <a:pt x="948" y="3987"/>
                    <a:pt x="1072" y="3961"/>
                    <a:pt x="1199" y="3904"/>
                  </a:cubicBezTo>
                  <a:cubicBezTo>
                    <a:pt x="2269" y="3509"/>
                    <a:pt x="3154" y="2741"/>
                    <a:pt x="3921" y="1880"/>
                  </a:cubicBezTo>
                  <a:cubicBezTo>
                    <a:pt x="4673" y="1057"/>
                    <a:pt x="3979" y="0"/>
                    <a:pt x="313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2" name="Google Shape;2322;p34"/>
            <p:cNvSpPr/>
            <p:nvPr/>
          </p:nvSpPr>
          <p:spPr>
            <a:xfrm>
              <a:off x="3563100" y="4402650"/>
              <a:ext cx="62825" cy="67300"/>
            </a:xfrm>
            <a:custGeom>
              <a:avLst/>
              <a:gdLst/>
              <a:ahLst/>
              <a:cxnLst/>
              <a:rect l="l" t="t" r="r" b="b"/>
              <a:pathLst>
                <a:path w="2513" h="2692" extrusionOk="0">
                  <a:moveTo>
                    <a:pt x="1694" y="1"/>
                  </a:moveTo>
                  <a:cubicBezTo>
                    <a:pt x="1401" y="1"/>
                    <a:pt x="1105" y="154"/>
                    <a:pt x="954" y="355"/>
                  </a:cubicBezTo>
                  <a:cubicBezTo>
                    <a:pt x="675" y="750"/>
                    <a:pt x="489" y="1146"/>
                    <a:pt x="187" y="1518"/>
                  </a:cubicBezTo>
                  <a:cubicBezTo>
                    <a:pt x="0" y="1821"/>
                    <a:pt x="94" y="2402"/>
                    <a:pt x="489" y="2588"/>
                  </a:cubicBezTo>
                  <a:cubicBezTo>
                    <a:pt x="613" y="2658"/>
                    <a:pt x="740" y="2692"/>
                    <a:pt x="864" y="2692"/>
                  </a:cubicBezTo>
                  <a:cubicBezTo>
                    <a:pt x="1112" y="2692"/>
                    <a:pt x="1350" y="2557"/>
                    <a:pt x="1536" y="2309"/>
                  </a:cubicBezTo>
                  <a:cubicBezTo>
                    <a:pt x="1745" y="1914"/>
                    <a:pt x="2024" y="1518"/>
                    <a:pt x="2327" y="1146"/>
                  </a:cubicBezTo>
                  <a:cubicBezTo>
                    <a:pt x="2513" y="843"/>
                    <a:pt x="2327" y="262"/>
                    <a:pt x="2024" y="76"/>
                  </a:cubicBezTo>
                  <a:cubicBezTo>
                    <a:pt x="1921" y="24"/>
                    <a:pt x="1808" y="1"/>
                    <a:pt x="169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3" name="Google Shape;2323;p34"/>
            <p:cNvSpPr/>
            <p:nvPr/>
          </p:nvSpPr>
          <p:spPr>
            <a:xfrm>
              <a:off x="3575100" y="4226675"/>
              <a:ext cx="139275" cy="102625"/>
            </a:xfrm>
            <a:custGeom>
              <a:avLst/>
              <a:gdLst/>
              <a:ahLst/>
              <a:cxnLst/>
              <a:rect l="l" t="t" r="r" b="b"/>
              <a:pathLst>
                <a:path w="5571" h="4105" extrusionOk="0">
                  <a:moveTo>
                    <a:pt x="4098" y="1"/>
                  </a:moveTo>
                  <a:cubicBezTo>
                    <a:pt x="3935" y="1"/>
                    <a:pt x="3764" y="42"/>
                    <a:pt x="3592" y="136"/>
                  </a:cubicBezTo>
                  <a:cubicBezTo>
                    <a:pt x="2428" y="903"/>
                    <a:pt x="1544" y="1787"/>
                    <a:pt x="591" y="2741"/>
                  </a:cubicBezTo>
                  <a:cubicBezTo>
                    <a:pt x="1" y="3331"/>
                    <a:pt x="541" y="4104"/>
                    <a:pt x="1186" y="4104"/>
                  </a:cubicBezTo>
                  <a:cubicBezTo>
                    <a:pt x="1304" y="4104"/>
                    <a:pt x="1426" y="4078"/>
                    <a:pt x="1544" y="4021"/>
                  </a:cubicBezTo>
                  <a:cubicBezTo>
                    <a:pt x="2708" y="3323"/>
                    <a:pt x="3871" y="2741"/>
                    <a:pt x="4848" y="1787"/>
                  </a:cubicBezTo>
                  <a:cubicBezTo>
                    <a:pt x="5570" y="1124"/>
                    <a:pt x="4949" y="1"/>
                    <a:pt x="40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24" name="Google Shape;2324;p34"/>
          <p:cNvGrpSpPr/>
          <p:nvPr/>
        </p:nvGrpSpPr>
        <p:grpSpPr>
          <a:xfrm rot="-428819">
            <a:off x="7800176" y="3778418"/>
            <a:ext cx="630368" cy="1130370"/>
            <a:chOff x="6608925" y="2056050"/>
            <a:chExt cx="453075" cy="812450"/>
          </a:xfrm>
        </p:grpSpPr>
        <p:sp>
          <p:nvSpPr>
            <p:cNvPr id="2325" name="Google Shape;2325;p34"/>
            <p:cNvSpPr/>
            <p:nvPr/>
          </p:nvSpPr>
          <p:spPr>
            <a:xfrm>
              <a:off x="6766525" y="2277050"/>
              <a:ext cx="230350" cy="544975"/>
            </a:xfrm>
            <a:custGeom>
              <a:avLst/>
              <a:gdLst/>
              <a:ahLst/>
              <a:cxnLst/>
              <a:rect l="l" t="t" r="r" b="b"/>
              <a:pathLst>
                <a:path w="9214" h="21799" extrusionOk="0">
                  <a:moveTo>
                    <a:pt x="2816" y="1"/>
                  </a:moveTo>
                  <a:lnTo>
                    <a:pt x="2420" y="1536"/>
                  </a:lnTo>
                  <a:cubicBezTo>
                    <a:pt x="1932" y="3188"/>
                    <a:pt x="1560" y="4933"/>
                    <a:pt x="1164" y="6584"/>
                  </a:cubicBezTo>
                  <a:cubicBezTo>
                    <a:pt x="885" y="8236"/>
                    <a:pt x="582" y="9888"/>
                    <a:pt x="396" y="11633"/>
                  </a:cubicBezTo>
                  <a:lnTo>
                    <a:pt x="303" y="12889"/>
                  </a:lnTo>
                  <a:lnTo>
                    <a:pt x="187" y="14145"/>
                  </a:lnTo>
                  <a:lnTo>
                    <a:pt x="94" y="15401"/>
                  </a:lnTo>
                  <a:lnTo>
                    <a:pt x="1" y="16751"/>
                  </a:lnTo>
                  <a:cubicBezTo>
                    <a:pt x="1" y="18402"/>
                    <a:pt x="1" y="20147"/>
                    <a:pt x="187" y="21799"/>
                  </a:cubicBezTo>
                  <a:cubicBezTo>
                    <a:pt x="303" y="20147"/>
                    <a:pt x="489" y="18402"/>
                    <a:pt x="676" y="16751"/>
                  </a:cubicBezTo>
                  <a:lnTo>
                    <a:pt x="769" y="15494"/>
                  </a:lnTo>
                  <a:lnTo>
                    <a:pt x="978" y="14238"/>
                  </a:lnTo>
                  <a:lnTo>
                    <a:pt x="1164" y="12982"/>
                  </a:lnTo>
                  <a:lnTo>
                    <a:pt x="1350" y="11726"/>
                  </a:lnTo>
                  <a:cubicBezTo>
                    <a:pt x="1653" y="10074"/>
                    <a:pt x="1932" y="8422"/>
                    <a:pt x="2327" y="6770"/>
                  </a:cubicBezTo>
                  <a:cubicBezTo>
                    <a:pt x="2528" y="5674"/>
                    <a:pt x="2800" y="4589"/>
                    <a:pt x="3076" y="3527"/>
                  </a:cubicBezTo>
                  <a:lnTo>
                    <a:pt x="3076" y="3527"/>
                  </a:lnTo>
                  <a:cubicBezTo>
                    <a:pt x="3384" y="4251"/>
                    <a:pt x="3697" y="4976"/>
                    <a:pt x="3979" y="5700"/>
                  </a:cubicBezTo>
                  <a:lnTo>
                    <a:pt x="4840" y="7655"/>
                  </a:lnTo>
                  <a:lnTo>
                    <a:pt x="5724" y="9492"/>
                  </a:lnTo>
                  <a:cubicBezTo>
                    <a:pt x="6212" y="10749"/>
                    <a:pt x="6794" y="12005"/>
                    <a:pt x="7375" y="13168"/>
                  </a:cubicBezTo>
                  <a:cubicBezTo>
                    <a:pt x="7957" y="14424"/>
                    <a:pt x="8632" y="15704"/>
                    <a:pt x="9213" y="16867"/>
                  </a:cubicBezTo>
                  <a:cubicBezTo>
                    <a:pt x="8818" y="15587"/>
                    <a:pt x="8329" y="14238"/>
                    <a:pt x="7864" y="12982"/>
                  </a:cubicBezTo>
                  <a:cubicBezTo>
                    <a:pt x="7469" y="11726"/>
                    <a:pt x="6980" y="10469"/>
                    <a:pt x="6491" y="9097"/>
                  </a:cubicBezTo>
                  <a:lnTo>
                    <a:pt x="5724" y="7259"/>
                  </a:lnTo>
                  <a:lnTo>
                    <a:pt x="5049" y="5328"/>
                  </a:lnTo>
                  <a:cubicBezTo>
                    <a:pt x="4468" y="4072"/>
                    <a:pt x="3979" y="2792"/>
                    <a:pt x="3490" y="1536"/>
                  </a:cubicBezTo>
                  <a:lnTo>
                    <a:pt x="2816" y="1"/>
                  </a:ln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6" name="Google Shape;2326;p34"/>
            <p:cNvSpPr/>
            <p:nvPr/>
          </p:nvSpPr>
          <p:spPr>
            <a:xfrm>
              <a:off x="6694575" y="2713450"/>
              <a:ext cx="171425" cy="155050"/>
            </a:xfrm>
            <a:custGeom>
              <a:avLst/>
              <a:gdLst/>
              <a:ahLst/>
              <a:cxnLst/>
              <a:rect l="l" t="t" r="r" b="b"/>
              <a:pathLst>
                <a:path w="6857" h="6202" extrusionOk="0">
                  <a:moveTo>
                    <a:pt x="3476" y="0"/>
                  </a:moveTo>
                  <a:cubicBezTo>
                    <a:pt x="1752" y="0"/>
                    <a:pt x="0" y="1571"/>
                    <a:pt x="157" y="3273"/>
                  </a:cubicBezTo>
                  <a:cubicBezTo>
                    <a:pt x="248" y="4952"/>
                    <a:pt x="1929" y="6201"/>
                    <a:pt x="3536" y="6201"/>
                  </a:cubicBezTo>
                  <a:cubicBezTo>
                    <a:pt x="3978" y="6201"/>
                    <a:pt x="4414" y="6107"/>
                    <a:pt x="4810" y="5902"/>
                  </a:cubicBezTo>
                  <a:cubicBezTo>
                    <a:pt x="6671" y="4925"/>
                    <a:pt x="6857" y="1830"/>
                    <a:pt x="5205" y="574"/>
                  </a:cubicBezTo>
                  <a:lnTo>
                    <a:pt x="4438" y="179"/>
                  </a:lnTo>
                  <a:cubicBezTo>
                    <a:pt x="4127" y="57"/>
                    <a:pt x="3802" y="0"/>
                    <a:pt x="347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7" name="Google Shape;2327;p34"/>
            <p:cNvSpPr/>
            <p:nvPr/>
          </p:nvSpPr>
          <p:spPr>
            <a:xfrm>
              <a:off x="6890800" y="2558000"/>
              <a:ext cx="171200" cy="155450"/>
            </a:xfrm>
            <a:custGeom>
              <a:avLst/>
              <a:gdLst/>
              <a:ahLst/>
              <a:cxnLst/>
              <a:rect l="l" t="t" r="r" b="b"/>
              <a:pathLst>
                <a:path w="6848" h="6218" extrusionOk="0">
                  <a:moveTo>
                    <a:pt x="3358" y="1"/>
                  </a:moveTo>
                  <a:cubicBezTo>
                    <a:pt x="1678" y="1"/>
                    <a:pt x="0" y="1514"/>
                    <a:pt x="78" y="3303"/>
                  </a:cubicBezTo>
                  <a:cubicBezTo>
                    <a:pt x="224" y="4960"/>
                    <a:pt x="1866" y="6217"/>
                    <a:pt x="3454" y="6217"/>
                  </a:cubicBezTo>
                  <a:cubicBezTo>
                    <a:pt x="3895" y="6217"/>
                    <a:pt x="4331" y="6120"/>
                    <a:pt x="4731" y="5908"/>
                  </a:cubicBezTo>
                  <a:cubicBezTo>
                    <a:pt x="6569" y="4838"/>
                    <a:pt x="6848" y="1837"/>
                    <a:pt x="5103" y="581"/>
                  </a:cubicBezTo>
                  <a:lnTo>
                    <a:pt x="4335" y="185"/>
                  </a:lnTo>
                  <a:cubicBezTo>
                    <a:pt x="4018" y="59"/>
                    <a:pt x="3688" y="1"/>
                    <a:pt x="335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8" name="Google Shape;2328;p34"/>
            <p:cNvSpPr/>
            <p:nvPr/>
          </p:nvSpPr>
          <p:spPr>
            <a:xfrm>
              <a:off x="6608925" y="2056050"/>
              <a:ext cx="257075" cy="273950"/>
            </a:xfrm>
            <a:custGeom>
              <a:avLst/>
              <a:gdLst/>
              <a:ahLst/>
              <a:cxnLst/>
              <a:rect l="l" t="t" r="r" b="b"/>
              <a:pathLst>
                <a:path w="10283" h="10958" extrusionOk="0">
                  <a:moveTo>
                    <a:pt x="0" y="0"/>
                  </a:moveTo>
                  <a:cubicBezTo>
                    <a:pt x="1373" y="4374"/>
                    <a:pt x="5235" y="9795"/>
                    <a:pt x="9794" y="10958"/>
                  </a:cubicBezTo>
                  <a:cubicBezTo>
                    <a:pt x="10283" y="8841"/>
                    <a:pt x="8050" y="5816"/>
                    <a:pt x="6491" y="4188"/>
                  </a:cubicBezTo>
                  <a:cubicBezTo>
                    <a:pt x="5630" y="3211"/>
                    <a:pt x="210" y="582"/>
                    <a:pt x="0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9" name="Google Shape;2329;p34"/>
            <p:cNvSpPr/>
            <p:nvPr/>
          </p:nvSpPr>
          <p:spPr>
            <a:xfrm>
              <a:off x="6829350" y="2146200"/>
              <a:ext cx="138450" cy="183800"/>
            </a:xfrm>
            <a:custGeom>
              <a:avLst/>
              <a:gdLst/>
              <a:ahLst/>
              <a:cxnLst/>
              <a:rect l="l" t="t" r="r" b="b"/>
              <a:pathLst>
                <a:path w="5538" h="7352" extrusionOk="0">
                  <a:moveTo>
                    <a:pt x="4560" y="0"/>
                  </a:moveTo>
                  <a:lnTo>
                    <a:pt x="4560" y="0"/>
                  </a:lnTo>
                  <a:cubicBezTo>
                    <a:pt x="1861" y="1047"/>
                    <a:pt x="0" y="4072"/>
                    <a:pt x="303" y="6979"/>
                  </a:cubicBezTo>
                  <a:lnTo>
                    <a:pt x="884" y="7352"/>
                  </a:lnTo>
                  <a:cubicBezTo>
                    <a:pt x="3792" y="6398"/>
                    <a:pt x="5537" y="2908"/>
                    <a:pt x="4560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3"/>
          <p:cNvSpPr/>
          <p:nvPr/>
        </p:nvSpPr>
        <p:spPr>
          <a:xfrm>
            <a:off x="-252819" y="3257456"/>
            <a:ext cx="3301526" cy="1993438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rgbClr val="FFDE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3"/>
          <p:cNvSpPr txBox="1">
            <a:spLocks noGrp="1"/>
          </p:cNvSpPr>
          <p:nvPr>
            <p:ph type="title" hasCustomPrompt="1"/>
          </p:nvPr>
        </p:nvSpPr>
        <p:spPr>
          <a:xfrm>
            <a:off x="2662800" y="1386088"/>
            <a:ext cx="3818400" cy="140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None/>
              <a:defRPr sz="120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None/>
              <a:defRPr sz="12000">
                <a:solidFill>
                  <a:schemeClr val="accent6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None/>
              <a:defRPr sz="12000">
                <a:solidFill>
                  <a:schemeClr val="accent6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None/>
              <a:defRPr sz="12000">
                <a:solidFill>
                  <a:schemeClr val="accent6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None/>
              <a:defRPr sz="12000">
                <a:solidFill>
                  <a:schemeClr val="accent6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None/>
              <a:defRPr sz="12000">
                <a:solidFill>
                  <a:schemeClr val="accent6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None/>
              <a:defRPr sz="12000">
                <a:solidFill>
                  <a:schemeClr val="accent6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None/>
              <a:defRPr sz="12000">
                <a:solidFill>
                  <a:schemeClr val="accent6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2000"/>
              <a:buNone/>
              <a:defRPr sz="12000">
                <a:solidFill>
                  <a:schemeClr val="accent6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51" name="Google Shape;151;p3"/>
          <p:cNvSpPr txBox="1">
            <a:spLocks noGrp="1"/>
          </p:cNvSpPr>
          <p:nvPr>
            <p:ph type="title" idx="2"/>
          </p:nvPr>
        </p:nvSpPr>
        <p:spPr>
          <a:xfrm>
            <a:off x="2921250" y="2256802"/>
            <a:ext cx="3301500" cy="70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None/>
              <a:defRPr sz="4400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None/>
              <a:defRPr sz="4400">
                <a:solidFill>
                  <a:schemeClr val="accen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None/>
              <a:defRPr sz="4400">
                <a:solidFill>
                  <a:schemeClr val="accen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None/>
              <a:defRPr sz="4400">
                <a:solidFill>
                  <a:schemeClr val="accen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None/>
              <a:defRPr sz="4400">
                <a:solidFill>
                  <a:schemeClr val="accen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None/>
              <a:defRPr sz="4400">
                <a:solidFill>
                  <a:schemeClr val="accen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None/>
              <a:defRPr sz="4400">
                <a:solidFill>
                  <a:schemeClr val="accen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None/>
              <a:defRPr sz="4400">
                <a:solidFill>
                  <a:schemeClr val="accen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None/>
              <a:defRPr sz="44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52" name="Google Shape;152;p3"/>
          <p:cNvSpPr/>
          <p:nvPr/>
        </p:nvSpPr>
        <p:spPr>
          <a:xfrm>
            <a:off x="-370325" y="-226732"/>
            <a:ext cx="2526678" cy="2234062"/>
          </a:xfrm>
          <a:custGeom>
            <a:avLst/>
            <a:gdLst/>
            <a:ahLst/>
            <a:cxnLst/>
            <a:rect l="l" t="t" r="r" b="b"/>
            <a:pathLst>
              <a:path w="77074" h="68148" extrusionOk="0">
                <a:moveTo>
                  <a:pt x="47214" y="1"/>
                </a:moveTo>
                <a:cubicBezTo>
                  <a:pt x="42852" y="1"/>
                  <a:pt x="38491" y="193"/>
                  <a:pt x="34129" y="379"/>
                </a:cubicBezTo>
                <a:cubicBezTo>
                  <a:pt x="26754" y="775"/>
                  <a:pt x="19007" y="1263"/>
                  <a:pt x="13098" y="5520"/>
                </a:cubicBezTo>
                <a:cubicBezTo>
                  <a:pt x="5816" y="10662"/>
                  <a:pt x="3118" y="20153"/>
                  <a:pt x="1745" y="28970"/>
                </a:cubicBezTo>
                <a:cubicBezTo>
                  <a:pt x="396" y="38090"/>
                  <a:pt x="0" y="47395"/>
                  <a:pt x="582" y="56608"/>
                </a:cubicBezTo>
                <a:cubicBezTo>
                  <a:pt x="675" y="58748"/>
                  <a:pt x="1466" y="67937"/>
                  <a:pt x="4746" y="68147"/>
                </a:cubicBezTo>
                <a:cubicBezTo>
                  <a:pt x="4756" y="68147"/>
                  <a:pt x="4766" y="68147"/>
                  <a:pt x="4776" y="68147"/>
                </a:cubicBezTo>
                <a:cubicBezTo>
                  <a:pt x="6359" y="68147"/>
                  <a:pt x="10696" y="60766"/>
                  <a:pt x="13470" y="59795"/>
                </a:cubicBezTo>
                <a:cubicBezTo>
                  <a:pt x="15586" y="59111"/>
                  <a:pt x="17785" y="58889"/>
                  <a:pt x="19992" y="58889"/>
                </a:cubicBezTo>
                <a:cubicBezTo>
                  <a:pt x="21836" y="58889"/>
                  <a:pt x="23686" y="59044"/>
                  <a:pt x="25498" y="59213"/>
                </a:cubicBezTo>
                <a:cubicBezTo>
                  <a:pt x="27665" y="59424"/>
                  <a:pt x="29833" y="59661"/>
                  <a:pt x="31972" y="59661"/>
                </a:cubicBezTo>
                <a:cubicBezTo>
                  <a:pt x="33851" y="59661"/>
                  <a:pt x="35708" y="59478"/>
                  <a:pt x="37525" y="58934"/>
                </a:cubicBezTo>
                <a:cubicBezTo>
                  <a:pt x="42946" y="57282"/>
                  <a:pt x="47203" y="52350"/>
                  <a:pt x="48087" y="46721"/>
                </a:cubicBezTo>
                <a:cubicBezTo>
                  <a:pt x="48668" y="43138"/>
                  <a:pt x="47901" y="39346"/>
                  <a:pt x="49157" y="36066"/>
                </a:cubicBezTo>
                <a:cubicBezTo>
                  <a:pt x="51274" y="30343"/>
                  <a:pt x="57881" y="28016"/>
                  <a:pt x="63604" y="25969"/>
                </a:cubicBezTo>
                <a:cubicBezTo>
                  <a:pt x="69420" y="24038"/>
                  <a:pt x="75817" y="20642"/>
                  <a:pt x="76585" y="14640"/>
                </a:cubicBezTo>
                <a:cubicBezTo>
                  <a:pt x="77074" y="10662"/>
                  <a:pt x="74654" y="6777"/>
                  <a:pt x="71444" y="4543"/>
                </a:cubicBezTo>
                <a:cubicBezTo>
                  <a:pt x="68140" y="2333"/>
                  <a:pt x="64185" y="1356"/>
                  <a:pt x="60300" y="775"/>
                </a:cubicBezTo>
                <a:cubicBezTo>
                  <a:pt x="55938" y="193"/>
                  <a:pt x="51576" y="1"/>
                  <a:pt x="4721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3"/>
          <p:cNvSpPr/>
          <p:nvPr/>
        </p:nvSpPr>
        <p:spPr>
          <a:xfrm>
            <a:off x="5110142" y="3398493"/>
            <a:ext cx="4480581" cy="2038711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4" name="Google Shape;154;p3"/>
          <p:cNvGrpSpPr/>
          <p:nvPr/>
        </p:nvGrpSpPr>
        <p:grpSpPr>
          <a:xfrm>
            <a:off x="1120712" y="-282579"/>
            <a:ext cx="1767552" cy="1392514"/>
            <a:chOff x="2533100" y="1212175"/>
            <a:chExt cx="1066075" cy="839825"/>
          </a:xfrm>
        </p:grpSpPr>
        <p:sp>
          <p:nvSpPr>
            <p:cNvPr id="155" name="Google Shape;155;p3"/>
            <p:cNvSpPr/>
            <p:nvPr/>
          </p:nvSpPr>
          <p:spPr>
            <a:xfrm>
              <a:off x="2981500" y="1242700"/>
              <a:ext cx="93025" cy="139875"/>
            </a:xfrm>
            <a:custGeom>
              <a:avLst/>
              <a:gdLst/>
              <a:ahLst/>
              <a:cxnLst/>
              <a:rect l="l" t="t" r="r" b="b"/>
              <a:pathLst>
                <a:path w="3721" h="5595" extrusionOk="0">
                  <a:moveTo>
                    <a:pt x="2415" y="1"/>
                  </a:moveTo>
                  <a:cubicBezTo>
                    <a:pt x="2208" y="1"/>
                    <a:pt x="2003" y="80"/>
                    <a:pt x="1838" y="268"/>
                  </a:cubicBezTo>
                  <a:cubicBezTo>
                    <a:pt x="768" y="1617"/>
                    <a:pt x="1" y="4036"/>
                    <a:pt x="1443" y="5316"/>
                  </a:cubicBezTo>
                  <a:cubicBezTo>
                    <a:pt x="1636" y="5509"/>
                    <a:pt x="1872" y="5594"/>
                    <a:pt x="2102" y="5594"/>
                  </a:cubicBezTo>
                  <a:cubicBezTo>
                    <a:pt x="2565" y="5594"/>
                    <a:pt x="3002" y="5247"/>
                    <a:pt x="3002" y="4734"/>
                  </a:cubicBezTo>
                  <a:cubicBezTo>
                    <a:pt x="3002" y="3455"/>
                    <a:pt x="2606" y="2501"/>
                    <a:pt x="3281" y="1431"/>
                  </a:cubicBezTo>
                  <a:cubicBezTo>
                    <a:pt x="3721" y="762"/>
                    <a:pt x="3057" y="1"/>
                    <a:pt x="241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3"/>
            <p:cNvSpPr/>
            <p:nvPr/>
          </p:nvSpPr>
          <p:spPr>
            <a:xfrm>
              <a:off x="3008250" y="1488625"/>
              <a:ext cx="56925" cy="134075"/>
            </a:xfrm>
            <a:custGeom>
              <a:avLst/>
              <a:gdLst/>
              <a:ahLst/>
              <a:cxnLst/>
              <a:rect l="l" t="t" r="r" b="b"/>
              <a:pathLst>
                <a:path w="2277" h="5363" extrusionOk="0">
                  <a:moveTo>
                    <a:pt x="1354" y="0"/>
                  </a:moveTo>
                  <a:cubicBezTo>
                    <a:pt x="1004" y="0"/>
                    <a:pt x="663" y="182"/>
                    <a:pt x="582" y="597"/>
                  </a:cubicBezTo>
                  <a:cubicBezTo>
                    <a:pt x="373" y="1969"/>
                    <a:pt x="1" y="3412"/>
                    <a:pt x="280" y="4784"/>
                  </a:cubicBezTo>
                  <a:cubicBezTo>
                    <a:pt x="367" y="5189"/>
                    <a:pt x="650" y="5362"/>
                    <a:pt x="947" y="5362"/>
                  </a:cubicBezTo>
                  <a:cubicBezTo>
                    <a:pt x="1282" y="5362"/>
                    <a:pt x="1635" y="5142"/>
                    <a:pt x="1746" y="4784"/>
                  </a:cubicBezTo>
                  <a:cubicBezTo>
                    <a:pt x="2211" y="3621"/>
                    <a:pt x="2118" y="2155"/>
                    <a:pt x="2211" y="806"/>
                  </a:cubicBezTo>
                  <a:cubicBezTo>
                    <a:pt x="2277" y="307"/>
                    <a:pt x="1808" y="0"/>
                    <a:pt x="135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3"/>
            <p:cNvSpPr/>
            <p:nvPr/>
          </p:nvSpPr>
          <p:spPr>
            <a:xfrm>
              <a:off x="2913925" y="1708150"/>
              <a:ext cx="120050" cy="96675"/>
            </a:xfrm>
            <a:custGeom>
              <a:avLst/>
              <a:gdLst/>
              <a:ahLst/>
              <a:cxnLst/>
              <a:rect l="l" t="t" r="r" b="b"/>
              <a:pathLst>
                <a:path w="4802" h="3867" extrusionOk="0">
                  <a:moveTo>
                    <a:pt x="3339" y="1"/>
                  </a:moveTo>
                  <a:cubicBezTo>
                    <a:pt x="3164" y="1"/>
                    <a:pt x="2980" y="52"/>
                    <a:pt x="2797" y="168"/>
                  </a:cubicBezTo>
                  <a:cubicBezTo>
                    <a:pt x="2308" y="540"/>
                    <a:pt x="1913" y="842"/>
                    <a:pt x="1540" y="1238"/>
                  </a:cubicBezTo>
                  <a:cubicBezTo>
                    <a:pt x="1238" y="1610"/>
                    <a:pt x="866" y="2005"/>
                    <a:pt x="563" y="2401"/>
                  </a:cubicBezTo>
                  <a:cubicBezTo>
                    <a:pt x="0" y="2964"/>
                    <a:pt x="442" y="3867"/>
                    <a:pt x="1117" y="3867"/>
                  </a:cubicBezTo>
                  <a:cubicBezTo>
                    <a:pt x="1251" y="3867"/>
                    <a:pt x="1394" y="3831"/>
                    <a:pt x="1540" y="3750"/>
                  </a:cubicBezTo>
                  <a:cubicBezTo>
                    <a:pt x="2401" y="3169"/>
                    <a:pt x="3378" y="2680"/>
                    <a:pt x="4146" y="1912"/>
                  </a:cubicBezTo>
                  <a:cubicBezTo>
                    <a:pt x="4801" y="1180"/>
                    <a:pt x="4179" y="1"/>
                    <a:pt x="333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3"/>
            <p:cNvSpPr/>
            <p:nvPr/>
          </p:nvSpPr>
          <p:spPr>
            <a:xfrm>
              <a:off x="2994100" y="1789400"/>
              <a:ext cx="95600" cy="80850"/>
            </a:xfrm>
            <a:custGeom>
              <a:avLst/>
              <a:gdLst/>
              <a:ahLst/>
              <a:cxnLst/>
              <a:rect l="l" t="t" r="r" b="b"/>
              <a:pathLst>
                <a:path w="3824" h="3234" extrusionOk="0">
                  <a:moveTo>
                    <a:pt x="2644" y="0"/>
                  </a:moveTo>
                  <a:cubicBezTo>
                    <a:pt x="2595" y="0"/>
                    <a:pt x="2546" y="4"/>
                    <a:pt x="2498" y="12"/>
                  </a:cubicBezTo>
                  <a:cubicBezTo>
                    <a:pt x="1916" y="105"/>
                    <a:pt x="1428" y="593"/>
                    <a:pt x="1032" y="1175"/>
                  </a:cubicBezTo>
                  <a:cubicBezTo>
                    <a:pt x="660" y="1570"/>
                    <a:pt x="357" y="1943"/>
                    <a:pt x="171" y="2524"/>
                  </a:cubicBezTo>
                  <a:cubicBezTo>
                    <a:pt x="1" y="2801"/>
                    <a:pt x="220" y="3234"/>
                    <a:pt x="562" y="3234"/>
                  </a:cubicBezTo>
                  <a:cubicBezTo>
                    <a:pt x="594" y="3234"/>
                    <a:pt x="626" y="3230"/>
                    <a:pt x="660" y="3222"/>
                  </a:cubicBezTo>
                  <a:cubicBezTo>
                    <a:pt x="1730" y="2827"/>
                    <a:pt x="3172" y="2245"/>
                    <a:pt x="3568" y="1082"/>
                  </a:cubicBezTo>
                  <a:cubicBezTo>
                    <a:pt x="3824" y="463"/>
                    <a:pt x="3199" y="0"/>
                    <a:pt x="264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3"/>
            <p:cNvSpPr/>
            <p:nvPr/>
          </p:nvSpPr>
          <p:spPr>
            <a:xfrm>
              <a:off x="3067075" y="1594650"/>
              <a:ext cx="99100" cy="131950"/>
            </a:xfrm>
            <a:custGeom>
              <a:avLst/>
              <a:gdLst/>
              <a:ahLst/>
              <a:cxnLst/>
              <a:rect l="l" t="t" r="r" b="b"/>
              <a:pathLst>
                <a:path w="3964" h="5278" extrusionOk="0">
                  <a:moveTo>
                    <a:pt x="2543" y="0"/>
                  </a:moveTo>
                  <a:cubicBezTo>
                    <a:pt x="2281" y="0"/>
                    <a:pt x="2021" y="100"/>
                    <a:pt x="1812" y="334"/>
                  </a:cubicBezTo>
                  <a:cubicBezTo>
                    <a:pt x="835" y="1497"/>
                    <a:pt x="346" y="2963"/>
                    <a:pt x="67" y="4405"/>
                  </a:cubicBezTo>
                  <a:cubicBezTo>
                    <a:pt x="0" y="4889"/>
                    <a:pt x="377" y="5278"/>
                    <a:pt x="776" y="5278"/>
                  </a:cubicBezTo>
                  <a:cubicBezTo>
                    <a:pt x="932" y="5278"/>
                    <a:pt x="1093" y="5218"/>
                    <a:pt x="1230" y="5080"/>
                  </a:cubicBezTo>
                  <a:cubicBezTo>
                    <a:pt x="2301" y="4033"/>
                    <a:pt x="3254" y="2963"/>
                    <a:pt x="3743" y="1497"/>
                  </a:cubicBezTo>
                  <a:cubicBezTo>
                    <a:pt x="3963" y="718"/>
                    <a:pt x="3246" y="0"/>
                    <a:pt x="254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3"/>
            <p:cNvSpPr/>
            <p:nvPr/>
          </p:nvSpPr>
          <p:spPr>
            <a:xfrm>
              <a:off x="3097825" y="1386450"/>
              <a:ext cx="62825" cy="142025"/>
            </a:xfrm>
            <a:custGeom>
              <a:avLst/>
              <a:gdLst/>
              <a:ahLst/>
              <a:cxnLst/>
              <a:rect l="l" t="t" r="r" b="b"/>
              <a:pathLst>
                <a:path w="2513" h="5681" extrusionOk="0">
                  <a:moveTo>
                    <a:pt x="1059" y="0"/>
                  </a:moveTo>
                  <a:cubicBezTo>
                    <a:pt x="875" y="0"/>
                    <a:pt x="684" y="75"/>
                    <a:pt x="582" y="240"/>
                  </a:cubicBezTo>
                  <a:cubicBezTo>
                    <a:pt x="0" y="915"/>
                    <a:pt x="93" y="1683"/>
                    <a:pt x="280" y="2474"/>
                  </a:cubicBezTo>
                  <a:cubicBezTo>
                    <a:pt x="373" y="3428"/>
                    <a:pt x="675" y="4219"/>
                    <a:pt x="954" y="5079"/>
                  </a:cubicBezTo>
                  <a:cubicBezTo>
                    <a:pt x="1093" y="5485"/>
                    <a:pt x="1413" y="5680"/>
                    <a:pt x="1728" y="5680"/>
                  </a:cubicBezTo>
                  <a:cubicBezTo>
                    <a:pt x="2099" y="5680"/>
                    <a:pt x="2463" y="5409"/>
                    <a:pt x="2513" y="4893"/>
                  </a:cubicBezTo>
                  <a:cubicBezTo>
                    <a:pt x="2513" y="4009"/>
                    <a:pt x="2513" y="3148"/>
                    <a:pt x="2420" y="2171"/>
                  </a:cubicBezTo>
                  <a:cubicBezTo>
                    <a:pt x="2327" y="1404"/>
                    <a:pt x="2234" y="613"/>
                    <a:pt x="1443" y="147"/>
                  </a:cubicBezTo>
                  <a:cubicBezTo>
                    <a:pt x="1358" y="52"/>
                    <a:pt x="1211" y="0"/>
                    <a:pt x="105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3"/>
            <p:cNvSpPr/>
            <p:nvPr/>
          </p:nvSpPr>
          <p:spPr>
            <a:xfrm>
              <a:off x="3141450" y="1243125"/>
              <a:ext cx="75050" cy="76925"/>
            </a:xfrm>
            <a:custGeom>
              <a:avLst/>
              <a:gdLst/>
              <a:ahLst/>
              <a:cxnLst/>
              <a:rect l="l" t="t" r="r" b="b"/>
              <a:pathLst>
                <a:path w="3002" h="3077" extrusionOk="0">
                  <a:moveTo>
                    <a:pt x="2114" y="0"/>
                  </a:moveTo>
                  <a:cubicBezTo>
                    <a:pt x="1931" y="0"/>
                    <a:pt x="1733" y="53"/>
                    <a:pt x="1536" y="157"/>
                  </a:cubicBezTo>
                  <a:cubicBezTo>
                    <a:pt x="1163" y="344"/>
                    <a:pt x="768" y="530"/>
                    <a:pt x="489" y="925"/>
                  </a:cubicBezTo>
                  <a:cubicBezTo>
                    <a:pt x="186" y="1321"/>
                    <a:pt x="0" y="1809"/>
                    <a:pt x="0" y="2274"/>
                  </a:cubicBezTo>
                  <a:cubicBezTo>
                    <a:pt x="85" y="2637"/>
                    <a:pt x="327" y="3077"/>
                    <a:pt x="671" y="3077"/>
                  </a:cubicBezTo>
                  <a:cubicBezTo>
                    <a:pt x="702" y="3077"/>
                    <a:pt x="735" y="3073"/>
                    <a:pt x="768" y="3065"/>
                  </a:cubicBezTo>
                  <a:cubicBezTo>
                    <a:pt x="1350" y="3065"/>
                    <a:pt x="1838" y="2856"/>
                    <a:pt x="2234" y="2484"/>
                  </a:cubicBezTo>
                  <a:cubicBezTo>
                    <a:pt x="2606" y="2088"/>
                    <a:pt x="2815" y="1600"/>
                    <a:pt x="2908" y="1111"/>
                  </a:cubicBezTo>
                  <a:cubicBezTo>
                    <a:pt x="3001" y="832"/>
                    <a:pt x="2908" y="437"/>
                    <a:pt x="2606" y="157"/>
                  </a:cubicBezTo>
                  <a:cubicBezTo>
                    <a:pt x="2466" y="53"/>
                    <a:pt x="2298" y="0"/>
                    <a:pt x="211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3"/>
            <p:cNvSpPr/>
            <p:nvPr/>
          </p:nvSpPr>
          <p:spPr>
            <a:xfrm>
              <a:off x="3127325" y="1715875"/>
              <a:ext cx="108350" cy="116725"/>
            </a:xfrm>
            <a:custGeom>
              <a:avLst/>
              <a:gdLst/>
              <a:ahLst/>
              <a:cxnLst/>
              <a:rect l="l" t="t" r="r" b="b"/>
              <a:pathLst>
                <a:path w="4334" h="4669" extrusionOk="0">
                  <a:moveTo>
                    <a:pt x="2998" y="1"/>
                  </a:moveTo>
                  <a:cubicBezTo>
                    <a:pt x="2703" y="1"/>
                    <a:pt x="2406" y="99"/>
                    <a:pt x="2217" y="347"/>
                  </a:cubicBezTo>
                  <a:cubicBezTo>
                    <a:pt x="1426" y="1301"/>
                    <a:pt x="751" y="2371"/>
                    <a:pt x="263" y="3534"/>
                  </a:cubicBezTo>
                  <a:cubicBezTo>
                    <a:pt x="1" y="4223"/>
                    <a:pt x="593" y="4668"/>
                    <a:pt x="1169" y="4668"/>
                  </a:cubicBezTo>
                  <a:cubicBezTo>
                    <a:pt x="1411" y="4668"/>
                    <a:pt x="1650" y="4590"/>
                    <a:pt x="1821" y="4418"/>
                  </a:cubicBezTo>
                  <a:cubicBezTo>
                    <a:pt x="2682" y="3627"/>
                    <a:pt x="3473" y="2767"/>
                    <a:pt x="4055" y="1696"/>
                  </a:cubicBezTo>
                  <a:cubicBezTo>
                    <a:pt x="4334" y="1208"/>
                    <a:pt x="4241" y="533"/>
                    <a:pt x="3752" y="231"/>
                  </a:cubicBezTo>
                  <a:cubicBezTo>
                    <a:pt x="3569" y="93"/>
                    <a:pt x="3284" y="1"/>
                    <a:pt x="29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3"/>
            <p:cNvSpPr/>
            <p:nvPr/>
          </p:nvSpPr>
          <p:spPr>
            <a:xfrm>
              <a:off x="3208900" y="1508450"/>
              <a:ext cx="61100" cy="141575"/>
            </a:xfrm>
            <a:custGeom>
              <a:avLst/>
              <a:gdLst/>
              <a:ahLst/>
              <a:cxnLst/>
              <a:rect l="l" t="t" r="r" b="b"/>
              <a:pathLst>
                <a:path w="2444" h="5663" extrusionOk="0">
                  <a:moveTo>
                    <a:pt x="1209" y="0"/>
                  </a:moveTo>
                  <a:cubicBezTo>
                    <a:pt x="951" y="0"/>
                    <a:pt x="704" y="113"/>
                    <a:pt x="582" y="385"/>
                  </a:cubicBezTo>
                  <a:cubicBezTo>
                    <a:pt x="1" y="1851"/>
                    <a:pt x="1" y="3596"/>
                    <a:pt x="210" y="5154"/>
                  </a:cubicBezTo>
                  <a:cubicBezTo>
                    <a:pt x="254" y="5512"/>
                    <a:pt x="529" y="5663"/>
                    <a:pt x="830" y="5663"/>
                  </a:cubicBezTo>
                  <a:cubicBezTo>
                    <a:pt x="1175" y="5663"/>
                    <a:pt x="1553" y="5465"/>
                    <a:pt x="1653" y="5154"/>
                  </a:cubicBezTo>
                  <a:cubicBezTo>
                    <a:pt x="2141" y="3782"/>
                    <a:pt x="2444" y="2037"/>
                    <a:pt x="2048" y="595"/>
                  </a:cubicBezTo>
                  <a:cubicBezTo>
                    <a:pt x="1993" y="248"/>
                    <a:pt x="1589" y="0"/>
                    <a:pt x="120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3"/>
            <p:cNvSpPr/>
            <p:nvPr/>
          </p:nvSpPr>
          <p:spPr>
            <a:xfrm>
              <a:off x="3201925" y="1328500"/>
              <a:ext cx="79700" cy="99925"/>
            </a:xfrm>
            <a:custGeom>
              <a:avLst/>
              <a:gdLst/>
              <a:ahLst/>
              <a:cxnLst/>
              <a:rect l="l" t="t" r="r" b="b"/>
              <a:pathLst>
                <a:path w="3188" h="3997" extrusionOk="0">
                  <a:moveTo>
                    <a:pt x="1744" y="0"/>
                  </a:moveTo>
                  <a:cubicBezTo>
                    <a:pt x="1682" y="0"/>
                    <a:pt x="1620" y="7"/>
                    <a:pt x="1559" y="23"/>
                  </a:cubicBezTo>
                  <a:cubicBezTo>
                    <a:pt x="396" y="418"/>
                    <a:pt x="280" y="1767"/>
                    <a:pt x="94" y="2838"/>
                  </a:cubicBezTo>
                  <a:cubicBezTo>
                    <a:pt x="1" y="3326"/>
                    <a:pt x="187" y="3722"/>
                    <a:pt x="675" y="3908"/>
                  </a:cubicBezTo>
                  <a:cubicBezTo>
                    <a:pt x="799" y="3966"/>
                    <a:pt x="932" y="3997"/>
                    <a:pt x="1065" y="3997"/>
                  </a:cubicBezTo>
                  <a:cubicBezTo>
                    <a:pt x="1356" y="3997"/>
                    <a:pt x="1647" y="3848"/>
                    <a:pt x="1838" y="3512"/>
                  </a:cubicBezTo>
                  <a:cubicBezTo>
                    <a:pt x="2327" y="2651"/>
                    <a:pt x="3188" y="1395"/>
                    <a:pt x="2513" y="418"/>
                  </a:cubicBezTo>
                  <a:cubicBezTo>
                    <a:pt x="2358" y="185"/>
                    <a:pt x="2056" y="0"/>
                    <a:pt x="174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3"/>
            <p:cNvSpPr/>
            <p:nvPr/>
          </p:nvSpPr>
          <p:spPr>
            <a:xfrm>
              <a:off x="3299050" y="1212175"/>
              <a:ext cx="69825" cy="58750"/>
            </a:xfrm>
            <a:custGeom>
              <a:avLst/>
              <a:gdLst/>
              <a:ahLst/>
              <a:cxnLst/>
              <a:rect l="l" t="t" r="r" b="b"/>
              <a:pathLst>
                <a:path w="2793" h="2350" extrusionOk="0">
                  <a:moveTo>
                    <a:pt x="1062" y="1"/>
                  </a:moveTo>
                  <a:cubicBezTo>
                    <a:pt x="711" y="1"/>
                    <a:pt x="328" y="199"/>
                    <a:pt x="94" y="511"/>
                  </a:cubicBezTo>
                  <a:cubicBezTo>
                    <a:pt x="94" y="604"/>
                    <a:pt x="1" y="814"/>
                    <a:pt x="1" y="1000"/>
                  </a:cubicBezTo>
                  <a:cubicBezTo>
                    <a:pt x="1" y="1186"/>
                    <a:pt x="94" y="1582"/>
                    <a:pt x="280" y="1768"/>
                  </a:cubicBezTo>
                  <a:cubicBezTo>
                    <a:pt x="373" y="1884"/>
                    <a:pt x="582" y="1977"/>
                    <a:pt x="675" y="1977"/>
                  </a:cubicBezTo>
                  <a:cubicBezTo>
                    <a:pt x="768" y="2070"/>
                    <a:pt x="955" y="2163"/>
                    <a:pt x="1048" y="2163"/>
                  </a:cubicBezTo>
                  <a:cubicBezTo>
                    <a:pt x="1350" y="2256"/>
                    <a:pt x="1536" y="2349"/>
                    <a:pt x="1745" y="2349"/>
                  </a:cubicBezTo>
                  <a:cubicBezTo>
                    <a:pt x="2118" y="2349"/>
                    <a:pt x="2420" y="2163"/>
                    <a:pt x="2606" y="1884"/>
                  </a:cubicBezTo>
                  <a:cubicBezTo>
                    <a:pt x="2699" y="1582"/>
                    <a:pt x="2792" y="1186"/>
                    <a:pt x="2606" y="907"/>
                  </a:cubicBezTo>
                  <a:cubicBezTo>
                    <a:pt x="2513" y="907"/>
                    <a:pt x="2513" y="907"/>
                    <a:pt x="2513" y="814"/>
                  </a:cubicBezTo>
                  <a:cubicBezTo>
                    <a:pt x="2420" y="721"/>
                    <a:pt x="2327" y="604"/>
                    <a:pt x="2118" y="418"/>
                  </a:cubicBezTo>
                  <a:cubicBezTo>
                    <a:pt x="2025" y="418"/>
                    <a:pt x="2025" y="325"/>
                    <a:pt x="1932" y="325"/>
                  </a:cubicBezTo>
                  <a:cubicBezTo>
                    <a:pt x="1745" y="232"/>
                    <a:pt x="1536" y="139"/>
                    <a:pt x="1257" y="23"/>
                  </a:cubicBezTo>
                  <a:cubicBezTo>
                    <a:pt x="1194" y="8"/>
                    <a:pt x="1128" y="1"/>
                    <a:pt x="1062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3"/>
            <p:cNvSpPr/>
            <p:nvPr/>
          </p:nvSpPr>
          <p:spPr>
            <a:xfrm>
              <a:off x="2706825" y="1804225"/>
              <a:ext cx="158375" cy="68400"/>
            </a:xfrm>
            <a:custGeom>
              <a:avLst/>
              <a:gdLst/>
              <a:ahLst/>
              <a:cxnLst/>
              <a:rect l="l" t="t" r="r" b="b"/>
              <a:pathLst>
                <a:path w="6335" h="2736" extrusionOk="0">
                  <a:moveTo>
                    <a:pt x="4869" y="0"/>
                  </a:moveTo>
                  <a:cubicBezTo>
                    <a:pt x="3613" y="0"/>
                    <a:pt x="2450" y="396"/>
                    <a:pt x="1194" y="768"/>
                  </a:cubicBezTo>
                  <a:cubicBezTo>
                    <a:pt x="1" y="1143"/>
                    <a:pt x="465" y="2736"/>
                    <a:pt x="1591" y="2736"/>
                  </a:cubicBezTo>
                  <a:cubicBezTo>
                    <a:pt x="1650" y="2736"/>
                    <a:pt x="1712" y="2731"/>
                    <a:pt x="1775" y="2722"/>
                  </a:cubicBezTo>
                  <a:cubicBezTo>
                    <a:pt x="3031" y="2513"/>
                    <a:pt x="4195" y="2420"/>
                    <a:pt x="5358" y="1838"/>
                  </a:cubicBezTo>
                  <a:cubicBezTo>
                    <a:pt x="6335" y="1466"/>
                    <a:pt x="5846" y="0"/>
                    <a:pt x="486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3"/>
            <p:cNvSpPr/>
            <p:nvPr/>
          </p:nvSpPr>
          <p:spPr>
            <a:xfrm>
              <a:off x="2741300" y="1735625"/>
              <a:ext cx="63425" cy="48925"/>
            </a:xfrm>
            <a:custGeom>
              <a:avLst/>
              <a:gdLst/>
              <a:ahLst/>
              <a:cxnLst/>
              <a:rect l="l" t="t" r="r" b="b"/>
              <a:pathLst>
                <a:path w="2537" h="1957" extrusionOk="0">
                  <a:moveTo>
                    <a:pt x="1614" y="0"/>
                  </a:moveTo>
                  <a:cubicBezTo>
                    <a:pt x="1561" y="0"/>
                    <a:pt x="1511" y="7"/>
                    <a:pt x="1466" y="22"/>
                  </a:cubicBezTo>
                  <a:cubicBezTo>
                    <a:pt x="1164" y="139"/>
                    <a:pt x="885" y="232"/>
                    <a:pt x="675" y="325"/>
                  </a:cubicBezTo>
                  <a:cubicBezTo>
                    <a:pt x="489" y="418"/>
                    <a:pt x="303" y="511"/>
                    <a:pt x="210" y="720"/>
                  </a:cubicBezTo>
                  <a:cubicBezTo>
                    <a:pt x="1" y="906"/>
                    <a:pt x="1" y="1186"/>
                    <a:pt x="94" y="1488"/>
                  </a:cubicBezTo>
                  <a:cubicBezTo>
                    <a:pt x="248" y="1778"/>
                    <a:pt x="602" y="1956"/>
                    <a:pt x="927" y="1956"/>
                  </a:cubicBezTo>
                  <a:cubicBezTo>
                    <a:pt x="1045" y="1956"/>
                    <a:pt x="1158" y="1933"/>
                    <a:pt x="1257" y="1883"/>
                  </a:cubicBezTo>
                  <a:cubicBezTo>
                    <a:pt x="1559" y="1674"/>
                    <a:pt x="1745" y="1581"/>
                    <a:pt x="2048" y="1488"/>
                  </a:cubicBezTo>
                  <a:cubicBezTo>
                    <a:pt x="2420" y="1302"/>
                    <a:pt x="2536" y="813"/>
                    <a:pt x="2327" y="511"/>
                  </a:cubicBezTo>
                  <a:cubicBezTo>
                    <a:pt x="2249" y="198"/>
                    <a:pt x="1891" y="0"/>
                    <a:pt x="161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3"/>
            <p:cNvSpPr/>
            <p:nvPr/>
          </p:nvSpPr>
          <p:spPr>
            <a:xfrm>
              <a:off x="2533100" y="1876325"/>
              <a:ext cx="75050" cy="59800"/>
            </a:xfrm>
            <a:custGeom>
              <a:avLst/>
              <a:gdLst/>
              <a:ahLst/>
              <a:cxnLst/>
              <a:rect l="l" t="t" r="r" b="b"/>
              <a:pathLst>
                <a:path w="3002" h="2392" extrusionOk="0">
                  <a:moveTo>
                    <a:pt x="2096" y="0"/>
                  </a:moveTo>
                  <a:cubicBezTo>
                    <a:pt x="2040" y="0"/>
                    <a:pt x="1984" y="8"/>
                    <a:pt x="1931" y="24"/>
                  </a:cubicBezTo>
                  <a:cubicBezTo>
                    <a:pt x="1443" y="210"/>
                    <a:pt x="1070" y="513"/>
                    <a:pt x="582" y="792"/>
                  </a:cubicBezTo>
                  <a:cubicBezTo>
                    <a:pt x="186" y="1094"/>
                    <a:pt x="0" y="1583"/>
                    <a:pt x="279" y="1955"/>
                  </a:cubicBezTo>
                  <a:cubicBezTo>
                    <a:pt x="420" y="2220"/>
                    <a:pt x="727" y="2391"/>
                    <a:pt x="1027" y="2391"/>
                  </a:cubicBezTo>
                  <a:cubicBezTo>
                    <a:pt x="1174" y="2391"/>
                    <a:pt x="1320" y="2350"/>
                    <a:pt x="1443" y="2258"/>
                  </a:cubicBezTo>
                  <a:cubicBezTo>
                    <a:pt x="1838" y="1955"/>
                    <a:pt x="2327" y="1676"/>
                    <a:pt x="2722" y="1373"/>
                  </a:cubicBezTo>
                  <a:cubicBezTo>
                    <a:pt x="2908" y="1094"/>
                    <a:pt x="3001" y="699"/>
                    <a:pt x="2815" y="420"/>
                  </a:cubicBezTo>
                  <a:cubicBezTo>
                    <a:pt x="2643" y="170"/>
                    <a:pt x="2359" y="0"/>
                    <a:pt x="209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3"/>
            <p:cNvSpPr/>
            <p:nvPr/>
          </p:nvSpPr>
          <p:spPr>
            <a:xfrm>
              <a:off x="2540075" y="1968275"/>
              <a:ext cx="46550" cy="83725"/>
            </a:xfrm>
            <a:custGeom>
              <a:avLst/>
              <a:gdLst/>
              <a:ahLst/>
              <a:cxnLst/>
              <a:rect l="l" t="t" r="r" b="b"/>
              <a:pathLst>
                <a:path w="1862" h="3349" extrusionOk="0">
                  <a:moveTo>
                    <a:pt x="1096" y="0"/>
                  </a:moveTo>
                  <a:cubicBezTo>
                    <a:pt x="769" y="0"/>
                    <a:pt x="474" y="211"/>
                    <a:pt x="396" y="603"/>
                  </a:cubicBezTo>
                  <a:cubicBezTo>
                    <a:pt x="210" y="1185"/>
                    <a:pt x="117" y="1767"/>
                    <a:pt x="0" y="2465"/>
                  </a:cubicBezTo>
                  <a:cubicBezTo>
                    <a:pt x="0" y="2837"/>
                    <a:pt x="117" y="3232"/>
                    <a:pt x="489" y="3325"/>
                  </a:cubicBezTo>
                  <a:cubicBezTo>
                    <a:pt x="556" y="3341"/>
                    <a:pt x="624" y="3349"/>
                    <a:pt x="689" y="3349"/>
                  </a:cubicBezTo>
                  <a:cubicBezTo>
                    <a:pt x="1010" y="3349"/>
                    <a:pt x="1296" y="3165"/>
                    <a:pt x="1373" y="2837"/>
                  </a:cubicBezTo>
                  <a:cubicBezTo>
                    <a:pt x="1559" y="2162"/>
                    <a:pt x="1745" y="1581"/>
                    <a:pt x="1861" y="999"/>
                  </a:cubicBezTo>
                  <a:cubicBezTo>
                    <a:pt x="1861" y="603"/>
                    <a:pt x="1745" y="138"/>
                    <a:pt x="1280" y="22"/>
                  </a:cubicBezTo>
                  <a:cubicBezTo>
                    <a:pt x="1218" y="7"/>
                    <a:pt x="1157" y="0"/>
                    <a:pt x="109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3"/>
            <p:cNvSpPr/>
            <p:nvPr/>
          </p:nvSpPr>
          <p:spPr>
            <a:xfrm>
              <a:off x="2652450" y="1932650"/>
              <a:ext cx="91200" cy="63375"/>
            </a:xfrm>
            <a:custGeom>
              <a:avLst/>
              <a:gdLst/>
              <a:ahLst/>
              <a:cxnLst/>
              <a:rect l="l" t="t" r="r" b="b"/>
              <a:pathLst>
                <a:path w="3648" h="2535" extrusionOk="0">
                  <a:moveTo>
                    <a:pt x="2904" y="1"/>
                  </a:moveTo>
                  <a:cubicBezTo>
                    <a:pt x="2802" y="1"/>
                    <a:pt x="2700" y="32"/>
                    <a:pt x="2601" y="98"/>
                  </a:cubicBezTo>
                  <a:cubicBezTo>
                    <a:pt x="1903" y="400"/>
                    <a:pt x="1228" y="772"/>
                    <a:pt x="647" y="1168"/>
                  </a:cubicBezTo>
                  <a:cubicBezTo>
                    <a:pt x="0" y="1579"/>
                    <a:pt x="376" y="2535"/>
                    <a:pt x="1039" y="2535"/>
                  </a:cubicBezTo>
                  <a:cubicBezTo>
                    <a:pt x="1164" y="2535"/>
                    <a:pt x="1298" y="2501"/>
                    <a:pt x="1438" y="2424"/>
                  </a:cubicBezTo>
                  <a:cubicBezTo>
                    <a:pt x="2112" y="2028"/>
                    <a:pt x="2787" y="1656"/>
                    <a:pt x="3369" y="1168"/>
                  </a:cubicBezTo>
                  <a:cubicBezTo>
                    <a:pt x="3648" y="982"/>
                    <a:pt x="3648" y="493"/>
                    <a:pt x="3462" y="284"/>
                  </a:cubicBezTo>
                  <a:cubicBezTo>
                    <a:pt x="3281" y="103"/>
                    <a:pt x="3091" y="1"/>
                    <a:pt x="290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3"/>
            <p:cNvSpPr/>
            <p:nvPr/>
          </p:nvSpPr>
          <p:spPr>
            <a:xfrm>
              <a:off x="2833775" y="1862025"/>
              <a:ext cx="131750" cy="60875"/>
            </a:xfrm>
            <a:custGeom>
              <a:avLst/>
              <a:gdLst/>
              <a:ahLst/>
              <a:cxnLst/>
              <a:rect l="l" t="t" r="r" b="b"/>
              <a:pathLst>
                <a:path w="5270" h="2435" extrusionOk="0">
                  <a:moveTo>
                    <a:pt x="3847" y="1"/>
                  </a:moveTo>
                  <a:cubicBezTo>
                    <a:pt x="3792" y="1"/>
                    <a:pt x="3735" y="5"/>
                    <a:pt x="3676" y="15"/>
                  </a:cubicBezTo>
                  <a:cubicBezTo>
                    <a:pt x="2606" y="317"/>
                    <a:pt x="1536" y="689"/>
                    <a:pt x="582" y="1178"/>
                  </a:cubicBezTo>
                  <a:cubicBezTo>
                    <a:pt x="1" y="1480"/>
                    <a:pt x="280" y="2434"/>
                    <a:pt x="954" y="2434"/>
                  </a:cubicBezTo>
                  <a:cubicBezTo>
                    <a:pt x="2025" y="2341"/>
                    <a:pt x="3095" y="2155"/>
                    <a:pt x="4165" y="1852"/>
                  </a:cubicBezTo>
                  <a:cubicBezTo>
                    <a:pt x="5269" y="1587"/>
                    <a:pt x="4885" y="1"/>
                    <a:pt x="3847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3"/>
            <p:cNvSpPr/>
            <p:nvPr/>
          </p:nvSpPr>
          <p:spPr>
            <a:xfrm>
              <a:off x="3303700" y="1632075"/>
              <a:ext cx="39000" cy="63400"/>
            </a:xfrm>
            <a:custGeom>
              <a:avLst/>
              <a:gdLst/>
              <a:ahLst/>
              <a:cxnLst/>
              <a:rect l="l" t="t" r="r" b="b"/>
              <a:pathLst>
                <a:path w="1560" h="2536" extrusionOk="0">
                  <a:moveTo>
                    <a:pt x="769" y="0"/>
                  </a:moveTo>
                  <a:cubicBezTo>
                    <a:pt x="396" y="0"/>
                    <a:pt x="187" y="303"/>
                    <a:pt x="94" y="675"/>
                  </a:cubicBezTo>
                  <a:cubicBezTo>
                    <a:pt x="94" y="884"/>
                    <a:pt x="1" y="1163"/>
                    <a:pt x="1" y="1373"/>
                  </a:cubicBezTo>
                  <a:cubicBezTo>
                    <a:pt x="1" y="1559"/>
                    <a:pt x="94" y="1838"/>
                    <a:pt x="94" y="2047"/>
                  </a:cubicBezTo>
                  <a:cubicBezTo>
                    <a:pt x="187" y="2327"/>
                    <a:pt x="582" y="2536"/>
                    <a:pt x="769" y="2536"/>
                  </a:cubicBezTo>
                  <a:cubicBezTo>
                    <a:pt x="1071" y="2536"/>
                    <a:pt x="1443" y="2327"/>
                    <a:pt x="1443" y="2047"/>
                  </a:cubicBezTo>
                  <a:cubicBezTo>
                    <a:pt x="1559" y="1838"/>
                    <a:pt x="1559" y="1559"/>
                    <a:pt x="1559" y="1373"/>
                  </a:cubicBezTo>
                  <a:lnTo>
                    <a:pt x="1559" y="675"/>
                  </a:lnTo>
                  <a:cubicBezTo>
                    <a:pt x="1443" y="396"/>
                    <a:pt x="1257" y="0"/>
                    <a:pt x="76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3"/>
            <p:cNvSpPr/>
            <p:nvPr/>
          </p:nvSpPr>
          <p:spPr>
            <a:xfrm>
              <a:off x="3322900" y="1424900"/>
              <a:ext cx="58175" cy="131875"/>
            </a:xfrm>
            <a:custGeom>
              <a:avLst/>
              <a:gdLst/>
              <a:ahLst/>
              <a:cxnLst/>
              <a:rect l="l" t="t" r="r" b="b"/>
              <a:pathLst>
                <a:path w="2327" h="5275" extrusionOk="0">
                  <a:moveTo>
                    <a:pt x="1201" y="0"/>
                  </a:moveTo>
                  <a:cubicBezTo>
                    <a:pt x="953" y="0"/>
                    <a:pt x="710" y="109"/>
                    <a:pt x="582" y="354"/>
                  </a:cubicBezTo>
                  <a:cubicBezTo>
                    <a:pt x="1" y="1703"/>
                    <a:pt x="94" y="3146"/>
                    <a:pt x="94" y="4518"/>
                  </a:cubicBezTo>
                  <a:cubicBezTo>
                    <a:pt x="94" y="4997"/>
                    <a:pt x="489" y="5274"/>
                    <a:pt x="872" y="5274"/>
                  </a:cubicBezTo>
                  <a:cubicBezTo>
                    <a:pt x="1178" y="5274"/>
                    <a:pt x="1477" y="5097"/>
                    <a:pt x="1559" y="4704"/>
                  </a:cubicBezTo>
                  <a:cubicBezTo>
                    <a:pt x="1955" y="3355"/>
                    <a:pt x="2327" y="1890"/>
                    <a:pt x="1955" y="540"/>
                  </a:cubicBezTo>
                  <a:cubicBezTo>
                    <a:pt x="1887" y="204"/>
                    <a:pt x="1540" y="0"/>
                    <a:pt x="120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3"/>
            <p:cNvSpPr/>
            <p:nvPr/>
          </p:nvSpPr>
          <p:spPr>
            <a:xfrm>
              <a:off x="3370950" y="1270275"/>
              <a:ext cx="99850" cy="114875"/>
            </a:xfrm>
            <a:custGeom>
              <a:avLst/>
              <a:gdLst/>
              <a:ahLst/>
              <a:cxnLst/>
              <a:rect l="l" t="t" r="r" b="b"/>
              <a:pathLst>
                <a:path w="3994" h="4595" extrusionOk="0">
                  <a:moveTo>
                    <a:pt x="2843" y="0"/>
                  </a:moveTo>
                  <a:cubicBezTo>
                    <a:pt x="2623" y="0"/>
                    <a:pt x="2405" y="72"/>
                    <a:pt x="2243" y="235"/>
                  </a:cubicBezTo>
                  <a:cubicBezTo>
                    <a:pt x="1289" y="1188"/>
                    <a:pt x="707" y="2352"/>
                    <a:pt x="219" y="3631"/>
                  </a:cubicBezTo>
                  <a:cubicBezTo>
                    <a:pt x="0" y="4186"/>
                    <a:pt x="498" y="4595"/>
                    <a:pt x="976" y="4595"/>
                  </a:cubicBezTo>
                  <a:cubicBezTo>
                    <a:pt x="1159" y="4595"/>
                    <a:pt x="1339" y="4534"/>
                    <a:pt x="1475" y="4399"/>
                  </a:cubicBezTo>
                  <a:cubicBezTo>
                    <a:pt x="2452" y="3422"/>
                    <a:pt x="3220" y="2352"/>
                    <a:pt x="3708" y="1095"/>
                  </a:cubicBezTo>
                  <a:cubicBezTo>
                    <a:pt x="3993" y="475"/>
                    <a:pt x="3409" y="0"/>
                    <a:pt x="284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3"/>
            <p:cNvSpPr/>
            <p:nvPr/>
          </p:nvSpPr>
          <p:spPr>
            <a:xfrm>
              <a:off x="3475850" y="1219725"/>
              <a:ext cx="123325" cy="56425"/>
            </a:xfrm>
            <a:custGeom>
              <a:avLst/>
              <a:gdLst/>
              <a:ahLst/>
              <a:cxnLst/>
              <a:rect l="l" t="t" r="r" b="b"/>
              <a:pathLst>
                <a:path w="4933" h="2257" extrusionOk="0">
                  <a:moveTo>
                    <a:pt x="2711" y="0"/>
                  </a:moveTo>
                  <a:cubicBezTo>
                    <a:pt x="2298" y="0"/>
                    <a:pt x="1885" y="23"/>
                    <a:pt x="1443" y="23"/>
                  </a:cubicBezTo>
                  <a:cubicBezTo>
                    <a:pt x="1" y="23"/>
                    <a:pt x="1" y="2164"/>
                    <a:pt x="1443" y="2257"/>
                  </a:cubicBezTo>
                  <a:cubicBezTo>
                    <a:pt x="2327" y="2257"/>
                    <a:pt x="3095" y="2257"/>
                    <a:pt x="3979" y="2047"/>
                  </a:cubicBezTo>
                  <a:cubicBezTo>
                    <a:pt x="4933" y="1954"/>
                    <a:pt x="4933" y="302"/>
                    <a:pt x="3979" y="116"/>
                  </a:cubicBezTo>
                  <a:cubicBezTo>
                    <a:pt x="3537" y="23"/>
                    <a:pt x="3124" y="0"/>
                    <a:pt x="271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6" name="Google Shape;176;p3"/>
          <p:cNvGrpSpPr/>
          <p:nvPr/>
        </p:nvGrpSpPr>
        <p:grpSpPr>
          <a:xfrm>
            <a:off x="4638230" y="4357529"/>
            <a:ext cx="2265304" cy="1281440"/>
            <a:chOff x="3260100" y="4040200"/>
            <a:chExt cx="1579600" cy="893550"/>
          </a:xfrm>
        </p:grpSpPr>
        <p:sp>
          <p:nvSpPr>
            <p:cNvPr id="177" name="Google Shape;177;p3"/>
            <p:cNvSpPr/>
            <p:nvPr/>
          </p:nvSpPr>
          <p:spPr>
            <a:xfrm>
              <a:off x="3766650" y="4800800"/>
              <a:ext cx="93575" cy="132950"/>
            </a:xfrm>
            <a:custGeom>
              <a:avLst/>
              <a:gdLst/>
              <a:ahLst/>
              <a:cxnLst/>
              <a:rect l="l" t="t" r="r" b="b"/>
              <a:pathLst>
                <a:path w="3743" h="5318" extrusionOk="0">
                  <a:moveTo>
                    <a:pt x="1308" y="0"/>
                  </a:moveTo>
                  <a:cubicBezTo>
                    <a:pt x="951" y="0"/>
                    <a:pt x="610" y="212"/>
                    <a:pt x="489" y="714"/>
                  </a:cubicBezTo>
                  <a:cubicBezTo>
                    <a:pt x="1" y="2458"/>
                    <a:pt x="1164" y="4785"/>
                    <a:pt x="3002" y="5273"/>
                  </a:cubicBezTo>
                  <a:cubicBezTo>
                    <a:pt x="3059" y="5304"/>
                    <a:pt x="3116" y="5318"/>
                    <a:pt x="3171" y="5318"/>
                  </a:cubicBezTo>
                  <a:cubicBezTo>
                    <a:pt x="3494" y="5318"/>
                    <a:pt x="3743" y="4844"/>
                    <a:pt x="3583" y="4506"/>
                  </a:cubicBezTo>
                  <a:cubicBezTo>
                    <a:pt x="3281" y="4017"/>
                    <a:pt x="2909" y="3436"/>
                    <a:pt x="2699" y="2854"/>
                  </a:cubicBezTo>
                  <a:cubicBezTo>
                    <a:pt x="2513" y="2179"/>
                    <a:pt x="2420" y="1598"/>
                    <a:pt x="2327" y="923"/>
                  </a:cubicBezTo>
                  <a:cubicBezTo>
                    <a:pt x="2274" y="368"/>
                    <a:pt x="1778" y="0"/>
                    <a:pt x="130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3"/>
            <p:cNvSpPr/>
            <p:nvPr/>
          </p:nvSpPr>
          <p:spPr>
            <a:xfrm>
              <a:off x="3754450" y="4603725"/>
              <a:ext cx="70400" cy="96800"/>
            </a:xfrm>
            <a:custGeom>
              <a:avLst/>
              <a:gdLst/>
              <a:ahLst/>
              <a:cxnLst/>
              <a:rect l="l" t="t" r="r" b="b"/>
              <a:pathLst>
                <a:path w="2816" h="3872" extrusionOk="0">
                  <a:moveTo>
                    <a:pt x="1615" y="1"/>
                  </a:moveTo>
                  <a:cubicBezTo>
                    <a:pt x="1383" y="1"/>
                    <a:pt x="1151" y="86"/>
                    <a:pt x="977" y="268"/>
                  </a:cubicBezTo>
                  <a:cubicBezTo>
                    <a:pt x="186" y="943"/>
                    <a:pt x="0" y="2315"/>
                    <a:pt x="186" y="3362"/>
                  </a:cubicBezTo>
                  <a:cubicBezTo>
                    <a:pt x="320" y="3674"/>
                    <a:pt x="643" y="3872"/>
                    <a:pt x="956" y="3872"/>
                  </a:cubicBezTo>
                  <a:cubicBezTo>
                    <a:pt x="1133" y="3872"/>
                    <a:pt x="1308" y="3808"/>
                    <a:pt x="1443" y="3665"/>
                  </a:cubicBezTo>
                  <a:cubicBezTo>
                    <a:pt x="2234" y="2897"/>
                    <a:pt x="2815" y="1734"/>
                    <a:pt x="2513" y="664"/>
                  </a:cubicBezTo>
                  <a:cubicBezTo>
                    <a:pt x="2396" y="241"/>
                    <a:pt x="2005" y="1"/>
                    <a:pt x="161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3"/>
            <p:cNvSpPr/>
            <p:nvPr/>
          </p:nvSpPr>
          <p:spPr>
            <a:xfrm>
              <a:off x="3802075" y="4390150"/>
              <a:ext cx="96350" cy="123825"/>
            </a:xfrm>
            <a:custGeom>
              <a:avLst/>
              <a:gdLst/>
              <a:ahLst/>
              <a:cxnLst/>
              <a:rect l="l" t="t" r="r" b="b"/>
              <a:pathLst>
                <a:path w="3854" h="4953" extrusionOk="0">
                  <a:moveTo>
                    <a:pt x="2798" y="1"/>
                  </a:moveTo>
                  <a:cubicBezTo>
                    <a:pt x="2547" y="1"/>
                    <a:pt x="2282" y="116"/>
                    <a:pt x="2073" y="390"/>
                  </a:cubicBezTo>
                  <a:cubicBezTo>
                    <a:pt x="1399" y="1437"/>
                    <a:pt x="817" y="2600"/>
                    <a:pt x="329" y="3879"/>
                  </a:cubicBezTo>
                  <a:cubicBezTo>
                    <a:pt x="0" y="4458"/>
                    <a:pt x="461" y="4953"/>
                    <a:pt x="946" y="4953"/>
                  </a:cubicBezTo>
                  <a:cubicBezTo>
                    <a:pt x="1183" y="4953"/>
                    <a:pt x="1425" y="4836"/>
                    <a:pt x="1585" y="4554"/>
                  </a:cubicBezTo>
                  <a:cubicBezTo>
                    <a:pt x="2260" y="3484"/>
                    <a:pt x="3027" y="2414"/>
                    <a:pt x="3516" y="1250"/>
                  </a:cubicBezTo>
                  <a:cubicBezTo>
                    <a:pt x="3853" y="576"/>
                    <a:pt x="3358" y="1"/>
                    <a:pt x="2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3"/>
            <p:cNvSpPr/>
            <p:nvPr/>
          </p:nvSpPr>
          <p:spPr>
            <a:xfrm>
              <a:off x="3901125" y="4239675"/>
              <a:ext cx="104300" cy="68425"/>
            </a:xfrm>
            <a:custGeom>
              <a:avLst/>
              <a:gdLst/>
              <a:ahLst/>
              <a:cxnLst/>
              <a:rect l="l" t="t" r="r" b="b"/>
              <a:pathLst>
                <a:path w="4172" h="2737" extrusionOk="0">
                  <a:moveTo>
                    <a:pt x="2917" y="1"/>
                  </a:moveTo>
                  <a:cubicBezTo>
                    <a:pt x="2867" y="1"/>
                    <a:pt x="2816" y="4"/>
                    <a:pt x="2764" y="11"/>
                  </a:cubicBezTo>
                  <a:cubicBezTo>
                    <a:pt x="1880" y="197"/>
                    <a:pt x="1206" y="779"/>
                    <a:pt x="531" y="1360"/>
                  </a:cubicBezTo>
                  <a:cubicBezTo>
                    <a:pt x="0" y="1806"/>
                    <a:pt x="516" y="2737"/>
                    <a:pt x="1123" y="2737"/>
                  </a:cubicBezTo>
                  <a:cubicBezTo>
                    <a:pt x="1181" y="2737"/>
                    <a:pt x="1240" y="2728"/>
                    <a:pt x="1299" y="2710"/>
                  </a:cubicBezTo>
                  <a:cubicBezTo>
                    <a:pt x="2183" y="2431"/>
                    <a:pt x="3043" y="2128"/>
                    <a:pt x="3625" y="1453"/>
                  </a:cubicBezTo>
                  <a:cubicBezTo>
                    <a:pt x="4171" y="820"/>
                    <a:pt x="3691" y="1"/>
                    <a:pt x="2917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3"/>
            <p:cNvSpPr/>
            <p:nvPr/>
          </p:nvSpPr>
          <p:spPr>
            <a:xfrm>
              <a:off x="4085650" y="4070600"/>
              <a:ext cx="128875" cy="112175"/>
            </a:xfrm>
            <a:custGeom>
              <a:avLst/>
              <a:gdLst/>
              <a:ahLst/>
              <a:cxnLst/>
              <a:rect l="l" t="t" r="r" b="b"/>
              <a:pathLst>
                <a:path w="5155" h="4487" extrusionOk="0">
                  <a:moveTo>
                    <a:pt x="3913" y="1"/>
                  </a:moveTo>
                  <a:cubicBezTo>
                    <a:pt x="3751" y="1"/>
                    <a:pt x="3586" y="51"/>
                    <a:pt x="3432" y="167"/>
                  </a:cubicBezTo>
                  <a:cubicBezTo>
                    <a:pt x="2362" y="958"/>
                    <a:pt x="1571" y="1912"/>
                    <a:pt x="618" y="2889"/>
                  </a:cubicBezTo>
                  <a:cubicBezTo>
                    <a:pt x="1" y="3560"/>
                    <a:pt x="643" y="4486"/>
                    <a:pt x="1364" y="4486"/>
                  </a:cubicBezTo>
                  <a:cubicBezTo>
                    <a:pt x="1568" y="4486"/>
                    <a:pt x="1777" y="4412"/>
                    <a:pt x="1967" y="4238"/>
                  </a:cubicBezTo>
                  <a:cubicBezTo>
                    <a:pt x="2944" y="3378"/>
                    <a:pt x="4014" y="2494"/>
                    <a:pt x="4689" y="1423"/>
                  </a:cubicBezTo>
                  <a:cubicBezTo>
                    <a:pt x="5154" y="809"/>
                    <a:pt x="4562" y="1"/>
                    <a:pt x="391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3"/>
            <p:cNvSpPr/>
            <p:nvPr/>
          </p:nvSpPr>
          <p:spPr>
            <a:xfrm>
              <a:off x="3621250" y="4817475"/>
              <a:ext cx="65925" cy="100450"/>
            </a:xfrm>
            <a:custGeom>
              <a:avLst/>
              <a:gdLst/>
              <a:ahLst/>
              <a:cxnLst/>
              <a:rect l="l" t="t" r="r" b="b"/>
              <a:pathLst>
                <a:path w="2637" h="4018" extrusionOk="0">
                  <a:moveTo>
                    <a:pt x="798" y="1"/>
                  </a:moveTo>
                  <a:cubicBezTo>
                    <a:pt x="438" y="1"/>
                    <a:pt x="1" y="297"/>
                    <a:pt x="1" y="628"/>
                  </a:cubicBezTo>
                  <a:cubicBezTo>
                    <a:pt x="94" y="1210"/>
                    <a:pt x="280" y="1698"/>
                    <a:pt x="489" y="2187"/>
                  </a:cubicBezTo>
                  <a:cubicBezTo>
                    <a:pt x="676" y="2675"/>
                    <a:pt x="955" y="3164"/>
                    <a:pt x="1257" y="3653"/>
                  </a:cubicBezTo>
                  <a:cubicBezTo>
                    <a:pt x="1351" y="3912"/>
                    <a:pt x="1546" y="4017"/>
                    <a:pt x="1756" y="4017"/>
                  </a:cubicBezTo>
                  <a:cubicBezTo>
                    <a:pt x="2168" y="4017"/>
                    <a:pt x="2637" y="3611"/>
                    <a:pt x="2513" y="3164"/>
                  </a:cubicBezTo>
                  <a:cubicBezTo>
                    <a:pt x="2327" y="2582"/>
                    <a:pt x="2234" y="2094"/>
                    <a:pt x="2025" y="1605"/>
                  </a:cubicBezTo>
                  <a:cubicBezTo>
                    <a:pt x="1839" y="1024"/>
                    <a:pt x="1536" y="628"/>
                    <a:pt x="1164" y="163"/>
                  </a:cubicBezTo>
                  <a:cubicBezTo>
                    <a:pt x="1077" y="49"/>
                    <a:pt x="944" y="1"/>
                    <a:pt x="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3"/>
            <p:cNvSpPr/>
            <p:nvPr/>
          </p:nvSpPr>
          <p:spPr>
            <a:xfrm>
              <a:off x="3611375" y="4619725"/>
              <a:ext cx="48300" cy="83400"/>
            </a:xfrm>
            <a:custGeom>
              <a:avLst/>
              <a:gdLst/>
              <a:ahLst/>
              <a:cxnLst/>
              <a:rect l="l" t="t" r="r" b="b"/>
              <a:pathLst>
                <a:path w="1932" h="3336" extrusionOk="0">
                  <a:moveTo>
                    <a:pt x="1159" y="0"/>
                  </a:moveTo>
                  <a:cubicBezTo>
                    <a:pt x="852" y="0"/>
                    <a:pt x="566" y="184"/>
                    <a:pt x="489" y="512"/>
                  </a:cubicBezTo>
                  <a:cubicBezTo>
                    <a:pt x="303" y="1094"/>
                    <a:pt x="187" y="1768"/>
                    <a:pt x="93" y="2350"/>
                  </a:cubicBezTo>
                  <a:cubicBezTo>
                    <a:pt x="0" y="2722"/>
                    <a:pt x="187" y="3211"/>
                    <a:pt x="582" y="3304"/>
                  </a:cubicBezTo>
                  <a:cubicBezTo>
                    <a:pt x="654" y="3325"/>
                    <a:pt x="728" y="3335"/>
                    <a:pt x="803" y="3335"/>
                  </a:cubicBezTo>
                  <a:cubicBezTo>
                    <a:pt x="1141" y="3335"/>
                    <a:pt x="1483" y="3122"/>
                    <a:pt x="1559" y="2722"/>
                  </a:cubicBezTo>
                  <a:cubicBezTo>
                    <a:pt x="1652" y="2141"/>
                    <a:pt x="1838" y="1559"/>
                    <a:pt x="1931" y="884"/>
                  </a:cubicBezTo>
                  <a:cubicBezTo>
                    <a:pt x="1931" y="512"/>
                    <a:pt x="1838" y="117"/>
                    <a:pt x="1350" y="24"/>
                  </a:cubicBezTo>
                  <a:cubicBezTo>
                    <a:pt x="1286" y="8"/>
                    <a:pt x="1222" y="0"/>
                    <a:pt x="115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3"/>
            <p:cNvSpPr/>
            <p:nvPr/>
          </p:nvSpPr>
          <p:spPr>
            <a:xfrm>
              <a:off x="3662550" y="4400075"/>
              <a:ext cx="65175" cy="78025"/>
            </a:xfrm>
            <a:custGeom>
              <a:avLst/>
              <a:gdLst/>
              <a:ahLst/>
              <a:cxnLst/>
              <a:rect l="l" t="t" r="r" b="b"/>
              <a:pathLst>
                <a:path w="2607" h="3121" extrusionOk="0">
                  <a:moveTo>
                    <a:pt x="1679" y="1"/>
                  </a:moveTo>
                  <a:cubicBezTo>
                    <a:pt x="1386" y="1"/>
                    <a:pt x="1104" y="165"/>
                    <a:pt x="954" y="365"/>
                  </a:cubicBezTo>
                  <a:cubicBezTo>
                    <a:pt x="768" y="667"/>
                    <a:pt x="582" y="853"/>
                    <a:pt x="466" y="1156"/>
                  </a:cubicBezTo>
                  <a:cubicBezTo>
                    <a:pt x="280" y="1435"/>
                    <a:pt x="280" y="1831"/>
                    <a:pt x="94" y="2110"/>
                  </a:cubicBezTo>
                  <a:cubicBezTo>
                    <a:pt x="1" y="2505"/>
                    <a:pt x="280" y="2901"/>
                    <a:pt x="582" y="3087"/>
                  </a:cubicBezTo>
                  <a:cubicBezTo>
                    <a:pt x="669" y="3108"/>
                    <a:pt x="757" y="3120"/>
                    <a:pt x="844" y="3120"/>
                  </a:cubicBezTo>
                  <a:cubicBezTo>
                    <a:pt x="1132" y="3120"/>
                    <a:pt x="1415" y="2995"/>
                    <a:pt x="1629" y="2691"/>
                  </a:cubicBezTo>
                  <a:cubicBezTo>
                    <a:pt x="1838" y="2505"/>
                    <a:pt x="2025" y="2203"/>
                    <a:pt x="2118" y="2017"/>
                  </a:cubicBezTo>
                  <a:cubicBezTo>
                    <a:pt x="2211" y="1737"/>
                    <a:pt x="2420" y="1342"/>
                    <a:pt x="2513" y="1040"/>
                  </a:cubicBezTo>
                  <a:cubicBezTo>
                    <a:pt x="2606" y="667"/>
                    <a:pt x="2327" y="179"/>
                    <a:pt x="2025" y="86"/>
                  </a:cubicBezTo>
                  <a:cubicBezTo>
                    <a:pt x="1912" y="26"/>
                    <a:pt x="1795" y="1"/>
                    <a:pt x="167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3"/>
            <p:cNvSpPr/>
            <p:nvPr/>
          </p:nvSpPr>
          <p:spPr>
            <a:xfrm>
              <a:off x="3759100" y="4243100"/>
              <a:ext cx="107025" cy="69800"/>
            </a:xfrm>
            <a:custGeom>
              <a:avLst/>
              <a:gdLst/>
              <a:ahLst/>
              <a:cxnLst/>
              <a:rect l="l" t="t" r="r" b="b"/>
              <a:pathLst>
                <a:path w="4281" h="2792" extrusionOk="0">
                  <a:moveTo>
                    <a:pt x="2603" y="0"/>
                  </a:moveTo>
                  <a:cubicBezTo>
                    <a:pt x="2025" y="0"/>
                    <a:pt x="1501" y="221"/>
                    <a:pt x="978" y="456"/>
                  </a:cubicBezTo>
                  <a:cubicBezTo>
                    <a:pt x="396" y="642"/>
                    <a:pt x="0" y="1130"/>
                    <a:pt x="93" y="1712"/>
                  </a:cubicBezTo>
                  <a:cubicBezTo>
                    <a:pt x="201" y="2252"/>
                    <a:pt x="610" y="2792"/>
                    <a:pt x="1134" y="2792"/>
                  </a:cubicBezTo>
                  <a:cubicBezTo>
                    <a:pt x="1174" y="2792"/>
                    <a:pt x="1215" y="2789"/>
                    <a:pt x="1257" y="2782"/>
                  </a:cubicBezTo>
                  <a:cubicBezTo>
                    <a:pt x="2141" y="2666"/>
                    <a:pt x="2908" y="2666"/>
                    <a:pt x="3583" y="2084"/>
                  </a:cubicBezTo>
                  <a:cubicBezTo>
                    <a:pt x="4281" y="1503"/>
                    <a:pt x="3979" y="246"/>
                    <a:pt x="3118" y="60"/>
                  </a:cubicBezTo>
                  <a:cubicBezTo>
                    <a:pt x="2941" y="19"/>
                    <a:pt x="2770" y="0"/>
                    <a:pt x="260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3"/>
            <p:cNvSpPr/>
            <p:nvPr/>
          </p:nvSpPr>
          <p:spPr>
            <a:xfrm>
              <a:off x="3926600" y="4103425"/>
              <a:ext cx="79700" cy="56250"/>
            </a:xfrm>
            <a:custGeom>
              <a:avLst/>
              <a:gdLst/>
              <a:ahLst/>
              <a:cxnLst/>
              <a:rect l="l" t="t" r="r" b="b"/>
              <a:pathLst>
                <a:path w="3188" h="2250" extrusionOk="0">
                  <a:moveTo>
                    <a:pt x="2375" y="0"/>
                  </a:moveTo>
                  <a:cubicBezTo>
                    <a:pt x="2328" y="0"/>
                    <a:pt x="2281" y="6"/>
                    <a:pt x="2234" y="17"/>
                  </a:cubicBezTo>
                  <a:cubicBezTo>
                    <a:pt x="1652" y="320"/>
                    <a:pt x="1071" y="506"/>
                    <a:pt x="582" y="808"/>
                  </a:cubicBezTo>
                  <a:cubicBezTo>
                    <a:pt x="187" y="994"/>
                    <a:pt x="0" y="1576"/>
                    <a:pt x="280" y="1855"/>
                  </a:cubicBezTo>
                  <a:cubicBezTo>
                    <a:pt x="420" y="2121"/>
                    <a:pt x="676" y="2250"/>
                    <a:pt x="949" y="2250"/>
                  </a:cubicBezTo>
                  <a:cubicBezTo>
                    <a:pt x="1082" y="2250"/>
                    <a:pt x="1220" y="2219"/>
                    <a:pt x="1350" y="2158"/>
                  </a:cubicBezTo>
                  <a:cubicBezTo>
                    <a:pt x="1838" y="1972"/>
                    <a:pt x="2327" y="1669"/>
                    <a:pt x="2815" y="1390"/>
                  </a:cubicBezTo>
                  <a:cubicBezTo>
                    <a:pt x="3095" y="1181"/>
                    <a:pt x="3188" y="808"/>
                    <a:pt x="3095" y="506"/>
                  </a:cubicBezTo>
                  <a:cubicBezTo>
                    <a:pt x="3013" y="262"/>
                    <a:pt x="2701" y="0"/>
                    <a:pt x="2375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3"/>
            <p:cNvSpPr/>
            <p:nvPr/>
          </p:nvSpPr>
          <p:spPr>
            <a:xfrm>
              <a:off x="4113825" y="4232175"/>
              <a:ext cx="122400" cy="80075"/>
            </a:xfrm>
            <a:custGeom>
              <a:avLst/>
              <a:gdLst/>
              <a:ahLst/>
              <a:cxnLst/>
              <a:rect l="l" t="t" r="r" b="b"/>
              <a:pathLst>
                <a:path w="4896" h="3203" extrusionOk="0">
                  <a:moveTo>
                    <a:pt x="4030" y="1"/>
                  </a:moveTo>
                  <a:cubicBezTo>
                    <a:pt x="3999" y="1"/>
                    <a:pt x="3967" y="3"/>
                    <a:pt x="3934" y="9"/>
                  </a:cubicBezTo>
                  <a:cubicBezTo>
                    <a:pt x="2678" y="9"/>
                    <a:pt x="1817" y="893"/>
                    <a:pt x="840" y="1567"/>
                  </a:cubicBezTo>
                  <a:cubicBezTo>
                    <a:pt x="0" y="2067"/>
                    <a:pt x="466" y="3202"/>
                    <a:pt x="1292" y="3202"/>
                  </a:cubicBezTo>
                  <a:cubicBezTo>
                    <a:pt x="1428" y="3202"/>
                    <a:pt x="1573" y="3172"/>
                    <a:pt x="1724" y="3103"/>
                  </a:cubicBezTo>
                  <a:cubicBezTo>
                    <a:pt x="2771" y="2521"/>
                    <a:pt x="3934" y="2242"/>
                    <a:pt x="4632" y="1172"/>
                  </a:cubicBezTo>
                  <a:cubicBezTo>
                    <a:pt x="4895" y="711"/>
                    <a:pt x="4558" y="1"/>
                    <a:pt x="4030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3"/>
            <p:cNvSpPr/>
            <p:nvPr/>
          </p:nvSpPr>
          <p:spPr>
            <a:xfrm>
              <a:off x="4240275" y="4265700"/>
              <a:ext cx="100450" cy="71525"/>
            </a:xfrm>
            <a:custGeom>
              <a:avLst/>
              <a:gdLst/>
              <a:ahLst/>
              <a:cxnLst/>
              <a:rect l="l" t="t" r="r" b="b"/>
              <a:pathLst>
                <a:path w="4018" h="2861" extrusionOk="0">
                  <a:moveTo>
                    <a:pt x="2912" y="0"/>
                  </a:moveTo>
                  <a:cubicBezTo>
                    <a:pt x="2861" y="0"/>
                    <a:pt x="2810" y="5"/>
                    <a:pt x="2761" y="17"/>
                  </a:cubicBezTo>
                  <a:cubicBezTo>
                    <a:pt x="2272" y="226"/>
                    <a:pt x="1900" y="412"/>
                    <a:pt x="1505" y="715"/>
                  </a:cubicBezTo>
                  <a:cubicBezTo>
                    <a:pt x="1109" y="901"/>
                    <a:pt x="830" y="1180"/>
                    <a:pt x="528" y="1483"/>
                  </a:cubicBezTo>
                  <a:cubicBezTo>
                    <a:pt x="1" y="2009"/>
                    <a:pt x="429" y="2861"/>
                    <a:pt x="1102" y="2861"/>
                  </a:cubicBezTo>
                  <a:cubicBezTo>
                    <a:pt x="1172" y="2861"/>
                    <a:pt x="1244" y="2852"/>
                    <a:pt x="1319" y="2832"/>
                  </a:cubicBezTo>
                  <a:cubicBezTo>
                    <a:pt x="2086" y="2646"/>
                    <a:pt x="2761" y="2343"/>
                    <a:pt x="3436" y="1762"/>
                  </a:cubicBezTo>
                  <a:cubicBezTo>
                    <a:pt x="3831" y="1483"/>
                    <a:pt x="4017" y="1087"/>
                    <a:pt x="3831" y="599"/>
                  </a:cubicBezTo>
                  <a:cubicBezTo>
                    <a:pt x="3668" y="273"/>
                    <a:pt x="3273" y="0"/>
                    <a:pt x="291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3"/>
            <p:cNvSpPr/>
            <p:nvPr/>
          </p:nvSpPr>
          <p:spPr>
            <a:xfrm>
              <a:off x="4411075" y="4215100"/>
              <a:ext cx="123900" cy="81800"/>
            </a:xfrm>
            <a:custGeom>
              <a:avLst/>
              <a:gdLst/>
              <a:ahLst/>
              <a:cxnLst/>
              <a:rect l="l" t="t" r="r" b="b"/>
              <a:pathLst>
                <a:path w="4956" h="3272" extrusionOk="0">
                  <a:moveTo>
                    <a:pt x="2936" y="0"/>
                  </a:moveTo>
                  <a:cubicBezTo>
                    <a:pt x="2391" y="0"/>
                    <a:pt x="1855" y="173"/>
                    <a:pt x="1350" y="506"/>
                  </a:cubicBezTo>
                  <a:cubicBezTo>
                    <a:pt x="675" y="994"/>
                    <a:pt x="0" y="1855"/>
                    <a:pt x="0" y="2623"/>
                  </a:cubicBezTo>
                  <a:cubicBezTo>
                    <a:pt x="0" y="3004"/>
                    <a:pt x="354" y="3272"/>
                    <a:pt x="698" y="3272"/>
                  </a:cubicBezTo>
                  <a:cubicBezTo>
                    <a:pt x="794" y="3272"/>
                    <a:pt x="890" y="3250"/>
                    <a:pt x="977" y="3204"/>
                  </a:cubicBezTo>
                  <a:cubicBezTo>
                    <a:pt x="1350" y="2925"/>
                    <a:pt x="1745" y="2623"/>
                    <a:pt x="2327" y="2436"/>
                  </a:cubicBezTo>
                  <a:cubicBezTo>
                    <a:pt x="2815" y="2343"/>
                    <a:pt x="3397" y="2250"/>
                    <a:pt x="3885" y="2157"/>
                  </a:cubicBezTo>
                  <a:cubicBezTo>
                    <a:pt x="4653" y="1948"/>
                    <a:pt x="4955" y="692"/>
                    <a:pt x="4164" y="296"/>
                  </a:cubicBezTo>
                  <a:cubicBezTo>
                    <a:pt x="3756" y="97"/>
                    <a:pt x="3343" y="0"/>
                    <a:pt x="293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3"/>
            <p:cNvSpPr/>
            <p:nvPr/>
          </p:nvSpPr>
          <p:spPr>
            <a:xfrm>
              <a:off x="4265650" y="4146900"/>
              <a:ext cx="167550" cy="88600"/>
            </a:xfrm>
            <a:custGeom>
              <a:avLst/>
              <a:gdLst/>
              <a:ahLst/>
              <a:cxnLst/>
              <a:rect l="l" t="t" r="r" b="b"/>
              <a:pathLst>
                <a:path w="6702" h="3544" extrusionOk="0">
                  <a:moveTo>
                    <a:pt x="5321" y="1"/>
                  </a:moveTo>
                  <a:cubicBezTo>
                    <a:pt x="5232" y="1"/>
                    <a:pt x="5141" y="9"/>
                    <a:pt x="5050" y="23"/>
                  </a:cubicBezTo>
                  <a:cubicBezTo>
                    <a:pt x="3677" y="233"/>
                    <a:pt x="2514" y="814"/>
                    <a:pt x="1257" y="1279"/>
                  </a:cubicBezTo>
                  <a:cubicBezTo>
                    <a:pt x="0" y="1735"/>
                    <a:pt x="339" y="3543"/>
                    <a:pt x="1633" y="3543"/>
                  </a:cubicBezTo>
                  <a:cubicBezTo>
                    <a:pt x="1727" y="3543"/>
                    <a:pt x="1827" y="3533"/>
                    <a:pt x="1932" y="3513"/>
                  </a:cubicBezTo>
                  <a:cubicBezTo>
                    <a:pt x="3305" y="3234"/>
                    <a:pt x="4654" y="2931"/>
                    <a:pt x="6003" y="2350"/>
                  </a:cubicBezTo>
                  <a:cubicBezTo>
                    <a:pt x="6585" y="2070"/>
                    <a:pt x="6701" y="1279"/>
                    <a:pt x="6492" y="814"/>
                  </a:cubicBezTo>
                  <a:cubicBezTo>
                    <a:pt x="6256" y="225"/>
                    <a:pt x="5806" y="1"/>
                    <a:pt x="5321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3"/>
            <p:cNvSpPr/>
            <p:nvPr/>
          </p:nvSpPr>
          <p:spPr>
            <a:xfrm>
              <a:off x="4264225" y="4040200"/>
              <a:ext cx="142200" cy="63775"/>
            </a:xfrm>
            <a:custGeom>
              <a:avLst/>
              <a:gdLst/>
              <a:ahLst/>
              <a:cxnLst/>
              <a:rect l="l" t="t" r="r" b="b"/>
              <a:pathLst>
                <a:path w="5688" h="2551" extrusionOk="0">
                  <a:moveTo>
                    <a:pt x="4304" y="1"/>
                  </a:moveTo>
                  <a:cubicBezTo>
                    <a:pt x="4219" y="1"/>
                    <a:pt x="4130" y="11"/>
                    <a:pt x="4036" y="34"/>
                  </a:cubicBezTo>
                  <a:cubicBezTo>
                    <a:pt x="2966" y="220"/>
                    <a:pt x="1989" y="522"/>
                    <a:pt x="1035" y="895"/>
                  </a:cubicBezTo>
                  <a:cubicBezTo>
                    <a:pt x="1" y="1277"/>
                    <a:pt x="423" y="2551"/>
                    <a:pt x="1419" y="2551"/>
                  </a:cubicBezTo>
                  <a:cubicBezTo>
                    <a:pt x="1454" y="2551"/>
                    <a:pt x="1488" y="2549"/>
                    <a:pt x="1524" y="2546"/>
                  </a:cubicBezTo>
                  <a:cubicBezTo>
                    <a:pt x="2478" y="2360"/>
                    <a:pt x="3548" y="2267"/>
                    <a:pt x="4525" y="1965"/>
                  </a:cubicBezTo>
                  <a:cubicBezTo>
                    <a:pt x="5687" y="1620"/>
                    <a:pt x="5356" y="1"/>
                    <a:pt x="430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3"/>
            <p:cNvSpPr/>
            <p:nvPr/>
          </p:nvSpPr>
          <p:spPr>
            <a:xfrm>
              <a:off x="4540400" y="4262875"/>
              <a:ext cx="125425" cy="56875"/>
            </a:xfrm>
            <a:custGeom>
              <a:avLst/>
              <a:gdLst/>
              <a:ahLst/>
              <a:cxnLst/>
              <a:rect l="l" t="t" r="r" b="b"/>
              <a:pathLst>
                <a:path w="5017" h="2275" extrusionOk="0">
                  <a:moveTo>
                    <a:pt x="3788" y="1"/>
                  </a:moveTo>
                  <a:cubicBezTo>
                    <a:pt x="2825" y="1"/>
                    <a:pt x="1772" y="470"/>
                    <a:pt x="946" y="712"/>
                  </a:cubicBezTo>
                  <a:cubicBezTo>
                    <a:pt x="1" y="1004"/>
                    <a:pt x="339" y="2275"/>
                    <a:pt x="1225" y="2275"/>
                  </a:cubicBezTo>
                  <a:cubicBezTo>
                    <a:pt x="1255" y="2275"/>
                    <a:pt x="1286" y="2273"/>
                    <a:pt x="1318" y="2270"/>
                  </a:cubicBezTo>
                  <a:cubicBezTo>
                    <a:pt x="2388" y="1991"/>
                    <a:pt x="3737" y="1991"/>
                    <a:pt x="4621" y="1200"/>
                  </a:cubicBezTo>
                  <a:cubicBezTo>
                    <a:pt x="5017" y="921"/>
                    <a:pt x="4714" y="130"/>
                    <a:pt x="4226" y="37"/>
                  </a:cubicBezTo>
                  <a:cubicBezTo>
                    <a:pt x="4083" y="12"/>
                    <a:pt x="3936" y="1"/>
                    <a:pt x="378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3"/>
            <p:cNvSpPr/>
            <p:nvPr/>
          </p:nvSpPr>
          <p:spPr>
            <a:xfrm>
              <a:off x="4529725" y="4165475"/>
              <a:ext cx="128550" cy="52400"/>
            </a:xfrm>
            <a:custGeom>
              <a:avLst/>
              <a:gdLst/>
              <a:ahLst/>
              <a:cxnLst/>
              <a:rect l="l" t="t" r="r" b="b"/>
              <a:pathLst>
                <a:path w="5142" h="2096" extrusionOk="0">
                  <a:moveTo>
                    <a:pt x="3498" y="0"/>
                  </a:moveTo>
                  <a:cubicBezTo>
                    <a:pt x="2599" y="0"/>
                    <a:pt x="1768" y="209"/>
                    <a:pt x="884" y="350"/>
                  </a:cubicBezTo>
                  <a:cubicBezTo>
                    <a:pt x="0" y="536"/>
                    <a:pt x="209" y="2095"/>
                    <a:pt x="1163" y="2095"/>
                  </a:cubicBezTo>
                  <a:cubicBezTo>
                    <a:pt x="2326" y="2002"/>
                    <a:pt x="3397" y="2002"/>
                    <a:pt x="4560" y="1514"/>
                  </a:cubicBezTo>
                  <a:cubicBezTo>
                    <a:pt x="5141" y="1234"/>
                    <a:pt x="4955" y="164"/>
                    <a:pt x="4374" y="71"/>
                  </a:cubicBezTo>
                  <a:cubicBezTo>
                    <a:pt x="4072" y="21"/>
                    <a:pt x="3782" y="0"/>
                    <a:pt x="349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3"/>
            <p:cNvSpPr/>
            <p:nvPr/>
          </p:nvSpPr>
          <p:spPr>
            <a:xfrm>
              <a:off x="4502250" y="4064000"/>
              <a:ext cx="105425" cy="54925"/>
            </a:xfrm>
            <a:custGeom>
              <a:avLst/>
              <a:gdLst/>
              <a:ahLst/>
              <a:cxnLst/>
              <a:rect l="l" t="t" r="r" b="b"/>
              <a:pathLst>
                <a:path w="4217" h="2197" extrusionOk="0">
                  <a:moveTo>
                    <a:pt x="3071" y="0"/>
                  </a:moveTo>
                  <a:cubicBezTo>
                    <a:pt x="2312" y="0"/>
                    <a:pt x="1605" y="300"/>
                    <a:pt x="913" y="524"/>
                  </a:cubicBezTo>
                  <a:cubicBezTo>
                    <a:pt x="0" y="894"/>
                    <a:pt x="285" y="2196"/>
                    <a:pt x="1198" y="2196"/>
                  </a:cubicBezTo>
                  <a:cubicBezTo>
                    <a:pt x="1263" y="2196"/>
                    <a:pt x="1331" y="2190"/>
                    <a:pt x="1401" y="2176"/>
                  </a:cubicBezTo>
                  <a:cubicBezTo>
                    <a:pt x="2262" y="1990"/>
                    <a:pt x="3239" y="1804"/>
                    <a:pt x="3914" y="1106"/>
                  </a:cubicBezTo>
                  <a:cubicBezTo>
                    <a:pt x="4216" y="827"/>
                    <a:pt x="4100" y="152"/>
                    <a:pt x="3635" y="59"/>
                  </a:cubicBezTo>
                  <a:cubicBezTo>
                    <a:pt x="3443" y="18"/>
                    <a:pt x="3255" y="0"/>
                    <a:pt x="30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3"/>
            <p:cNvSpPr/>
            <p:nvPr/>
          </p:nvSpPr>
          <p:spPr>
            <a:xfrm>
              <a:off x="4721050" y="4273550"/>
              <a:ext cx="118650" cy="58300"/>
            </a:xfrm>
            <a:custGeom>
              <a:avLst/>
              <a:gdLst/>
              <a:ahLst/>
              <a:cxnLst/>
              <a:rect l="l" t="t" r="r" b="b"/>
              <a:pathLst>
                <a:path w="4746" h="2332" extrusionOk="0">
                  <a:moveTo>
                    <a:pt x="3696" y="1"/>
                  </a:moveTo>
                  <a:cubicBezTo>
                    <a:pt x="3667" y="1"/>
                    <a:pt x="3637" y="2"/>
                    <a:pt x="3607" y="5"/>
                  </a:cubicBezTo>
                  <a:cubicBezTo>
                    <a:pt x="2537" y="5"/>
                    <a:pt x="1560" y="494"/>
                    <a:pt x="582" y="866"/>
                  </a:cubicBezTo>
                  <a:cubicBezTo>
                    <a:pt x="1" y="1262"/>
                    <a:pt x="303" y="2332"/>
                    <a:pt x="978" y="2332"/>
                  </a:cubicBezTo>
                  <a:cubicBezTo>
                    <a:pt x="2048" y="2239"/>
                    <a:pt x="3118" y="2029"/>
                    <a:pt x="4072" y="1564"/>
                  </a:cubicBezTo>
                  <a:cubicBezTo>
                    <a:pt x="4745" y="1183"/>
                    <a:pt x="4488" y="1"/>
                    <a:pt x="369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3"/>
            <p:cNvSpPr/>
            <p:nvPr/>
          </p:nvSpPr>
          <p:spPr>
            <a:xfrm>
              <a:off x="4701875" y="4137725"/>
              <a:ext cx="97150" cy="58875"/>
            </a:xfrm>
            <a:custGeom>
              <a:avLst/>
              <a:gdLst/>
              <a:ahLst/>
              <a:cxnLst/>
              <a:rect l="l" t="t" r="r" b="b"/>
              <a:pathLst>
                <a:path w="3886" h="2355" extrusionOk="0">
                  <a:moveTo>
                    <a:pt x="3055" y="1"/>
                  </a:moveTo>
                  <a:cubicBezTo>
                    <a:pt x="3007" y="1"/>
                    <a:pt x="2958" y="6"/>
                    <a:pt x="2908" y="18"/>
                  </a:cubicBezTo>
                  <a:cubicBezTo>
                    <a:pt x="2140" y="111"/>
                    <a:pt x="1466" y="204"/>
                    <a:pt x="768" y="390"/>
                  </a:cubicBezTo>
                  <a:cubicBezTo>
                    <a:pt x="303" y="483"/>
                    <a:pt x="0" y="972"/>
                    <a:pt x="0" y="1460"/>
                  </a:cubicBezTo>
                  <a:cubicBezTo>
                    <a:pt x="86" y="1827"/>
                    <a:pt x="433" y="2354"/>
                    <a:pt x="873" y="2354"/>
                  </a:cubicBezTo>
                  <a:cubicBezTo>
                    <a:pt x="907" y="2354"/>
                    <a:pt x="942" y="2351"/>
                    <a:pt x="977" y="2344"/>
                  </a:cubicBezTo>
                  <a:cubicBezTo>
                    <a:pt x="1349" y="2228"/>
                    <a:pt x="1745" y="2228"/>
                    <a:pt x="2140" y="2135"/>
                  </a:cubicBezTo>
                  <a:cubicBezTo>
                    <a:pt x="2513" y="2135"/>
                    <a:pt x="2815" y="1949"/>
                    <a:pt x="3094" y="1856"/>
                  </a:cubicBezTo>
                  <a:cubicBezTo>
                    <a:pt x="3583" y="1763"/>
                    <a:pt x="3885" y="1274"/>
                    <a:pt x="3885" y="786"/>
                  </a:cubicBezTo>
                  <a:cubicBezTo>
                    <a:pt x="3802" y="431"/>
                    <a:pt x="3474" y="1"/>
                    <a:pt x="305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3"/>
            <p:cNvSpPr/>
            <p:nvPr/>
          </p:nvSpPr>
          <p:spPr>
            <a:xfrm>
              <a:off x="3260100" y="4818400"/>
              <a:ext cx="59450" cy="107575"/>
            </a:xfrm>
            <a:custGeom>
              <a:avLst/>
              <a:gdLst/>
              <a:ahLst/>
              <a:cxnLst/>
              <a:rect l="l" t="t" r="r" b="b"/>
              <a:pathLst>
                <a:path w="2378" h="4303" extrusionOk="0">
                  <a:moveTo>
                    <a:pt x="1319" y="1"/>
                  </a:moveTo>
                  <a:cubicBezTo>
                    <a:pt x="894" y="1"/>
                    <a:pt x="479" y="228"/>
                    <a:pt x="396" y="708"/>
                  </a:cubicBezTo>
                  <a:cubicBezTo>
                    <a:pt x="186" y="1661"/>
                    <a:pt x="0" y="2825"/>
                    <a:pt x="186" y="3802"/>
                  </a:cubicBezTo>
                  <a:cubicBezTo>
                    <a:pt x="304" y="4130"/>
                    <a:pt x="630" y="4303"/>
                    <a:pt x="946" y="4303"/>
                  </a:cubicBezTo>
                  <a:cubicBezTo>
                    <a:pt x="1190" y="4303"/>
                    <a:pt x="1427" y="4200"/>
                    <a:pt x="1559" y="3988"/>
                  </a:cubicBezTo>
                  <a:cubicBezTo>
                    <a:pt x="2024" y="3034"/>
                    <a:pt x="2233" y="1964"/>
                    <a:pt x="2326" y="987"/>
                  </a:cubicBezTo>
                  <a:cubicBezTo>
                    <a:pt x="2378" y="345"/>
                    <a:pt x="1841" y="1"/>
                    <a:pt x="131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3"/>
            <p:cNvSpPr/>
            <p:nvPr/>
          </p:nvSpPr>
          <p:spPr>
            <a:xfrm>
              <a:off x="3335875" y="4631900"/>
              <a:ext cx="79975" cy="109300"/>
            </a:xfrm>
            <a:custGeom>
              <a:avLst/>
              <a:gdLst/>
              <a:ahLst/>
              <a:cxnLst/>
              <a:rect l="l" t="t" r="r" b="b"/>
              <a:pathLst>
                <a:path w="3199" h="4372" extrusionOk="0">
                  <a:moveTo>
                    <a:pt x="2471" y="0"/>
                  </a:moveTo>
                  <a:cubicBezTo>
                    <a:pt x="2261" y="0"/>
                    <a:pt x="2043" y="95"/>
                    <a:pt x="1901" y="304"/>
                  </a:cubicBezTo>
                  <a:cubicBezTo>
                    <a:pt x="1226" y="1188"/>
                    <a:pt x="738" y="2142"/>
                    <a:pt x="272" y="3212"/>
                  </a:cubicBezTo>
                  <a:cubicBezTo>
                    <a:pt x="1" y="3820"/>
                    <a:pt x="552" y="4372"/>
                    <a:pt x="1052" y="4372"/>
                  </a:cubicBezTo>
                  <a:cubicBezTo>
                    <a:pt x="1281" y="4372"/>
                    <a:pt x="1498" y="4257"/>
                    <a:pt x="1622" y="3980"/>
                  </a:cubicBezTo>
                  <a:cubicBezTo>
                    <a:pt x="2203" y="2933"/>
                    <a:pt x="2785" y="1863"/>
                    <a:pt x="3064" y="793"/>
                  </a:cubicBezTo>
                  <a:cubicBezTo>
                    <a:pt x="3198" y="301"/>
                    <a:pt x="2846" y="0"/>
                    <a:pt x="24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3"/>
            <p:cNvSpPr/>
            <p:nvPr/>
          </p:nvSpPr>
          <p:spPr>
            <a:xfrm>
              <a:off x="3420025" y="4806200"/>
              <a:ext cx="50625" cy="64225"/>
            </a:xfrm>
            <a:custGeom>
              <a:avLst/>
              <a:gdLst/>
              <a:ahLst/>
              <a:cxnLst/>
              <a:rect l="l" t="t" r="r" b="b"/>
              <a:pathLst>
                <a:path w="2025" h="2569" extrusionOk="0">
                  <a:moveTo>
                    <a:pt x="1241" y="0"/>
                  </a:moveTo>
                  <a:cubicBezTo>
                    <a:pt x="961" y="0"/>
                    <a:pt x="733" y="195"/>
                    <a:pt x="582" y="498"/>
                  </a:cubicBezTo>
                  <a:cubicBezTo>
                    <a:pt x="489" y="893"/>
                    <a:pt x="280" y="1289"/>
                    <a:pt x="187" y="1661"/>
                  </a:cubicBezTo>
                  <a:cubicBezTo>
                    <a:pt x="1" y="1963"/>
                    <a:pt x="280" y="2452"/>
                    <a:pt x="675" y="2545"/>
                  </a:cubicBezTo>
                  <a:cubicBezTo>
                    <a:pt x="743" y="2561"/>
                    <a:pt x="809" y="2568"/>
                    <a:pt x="875" y="2568"/>
                  </a:cubicBezTo>
                  <a:cubicBezTo>
                    <a:pt x="1193" y="2568"/>
                    <a:pt x="1479" y="2384"/>
                    <a:pt x="1652" y="2056"/>
                  </a:cubicBezTo>
                  <a:cubicBezTo>
                    <a:pt x="1745" y="1661"/>
                    <a:pt x="1838" y="1289"/>
                    <a:pt x="1931" y="893"/>
                  </a:cubicBezTo>
                  <a:cubicBezTo>
                    <a:pt x="2025" y="498"/>
                    <a:pt x="1838" y="125"/>
                    <a:pt x="1443" y="32"/>
                  </a:cubicBezTo>
                  <a:cubicBezTo>
                    <a:pt x="1373" y="11"/>
                    <a:pt x="1306" y="0"/>
                    <a:pt x="124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3"/>
            <p:cNvSpPr/>
            <p:nvPr/>
          </p:nvSpPr>
          <p:spPr>
            <a:xfrm>
              <a:off x="3465975" y="4547825"/>
              <a:ext cx="68550" cy="113925"/>
            </a:xfrm>
            <a:custGeom>
              <a:avLst/>
              <a:gdLst/>
              <a:ahLst/>
              <a:cxnLst/>
              <a:rect l="l" t="t" r="r" b="b"/>
              <a:pathLst>
                <a:path w="2742" h="4557" extrusionOk="0">
                  <a:moveTo>
                    <a:pt x="1626" y="1"/>
                  </a:moveTo>
                  <a:cubicBezTo>
                    <a:pt x="1251" y="1"/>
                    <a:pt x="870" y="202"/>
                    <a:pt x="675" y="666"/>
                  </a:cubicBezTo>
                  <a:cubicBezTo>
                    <a:pt x="303" y="1736"/>
                    <a:pt x="0" y="2900"/>
                    <a:pt x="303" y="4063"/>
                  </a:cubicBezTo>
                  <a:cubicBezTo>
                    <a:pt x="361" y="4369"/>
                    <a:pt x="648" y="4556"/>
                    <a:pt x="922" y="4556"/>
                  </a:cubicBezTo>
                  <a:cubicBezTo>
                    <a:pt x="1086" y="4556"/>
                    <a:pt x="1245" y="4490"/>
                    <a:pt x="1350" y="4342"/>
                  </a:cubicBezTo>
                  <a:cubicBezTo>
                    <a:pt x="2141" y="3481"/>
                    <a:pt x="2420" y="2318"/>
                    <a:pt x="2629" y="1155"/>
                  </a:cubicBezTo>
                  <a:cubicBezTo>
                    <a:pt x="2741" y="456"/>
                    <a:pt x="2190" y="1"/>
                    <a:pt x="162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3"/>
            <p:cNvSpPr/>
            <p:nvPr/>
          </p:nvSpPr>
          <p:spPr>
            <a:xfrm>
              <a:off x="3411575" y="4411050"/>
              <a:ext cx="116825" cy="99675"/>
            </a:xfrm>
            <a:custGeom>
              <a:avLst/>
              <a:gdLst/>
              <a:ahLst/>
              <a:cxnLst/>
              <a:rect l="l" t="t" r="r" b="b"/>
              <a:pathLst>
                <a:path w="4673" h="3987" extrusionOk="0">
                  <a:moveTo>
                    <a:pt x="3132" y="0"/>
                  </a:moveTo>
                  <a:cubicBezTo>
                    <a:pt x="2878" y="0"/>
                    <a:pt x="2610" y="96"/>
                    <a:pt x="2363" y="321"/>
                  </a:cubicBezTo>
                  <a:cubicBezTo>
                    <a:pt x="1502" y="1089"/>
                    <a:pt x="734" y="1973"/>
                    <a:pt x="246" y="3043"/>
                  </a:cubicBezTo>
                  <a:cubicBezTo>
                    <a:pt x="0" y="3515"/>
                    <a:pt x="337" y="3987"/>
                    <a:pt x="832" y="3987"/>
                  </a:cubicBezTo>
                  <a:cubicBezTo>
                    <a:pt x="948" y="3987"/>
                    <a:pt x="1072" y="3961"/>
                    <a:pt x="1199" y="3904"/>
                  </a:cubicBezTo>
                  <a:cubicBezTo>
                    <a:pt x="2269" y="3509"/>
                    <a:pt x="3154" y="2741"/>
                    <a:pt x="3921" y="1880"/>
                  </a:cubicBezTo>
                  <a:cubicBezTo>
                    <a:pt x="4673" y="1057"/>
                    <a:pt x="3979" y="0"/>
                    <a:pt x="313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3"/>
            <p:cNvSpPr/>
            <p:nvPr/>
          </p:nvSpPr>
          <p:spPr>
            <a:xfrm>
              <a:off x="3563100" y="4402650"/>
              <a:ext cx="62825" cy="67300"/>
            </a:xfrm>
            <a:custGeom>
              <a:avLst/>
              <a:gdLst/>
              <a:ahLst/>
              <a:cxnLst/>
              <a:rect l="l" t="t" r="r" b="b"/>
              <a:pathLst>
                <a:path w="2513" h="2692" extrusionOk="0">
                  <a:moveTo>
                    <a:pt x="1694" y="1"/>
                  </a:moveTo>
                  <a:cubicBezTo>
                    <a:pt x="1401" y="1"/>
                    <a:pt x="1105" y="154"/>
                    <a:pt x="954" y="355"/>
                  </a:cubicBezTo>
                  <a:cubicBezTo>
                    <a:pt x="675" y="750"/>
                    <a:pt x="489" y="1146"/>
                    <a:pt x="187" y="1518"/>
                  </a:cubicBezTo>
                  <a:cubicBezTo>
                    <a:pt x="0" y="1821"/>
                    <a:pt x="94" y="2402"/>
                    <a:pt x="489" y="2588"/>
                  </a:cubicBezTo>
                  <a:cubicBezTo>
                    <a:pt x="613" y="2658"/>
                    <a:pt x="740" y="2692"/>
                    <a:pt x="864" y="2692"/>
                  </a:cubicBezTo>
                  <a:cubicBezTo>
                    <a:pt x="1112" y="2692"/>
                    <a:pt x="1350" y="2557"/>
                    <a:pt x="1536" y="2309"/>
                  </a:cubicBezTo>
                  <a:cubicBezTo>
                    <a:pt x="1745" y="1914"/>
                    <a:pt x="2024" y="1518"/>
                    <a:pt x="2327" y="1146"/>
                  </a:cubicBezTo>
                  <a:cubicBezTo>
                    <a:pt x="2513" y="843"/>
                    <a:pt x="2327" y="262"/>
                    <a:pt x="2024" y="76"/>
                  </a:cubicBezTo>
                  <a:cubicBezTo>
                    <a:pt x="1921" y="24"/>
                    <a:pt x="1808" y="1"/>
                    <a:pt x="169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3"/>
            <p:cNvSpPr/>
            <p:nvPr/>
          </p:nvSpPr>
          <p:spPr>
            <a:xfrm>
              <a:off x="3575100" y="4226675"/>
              <a:ext cx="139275" cy="102625"/>
            </a:xfrm>
            <a:custGeom>
              <a:avLst/>
              <a:gdLst/>
              <a:ahLst/>
              <a:cxnLst/>
              <a:rect l="l" t="t" r="r" b="b"/>
              <a:pathLst>
                <a:path w="5571" h="4105" extrusionOk="0">
                  <a:moveTo>
                    <a:pt x="4098" y="1"/>
                  </a:moveTo>
                  <a:cubicBezTo>
                    <a:pt x="3935" y="1"/>
                    <a:pt x="3764" y="42"/>
                    <a:pt x="3592" y="136"/>
                  </a:cubicBezTo>
                  <a:cubicBezTo>
                    <a:pt x="2428" y="903"/>
                    <a:pt x="1544" y="1787"/>
                    <a:pt x="591" y="2741"/>
                  </a:cubicBezTo>
                  <a:cubicBezTo>
                    <a:pt x="1" y="3331"/>
                    <a:pt x="541" y="4104"/>
                    <a:pt x="1186" y="4104"/>
                  </a:cubicBezTo>
                  <a:cubicBezTo>
                    <a:pt x="1304" y="4104"/>
                    <a:pt x="1426" y="4078"/>
                    <a:pt x="1544" y="4021"/>
                  </a:cubicBezTo>
                  <a:cubicBezTo>
                    <a:pt x="2708" y="3323"/>
                    <a:pt x="3871" y="2741"/>
                    <a:pt x="4848" y="1787"/>
                  </a:cubicBezTo>
                  <a:cubicBezTo>
                    <a:pt x="5570" y="1124"/>
                    <a:pt x="4949" y="1"/>
                    <a:pt x="40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4" name="Google Shape;204;p3"/>
          <p:cNvGrpSpPr/>
          <p:nvPr/>
        </p:nvGrpSpPr>
        <p:grpSpPr>
          <a:xfrm rot="8219760">
            <a:off x="-182790" y="-187380"/>
            <a:ext cx="912246" cy="978105"/>
            <a:chOff x="1721175" y="2665325"/>
            <a:chExt cx="809625" cy="868075"/>
          </a:xfrm>
        </p:grpSpPr>
        <p:sp>
          <p:nvSpPr>
            <p:cNvPr id="205" name="Google Shape;205;p3"/>
            <p:cNvSpPr/>
            <p:nvPr/>
          </p:nvSpPr>
          <p:spPr>
            <a:xfrm>
              <a:off x="2191125" y="2884650"/>
              <a:ext cx="339675" cy="506775"/>
            </a:xfrm>
            <a:custGeom>
              <a:avLst/>
              <a:gdLst/>
              <a:ahLst/>
              <a:cxnLst/>
              <a:rect l="l" t="t" r="r" b="b"/>
              <a:pathLst>
                <a:path w="13587" h="20271" extrusionOk="0">
                  <a:moveTo>
                    <a:pt x="8761" y="0"/>
                  </a:moveTo>
                  <a:cubicBezTo>
                    <a:pt x="8499" y="0"/>
                    <a:pt x="8234" y="76"/>
                    <a:pt x="8049" y="217"/>
                  </a:cubicBezTo>
                  <a:cubicBezTo>
                    <a:pt x="7677" y="589"/>
                    <a:pt x="7468" y="1078"/>
                    <a:pt x="7282" y="1566"/>
                  </a:cubicBezTo>
                  <a:cubicBezTo>
                    <a:pt x="6793" y="2822"/>
                    <a:pt x="6398" y="3986"/>
                    <a:pt x="5932" y="5242"/>
                  </a:cubicBezTo>
                  <a:cubicBezTo>
                    <a:pt x="5444" y="4288"/>
                    <a:pt x="5048" y="3404"/>
                    <a:pt x="4560" y="2450"/>
                  </a:cubicBezTo>
                  <a:cubicBezTo>
                    <a:pt x="3699" y="5056"/>
                    <a:pt x="3490" y="7964"/>
                    <a:pt x="3978" y="10686"/>
                  </a:cubicBezTo>
                  <a:cubicBezTo>
                    <a:pt x="3923" y="10713"/>
                    <a:pt x="3867" y="10726"/>
                    <a:pt x="3811" y="10726"/>
                  </a:cubicBezTo>
                  <a:cubicBezTo>
                    <a:pt x="3495" y="10726"/>
                    <a:pt x="3197" y="10310"/>
                    <a:pt x="3117" y="9895"/>
                  </a:cubicBezTo>
                  <a:cubicBezTo>
                    <a:pt x="3024" y="9429"/>
                    <a:pt x="3024" y="8848"/>
                    <a:pt x="2629" y="8638"/>
                  </a:cubicBezTo>
                  <a:cubicBezTo>
                    <a:pt x="2524" y="8589"/>
                    <a:pt x="2412" y="8566"/>
                    <a:pt x="2302" y="8566"/>
                  </a:cubicBezTo>
                  <a:cubicBezTo>
                    <a:pt x="1995" y="8566"/>
                    <a:pt x="1695" y="8743"/>
                    <a:pt x="1559" y="9034"/>
                  </a:cubicBezTo>
                  <a:cubicBezTo>
                    <a:pt x="1373" y="9429"/>
                    <a:pt x="1373" y="9895"/>
                    <a:pt x="1373" y="10290"/>
                  </a:cubicBezTo>
                  <a:cubicBezTo>
                    <a:pt x="1466" y="12128"/>
                    <a:pt x="1745" y="14268"/>
                    <a:pt x="1373" y="16106"/>
                  </a:cubicBezTo>
                  <a:cubicBezTo>
                    <a:pt x="1070" y="17572"/>
                    <a:pt x="116" y="18828"/>
                    <a:pt x="0" y="20270"/>
                  </a:cubicBezTo>
                  <a:cubicBezTo>
                    <a:pt x="1163" y="19107"/>
                    <a:pt x="2815" y="19107"/>
                    <a:pt x="4374" y="18921"/>
                  </a:cubicBezTo>
                  <a:cubicBezTo>
                    <a:pt x="5932" y="18735"/>
                    <a:pt x="7863" y="17851"/>
                    <a:pt x="7863" y="16199"/>
                  </a:cubicBezTo>
                  <a:lnTo>
                    <a:pt x="7863" y="16199"/>
                  </a:lnTo>
                  <a:cubicBezTo>
                    <a:pt x="7623" y="16373"/>
                    <a:pt x="7343" y="16450"/>
                    <a:pt x="7062" y="16450"/>
                  </a:cubicBezTo>
                  <a:cubicBezTo>
                    <a:pt x="6554" y="16450"/>
                    <a:pt x="6037" y="16201"/>
                    <a:pt x="5723" y="15827"/>
                  </a:cubicBezTo>
                  <a:cubicBezTo>
                    <a:pt x="7677" y="15245"/>
                    <a:pt x="9213" y="13780"/>
                    <a:pt x="10097" y="12035"/>
                  </a:cubicBezTo>
                  <a:cubicBezTo>
                    <a:pt x="9213" y="12035"/>
                    <a:pt x="8352" y="11942"/>
                    <a:pt x="7468" y="11942"/>
                  </a:cubicBezTo>
                  <a:cubicBezTo>
                    <a:pt x="7863" y="10476"/>
                    <a:pt x="9026" y="9313"/>
                    <a:pt x="10376" y="8848"/>
                  </a:cubicBezTo>
                  <a:cubicBezTo>
                    <a:pt x="11539" y="8452"/>
                    <a:pt x="13005" y="8266"/>
                    <a:pt x="13284" y="7103"/>
                  </a:cubicBezTo>
                  <a:cubicBezTo>
                    <a:pt x="13586" y="6126"/>
                    <a:pt x="12702" y="5149"/>
                    <a:pt x="11748" y="4963"/>
                  </a:cubicBezTo>
                  <a:cubicBezTo>
                    <a:pt x="11620" y="4950"/>
                    <a:pt x="11493" y="4945"/>
                    <a:pt x="11365" y="4945"/>
                  </a:cubicBezTo>
                  <a:cubicBezTo>
                    <a:pt x="10516" y="4945"/>
                    <a:pt x="9669" y="5200"/>
                    <a:pt x="8840" y="5544"/>
                  </a:cubicBezTo>
                  <a:cubicBezTo>
                    <a:pt x="9119" y="4195"/>
                    <a:pt x="9306" y="2822"/>
                    <a:pt x="9608" y="1380"/>
                  </a:cubicBezTo>
                  <a:cubicBezTo>
                    <a:pt x="9608" y="1078"/>
                    <a:pt x="9701" y="589"/>
                    <a:pt x="9515" y="310"/>
                  </a:cubicBezTo>
                  <a:cubicBezTo>
                    <a:pt x="9354" y="99"/>
                    <a:pt x="9060" y="0"/>
                    <a:pt x="876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3"/>
            <p:cNvSpPr/>
            <p:nvPr/>
          </p:nvSpPr>
          <p:spPr>
            <a:xfrm>
              <a:off x="2009650" y="2665325"/>
              <a:ext cx="239650" cy="472150"/>
            </a:xfrm>
            <a:custGeom>
              <a:avLst/>
              <a:gdLst/>
              <a:ahLst/>
              <a:cxnLst/>
              <a:rect l="l" t="t" r="r" b="b"/>
              <a:pathLst>
                <a:path w="9586" h="18886" extrusionOk="0">
                  <a:moveTo>
                    <a:pt x="8252" y="0"/>
                  </a:moveTo>
                  <a:cubicBezTo>
                    <a:pt x="6583" y="0"/>
                    <a:pt x="4923" y="1409"/>
                    <a:pt x="4840" y="3081"/>
                  </a:cubicBezTo>
                  <a:cubicBezTo>
                    <a:pt x="4747" y="3546"/>
                    <a:pt x="4840" y="4128"/>
                    <a:pt x="4747" y="4616"/>
                  </a:cubicBezTo>
                  <a:cubicBezTo>
                    <a:pt x="4591" y="4946"/>
                    <a:pt x="4225" y="5341"/>
                    <a:pt x="3825" y="5341"/>
                  </a:cubicBezTo>
                  <a:cubicBezTo>
                    <a:pt x="3745" y="5341"/>
                    <a:pt x="3664" y="5325"/>
                    <a:pt x="3583" y="5291"/>
                  </a:cubicBezTo>
                  <a:cubicBezTo>
                    <a:pt x="2816" y="5012"/>
                    <a:pt x="3002" y="3267"/>
                    <a:pt x="2141" y="3267"/>
                  </a:cubicBezTo>
                  <a:cubicBezTo>
                    <a:pt x="1443" y="3267"/>
                    <a:pt x="1350" y="4128"/>
                    <a:pt x="1443" y="4826"/>
                  </a:cubicBezTo>
                  <a:cubicBezTo>
                    <a:pt x="1839" y="6756"/>
                    <a:pt x="2141" y="8594"/>
                    <a:pt x="2420" y="10525"/>
                  </a:cubicBezTo>
                  <a:cubicBezTo>
                    <a:pt x="2367" y="10565"/>
                    <a:pt x="2309" y="10583"/>
                    <a:pt x="2249" y="10583"/>
                  </a:cubicBezTo>
                  <a:cubicBezTo>
                    <a:pt x="1997" y="10583"/>
                    <a:pt x="1710" y="10263"/>
                    <a:pt x="1559" y="9944"/>
                  </a:cubicBezTo>
                  <a:cubicBezTo>
                    <a:pt x="1350" y="9571"/>
                    <a:pt x="1257" y="9083"/>
                    <a:pt x="768" y="8990"/>
                  </a:cubicBezTo>
                  <a:cubicBezTo>
                    <a:pt x="736" y="8982"/>
                    <a:pt x="703" y="8978"/>
                    <a:pt x="670" y="8978"/>
                  </a:cubicBezTo>
                  <a:cubicBezTo>
                    <a:pt x="330" y="8978"/>
                    <a:pt x="1" y="9397"/>
                    <a:pt x="1" y="9757"/>
                  </a:cubicBezTo>
                  <a:cubicBezTo>
                    <a:pt x="1" y="10153"/>
                    <a:pt x="187" y="10525"/>
                    <a:pt x="396" y="10921"/>
                  </a:cubicBezTo>
                  <a:cubicBezTo>
                    <a:pt x="1257" y="12665"/>
                    <a:pt x="2816" y="17900"/>
                    <a:pt x="4653" y="18784"/>
                  </a:cubicBezTo>
                  <a:cubicBezTo>
                    <a:pt x="4803" y="18853"/>
                    <a:pt x="4957" y="18885"/>
                    <a:pt x="5114" y="18885"/>
                  </a:cubicBezTo>
                  <a:cubicBezTo>
                    <a:pt x="6697" y="18885"/>
                    <a:pt x="8600" y="15637"/>
                    <a:pt x="9213" y="14410"/>
                  </a:cubicBezTo>
                  <a:cubicBezTo>
                    <a:pt x="9399" y="13922"/>
                    <a:pt x="9585" y="13433"/>
                    <a:pt x="9399" y="13061"/>
                  </a:cubicBezTo>
                  <a:cubicBezTo>
                    <a:pt x="9182" y="12681"/>
                    <a:pt x="8782" y="12540"/>
                    <a:pt x="8385" y="12540"/>
                  </a:cubicBezTo>
                  <a:cubicBezTo>
                    <a:pt x="8272" y="12540"/>
                    <a:pt x="8159" y="12552"/>
                    <a:pt x="8050" y="12572"/>
                  </a:cubicBezTo>
                  <a:cubicBezTo>
                    <a:pt x="7561" y="12665"/>
                    <a:pt x="7073" y="12968"/>
                    <a:pt x="6677" y="13340"/>
                  </a:cubicBezTo>
                  <a:cubicBezTo>
                    <a:pt x="7468" y="11805"/>
                    <a:pt x="8236" y="10339"/>
                    <a:pt x="8911" y="8897"/>
                  </a:cubicBezTo>
                  <a:cubicBezTo>
                    <a:pt x="9120" y="8501"/>
                    <a:pt x="9306" y="8013"/>
                    <a:pt x="9306" y="7617"/>
                  </a:cubicBezTo>
                  <a:cubicBezTo>
                    <a:pt x="9227" y="7221"/>
                    <a:pt x="8929" y="6809"/>
                    <a:pt x="8599" y="6809"/>
                  </a:cubicBezTo>
                  <a:cubicBezTo>
                    <a:pt x="8540" y="6809"/>
                    <a:pt x="8481" y="6822"/>
                    <a:pt x="8422" y="6850"/>
                  </a:cubicBezTo>
                  <a:cubicBezTo>
                    <a:pt x="7867" y="6938"/>
                    <a:pt x="7587" y="7833"/>
                    <a:pt x="7057" y="7833"/>
                  </a:cubicBezTo>
                  <a:cubicBezTo>
                    <a:pt x="7032" y="7833"/>
                    <a:pt x="7006" y="7831"/>
                    <a:pt x="6980" y="7827"/>
                  </a:cubicBezTo>
                  <a:cubicBezTo>
                    <a:pt x="6398" y="7827"/>
                    <a:pt x="6398" y="6943"/>
                    <a:pt x="6584" y="6361"/>
                  </a:cubicBezTo>
                  <a:cubicBezTo>
                    <a:pt x="7375" y="4244"/>
                    <a:pt x="8050" y="2197"/>
                    <a:pt x="8818" y="56"/>
                  </a:cubicBezTo>
                  <a:cubicBezTo>
                    <a:pt x="8631" y="19"/>
                    <a:pt x="8441" y="0"/>
                    <a:pt x="8252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3"/>
            <p:cNvSpPr/>
            <p:nvPr/>
          </p:nvSpPr>
          <p:spPr>
            <a:xfrm>
              <a:off x="1721175" y="2710025"/>
              <a:ext cx="353650" cy="604050"/>
            </a:xfrm>
            <a:custGeom>
              <a:avLst/>
              <a:gdLst/>
              <a:ahLst/>
              <a:cxnLst/>
              <a:rect l="l" t="t" r="r" b="b"/>
              <a:pathLst>
                <a:path w="14146" h="24162" extrusionOk="0">
                  <a:moveTo>
                    <a:pt x="2783" y="0"/>
                  </a:moveTo>
                  <a:cubicBezTo>
                    <a:pt x="1785" y="0"/>
                    <a:pt x="791" y="1178"/>
                    <a:pt x="885" y="2340"/>
                  </a:cubicBezTo>
                  <a:cubicBezTo>
                    <a:pt x="978" y="3712"/>
                    <a:pt x="2048" y="4782"/>
                    <a:pt x="3002" y="5736"/>
                  </a:cubicBezTo>
                  <a:cubicBezTo>
                    <a:pt x="2048" y="5736"/>
                    <a:pt x="978" y="5829"/>
                    <a:pt x="1" y="5946"/>
                  </a:cubicBezTo>
                  <a:cubicBezTo>
                    <a:pt x="1653" y="7574"/>
                    <a:pt x="3793" y="8854"/>
                    <a:pt x="6119" y="9621"/>
                  </a:cubicBezTo>
                  <a:cubicBezTo>
                    <a:pt x="5142" y="9621"/>
                    <a:pt x="4165" y="9714"/>
                    <a:pt x="3095" y="9807"/>
                  </a:cubicBezTo>
                  <a:cubicBezTo>
                    <a:pt x="2909" y="11366"/>
                    <a:pt x="4258" y="13018"/>
                    <a:pt x="5910" y="13018"/>
                  </a:cubicBezTo>
                  <a:cubicBezTo>
                    <a:pt x="6405" y="12960"/>
                    <a:pt x="6927" y="12819"/>
                    <a:pt x="7413" y="12819"/>
                  </a:cubicBezTo>
                  <a:cubicBezTo>
                    <a:pt x="7705" y="12819"/>
                    <a:pt x="7984" y="12870"/>
                    <a:pt x="8236" y="13018"/>
                  </a:cubicBezTo>
                  <a:cubicBezTo>
                    <a:pt x="9213" y="13599"/>
                    <a:pt x="8632" y="15251"/>
                    <a:pt x="7562" y="15623"/>
                  </a:cubicBezTo>
                  <a:cubicBezTo>
                    <a:pt x="7240" y="15770"/>
                    <a:pt x="6910" y="15829"/>
                    <a:pt x="6577" y="15829"/>
                  </a:cubicBezTo>
                  <a:cubicBezTo>
                    <a:pt x="5801" y="15829"/>
                    <a:pt x="5007" y="15511"/>
                    <a:pt x="4258" y="15251"/>
                  </a:cubicBezTo>
                  <a:lnTo>
                    <a:pt x="4258" y="15251"/>
                  </a:lnTo>
                  <a:cubicBezTo>
                    <a:pt x="3979" y="16298"/>
                    <a:pt x="4840" y="17368"/>
                    <a:pt x="5910" y="17764"/>
                  </a:cubicBezTo>
                  <a:cubicBezTo>
                    <a:pt x="6887" y="18159"/>
                    <a:pt x="8050" y="18159"/>
                    <a:pt x="9120" y="18345"/>
                  </a:cubicBezTo>
                  <a:cubicBezTo>
                    <a:pt x="11802" y="18923"/>
                    <a:pt x="13932" y="21407"/>
                    <a:pt x="14141" y="24109"/>
                  </a:cubicBezTo>
                  <a:lnTo>
                    <a:pt x="14141" y="24109"/>
                  </a:lnTo>
                  <a:cubicBezTo>
                    <a:pt x="14042" y="22645"/>
                    <a:pt x="13678" y="9528"/>
                    <a:pt x="13564" y="9528"/>
                  </a:cubicBezTo>
                  <a:cubicBezTo>
                    <a:pt x="12796" y="9714"/>
                    <a:pt x="12214" y="10389"/>
                    <a:pt x="12214" y="11180"/>
                  </a:cubicBezTo>
                  <a:cubicBezTo>
                    <a:pt x="11540" y="10877"/>
                    <a:pt x="11237" y="10017"/>
                    <a:pt x="11354" y="9319"/>
                  </a:cubicBezTo>
                  <a:cubicBezTo>
                    <a:pt x="11447" y="8644"/>
                    <a:pt x="11819" y="7969"/>
                    <a:pt x="11819" y="7295"/>
                  </a:cubicBezTo>
                  <a:cubicBezTo>
                    <a:pt x="11935" y="6527"/>
                    <a:pt x="11633" y="5643"/>
                    <a:pt x="10958" y="5457"/>
                  </a:cubicBezTo>
                  <a:cubicBezTo>
                    <a:pt x="10899" y="5439"/>
                    <a:pt x="10840" y="5430"/>
                    <a:pt x="10781" y="5430"/>
                  </a:cubicBezTo>
                  <a:cubicBezTo>
                    <a:pt x="10175" y="5430"/>
                    <a:pt x="9660" y="6352"/>
                    <a:pt x="10190" y="6713"/>
                  </a:cubicBezTo>
                  <a:cubicBezTo>
                    <a:pt x="10034" y="6843"/>
                    <a:pt x="9860" y="6900"/>
                    <a:pt x="9686" y="6900"/>
                  </a:cubicBezTo>
                  <a:cubicBezTo>
                    <a:pt x="9081" y="6900"/>
                    <a:pt x="8466" y="6218"/>
                    <a:pt x="8539" y="5550"/>
                  </a:cubicBezTo>
                  <a:cubicBezTo>
                    <a:pt x="8539" y="4666"/>
                    <a:pt x="9213" y="3898"/>
                    <a:pt x="9399" y="3131"/>
                  </a:cubicBezTo>
                  <a:cubicBezTo>
                    <a:pt x="9601" y="2280"/>
                    <a:pt x="9156" y="1171"/>
                    <a:pt x="8335" y="1171"/>
                  </a:cubicBezTo>
                  <a:cubicBezTo>
                    <a:pt x="8303" y="1171"/>
                    <a:pt x="8270" y="1173"/>
                    <a:pt x="8236" y="1176"/>
                  </a:cubicBezTo>
                  <a:cubicBezTo>
                    <a:pt x="7282" y="1386"/>
                    <a:pt x="7166" y="2828"/>
                    <a:pt x="6212" y="3131"/>
                  </a:cubicBezTo>
                  <a:cubicBezTo>
                    <a:pt x="6135" y="3152"/>
                    <a:pt x="6057" y="3162"/>
                    <a:pt x="5980" y="3162"/>
                  </a:cubicBezTo>
                  <a:cubicBezTo>
                    <a:pt x="5383" y="3162"/>
                    <a:pt x="4808" y="2565"/>
                    <a:pt x="4561" y="1967"/>
                  </a:cubicBezTo>
                  <a:cubicBezTo>
                    <a:pt x="4258" y="1386"/>
                    <a:pt x="4072" y="595"/>
                    <a:pt x="3490" y="223"/>
                  </a:cubicBezTo>
                  <a:cubicBezTo>
                    <a:pt x="3264" y="69"/>
                    <a:pt x="3023" y="0"/>
                    <a:pt x="2783" y="0"/>
                  </a:cubicBezTo>
                  <a:close/>
                  <a:moveTo>
                    <a:pt x="14141" y="24109"/>
                  </a:moveTo>
                  <a:cubicBezTo>
                    <a:pt x="14143" y="24128"/>
                    <a:pt x="14144" y="24146"/>
                    <a:pt x="14145" y="24161"/>
                  </a:cubicBezTo>
                  <a:cubicBezTo>
                    <a:pt x="14144" y="24144"/>
                    <a:pt x="14143" y="24126"/>
                    <a:pt x="14141" y="24109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3"/>
            <p:cNvSpPr/>
            <p:nvPr/>
          </p:nvSpPr>
          <p:spPr>
            <a:xfrm>
              <a:off x="1816475" y="2797975"/>
              <a:ext cx="294975" cy="678200"/>
            </a:xfrm>
            <a:custGeom>
              <a:avLst/>
              <a:gdLst/>
              <a:ahLst/>
              <a:cxnLst/>
              <a:rect l="l" t="t" r="r" b="b"/>
              <a:pathLst>
                <a:path w="11799" h="27128" extrusionOk="0">
                  <a:moveTo>
                    <a:pt x="894" y="1"/>
                  </a:moveTo>
                  <a:cubicBezTo>
                    <a:pt x="415" y="1"/>
                    <a:pt x="1" y="610"/>
                    <a:pt x="446" y="1055"/>
                  </a:cubicBezTo>
                  <a:cubicBezTo>
                    <a:pt x="7053" y="7848"/>
                    <a:pt x="10543" y="17060"/>
                    <a:pt x="10054" y="26552"/>
                  </a:cubicBezTo>
                  <a:cubicBezTo>
                    <a:pt x="10054" y="26936"/>
                    <a:pt x="10368" y="27128"/>
                    <a:pt x="10682" y="27128"/>
                  </a:cubicBezTo>
                  <a:cubicBezTo>
                    <a:pt x="10996" y="27128"/>
                    <a:pt x="11310" y="26936"/>
                    <a:pt x="11310" y="26552"/>
                  </a:cubicBezTo>
                  <a:cubicBezTo>
                    <a:pt x="11799" y="16758"/>
                    <a:pt x="8216" y="7173"/>
                    <a:pt x="1330" y="194"/>
                  </a:cubicBezTo>
                  <a:cubicBezTo>
                    <a:pt x="1194" y="58"/>
                    <a:pt x="1041" y="1"/>
                    <a:pt x="894" y="1"/>
                  </a:cubicBezTo>
                  <a:close/>
                </a:path>
              </a:pathLst>
            </a:custGeom>
            <a:solidFill>
              <a:srgbClr val="4B6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3"/>
            <p:cNvSpPr/>
            <p:nvPr/>
          </p:nvSpPr>
          <p:spPr>
            <a:xfrm>
              <a:off x="2060900" y="2847025"/>
              <a:ext cx="113375" cy="657125"/>
            </a:xfrm>
            <a:custGeom>
              <a:avLst/>
              <a:gdLst/>
              <a:ahLst/>
              <a:cxnLst/>
              <a:rect l="l" t="t" r="r" b="b"/>
              <a:pathLst>
                <a:path w="4535" h="26285" extrusionOk="0">
                  <a:moveTo>
                    <a:pt x="1839" y="1"/>
                  </a:moveTo>
                  <a:cubicBezTo>
                    <a:pt x="1485" y="1"/>
                    <a:pt x="1131" y="292"/>
                    <a:pt x="1254" y="745"/>
                  </a:cubicBezTo>
                  <a:cubicBezTo>
                    <a:pt x="3278" y="8980"/>
                    <a:pt x="2883" y="17518"/>
                    <a:pt x="184" y="25567"/>
                  </a:cubicBezTo>
                  <a:cubicBezTo>
                    <a:pt x="0" y="25977"/>
                    <a:pt x="358" y="26284"/>
                    <a:pt x="735" y="26284"/>
                  </a:cubicBezTo>
                  <a:cubicBezTo>
                    <a:pt x="978" y="26284"/>
                    <a:pt x="1229" y="26157"/>
                    <a:pt x="1347" y="25846"/>
                  </a:cubicBezTo>
                  <a:cubicBezTo>
                    <a:pt x="4162" y="17611"/>
                    <a:pt x="4534" y="8887"/>
                    <a:pt x="2417" y="466"/>
                  </a:cubicBezTo>
                  <a:cubicBezTo>
                    <a:pt x="2332" y="141"/>
                    <a:pt x="2085" y="1"/>
                    <a:pt x="1839" y="1"/>
                  </a:cubicBezTo>
                  <a:close/>
                </a:path>
              </a:pathLst>
            </a:custGeom>
            <a:solidFill>
              <a:srgbClr val="4B6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3"/>
            <p:cNvSpPr/>
            <p:nvPr/>
          </p:nvSpPr>
          <p:spPr>
            <a:xfrm>
              <a:off x="2044050" y="3053725"/>
              <a:ext cx="317450" cy="479675"/>
            </a:xfrm>
            <a:custGeom>
              <a:avLst/>
              <a:gdLst/>
              <a:ahLst/>
              <a:cxnLst/>
              <a:rect l="l" t="t" r="r" b="b"/>
              <a:pathLst>
                <a:path w="12698" h="19187" extrusionOk="0">
                  <a:moveTo>
                    <a:pt x="11935" y="0"/>
                  </a:moveTo>
                  <a:cubicBezTo>
                    <a:pt x="11707" y="0"/>
                    <a:pt x="11491" y="129"/>
                    <a:pt x="11420" y="433"/>
                  </a:cubicBezTo>
                  <a:cubicBezTo>
                    <a:pt x="10071" y="7505"/>
                    <a:pt x="6185" y="13717"/>
                    <a:pt x="463" y="18160"/>
                  </a:cubicBezTo>
                  <a:cubicBezTo>
                    <a:pt x="0" y="18548"/>
                    <a:pt x="464" y="19187"/>
                    <a:pt x="966" y="19187"/>
                  </a:cubicBezTo>
                  <a:cubicBezTo>
                    <a:pt x="1095" y="19187"/>
                    <a:pt x="1227" y="19144"/>
                    <a:pt x="1347" y="19044"/>
                  </a:cubicBezTo>
                  <a:cubicBezTo>
                    <a:pt x="7256" y="14484"/>
                    <a:pt x="11117" y="7994"/>
                    <a:pt x="12583" y="805"/>
                  </a:cubicBezTo>
                  <a:cubicBezTo>
                    <a:pt x="12698" y="332"/>
                    <a:pt x="12300" y="0"/>
                    <a:pt x="11935" y="0"/>
                  </a:cubicBezTo>
                  <a:close/>
                </a:path>
              </a:pathLst>
            </a:custGeom>
            <a:solidFill>
              <a:srgbClr val="4B6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1" name="Google Shape;211;p3"/>
          <p:cNvGrpSpPr/>
          <p:nvPr/>
        </p:nvGrpSpPr>
        <p:grpSpPr>
          <a:xfrm>
            <a:off x="8301945" y="1705856"/>
            <a:ext cx="700827" cy="706168"/>
            <a:chOff x="1474000" y="3672875"/>
            <a:chExt cx="492050" cy="495800"/>
          </a:xfrm>
        </p:grpSpPr>
        <p:sp>
          <p:nvSpPr>
            <p:cNvPr id="212" name="Google Shape;212;p3"/>
            <p:cNvSpPr/>
            <p:nvPr/>
          </p:nvSpPr>
          <p:spPr>
            <a:xfrm>
              <a:off x="1503075" y="3672875"/>
              <a:ext cx="433900" cy="460075"/>
            </a:xfrm>
            <a:custGeom>
              <a:avLst/>
              <a:gdLst/>
              <a:ahLst/>
              <a:cxnLst/>
              <a:rect l="l" t="t" r="r" b="b"/>
              <a:pathLst>
                <a:path w="17356" h="18403" extrusionOk="0">
                  <a:moveTo>
                    <a:pt x="7957" y="1"/>
                  </a:moveTo>
                  <a:lnTo>
                    <a:pt x="1" y="12214"/>
                  </a:lnTo>
                  <a:cubicBezTo>
                    <a:pt x="94" y="12401"/>
                    <a:pt x="187" y="12680"/>
                    <a:pt x="303" y="12889"/>
                  </a:cubicBezTo>
                  <a:cubicBezTo>
                    <a:pt x="1839" y="16076"/>
                    <a:pt x="5235" y="18403"/>
                    <a:pt x="8725" y="18403"/>
                  </a:cubicBezTo>
                  <a:cubicBezTo>
                    <a:pt x="12307" y="18310"/>
                    <a:pt x="15611" y="15983"/>
                    <a:pt x="17053" y="12796"/>
                  </a:cubicBezTo>
                  <a:cubicBezTo>
                    <a:pt x="17170" y="12494"/>
                    <a:pt x="17263" y="12307"/>
                    <a:pt x="17356" y="12098"/>
                  </a:cubicBezTo>
                  <a:lnTo>
                    <a:pt x="9400" y="1"/>
                  </a:ln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3"/>
            <p:cNvSpPr/>
            <p:nvPr/>
          </p:nvSpPr>
          <p:spPr>
            <a:xfrm>
              <a:off x="1474000" y="3960775"/>
              <a:ext cx="492050" cy="207900"/>
            </a:xfrm>
            <a:custGeom>
              <a:avLst/>
              <a:gdLst/>
              <a:ahLst/>
              <a:cxnLst/>
              <a:rect l="l" t="t" r="r" b="b"/>
              <a:pathLst>
                <a:path w="19682" h="8316" extrusionOk="0">
                  <a:moveTo>
                    <a:pt x="17751" y="0"/>
                  </a:moveTo>
                  <a:cubicBezTo>
                    <a:pt x="15611" y="2141"/>
                    <a:pt x="12889" y="3886"/>
                    <a:pt x="9795" y="4072"/>
                  </a:cubicBezTo>
                  <a:cubicBezTo>
                    <a:pt x="9524" y="4099"/>
                    <a:pt x="9250" y="4113"/>
                    <a:pt x="8975" y="4113"/>
                  </a:cubicBezTo>
                  <a:cubicBezTo>
                    <a:pt x="7172" y="4113"/>
                    <a:pt x="5319" y="3518"/>
                    <a:pt x="3886" y="2327"/>
                  </a:cubicBezTo>
                  <a:cubicBezTo>
                    <a:pt x="3397" y="1955"/>
                    <a:pt x="2420" y="303"/>
                    <a:pt x="1745" y="303"/>
                  </a:cubicBezTo>
                  <a:cubicBezTo>
                    <a:pt x="768" y="396"/>
                    <a:pt x="1" y="2327"/>
                    <a:pt x="94" y="3118"/>
                  </a:cubicBezTo>
                  <a:cubicBezTo>
                    <a:pt x="187" y="3699"/>
                    <a:pt x="582" y="4072"/>
                    <a:pt x="885" y="4560"/>
                  </a:cubicBezTo>
                  <a:cubicBezTo>
                    <a:pt x="2979" y="6906"/>
                    <a:pt x="6091" y="8315"/>
                    <a:pt x="9252" y="8315"/>
                  </a:cubicBezTo>
                  <a:cubicBezTo>
                    <a:pt x="9883" y="8315"/>
                    <a:pt x="10517" y="8259"/>
                    <a:pt x="11144" y="8143"/>
                  </a:cubicBezTo>
                  <a:cubicBezTo>
                    <a:pt x="14843" y="7561"/>
                    <a:pt x="18216" y="4956"/>
                    <a:pt x="19682" y="1559"/>
                  </a:cubicBezTo>
                  <a:cubicBezTo>
                    <a:pt x="19007" y="978"/>
                    <a:pt x="18426" y="489"/>
                    <a:pt x="1775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3"/>
            <p:cNvSpPr/>
            <p:nvPr/>
          </p:nvSpPr>
          <p:spPr>
            <a:xfrm>
              <a:off x="1566475" y="3920950"/>
              <a:ext cx="52500" cy="53425"/>
            </a:xfrm>
            <a:custGeom>
              <a:avLst/>
              <a:gdLst/>
              <a:ahLst/>
              <a:cxnLst/>
              <a:rect l="l" t="t" r="r" b="b"/>
              <a:pathLst>
                <a:path w="2100" h="2137" extrusionOk="0">
                  <a:moveTo>
                    <a:pt x="1346" y="1"/>
                  </a:moveTo>
                  <a:cubicBezTo>
                    <a:pt x="1193" y="1"/>
                    <a:pt x="1045" y="71"/>
                    <a:pt x="954" y="244"/>
                  </a:cubicBezTo>
                  <a:cubicBezTo>
                    <a:pt x="675" y="640"/>
                    <a:pt x="466" y="1012"/>
                    <a:pt x="280" y="1314"/>
                  </a:cubicBezTo>
                  <a:cubicBezTo>
                    <a:pt x="0" y="1726"/>
                    <a:pt x="360" y="2137"/>
                    <a:pt x="727" y="2137"/>
                  </a:cubicBezTo>
                  <a:cubicBezTo>
                    <a:pt x="879" y="2137"/>
                    <a:pt x="1032" y="2066"/>
                    <a:pt x="1141" y="1896"/>
                  </a:cubicBezTo>
                  <a:cubicBezTo>
                    <a:pt x="1350" y="1500"/>
                    <a:pt x="1629" y="1128"/>
                    <a:pt x="1839" y="733"/>
                  </a:cubicBezTo>
                  <a:cubicBezTo>
                    <a:pt x="2100" y="390"/>
                    <a:pt x="1708" y="1"/>
                    <a:pt x="134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3"/>
            <p:cNvSpPr/>
            <p:nvPr/>
          </p:nvSpPr>
          <p:spPr>
            <a:xfrm>
              <a:off x="1648475" y="3965400"/>
              <a:ext cx="31450" cy="46575"/>
            </a:xfrm>
            <a:custGeom>
              <a:avLst/>
              <a:gdLst/>
              <a:ahLst/>
              <a:cxnLst/>
              <a:rect l="l" t="t" r="r" b="b"/>
              <a:pathLst>
                <a:path w="1258" h="1863" extrusionOk="0">
                  <a:moveTo>
                    <a:pt x="727" y="1"/>
                  </a:moveTo>
                  <a:cubicBezTo>
                    <a:pt x="489" y="1"/>
                    <a:pt x="283" y="167"/>
                    <a:pt x="187" y="397"/>
                  </a:cubicBezTo>
                  <a:cubicBezTo>
                    <a:pt x="187" y="700"/>
                    <a:pt x="94" y="886"/>
                    <a:pt x="94" y="1188"/>
                  </a:cubicBezTo>
                  <a:cubicBezTo>
                    <a:pt x="1" y="1467"/>
                    <a:pt x="94" y="1770"/>
                    <a:pt x="396" y="1863"/>
                  </a:cubicBezTo>
                  <a:cubicBezTo>
                    <a:pt x="676" y="1863"/>
                    <a:pt x="1071" y="1770"/>
                    <a:pt x="1071" y="1467"/>
                  </a:cubicBezTo>
                  <a:cubicBezTo>
                    <a:pt x="1164" y="1188"/>
                    <a:pt x="1164" y="886"/>
                    <a:pt x="1164" y="700"/>
                  </a:cubicBezTo>
                  <a:cubicBezTo>
                    <a:pt x="1257" y="397"/>
                    <a:pt x="1164" y="118"/>
                    <a:pt x="885" y="25"/>
                  </a:cubicBezTo>
                  <a:cubicBezTo>
                    <a:pt x="831" y="8"/>
                    <a:pt x="778" y="1"/>
                    <a:pt x="72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3"/>
            <p:cNvSpPr/>
            <p:nvPr/>
          </p:nvSpPr>
          <p:spPr>
            <a:xfrm>
              <a:off x="1733400" y="3972375"/>
              <a:ext cx="29100" cy="46575"/>
            </a:xfrm>
            <a:custGeom>
              <a:avLst/>
              <a:gdLst/>
              <a:ahLst/>
              <a:cxnLst/>
              <a:rect l="l" t="t" r="r" b="b"/>
              <a:pathLst>
                <a:path w="1164" h="1863" extrusionOk="0">
                  <a:moveTo>
                    <a:pt x="544" y="1"/>
                  </a:moveTo>
                  <a:cubicBezTo>
                    <a:pt x="495" y="1"/>
                    <a:pt x="445" y="9"/>
                    <a:pt x="396" y="25"/>
                  </a:cubicBezTo>
                  <a:cubicBezTo>
                    <a:pt x="93" y="118"/>
                    <a:pt x="0" y="421"/>
                    <a:pt x="0" y="607"/>
                  </a:cubicBezTo>
                  <a:cubicBezTo>
                    <a:pt x="93" y="909"/>
                    <a:pt x="93" y="1188"/>
                    <a:pt x="187" y="1491"/>
                  </a:cubicBezTo>
                  <a:cubicBezTo>
                    <a:pt x="187" y="1770"/>
                    <a:pt x="582" y="1863"/>
                    <a:pt x="768" y="1863"/>
                  </a:cubicBezTo>
                  <a:cubicBezTo>
                    <a:pt x="1071" y="1770"/>
                    <a:pt x="1164" y="1491"/>
                    <a:pt x="1164" y="1188"/>
                  </a:cubicBezTo>
                  <a:cubicBezTo>
                    <a:pt x="1164" y="909"/>
                    <a:pt x="1071" y="607"/>
                    <a:pt x="1071" y="421"/>
                  </a:cubicBezTo>
                  <a:cubicBezTo>
                    <a:pt x="994" y="171"/>
                    <a:pt x="775" y="1"/>
                    <a:pt x="544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3"/>
            <p:cNvSpPr/>
            <p:nvPr/>
          </p:nvSpPr>
          <p:spPr>
            <a:xfrm>
              <a:off x="1810750" y="3944875"/>
              <a:ext cx="39000" cy="50300"/>
            </a:xfrm>
            <a:custGeom>
              <a:avLst/>
              <a:gdLst/>
              <a:ahLst/>
              <a:cxnLst/>
              <a:rect l="l" t="t" r="r" b="b"/>
              <a:pathLst>
                <a:path w="1560" h="2012" extrusionOk="0">
                  <a:moveTo>
                    <a:pt x="627" y="0"/>
                  </a:moveTo>
                  <a:cubicBezTo>
                    <a:pt x="517" y="0"/>
                    <a:pt x="403" y="22"/>
                    <a:pt x="303" y="55"/>
                  </a:cubicBezTo>
                  <a:cubicBezTo>
                    <a:pt x="94" y="264"/>
                    <a:pt x="0" y="543"/>
                    <a:pt x="94" y="753"/>
                  </a:cubicBezTo>
                  <a:cubicBezTo>
                    <a:pt x="303" y="1125"/>
                    <a:pt x="396" y="1427"/>
                    <a:pt x="582" y="1707"/>
                  </a:cubicBezTo>
                  <a:cubicBezTo>
                    <a:pt x="643" y="1904"/>
                    <a:pt x="832" y="2012"/>
                    <a:pt x="1008" y="2012"/>
                  </a:cubicBezTo>
                  <a:cubicBezTo>
                    <a:pt x="1102" y="2012"/>
                    <a:pt x="1192" y="1981"/>
                    <a:pt x="1257" y="1916"/>
                  </a:cubicBezTo>
                  <a:cubicBezTo>
                    <a:pt x="1559" y="1800"/>
                    <a:pt x="1559" y="1521"/>
                    <a:pt x="1466" y="1218"/>
                  </a:cubicBezTo>
                  <a:cubicBezTo>
                    <a:pt x="1373" y="939"/>
                    <a:pt x="1164" y="543"/>
                    <a:pt x="1071" y="264"/>
                  </a:cubicBezTo>
                  <a:cubicBezTo>
                    <a:pt x="1011" y="70"/>
                    <a:pt x="826" y="0"/>
                    <a:pt x="627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3"/>
            <p:cNvSpPr/>
            <p:nvPr/>
          </p:nvSpPr>
          <p:spPr>
            <a:xfrm>
              <a:off x="1777025" y="3839800"/>
              <a:ext cx="31425" cy="55850"/>
            </a:xfrm>
            <a:custGeom>
              <a:avLst/>
              <a:gdLst/>
              <a:ahLst/>
              <a:cxnLst/>
              <a:rect l="l" t="t" r="r" b="b"/>
              <a:pathLst>
                <a:path w="1257" h="2234" extrusionOk="0">
                  <a:moveTo>
                    <a:pt x="582" y="1"/>
                  </a:moveTo>
                  <a:cubicBezTo>
                    <a:pt x="279" y="1"/>
                    <a:pt x="0" y="187"/>
                    <a:pt x="93" y="489"/>
                  </a:cubicBezTo>
                  <a:cubicBezTo>
                    <a:pt x="93" y="978"/>
                    <a:pt x="93" y="1350"/>
                    <a:pt x="186" y="1745"/>
                  </a:cubicBezTo>
                  <a:cubicBezTo>
                    <a:pt x="186" y="2048"/>
                    <a:pt x="396" y="2234"/>
                    <a:pt x="675" y="2234"/>
                  </a:cubicBezTo>
                  <a:cubicBezTo>
                    <a:pt x="977" y="2234"/>
                    <a:pt x="1256" y="2048"/>
                    <a:pt x="1256" y="1745"/>
                  </a:cubicBezTo>
                  <a:cubicBezTo>
                    <a:pt x="1163" y="1350"/>
                    <a:pt x="1163" y="978"/>
                    <a:pt x="1070" y="489"/>
                  </a:cubicBezTo>
                  <a:cubicBezTo>
                    <a:pt x="1070" y="187"/>
                    <a:pt x="861" y="1"/>
                    <a:pt x="58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3"/>
            <p:cNvSpPr/>
            <p:nvPr/>
          </p:nvSpPr>
          <p:spPr>
            <a:xfrm>
              <a:off x="1667675" y="3877900"/>
              <a:ext cx="32025" cy="42750"/>
            </a:xfrm>
            <a:custGeom>
              <a:avLst/>
              <a:gdLst/>
              <a:ahLst/>
              <a:cxnLst/>
              <a:rect l="l" t="t" r="r" b="b"/>
              <a:pathLst>
                <a:path w="1281" h="1710" extrusionOk="0">
                  <a:moveTo>
                    <a:pt x="665" y="0"/>
                  </a:moveTo>
                  <a:cubicBezTo>
                    <a:pt x="454" y="0"/>
                    <a:pt x="280" y="105"/>
                    <a:pt x="210" y="314"/>
                  </a:cubicBezTo>
                  <a:cubicBezTo>
                    <a:pt x="210" y="617"/>
                    <a:pt x="210" y="803"/>
                    <a:pt x="117" y="989"/>
                  </a:cubicBezTo>
                  <a:cubicBezTo>
                    <a:pt x="1" y="1292"/>
                    <a:pt x="210" y="1571"/>
                    <a:pt x="489" y="1687"/>
                  </a:cubicBezTo>
                  <a:cubicBezTo>
                    <a:pt x="523" y="1702"/>
                    <a:pt x="562" y="1709"/>
                    <a:pt x="603" y="1709"/>
                  </a:cubicBezTo>
                  <a:cubicBezTo>
                    <a:pt x="811" y="1709"/>
                    <a:pt x="1071" y="1525"/>
                    <a:pt x="1071" y="1292"/>
                  </a:cubicBezTo>
                  <a:cubicBezTo>
                    <a:pt x="1164" y="1105"/>
                    <a:pt x="1164" y="803"/>
                    <a:pt x="1280" y="617"/>
                  </a:cubicBezTo>
                  <a:cubicBezTo>
                    <a:pt x="1280" y="314"/>
                    <a:pt x="1164" y="35"/>
                    <a:pt x="885" y="35"/>
                  </a:cubicBezTo>
                  <a:cubicBezTo>
                    <a:pt x="809" y="12"/>
                    <a:pt x="735" y="0"/>
                    <a:pt x="66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3"/>
            <p:cNvSpPr/>
            <p:nvPr/>
          </p:nvSpPr>
          <p:spPr>
            <a:xfrm>
              <a:off x="1706650" y="3776125"/>
              <a:ext cx="26775" cy="47275"/>
            </a:xfrm>
            <a:custGeom>
              <a:avLst/>
              <a:gdLst/>
              <a:ahLst/>
              <a:cxnLst/>
              <a:rect l="l" t="t" r="r" b="b"/>
              <a:pathLst>
                <a:path w="1071" h="1891" extrusionOk="0">
                  <a:moveTo>
                    <a:pt x="535" y="0"/>
                  </a:moveTo>
                  <a:cubicBezTo>
                    <a:pt x="268" y="0"/>
                    <a:pt x="0" y="175"/>
                    <a:pt x="0" y="524"/>
                  </a:cubicBezTo>
                  <a:lnTo>
                    <a:pt x="0" y="1384"/>
                  </a:lnTo>
                  <a:cubicBezTo>
                    <a:pt x="0" y="1722"/>
                    <a:pt x="268" y="1890"/>
                    <a:pt x="535" y="1890"/>
                  </a:cubicBezTo>
                  <a:cubicBezTo>
                    <a:pt x="803" y="1890"/>
                    <a:pt x="1070" y="1722"/>
                    <a:pt x="1070" y="1384"/>
                  </a:cubicBezTo>
                  <a:lnTo>
                    <a:pt x="1070" y="524"/>
                  </a:lnTo>
                  <a:cubicBezTo>
                    <a:pt x="1070" y="175"/>
                    <a:pt x="803" y="0"/>
                    <a:pt x="53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1" name="Google Shape;221;p3"/>
          <p:cNvGrpSpPr/>
          <p:nvPr/>
        </p:nvGrpSpPr>
        <p:grpSpPr>
          <a:xfrm>
            <a:off x="2619438" y="-34737"/>
            <a:ext cx="429250" cy="561650"/>
            <a:chOff x="5840625" y="3436675"/>
            <a:chExt cx="429250" cy="561650"/>
          </a:xfrm>
        </p:grpSpPr>
        <p:sp>
          <p:nvSpPr>
            <p:cNvPr id="222" name="Google Shape;222;p3"/>
            <p:cNvSpPr/>
            <p:nvPr/>
          </p:nvSpPr>
          <p:spPr>
            <a:xfrm>
              <a:off x="5928950" y="3436675"/>
              <a:ext cx="132725" cy="215600"/>
            </a:xfrm>
            <a:custGeom>
              <a:avLst/>
              <a:gdLst/>
              <a:ahLst/>
              <a:cxnLst/>
              <a:rect l="l" t="t" r="r" b="b"/>
              <a:pathLst>
                <a:path w="5309" h="8624" extrusionOk="0">
                  <a:moveTo>
                    <a:pt x="1033" y="0"/>
                  </a:moveTo>
                  <a:cubicBezTo>
                    <a:pt x="430" y="0"/>
                    <a:pt x="0" y="995"/>
                    <a:pt x="655" y="1400"/>
                  </a:cubicBezTo>
                  <a:cubicBezTo>
                    <a:pt x="2772" y="2935"/>
                    <a:pt x="3749" y="5378"/>
                    <a:pt x="3656" y="7890"/>
                  </a:cubicBezTo>
                  <a:cubicBezTo>
                    <a:pt x="3610" y="8379"/>
                    <a:pt x="3947" y="8623"/>
                    <a:pt x="4308" y="8623"/>
                  </a:cubicBezTo>
                  <a:cubicBezTo>
                    <a:pt x="4668" y="8623"/>
                    <a:pt x="5052" y="8379"/>
                    <a:pt x="5099" y="7890"/>
                  </a:cubicBezTo>
                  <a:cubicBezTo>
                    <a:pt x="5308" y="4796"/>
                    <a:pt x="3935" y="1981"/>
                    <a:pt x="1423" y="143"/>
                  </a:cubicBezTo>
                  <a:cubicBezTo>
                    <a:pt x="1291" y="43"/>
                    <a:pt x="1158" y="0"/>
                    <a:pt x="1033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3"/>
            <p:cNvSpPr/>
            <p:nvPr/>
          </p:nvSpPr>
          <p:spPr>
            <a:xfrm>
              <a:off x="5840625" y="3551400"/>
              <a:ext cx="429250" cy="446925"/>
            </a:xfrm>
            <a:custGeom>
              <a:avLst/>
              <a:gdLst/>
              <a:ahLst/>
              <a:cxnLst/>
              <a:rect l="l" t="t" r="r" b="b"/>
              <a:pathLst>
                <a:path w="17170" h="17877" extrusionOk="0">
                  <a:moveTo>
                    <a:pt x="12144" y="0"/>
                  </a:moveTo>
                  <a:cubicBezTo>
                    <a:pt x="11134" y="0"/>
                    <a:pt x="10165" y="631"/>
                    <a:pt x="9423" y="1649"/>
                  </a:cubicBezTo>
                  <a:cubicBezTo>
                    <a:pt x="8779" y="1179"/>
                    <a:pt x="8081" y="916"/>
                    <a:pt x="7403" y="916"/>
                  </a:cubicBezTo>
                  <a:cubicBezTo>
                    <a:pt x="6537" y="916"/>
                    <a:pt x="5701" y="1346"/>
                    <a:pt x="5049" y="2324"/>
                  </a:cubicBezTo>
                  <a:cubicBezTo>
                    <a:pt x="4444" y="1969"/>
                    <a:pt x="3816" y="1776"/>
                    <a:pt x="3221" y="1776"/>
                  </a:cubicBezTo>
                  <a:cubicBezTo>
                    <a:pt x="1712" y="1776"/>
                    <a:pt x="410" y="3020"/>
                    <a:pt x="210" y="6023"/>
                  </a:cubicBezTo>
                  <a:cubicBezTo>
                    <a:pt x="1" y="10094"/>
                    <a:pt x="1746" y="14258"/>
                    <a:pt x="4863" y="16864"/>
                  </a:cubicBezTo>
                  <a:cubicBezTo>
                    <a:pt x="5450" y="17370"/>
                    <a:pt x="6266" y="17876"/>
                    <a:pt x="7097" y="17876"/>
                  </a:cubicBezTo>
                  <a:cubicBezTo>
                    <a:pt x="7221" y="17876"/>
                    <a:pt x="7345" y="17865"/>
                    <a:pt x="7468" y="17841"/>
                  </a:cubicBezTo>
                  <a:cubicBezTo>
                    <a:pt x="7864" y="17748"/>
                    <a:pt x="8143" y="17539"/>
                    <a:pt x="8446" y="17260"/>
                  </a:cubicBezTo>
                  <a:cubicBezTo>
                    <a:pt x="8841" y="17446"/>
                    <a:pt x="9213" y="17539"/>
                    <a:pt x="9702" y="17539"/>
                  </a:cubicBezTo>
                  <a:cubicBezTo>
                    <a:pt x="10470" y="17446"/>
                    <a:pt x="11051" y="16957"/>
                    <a:pt x="11447" y="16282"/>
                  </a:cubicBezTo>
                  <a:cubicBezTo>
                    <a:pt x="11773" y="16532"/>
                    <a:pt x="12162" y="16702"/>
                    <a:pt x="12614" y="16702"/>
                  </a:cubicBezTo>
                  <a:cubicBezTo>
                    <a:pt x="12711" y="16702"/>
                    <a:pt x="12810" y="16694"/>
                    <a:pt x="12912" y="16678"/>
                  </a:cubicBezTo>
                  <a:cubicBezTo>
                    <a:pt x="13773" y="16585"/>
                    <a:pt x="14448" y="15701"/>
                    <a:pt x="14936" y="14840"/>
                  </a:cubicBezTo>
                  <a:cubicBezTo>
                    <a:pt x="16983" y="11351"/>
                    <a:pt x="17170" y="6884"/>
                    <a:pt x="15611" y="3115"/>
                  </a:cubicBezTo>
                  <a:cubicBezTo>
                    <a:pt x="14611" y="900"/>
                    <a:pt x="13349" y="0"/>
                    <a:pt x="1214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3"/>
            <p:cNvSpPr/>
            <p:nvPr/>
          </p:nvSpPr>
          <p:spPr>
            <a:xfrm>
              <a:off x="5918575" y="3604850"/>
              <a:ext cx="82025" cy="324550"/>
            </a:xfrm>
            <a:custGeom>
              <a:avLst/>
              <a:gdLst/>
              <a:ahLst/>
              <a:cxnLst/>
              <a:rect l="l" t="t" r="r" b="b"/>
              <a:pathLst>
                <a:path w="3281" h="12982" extrusionOk="0">
                  <a:moveTo>
                    <a:pt x="1349" y="0"/>
                  </a:moveTo>
                  <a:lnTo>
                    <a:pt x="1349" y="0"/>
                  </a:lnTo>
                  <a:cubicBezTo>
                    <a:pt x="768" y="977"/>
                    <a:pt x="372" y="2140"/>
                    <a:pt x="186" y="3303"/>
                  </a:cubicBezTo>
                  <a:cubicBezTo>
                    <a:pt x="0" y="4467"/>
                    <a:pt x="0" y="5630"/>
                    <a:pt x="186" y="6793"/>
                  </a:cubicBezTo>
                  <a:cubicBezTo>
                    <a:pt x="372" y="7956"/>
                    <a:pt x="675" y="9119"/>
                    <a:pt x="1256" y="10166"/>
                  </a:cubicBezTo>
                  <a:cubicBezTo>
                    <a:pt x="1745" y="11236"/>
                    <a:pt x="2420" y="12214"/>
                    <a:pt x="3280" y="12981"/>
                  </a:cubicBezTo>
                  <a:cubicBezTo>
                    <a:pt x="2815" y="11911"/>
                    <a:pt x="2420" y="10864"/>
                    <a:pt x="2024" y="9887"/>
                  </a:cubicBezTo>
                  <a:cubicBezTo>
                    <a:pt x="1745" y="8817"/>
                    <a:pt x="1536" y="7747"/>
                    <a:pt x="1349" y="6677"/>
                  </a:cubicBezTo>
                  <a:cubicBezTo>
                    <a:pt x="1163" y="5514"/>
                    <a:pt x="1070" y="4467"/>
                    <a:pt x="1163" y="3397"/>
                  </a:cubicBezTo>
                  <a:cubicBezTo>
                    <a:pt x="1163" y="2233"/>
                    <a:pt x="1256" y="1163"/>
                    <a:pt x="134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3"/>
            <p:cNvSpPr/>
            <p:nvPr/>
          </p:nvSpPr>
          <p:spPr>
            <a:xfrm>
              <a:off x="6124450" y="3711275"/>
              <a:ext cx="36075" cy="244875"/>
            </a:xfrm>
            <a:custGeom>
              <a:avLst/>
              <a:gdLst/>
              <a:ahLst/>
              <a:cxnLst/>
              <a:rect l="l" t="t" r="r" b="b"/>
              <a:pathLst>
                <a:path w="1443" h="9795" extrusionOk="0">
                  <a:moveTo>
                    <a:pt x="582" y="0"/>
                  </a:moveTo>
                  <a:cubicBezTo>
                    <a:pt x="489" y="884"/>
                    <a:pt x="489" y="1745"/>
                    <a:pt x="396" y="2536"/>
                  </a:cubicBezTo>
                  <a:lnTo>
                    <a:pt x="187" y="4956"/>
                  </a:lnTo>
                  <a:lnTo>
                    <a:pt x="94" y="7375"/>
                  </a:lnTo>
                  <a:cubicBezTo>
                    <a:pt x="94" y="8143"/>
                    <a:pt x="1" y="9027"/>
                    <a:pt x="1" y="9794"/>
                  </a:cubicBezTo>
                  <a:cubicBezTo>
                    <a:pt x="489" y="9120"/>
                    <a:pt x="768" y="8352"/>
                    <a:pt x="978" y="7468"/>
                  </a:cubicBezTo>
                  <a:cubicBezTo>
                    <a:pt x="1257" y="6700"/>
                    <a:pt x="1350" y="5816"/>
                    <a:pt x="1350" y="5049"/>
                  </a:cubicBezTo>
                  <a:cubicBezTo>
                    <a:pt x="1443" y="4165"/>
                    <a:pt x="1443" y="3304"/>
                    <a:pt x="1257" y="2536"/>
                  </a:cubicBezTo>
                  <a:cubicBezTo>
                    <a:pt x="1164" y="1652"/>
                    <a:pt x="978" y="884"/>
                    <a:pt x="5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6" name="Google Shape;226;p3"/>
          <p:cNvGrpSpPr/>
          <p:nvPr/>
        </p:nvGrpSpPr>
        <p:grpSpPr>
          <a:xfrm>
            <a:off x="8493066" y="4274774"/>
            <a:ext cx="700874" cy="766574"/>
            <a:chOff x="5164825" y="3105675"/>
            <a:chExt cx="569400" cy="622775"/>
          </a:xfrm>
        </p:grpSpPr>
        <p:sp>
          <p:nvSpPr>
            <p:cNvPr id="227" name="Google Shape;227;p3"/>
            <p:cNvSpPr/>
            <p:nvPr/>
          </p:nvSpPr>
          <p:spPr>
            <a:xfrm>
              <a:off x="5239850" y="3284950"/>
              <a:ext cx="458325" cy="443500"/>
            </a:xfrm>
            <a:custGeom>
              <a:avLst/>
              <a:gdLst/>
              <a:ahLst/>
              <a:cxnLst/>
              <a:rect l="l" t="t" r="r" b="b"/>
              <a:pathLst>
                <a:path w="18333" h="17740" extrusionOk="0">
                  <a:moveTo>
                    <a:pt x="18332" y="1"/>
                  </a:moveTo>
                  <a:lnTo>
                    <a:pt x="18332" y="1"/>
                  </a:lnTo>
                  <a:cubicBezTo>
                    <a:pt x="13200" y="489"/>
                    <a:pt x="8085" y="698"/>
                    <a:pt x="2958" y="698"/>
                  </a:cubicBezTo>
                  <a:cubicBezTo>
                    <a:pt x="1973" y="698"/>
                    <a:pt x="987" y="691"/>
                    <a:pt x="0" y="676"/>
                  </a:cubicBezTo>
                  <a:lnTo>
                    <a:pt x="0" y="676"/>
                  </a:lnTo>
                  <a:cubicBezTo>
                    <a:pt x="2629" y="6398"/>
                    <a:pt x="5235" y="12121"/>
                    <a:pt x="7863" y="17728"/>
                  </a:cubicBezTo>
                  <a:cubicBezTo>
                    <a:pt x="7870" y="17736"/>
                    <a:pt x="7901" y="17740"/>
                    <a:pt x="7953" y="17740"/>
                  </a:cubicBezTo>
                  <a:cubicBezTo>
                    <a:pt x="8670" y="17740"/>
                    <a:pt x="13404" y="17041"/>
                    <a:pt x="13772" y="16867"/>
                  </a:cubicBezTo>
                  <a:cubicBezTo>
                    <a:pt x="15308" y="15797"/>
                    <a:pt x="14843" y="14541"/>
                    <a:pt x="15029" y="12494"/>
                  </a:cubicBezTo>
                  <a:cubicBezTo>
                    <a:pt x="15424" y="8143"/>
                    <a:pt x="16587" y="3886"/>
                    <a:pt x="18332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3"/>
            <p:cNvSpPr/>
            <p:nvPr/>
          </p:nvSpPr>
          <p:spPr>
            <a:xfrm>
              <a:off x="5329400" y="3355325"/>
              <a:ext cx="143100" cy="285600"/>
            </a:xfrm>
            <a:custGeom>
              <a:avLst/>
              <a:gdLst/>
              <a:ahLst/>
              <a:cxnLst/>
              <a:rect l="l" t="t" r="r" b="b"/>
              <a:pathLst>
                <a:path w="5724" h="11424" extrusionOk="0">
                  <a:moveTo>
                    <a:pt x="1" y="1"/>
                  </a:moveTo>
                  <a:lnTo>
                    <a:pt x="1" y="1"/>
                  </a:lnTo>
                  <a:cubicBezTo>
                    <a:pt x="303" y="955"/>
                    <a:pt x="675" y="2025"/>
                    <a:pt x="1164" y="3002"/>
                  </a:cubicBezTo>
                  <a:cubicBezTo>
                    <a:pt x="1560" y="3979"/>
                    <a:pt x="2048" y="4933"/>
                    <a:pt x="2537" y="5910"/>
                  </a:cubicBezTo>
                  <a:cubicBezTo>
                    <a:pt x="3002" y="6887"/>
                    <a:pt x="3490" y="7748"/>
                    <a:pt x="3979" y="8725"/>
                  </a:cubicBezTo>
                  <a:cubicBezTo>
                    <a:pt x="4561" y="9679"/>
                    <a:pt x="5142" y="10563"/>
                    <a:pt x="5724" y="11423"/>
                  </a:cubicBezTo>
                  <a:cubicBezTo>
                    <a:pt x="5445" y="10470"/>
                    <a:pt x="4956" y="9399"/>
                    <a:pt x="4561" y="8422"/>
                  </a:cubicBezTo>
                  <a:cubicBezTo>
                    <a:pt x="4165" y="7469"/>
                    <a:pt x="3700" y="6491"/>
                    <a:pt x="3211" y="5514"/>
                  </a:cubicBezTo>
                  <a:cubicBezTo>
                    <a:pt x="2723" y="4561"/>
                    <a:pt x="2234" y="3677"/>
                    <a:pt x="1653" y="2699"/>
                  </a:cubicBezTo>
                  <a:cubicBezTo>
                    <a:pt x="1164" y="1746"/>
                    <a:pt x="582" y="862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3"/>
            <p:cNvSpPr/>
            <p:nvPr/>
          </p:nvSpPr>
          <p:spPr>
            <a:xfrm>
              <a:off x="5547500" y="3304150"/>
              <a:ext cx="60525" cy="315250"/>
            </a:xfrm>
            <a:custGeom>
              <a:avLst/>
              <a:gdLst/>
              <a:ahLst/>
              <a:cxnLst/>
              <a:rect l="l" t="t" r="r" b="b"/>
              <a:pathLst>
                <a:path w="2421" h="12610" extrusionOk="0">
                  <a:moveTo>
                    <a:pt x="2420" y="1"/>
                  </a:moveTo>
                  <a:lnTo>
                    <a:pt x="2420" y="1"/>
                  </a:lnTo>
                  <a:cubicBezTo>
                    <a:pt x="2141" y="1071"/>
                    <a:pt x="1839" y="2141"/>
                    <a:pt x="1559" y="3118"/>
                  </a:cubicBezTo>
                  <a:cubicBezTo>
                    <a:pt x="1257" y="4165"/>
                    <a:pt x="1071" y="5235"/>
                    <a:pt x="885" y="6305"/>
                  </a:cubicBezTo>
                  <a:cubicBezTo>
                    <a:pt x="675" y="7375"/>
                    <a:pt x="489" y="8352"/>
                    <a:pt x="303" y="9399"/>
                  </a:cubicBezTo>
                  <a:cubicBezTo>
                    <a:pt x="210" y="10469"/>
                    <a:pt x="94" y="11539"/>
                    <a:pt x="1" y="12610"/>
                  </a:cubicBezTo>
                  <a:cubicBezTo>
                    <a:pt x="396" y="11633"/>
                    <a:pt x="675" y="10562"/>
                    <a:pt x="885" y="9609"/>
                  </a:cubicBezTo>
                  <a:cubicBezTo>
                    <a:pt x="1164" y="8538"/>
                    <a:pt x="1373" y="7468"/>
                    <a:pt x="1653" y="6398"/>
                  </a:cubicBezTo>
                  <a:cubicBezTo>
                    <a:pt x="1839" y="5328"/>
                    <a:pt x="2048" y="4281"/>
                    <a:pt x="2141" y="3304"/>
                  </a:cubicBezTo>
                  <a:cubicBezTo>
                    <a:pt x="2327" y="2234"/>
                    <a:pt x="2420" y="1164"/>
                    <a:pt x="242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3"/>
            <p:cNvSpPr/>
            <p:nvPr/>
          </p:nvSpPr>
          <p:spPr>
            <a:xfrm>
              <a:off x="5465500" y="3350100"/>
              <a:ext cx="50625" cy="317575"/>
            </a:xfrm>
            <a:custGeom>
              <a:avLst/>
              <a:gdLst/>
              <a:ahLst/>
              <a:cxnLst/>
              <a:rect l="l" t="t" r="r" b="b"/>
              <a:pathLst>
                <a:path w="2025" h="12703" extrusionOk="0">
                  <a:moveTo>
                    <a:pt x="1" y="0"/>
                  </a:moveTo>
                  <a:cubicBezTo>
                    <a:pt x="1" y="1071"/>
                    <a:pt x="94" y="2141"/>
                    <a:pt x="187" y="3211"/>
                  </a:cubicBezTo>
                  <a:cubicBezTo>
                    <a:pt x="280" y="4281"/>
                    <a:pt x="466" y="5351"/>
                    <a:pt x="582" y="6398"/>
                  </a:cubicBezTo>
                  <a:cubicBezTo>
                    <a:pt x="768" y="7468"/>
                    <a:pt x="954" y="8538"/>
                    <a:pt x="1257" y="9608"/>
                  </a:cubicBezTo>
                  <a:cubicBezTo>
                    <a:pt x="1443" y="10586"/>
                    <a:pt x="1745" y="11632"/>
                    <a:pt x="2025" y="12703"/>
                  </a:cubicBezTo>
                  <a:cubicBezTo>
                    <a:pt x="2025" y="11632"/>
                    <a:pt x="1931" y="10586"/>
                    <a:pt x="1838" y="9515"/>
                  </a:cubicBezTo>
                  <a:cubicBezTo>
                    <a:pt x="1745" y="8445"/>
                    <a:pt x="1536" y="7375"/>
                    <a:pt x="1350" y="6305"/>
                  </a:cubicBezTo>
                  <a:cubicBezTo>
                    <a:pt x="1164" y="5235"/>
                    <a:pt x="954" y="4188"/>
                    <a:pt x="768" y="3118"/>
                  </a:cubicBezTo>
                  <a:cubicBezTo>
                    <a:pt x="582" y="2048"/>
                    <a:pt x="280" y="1071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3"/>
            <p:cNvSpPr/>
            <p:nvPr/>
          </p:nvSpPr>
          <p:spPr>
            <a:xfrm>
              <a:off x="5164825" y="3105675"/>
              <a:ext cx="569400" cy="454375"/>
            </a:xfrm>
            <a:custGeom>
              <a:avLst/>
              <a:gdLst/>
              <a:ahLst/>
              <a:cxnLst/>
              <a:rect l="l" t="t" r="r" b="b"/>
              <a:pathLst>
                <a:path w="22776" h="18175" extrusionOk="0">
                  <a:moveTo>
                    <a:pt x="14355" y="0"/>
                  </a:moveTo>
                  <a:cubicBezTo>
                    <a:pt x="12767" y="0"/>
                    <a:pt x="11233" y="1421"/>
                    <a:pt x="11144" y="3101"/>
                  </a:cubicBezTo>
                  <a:cubicBezTo>
                    <a:pt x="10543" y="1954"/>
                    <a:pt x="9344" y="1291"/>
                    <a:pt x="8104" y="1291"/>
                  </a:cubicBezTo>
                  <a:cubicBezTo>
                    <a:pt x="7759" y="1291"/>
                    <a:pt x="7412" y="1343"/>
                    <a:pt x="7072" y="1449"/>
                  </a:cubicBezTo>
                  <a:cubicBezTo>
                    <a:pt x="5630" y="1845"/>
                    <a:pt x="4560" y="3496"/>
                    <a:pt x="4746" y="5032"/>
                  </a:cubicBezTo>
                  <a:cubicBezTo>
                    <a:pt x="4409" y="4787"/>
                    <a:pt x="3949" y="4642"/>
                    <a:pt x="3513" y="4642"/>
                  </a:cubicBezTo>
                  <a:cubicBezTo>
                    <a:pt x="3077" y="4642"/>
                    <a:pt x="2664" y="4787"/>
                    <a:pt x="2420" y="5125"/>
                  </a:cubicBezTo>
                  <a:cubicBezTo>
                    <a:pt x="1931" y="5613"/>
                    <a:pt x="2420" y="6497"/>
                    <a:pt x="2815" y="6869"/>
                  </a:cubicBezTo>
                  <a:cubicBezTo>
                    <a:pt x="977" y="8149"/>
                    <a:pt x="0" y="10848"/>
                    <a:pt x="1349" y="12802"/>
                  </a:cubicBezTo>
                  <a:cubicBezTo>
                    <a:pt x="2095" y="13901"/>
                    <a:pt x="3403" y="14458"/>
                    <a:pt x="4708" y="14458"/>
                  </a:cubicBezTo>
                  <a:cubicBezTo>
                    <a:pt x="5805" y="14458"/>
                    <a:pt x="6899" y="14064"/>
                    <a:pt x="7654" y="13267"/>
                  </a:cubicBezTo>
                  <a:cubicBezTo>
                    <a:pt x="8329" y="14826"/>
                    <a:pt x="9306" y="16291"/>
                    <a:pt x="10655" y="17245"/>
                  </a:cubicBezTo>
                  <a:cubicBezTo>
                    <a:pt x="11546" y="17839"/>
                    <a:pt x="12608" y="18175"/>
                    <a:pt x="13634" y="18175"/>
                  </a:cubicBezTo>
                  <a:cubicBezTo>
                    <a:pt x="14296" y="18175"/>
                    <a:pt x="14942" y="18035"/>
                    <a:pt x="15517" y="17734"/>
                  </a:cubicBezTo>
                  <a:cubicBezTo>
                    <a:pt x="17053" y="16966"/>
                    <a:pt x="17937" y="15012"/>
                    <a:pt x="17355" y="13476"/>
                  </a:cubicBezTo>
                  <a:lnTo>
                    <a:pt x="17355" y="13476"/>
                  </a:lnTo>
                  <a:cubicBezTo>
                    <a:pt x="17815" y="13751"/>
                    <a:pt x="18346" y="13879"/>
                    <a:pt x="18887" y="13879"/>
                  </a:cubicBezTo>
                  <a:cubicBezTo>
                    <a:pt x="20044" y="13879"/>
                    <a:pt x="21249" y="13296"/>
                    <a:pt x="21915" y="12313"/>
                  </a:cubicBezTo>
                  <a:cubicBezTo>
                    <a:pt x="22775" y="10755"/>
                    <a:pt x="22287" y="8614"/>
                    <a:pt x="20845" y="7660"/>
                  </a:cubicBezTo>
                  <a:cubicBezTo>
                    <a:pt x="22194" y="6986"/>
                    <a:pt x="22589" y="4939"/>
                    <a:pt x="21705" y="3682"/>
                  </a:cubicBezTo>
                  <a:cubicBezTo>
                    <a:pt x="21191" y="3055"/>
                    <a:pt x="20357" y="2711"/>
                    <a:pt x="19531" y="2711"/>
                  </a:cubicBezTo>
                  <a:cubicBezTo>
                    <a:pt x="18826" y="2711"/>
                    <a:pt x="18127" y="2961"/>
                    <a:pt x="17634" y="3496"/>
                  </a:cubicBezTo>
                  <a:cubicBezTo>
                    <a:pt x="17727" y="1751"/>
                    <a:pt x="16285" y="100"/>
                    <a:pt x="14540" y="7"/>
                  </a:cubicBezTo>
                  <a:cubicBezTo>
                    <a:pt x="14478" y="2"/>
                    <a:pt x="14417" y="0"/>
                    <a:pt x="14355" y="0"/>
                  </a:cubicBezTo>
                  <a:close/>
                </a:path>
              </a:pathLst>
            </a:custGeom>
            <a:solidFill>
              <a:srgbClr val="4B6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3"/>
            <p:cNvSpPr/>
            <p:nvPr/>
          </p:nvSpPr>
          <p:spPr>
            <a:xfrm>
              <a:off x="5356150" y="3226800"/>
              <a:ext cx="65750" cy="159975"/>
            </a:xfrm>
            <a:custGeom>
              <a:avLst/>
              <a:gdLst/>
              <a:ahLst/>
              <a:cxnLst/>
              <a:rect l="l" t="t" r="r" b="b"/>
              <a:pathLst>
                <a:path w="2630" h="6399" extrusionOk="0">
                  <a:moveTo>
                    <a:pt x="1" y="1"/>
                  </a:moveTo>
                  <a:lnTo>
                    <a:pt x="1" y="1"/>
                  </a:lnTo>
                  <a:cubicBezTo>
                    <a:pt x="303" y="582"/>
                    <a:pt x="583" y="1071"/>
                    <a:pt x="885" y="1559"/>
                  </a:cubicBezTo>
                  <a:cubicBezTo>
                    <a:pt x="1071" y="2024"/>
                    <a:pt x="1257" y="2513"/>
                    <a:pt x="1350" y="3002"/>
                  </a:cubicBezTo>
                  <a:cubicBezTo>
                    <a:pt x="1467" y="3583"/>
                    <a:pt x="1467" y="4072"/>
                    <a:pt x="1467" y="4653"/>
                  </a:cubicBezTo>
                  <a:cubicBezTo>
                    <a:pt x="1467" y="5235"/>
                    <a:pt x="1467" y="5723"/>
                    <a:pt x="1257" y="6398"/>
                  </a:cubicBezTo>
                  <a:cubicBezTo>
                    <a:pt x="1839" y="6003"/>
                    <a:pt x="2234" y="5421"/>
                    <a:pt x="2420" y="4746"/>
                  </a:cubicBezTo>
                  <a:cubicBezTo>
                    <a:pt x="2630" y="4165"/>
                    <a:pt x="2630" y="3490"/>
                    <a:pt x="2420" y="2815"/>
                  </a:cubicBezTo>
                  <a:cubicBezTo>
                    <a:pt x="2327" y="2141"/>
                    <a:pt x="2048" y="1559"/>
                    <a:pt x="1653" y="1071"/>
                  </a:cubicBezTo>
                  <a:cubicBezTo>
                    <a:pt x="1164" y="489"/>
                    <a:pt x="583" y="94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3"/>
            <p:cNvSpPr/>
            <p:nvPr/>
          </p:nvSpPr>
          <p:spPr>
            <a:xfrm>
              <a:off x="5545175" y="3267650"/>
              <a:ext cx="75050" cy="133650"/>
            </a:xfrm>
            <a:custGeom>
              <a:avLst/>
              <a:gdLst/>
              <a:ahLst/>
              <a:cxnLst/>
              <a:rect l="l" t="t" r="r" b="b"/>
              <a:pathLst>
                <a:path w="3002" h="5346" extrusionOk="0">
                  <a:moveTo>
                    <a:pt x="2765" y="0"/>
                  </a:moveTo>
                  <a:cubicBezTo>
                    <a:pt x="2244" y="0"/>
                    <a:pt x="1680" y="245"/>
                    <a:pt x="1257" y="507"/>
                  </a:cubicBezTo>
                  <a:cubicBezTo>
                    <a:pt x="768" y="879"/>
                    <a:pt x="396" y="1461"/>
                    <a:pt x="187" y="2042"/>
                  </a:cubicBezTo>
                  <a:cubicBezTo>
                    <a:pt x="1" y="2717"/>
                    <a:pt x="1" y="3415"/>
                    <a:pt x="187" y="3996"/>
                  </a:cubicBezTo>
                  <a:cubicBezTo>
                    <a:pt x="396" y="4578"/>
                    <a:pt x="768" y="5043"/>
                    <a:pt x="1257" y="5346"/>
                  </a:cubicBezTo>
                  <a:cubicBezTo>
                    <a:pt x="1164" y="4764"/>
                    <a:pt x="1071" y="4276"/>
                    <a:pt x="1071" y="3787"/>
                  </a:cubicBezTo>
                  <a:cubicBezTo>
                    <a:pt x="1071" y="3298"/>
                    <a:pt x="1164" y="2833"/>
                    <a:pt x="1257" y="2438"/>
                  </a:cubicBezTo>
                  <a:cubicBezTo>
                    <a:pt x="1466" y="2042"/>
                    <a:pt x="1652" y="1554"/>
                    <a:pt x="1932" y="1181"/>
                  </a:cubicBezTo>
                  <a:cubicBezTo>
                    <a:pt x="2234" y="786"/>
                    <a:pt x="2513" y="390"/>
                    <a:pt x="3002" y="18"/>
                  </a:cubicBezTo>
                  <a:cubicBezTo>
                    <a:pt x="2924" y="6"/>
                    <a:pt x="2845" y="0"/>
                    <a:pt x="276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4" name="Google Shape;234;p3"/>
          <p:cNvGrpSpPr/>
          <p:nvPr/>
        </p:nvGrpSpPr>
        <p:grpSpPr>
          <a:xfrm rot="3369565">
            <a:off x="7221721" y="3321431"/>
            <a:ext cx="489715" cy="1683158"/>
            <a:chOff x="4871700" y="1797250"/>
            <a:chExt cx="319900" cy="1099500"/>
          </a:xfrm>
        </p:grpSpPr>
        <p:sp>
          <p:nvSpPr>
            <p:cNvPr id="235" name="Google Shape;235;p3"/>
            <p:cNvSpPr/>
            <p:nvPr/>
          </p:nvSpPr>
          <p:spPr>
            <a:xfrm>
              <a:off x="4871700" y="2253700"/>
              <a:ext cx="271050" cy="643050"/>
            </a:xfrm>
            <a:custGeom>
              <a:avLst/>
              <a:gdLst/>
              <a:ahLst/>
              <a:cxnLst/>
              <a:rect l="l" t="t" r="r" b="b"/>
              <a:pathLst>
                <a:path w="10842" h="25722" extrusionOk="0">
                  <a:moveTo>
                    <a:pt x="3856" y="0"/>
                  </a:moveTo>
                  <a:cubicBezTo>
                    <a:pt x="2479" y="0"/>
                    <a:pt x="1198" y="397"/>
                    <a:pt x="489" y="1702"/>
                  </a:cubicBezTo>
                  <a:cubicBezTo>
                    <a:pt x="0" y="2679"/>
                    <a:pt x="93" y="3936"/>
                    <a:pt x="93" y="4890"/>
                  </a:cubicBezTo>
                  <a:cubicBezTo>
                    <a:pt x="0" y="8286"/>
                    <a:pt x="186" y="11683"/>
                    <a:pt x="489" y="15079"/>
                  </a:cubicBezTo>
                  <a:cubicBezTo>
                    <a:pt x="582" y="16731"/>
                    <a:pt x="675" y="18383"/>
                    <a:pt x="861" y="20011"/>
                  </a:cubicBezTo>
                  <a:cubicBezTo>
                    <a:pt x="1070" y="21570"/>
                    <a:pt x="1070" y="23035"/>
                    <a:pt x="1536" y="24571"/>
                  </a:cubicBezTo>
                  <a:cubicBezTo>
                    <a:pt x="1536" y="24873"/>
                    <a:pt x="1745" y="25245"/>
                    <a:pt x="1931" y="25455"/>
                  </a:cubicBezTo>
                  <a:cubicBezTo>
                    <a:pt x="2170" y="25640"/>
                    <a:pt x="2409" y="25721"/>
                    <a:pt x="2645" y="25721"/>
                  </a:cubicBezTo>
                  <a:cubicBezTo>
                    <a:pt x="4130" y="25721"/>
                    <a:pt x="5488" y="22493"/>
                    <a:pt x="5909" y="21570"/>
                  </a:cubicBezTo>
                  <a:cubicBezTo>
                    <a:pt x="6584" y="19732"/>
                    <a:pt x="6886" y="17801"/>
                    <a:pt x="7561" y="15847"/>
                  </a:cubicBezTo>
                  <a:cubicBezTo>
                    <a:pt x="8422" y="13241"/>
                    <a:pt x="9213" y="10612"/>
                    <a:pt x="9980" y="7914"/>
                  </a:cubicBezTo>
                  <a:cubicBezTo>
                    <a:pt x="10469" y="6541"/>
                    <a:pt x="10841" y="5099"/>
                    <a:pt x="10469" y="3726"/>
                  </a:cubicBezTo>
                  <a:cubicBezTo>
                    <a:pt x="9980" y="1982"/>
                    <a:pt x="8236" y="818"/>
                    <a:pt x="6491" y="353"/>
                  </a:cubicBezTo>
                  <a:cubicBezTo>
                    <a:pt x="5656" y="163"/>
                    <a:pt x="4736" y="0"/>
                    <a:pt x="385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3"/>
            <p:cNvSpPr/>
            <p:nvPr/>
          </p:nvSpPr>
          <p:spPr>
            <a:xfrm>
              <a:off x="4895550" y="2310800"/>
              <a:ext cx="225675" cy="78525"/>
            </a:xfrm>
            <a:custGeom>
              <a:avLst/>
              <a:gdLst/>
              <a:ahLst/>
              <a:cxnLst/>
              <a:rect l="l" t="t" r="r" b="b"/>
              <a:pathLst>
                <a:path w="9027" h="3141" extrusionOk="0">
                  <a:moveTo>
                    <a:pt x="116" y="0"/>
                  </a:moveTo>
                  <a:lnTo>
                    <a:pt x="116" y="0"/>
                  </a:lnTo>
                  <a:cubicBezTo>
                    <a:pt x="0" y="395"/>
                    <a:pt x="209" y="861"/>
                    <a:pt x="489" y="1256"/>
                  </a:cubicBezTo>
                  <a:cubicBezTo>
                    <a:pt x="698" y="1652"/>
                    <a:pt x="1070" y="1931"/>
                    <a:pt x="1466" y="2233"/>
                  </a:cubicBezTo>
                  <a:cubicBezTo>
                    <a:pt x="1861" y="2419"/>
                    <a:pt x="2326" y="2606"/>
                    <a:pt x="2722" y="2722"/>
                  </a:cubicBezTo>
                  <a:cubicBezTo>
                    <a:pt x="3117" y="2908"/>
                    <a:pt x="3606" y="3001"/>
                    <a:pt x="3978" y="3001"/>
                  </a:cubicBezTo>
                  <a:cubicBezTo>
                    <a:pt x="4420" y="3094"/>
                    <a:pt x="4856" y="3141"/>
                    <a:pt x="5293" y="3141"/>
                  </a:cubicBezTo>
                  <a:cubicBezTo>
                    <a:pt x="5729" y="3141"/>
                    <a:pt x="6165" y="3094"/>
                    <a:pt x="6607" y="3001"/>
                  </a:cubicBezTo>
                  <a:cubicBezTo>
                    <a:pt x="7468" y="2815"/>
                    <a:pt x="8352" y="2512"/>
                    <a:pt x="9026" y="2024"/>
                  </a:cubicBezTo>
                  <a:cubicBezTo>
                    <a:pt x="8142" y="2024"/>
                    <a:pt x="7375" y="2140"/>
                    <a:pt x="6514" y="2140"/>
                  </a:cubicBezTo>
                  <a:cubicBezTo>
                    <a:pt x="5723" y="2140"/>
                    <a:pt x="4955" y="2024"/>
                    <a:pt x="4187" y="1931"/>
                  </a:cubicBezTo>
                  <a:cubicBezTo>
                    <a:pt x="3792" y="1838"/>
                    <a:pt x="3397" y="1745"/>
                    <a:pt x="3024" y="1652"/>
                  </a:cubicBezTo>
                  <a:cubicBezTo>
                    <a:pt x="2629" y="1559"/>
                    <a:pt x="2233" y="1442"/>
                    <a:pt x="1861" y="1349"/>
                  </a:cubicBezTo>
                  <a:cubicBezTo>
                    <a:pt x="1559" y="1256"/>
                    <a:pt x="1163" y="1070"/>
                    <a:pt x="884" y="861"/>
                  </a:cubicBezTo>
                  <a:cubicBezTo>
                    <a:pt x="489" y="675"/>
                    <a:pt x="302" y="395"/>
                    <a:pt x="11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3"/>
            <p:cNvSpPr/>
            <p:nvPr/>
          </p:nvSpPr>
          <p:spPr>
            <a:xfrm>
              <a:off x="5004875" y="1797250"/>
              <a:ext cx="152400" cy="506000"/>
            </a:xfrm>
            <a:custGeom>
              <a:avLst/>
              <a:gdLst/>
              <a:ahLst/>
              <a:cxnLst/>
              <a:rect l="l" t="t" r="r" b="b"/>
              <a:pathLst>
                <a:path w="6096" h="20240" extrusionOk="0">
                  <a:moveTo>
                    <a:pt x="6096" y="0"/>
                  </a:moveTo>
                  <a:lnTo>
                    <a:pt x="6096" y="0"/>
                  </a:lnTo>
                  <a:cubicBezTo>
                    <a:pt x="5142" y="1442"/>
                    <a:pt x="4165" y="3001"/>
                    <a:pt x="3397" y="4653"/>
                  </a:cubicBezTo>
                  <a:cubicBezTo>
                    <a:pt x="2606" y="6188"/>
                    <a:pt x="2025" y="7933"/>
                    <a:pt x="1443" y="9585"/>
                  </a:cubicBezTo>
                  <a:cubicBezTo>
                    <a:pt x="489" y="13074"/>
                    <a:pt x="1" y="16657"/>
                    <a:pt x="187" y="20240"/>
                  </a:cubicBezTo>
                  <a:cubicBezTo>
                    <a:pt x="489" y="16657"/>
                    <a:pt x="1071" y="13167"/>
                    <a:pt x="2025" y="9771"/>
                  </a:cubicBezTo>
                  <a:cubicBezTo>
                    <a:pt x="2513" y="8142"/>
                    <a:pt x="3188" y="6398"/>
                    <a:pt x="3886" y="4839"/>
                  </a:cubicBezTo>
                  <a:cubicBezTo>
                    <a:pt x="4560" y="3187"/>
                    <a:pt x="5328" y="1535"/>
                    <a:pt x="6096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3"/>
            <p:cNvSpPr/>
            <p:nvPr/>
          </p:nvSpPr>
          <p:spPr>
            <a:xfrm>
              <a:off x="4932175" y="2489925"/>
              <a:ext cx="174500" cy="41300"/>
            </a:xfrm>
            <a:custGeom>
              <a:avLst/>
              <a:gdLst/>
              <a:ahLst/>
              <a:cxnLst/>
              <a:rect l="l" t="t" r="r" b="b"/>
              <a:pathLst>
                <a:path w="6980" h="1652" extrusionOk="0">
                  <a:moveTo>
                    <a:pt x="1" y="0"/>
                  </a:moveTo>
                  <a:cubicBezTo>
                    <a:pt x="489" y="489"/>
                    <a:pt x="1071" y="791"/>
                    <a:pt x="1559" y="1070"/>
                  </a:cubicBezTo>
                  <a:cubicBezTo>
                    <a:pt x="2141" y="1373"/>
                    <a:pt x="2816" y="1559"/>
                    <a:pt x="3490" y="1652"/>
                  </a:cubicBezTo>
                  <a:cubicBezTo>
                    <a:pt x="4072" y="1652"/>
                    <a:pt x="4746" y="1652"/>
                    <a:pt x="5421" y="1373"/>
                  </a:cubicBezTo>
                  <a:cubicBezTo>
                    <a:pt x="6003" y="1163"/>
                    <a:pt x="6584" y="791"/>
                    <a:pt x="6980" y="210"/>
                  </a:cubicBezTo>
                  <a:lnTo>
                    <a:pt x="6980" y="210"/>
                  </a:lnTo>
                  <a:cubicBezTo>
                    <a:pt x="6305" y="396"/>
                    <a:pt x="5817" y="489"/>
                    <a:pt x="5235" y="489"/>
                  </a:cubicBezTo>
                  <a:cubicBezTo>
                    <a:pt x="5041" y="520"/>
                    <a:pt x="4858" y="530"/>
                    <a:pt x="4678" y="530"/>
                  </a:cubicBezTo>
                  <a:cubicBezTo>
                    <a:pt x="4317" y="530"/>
                    <a:pt x="3971" y="489"/>
                    <a:pt x="3583" y="489"/>
                  </a:cubicBezTo>
                  <a:cubicBezTo>
                    <a:pt x="3002" y="396"/>
                    <a:pt x="2420" y="303"/>
                    <a:pt x="1838" y="210"/>
                  </a:cubicBezTo>
                  <a:cubicBezTo>
                    <a:pt x="1257" y="93"/>
                    <a:pt x="675" y="0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3"/>
            <p:cNvSpPr/>
            <p:nvPr/>
          </p:nvSpPr>
          <p:spPr>
            <a:xfrm>
              <a:off x="4949050" y="2599250"/>
              <a:ext cx="126225" cy="37000"/>
            </a:xfrm>
            <a:custGeom>
              <a:avLst/>
              <a:gdLst/>
              <a:ahLst/>
              <a:cxnLst/>
              <a:rect l="l" t="t" r="r" b="b"/>
              <a:pathLst>
                <a:path w="5049" h="1480" extrusionOk="0">
                  <a:moveTo>
                    <a:pt x="5049" y="1"/>
                  </a:moveTo>
                  <a:cubicBezTo>
                    <a:pt x="4560" y="94"/>
                    <a:pt x="4165" y="187"/>
                    <a:pt x="3792" y="187"/>
                  </a:cubicBezTo>
                  <a:cubicBezTo>
                    <a:pt x="3397" y="280"/>
                    <a:pt x="3001" y="280"/>
                    <a:pt x="2629" y="280"/>
                  </a:cubicBezTo>
                  <a:lnTo>
                    <a:pt x="1350" y="373"/>
                  </a:lnTo>
                  <a:cubicBezTo>
                    <a:pt x="977" y="373"/>
                    <a:pt x="489" y="373"/>
                    <a:pt x="0" y="582"/>
                  </a:cubicBezTo>
                  <a:cubicBezTo>
                    <a:pt x="396" y="862"/>
                    <a:pt x="768" y="1164"/>
                    <a:pt x="1257" y="1257"/>
                  </a:cubicBezTo>
                  <a:cubicBezTo>
                    <a:pt x="1546" y="1393"/>
                    <a:pt x="1885" y="1480"/>
                    <a:pt x="2238" y="1480"/>
                  </a:cubicBezTo>
                  <a:cubicBezTo>
                    <a:pt x="2367" y="1480"/>
                    <a:pt x="2498" y="1468"/>
                    <a:pt x="2629" y="1443"/>
                  </a:cubicBezTo>
                  <a:cubicBezTo>
                    <a:pt x="3094" y="1443"/>
                    <a:pt x="3583" y="1350"/>
                    <a:pt x="4071" y="1071"/>
                  </a:cubicBezTo>
                  <a:cubicBezTo>
                    <a:pt x="4467" y="862"/>
                    <a:pt x="4839" y="489"/>
                    <a:pt x="504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3"/>
            <p:cNvSpPr/>
            <p:nvPr/>
          </p:nvSpPr>
          <p:spPr>
            <a:xfrm>
              <a:off x="4953700" y="2737100"/>
              <a:ext cx="77950" cy="34325"/>
            </a:xfrm>
            <a:custGeom>
              <a:avLst/>
              <a:gdLst/>
              <a:ahLst/>
              <a:cxnLst/>
              <a:rect l="l" t="t" r="r" b="b"/>
              <a:pathLst>
                <a:path w="3118" h="1373" extrusionOk="0">
                  <a:moveTo>
                    <a:pt x="3118" y="0"/>
                  </a:moveTo>
                  <a:cubicBezTo>
                    <a:pt x="2815" y="0"/>
                    <a:pt x="2536" y="0"/>
                    <a:pt x="2234" y="93"/>
                  </a:cubicBezTo>
                  <a:cubicBezTo>
                    <a:pt x="1955" y="93"/>
                    <a:pt x="1745" y="93"/>
                    <a:pt x="1466" y="210"/>
                  </a:cubicBezTo>
                  <a:cubicBezTo>
                    <a:pt x="1280" y="210"/>
                    <a:pt x="1071" y="303"/>
                    <a:pt x="791" y="396"/>
                  </a:cubicBezTo>
                  <a:cubicBezTo>
                    <a:pt x="489" y="582"/>
                    <a:pt x="303" y="675"/>
                    <a:pt x="0" y="884"/>
                  </a:cubicBezTo>
                  <a:cubicBezTo>
                    <a:pt x="210" y="1164"/>
                    <a:pt x="582" y="1257"/>
                    <a:pt x="884" y="1373"/>
                  </a:cubicBezTo>
                  <a:lnTo>
                    <a:pt x="1745" y="1373"/>
                  </a:lnTo>
                  <a:cubicBezTo>
                    <a:pt x="2048" y="1257"/>
                    <a:pt x="2327" y="1071"/>
                    <a:pt x="2629" y="884"/>
                  </a:cubicBezTo>
                  <a:cubicBezTo>
                    <a:pt x="2815" y="675"/>
                    <a:pt x="3118" y="396"/>
                    <a:pt x="311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3"/>
            <p:cNvSpPr/>
            <p:nvPr/>
          </p:nvSpPr>
          <p:spPr>
            <a:xfrm>
              <a:off x="4992675" y="1974625"/>
              <a:ext cx="55850" cy="101225"/>
            </a:xfrm>
            <a:custGeom>
              <a:avLst/>
              <a:gdLst/>
              <a:ahLst/>
              <a:cxnLst/>
              <a:rect l="l" t="t" r="r" b="b"/>
              <a:pathLst>
                <a:path w="2234" h="4049" extrusionOk="0">
                  <a:moveTo>
                    <a:pt x="346" y="1"/>
                  </a:moveTo>
                  <a:cubicBezTo>
                    <a:pt x="273" y="1"/>
                    <a:pt x="198" y="24"/>
                    <a:pt x="93" y="70"/>
                  </a:cubicBezTo>
                  <a:cubicBezTo>
                    <a:pt x="0" y="163"/>
                    <a:pt x="0" y="349"/>
                    <a:pt x="0" y="559"/>
                  </a:cubicBezTo>
                  <a:cubicBezTo>
                    <a:pt x="93" y="1722"/>
                    <a:pt x="977" y="3071"/>
                    <a:pt x="1559" y="4048"/>
                  </a:cubicBezTo>
                  <a:cubicBezTo>
                    <a:pt x="2233" y="3164"/>
                    <a:pt x="1466" y="1233"/>
                    <a:pt x="884" y="349"/>
                  </a:cubicBezTo>
                  <a:cubicBezTo>
                    <a:pt x="768" y="256"/>
                    <a:pt x="675" y="163"/>
                    <a:pt x="582" y="70"/>
                  </a:cubicBezTo>
                  <a:cubicBezTo>
                    <a:pt x="489" y="24"/>
                    <a:pt x="419" y="1"/>
                    <a:pt x="346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3"/>
            <p:cNvSpPr/>
            <p:nvPr/>
          </p:nvSpPr>
          <p:spPr>
            <a:xfrm>
              <a:off x="5019425" y="1904250"/>
              <a:ext cx="55850" cy="101225"/>
            </a:xfrm>
            <a:custGeom>
              <a:avLst/>
              <a:gdLst/>
              <a:ahLst/>
              <a:cxnLst/>
              <a:rect l="l" t="t" r="r" b="b"/>
              <a:pathLst>
                <a:path w="2234" h="4049" extrusionOk="0">
                  <a:moveTo>
                    <a:pt x="338" y="1"/>
                  </a:moveTo>
                  <a:cubicBezTo>
                    <a:pt x="262" y="1"/>
                    <a:pt x="186" y="24"/>
                    <a:pt x="93" y="70"/>
                  </a:cubicBezTo>
                  <a:cubicBezTo>
                    <a:pt x="0" y="163"/>
                    <a:pt x="0" y="373"/>
                    <a:pt x="0" y="466"/>
                  </a:cubicBezTo>
                  <a:cubicBezTo>
                    <a:pt x="93" y="1629"/>
                    <a:pt x="977" y="3071"/>
                    <a:pt x="1559" y="4048"/>
                  </a:cubicBezTo>
                  <a:cubicBezTo>
                    <a:pt x="2234" y="3071"/>
                    <a:pt x="1443" y="1141"/>
                    <a:pt x="861" y="373"/>
                  </a:cubicBezTo>
                  <a:cubicBezTo>
                    <a:pt x="768" y="256"/>
                    <a:pt x="675" y="70"/>
                    <a:pt x="582" y="70"/>
                  </a:cubicBezTo>
                  <a:cubicBezTo>
                    <a:pt x="489" y="24"/>
                    <a:pt x="413" y="1"/>
                    <a:pt x="33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3"/>
            <p:cNvSpPr/>
            <p:nvPr/>
          </p:nvSpPr>
          <p:spPr>
            <a:xfrm>
              <a:off x="5053150" y="1872850"/>
              <a:ext cx="41325" cy="76800"/>
            </a:xfrm>
            <a:custGeom>
              <a:avLst/>
              <a:gdLst/>
              <a:ahLst/>
              <a:cxnLst/>
              <a:rect l="l" t="t" r="r" b="b"/>
              <a:pathLst>
                <a:path w="1653" h="3072" extrusionOk="0">
                  <a:moveTo>
                    <a:pt x="198" y="0"/>
                  </a:moveTo>
                  <a:cubicBezTo>
                    <a:pt x="123" y="0"/>
                    <a:pt x="47" y="24"/>
                    <a:pt x="1" y="70"/>
                  </a:cubicBezTo>
                  <a:lnTo>
                    <a:pt x="1" y="349"/>
                  </a:lnTo>
                  <a:cubicBezTo>
                    <a:pt x="1" y="1326"/>
                    <a:pt x="675" y="2303"/>
                    <a:pt x="1071" y="3071"/>
                  </a:cubicBezTo>
                  <a:cubicBezTo>
                    <a:pt x="1652" y="2397"/>
                    <a:pt x="1071" y="931"/>
                    <a:pt x="582" y="256"/>
                  </a:cubicBezTo>
                  <a:cubicBezTo>
                    <a:pt x="489" y="163"/>
                    <a:pt x="489" y="70"/>
                    <a:pt x="396" y="70"/>
                  </a:cubicBezTo>
                  <a:cubicBezTo>
                    <a:pt x="349" y="24"/>
                    <a:pt x="274" y="0"/>
                    <a:pt x="19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3"/>
            <p:cNvSpPr/>
            <p:nvPr/>
          </p:nvSpPr>
          <p:spPr>
            <a:xfrm>
              <a:off x="5043850" y="1988300"/>
              <a:ext cx="96575" cy="73000"/>
            </a:xfrm>
            <a:custGeom>
              <a:avLst/>
              <a:gdLst/>
              <a:ahLst/>
              <a:cxnLst/>
              <a:rect l="l" t="t" r="r" b="b"/>
              <a:pathLst>
                <a:path w="3863" h="2920" extrusionOk="0">
                  <a:moveTo>
                    <a:pt x="3059" y="0"/>
                  </a:moveTo>
                  <a:cubicBezTo>
                    <a:pt x="2271" y="0"/>
                    <a:pt x="1486" y="444"/>
                    <a:pt x="954" y="1082"/>
                  </a:cubicBezTo>
                  <a:cubicBezTo>
                    <a:pt x="582" y="1547"/>
                    <a:pt x="0" y="2338"/>
                    <a:pt x="0" y="2920"/>
                  </a:cubicBezTo>
                  <a:cubicBezTo>
                    <a:pt x="768" y="2036"/>
                    <a:pt x="1931" y="1547"/>
                    <a:pt x="3094" y="1175"/>
                  </a:cubicBezTo>
                  <a:cubicBezTo>
                    <a:pt x="3280" y="1082"/>
                    <a:pt x="3490" y="1082"/>
                    <a:pt x="3676" y="873"/>
                  </a:cubicBezTo>
                  <a:cubicBezTo>
                    <a:pt x="3769" y="780"/>
                    <a:pt x="3862" y="500"/>
                    <a:pt x="3769" y="291"/>
                  </a:cubicBezTo>
                  <a:cubicBezTo>
                    <a:pt x="3676" y="105"/>
                    <a:pt x="3490" y="12"/>
                    <a:pt x="3280" y="12"/>
                  </a:cubicBezTo>
                  <a:cubicBezTo>
                    <a:pt x="3207" y="4"/>
                    <a:pt x="3133" y="0"/>
                    <a:pt x="3059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3"/>
            <p:cNvSpPr/>
            <p:nvPr/>
          </p:nvSpPr>
          <p:spPr>
            <a:xfrm>
              <a:off x="5077575" y="1920525"/>
              <a:ext cx="77375" cy="55875"/>
            </a:xfrm>
            <a:custGeom>
              <a:avLst/>
              <a:gdLst/>
              <a:ahLst/>
              <a:cxnLst/>
              <a:rect l="l" t="t" r="r" b="b"/>
              <a:pathLst>
                <a:path w="3095" h="2235" extrusionOk="0">
                  <a:moveTo>
                    <a:pt x="2513" y="1"/>
                  </a:moveTo>
                  <a:cubicBezTo>
                    <a:pt x="1838" y="1"/>
                    <a:pt x="1257" y="303"/>
                    <a:pt x="768" y="885"/>
                  </a:cubicBezTo>
                  <a:cubicBezTo>
                    <a:pt x="489" y="1257"/>
                    <a:pt x="94" y="1746"/>
                    <a:pt x="1" y="2234"/>
                  </a:cubicBezTo>
                  <a:cubicBezTo>
                    <a:pt x="582" y="1653"/>
                    <a:pt x="1559" y="1164"/>
                    <a:pt x="2420" y="885"/>
                  </a:cubicBezTo>
                  <a:cubicBezTo>
                    <a:pt x="2513" y="885"/>
                    <a:pt x="2722" y="769"/>
                    <a:pt x="2816" y="676"/>
                  </a:cubicBezTo>
                  <a:cubicBezTo>
                    <a:pt x="3002" y="583"/>
                    <a:pt x="3095" y="396"/>
                    <a:pt x="3002" y="187"/>
                  </a:cubicBezTo>
                  <a:cubicBezTo>
                    <a:pt x="2909" y="94"/>
                    <a:pt x="2722" y="1"/>
                    <a:pt x="2513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3"/>
            <p:cNvSpPr/>
            <p:nvPr/>
          </p:nvSpPr>
          <p:spPr>
            <a:xfrm>
              <a:off x="5089800" y="1823400"/>
              <a:ext cx="26775" cy="58200"/>
            </a:xfrm>
            <a:custGeom>
              <a:avLst/>
              <a:gdLst/>
              <a:ahLst/>
              <a:cxnLst/>
              <a:rect l="l" t="t" r="r" b="b"/>
              <a:pathLst>
                <a:path w="1071" h="2328" extrusionOk="0">
                  <a:moveTo>
                    <a:pt x="372" y="1"/>
                  </a:moveTo>
                  <a:cubicBezTo>
                    <a:pt x="93" y="117"/>
                    <a:pt x="0" y="396"/>
                    <a:pt x="0" y="699"/>
                  </a:cubicBezTo>
                  <a:cubicBezTo>
                    <a:pt x="93" y="978"/>
                    <a:pt x="279" y="1164"/>
                    <a:pt x="372" y="1373"/>
                  </a:cubicBezTo>
                  <a:cubicBezTo>
                    <a:pt x="582" y="1653"/>
                    <a:pt x="582" y="2048"/>
                    <a:pt x="675" y="2327"/>
                  </a:cubicBezTo>
                  <a:cubicBezTo>
                    <a:pt x="1070" y="2141"/>
                    <a:pt x="954" y="1071"/>
                    <a:pt x="954" y="792"/>
                  </a:cubicBezTo>
                  <a:cubicBezTo>
                    <a:pt x="954" y="583"/>
                    <a:pt x="861" y="396"/>
                    <a:pt x="768" y="303"/>
                  </a:cubicBezTo>
                  <a:cubicBezTo>
                    <a:pt x="675" y="117"/>
                    <a:pt x="582" y="1"/>
                    <a:pt x="372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3"/>
            <p:cNvSpPr/>
            <p:nvPr/>
          </p:nvSpPr>
          <p:spPr>
            <a:xfrm>
              <a:off x="5121200" y="1812350"/>
              <a:ext cx="70400" cy="45400"/>
            </a:xfrm>
            <a:custGeom>
              <a:avLst/>
              <a:gdLst/>
              <a:ahLst/>
              <a:cxnLst/>
              <a:rect l="l" t="t" r="r" b="b"/>
              <a:pathLst>
                <a:path w="2816" h="1816" extrusionOk="0">
                  <a:moveTo>
                    <a:pt x="2359" y="1"/>
                  </a:moveTo>
                  <a:cubicBezTo>
                    <a:pt x="2251" y="1"/>
                    <a:pt x="2129" y="24"/>
                    <a:pt x="2024" y="71"/>
                  </a:cubicBezTo>
                  <a:cubicBezTo>
                    <a:pt x="1257" y="350"/>
                    <a:pt x="396" y="1025"/>
                    <a:pt x="0" y="1815"/>
                  </a:cubicBezTo>
                  <a:cubicBezTo>
                    <a:pt x="186" y="1606"/>
                    <a:pt x="396" y="1513"/>
                    <a:pt x="582" y="1420"/>
                  </a:cubicBezTo>
                  <a:lnTo>
                    <a:pt x="1350" y="1420"/>
                  </a:lnTo>
                  <a:cubicBezTo>
                    <a:pt x="1652" y="1420"/>
                    <a:pt x="1931" y="1420"/>
                    <a:pt x="2234" y="1327"/>
                  </a:cubicBezTo>
                  <a:cubicBezTo>
                    <a:pt x="2513" y="1234"/>
                    <a:pt x="2815" y="838"/>
                    <a:pt x="2815" y="559"/>
                  </a:cubicBezTo>
                  <a:cubicBezTo>
                    <a:pt x="2815" y="350"/>
                    <a:pt x="2815" y="164"/>
                    <a:pt x="2606" y="71"/>
                  </a:cubicBezTo>
                  <a:cubicBezTo>
                    <a:pt x="2559" y="24"/>
                    <a:pt x="2466" y="1"/>
                    <a:pt x="2359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3"/>
            <p:cNvSpPr/>
            <p:nvPr/>
          </p:nvSpPr>
          <p:spPr>
            <a:xfrm>
              <a:off x="5099100" y="1862375"/>
              <a:ext cx="70400" cy="43650"/>
            </a:xfrm>
            <a:custGeom>
              <a:avLst/>
              <a:gdLst/>
              <a:ahLst/>
              <a:cxnLst/>
              <a:rect l="l" t="t" r="r" b="b"/>
              <a:pathLst>
                <a:path w="2816" h="1746" extrusionOk="0">
                  <a:moveTo>
                    <a:pt x="2048" y="1"/>
                  </a:moveTo>
                  <a:cubicBezTo>
                    <a:pt x="1745" y="1"/>
                    <a:pt x="1559" y="187"/>
                    <a:pt x="1280" y="396"/>
                  </a:cubicBezTo>
                  <a:cubicBezTo>
                    <a:pt x="977" y="582"/>
                    <a:pt x="0" y="1257"/>
                    <a:pt x="117" y="1745"/>
                  </a:cubicBezTo>
                  <a:cubicBezTo>
                    <a:pt x="791" y="1652"/>
                    <a:pt x="1955" y="1559"/>
                    <a:pt x="2443" y="1071"/>
                  </a:cubicBezTo>
                  <a:cubicBezTo>
                    <a:pt x="2722" y="885"/>
                    <a:pt x="2815" y="582"/>
                    <a:pt x="2722" y="303"/>
                  </a:cubicBezTo>
                  <a:cubicBezTo>
                    <a:pt x="2629" y="94"/>
                    <a:pt x="2234" y="1"/>
                    <a:pt x="204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9" name="Google Shape;249;p3"/>
          <p:cNvSpPr txBox="1">
            <a:spLocks noGrp="1"/>
          </p:cNvSpPr>
          <p:nvPr>
            <p:ph type="subTitle" idx="1"/>
          </p:nvPr>
        </p:nvSpPr>
        <p:spPr>
          <a:xfrm>
            <a:off x="3012000" y="2924725"/>
            <a:ext cx="3120000" cy="6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2pPr>
            <a:lvl3pPr lvl="2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3pPr>
            <a:lvl4pPr lvl="3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4pPr>
            <a:lvl5pPr lvl="4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5pPr>
            <a:lvl6pPr lvl="5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6pPr>
            <a:lvl7pPr lvl="6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7pPr>
            <a:lvl8pPr lvl="7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8pPr>
            <a:lvl9pPr lvl="8" algn="ctr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250" name="Google Shape;250;p3"/>
          <p:cNvSpPr/>
          <p:nvPr/>
        </p:nvSpPr>
        <p:spPr>
          <a:xfrm>
            <a:off x="6284035" y="-342975"/>
            <a:ext cx="3120042" cy="2211245"/>
          </a:xfrm>
          <a:custGeom>
            <a:avLst/>
            <a:gdLst/>
            <a:ahLst/>
            <a:cxnLst/>
            <a:rect l="l" t="t" r="r" b="b"/>
            <a:pathLst>
              <a:path w="95174" h="67452" extrusionOk="0">
                <a:moveTo>
                  <a:pt x="18389" y="0"/>
                </a:moveTo>
                <a:cubicBezTo>
                  <a:pt x="15830" y="0"/>
                  <a:pt x="13294" y="233"/>
                  <a:pt x="10842" y="956"/>
                </a:cubicBezTo>
                <a:cubicBezTo>
                  <a:pt x="6189" y="2305"/>
                  <a:pt x="1839" y="5795"/>
                  <a:pt x="862" y="10541"/>
                </a:cubicBezTo>
                <a:cubicBezTo>
                  <a:pt x="1" y="14798"/>
                  <a:pt x="2025" y="19358"/>
                  <a:pt x="5421" y="22266"/>
                </a:cubicBezTo>
                <a:cubicBezTo>
                  <a:pt x="8725" y="25081"/>
                  <a:pt x="12982" y="26546"/>
                  <a:pt x="17332" y="27314"/>
                </a:cubicBezTo>
                <a:cubicBezTo>
                  <a:pt x="24312" y="28570"/>
                  <a:pt x="32175" y="28477"/>
                  <a:pt x="37223" y="33409"/>
                </a:cubicBezTo>
                <a:cubicBezTo>
                  <a:pt x="41573" y="37690"/>
                  <a:pt x="42248" y="44366"/>
                  <a:pt x="43993" y="50182"/>
                </a:cubicBezTo>
                <a:cubicBezTo>
                  <a:pt x="45249" y="54556"/>
                  <a:pt x="47482" y="58813"/>
                  <a:pt x="51065" y="61535"/>
                </a:cubicBezTo>
                <a:cubicBezTo>
                  <a:pt x="53099" y="62968"/>
                  <a:pt x="55653" y="63788"/>
                  <a:pt x="58136" y="63788"/>
                </a:cubicBezTo>
                <a:cubicBezTo>
                  <a:pt x="60169" y="63788"/>
                  <a:pt x="62154" y="63238"/>
                  <a:pt x="63767" y="62024"/>
                </a:cubicBezTo>
                <a:cubicBezTo>
                  <a:pt x="66000" y="60279"/>
                  <a:pt x="67350" y="57464"/>
                  <a:pt x="70072" y="56673"/>
                </a:cubicBezTo>
                <a:cubicBezTo>
                  <a:pt x="70511" y="56550"/>
                  <a:pt x="70949" y="56492"/>
                  <a:pt x="71383" y="56492"/>
                </a:cubicBezTo>
                <a:cubicBezTo>
                  <a:pt x="74304" y="56492"/>
                  <a:pt x="77058" y="59084"/>
                  <a:pt x="78982" y="61535"/>
                </a:cubicBezTo>
                <a:cubicBezTo>
                  <a:pt x="81154" y="64273"/>
                  <a:pt x="83789" y="67452"/>
                  <a:pt x="87228" y="67452"/>
                </a:cubicBezTo>
                <a:cubicBezTo>
                  <a:pt x="87325" y="67452"/>
                  <a:pt x="87422" y="67449"/>
                  <a:pt x="87520" y="67444"/>
                </a:cubicBezTo>
                <a:cubicBezTo>
                  <a:pt x="90032" y="67351"/>
                  <a:pt x="92172" y="65397"/>
                  <a:pt x="93242" y="63070"/>
                </a:cubicBezTo>
                <a:cubicBezTo>
                  <a:pt x="94313" y="60860"/>
                  <a:pt x="94499" y="58232"/>
                  <a:pt x="94592" y="55719"/>
                </a:cubicBezTo>
                <a:cubicBezTo>
                  <a:pt x="95173" y="42342"/>
                  <a:pt x="93149" y="28966"/>
                  <a:pt x="90148" y="15775"/>
                </a:cubicBezTo>
                <a:cubicBezTo>
                  <a:pt x="87240" y="2491"/>
                  <a:pt x="76865" y="4539"/>
                  <a:pt x="65419" y="3655"/>
                </a:cubicBezTo>
                <a:cubicBezTo>
                  <a:pt x="52042" y="2491"/>
                  <a:pt x="38665" y="1421"/>
                  <a:pt x="25289" y="374"/>
                </a:cubicBezTo>
                <a:cubicBezTo>
                  <a:pt x="23000" y="187"/>
                  <a:pt x="20686" y="0"/>
                  <a:pt x="1838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1" name="Google Shape;251;p3"/>
          <p:cNvGrpSpPr/>
          <p:nvPr/>
        </p:nvGrpSpPr>
        <p:grpSpPr>
          <a:xfrm>
            <a:off x="183500" y="3690400"/>
            <a:ext cx="1972838" cy="1216700"/>
            <a:chOff x="3095850" y="2740875"/>
            <a:chExt cx="1972838" cy="1216700"/>
          </a:xfrm>
        </p:grpSpPr>
        <p:sp>
          <p:nvSpPr>
            <p:cNvPr id="252" name="Google Shape;252;p3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3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3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3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3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7" name="Google Shape;257;p3"/>
          <p:cNvGrpSpPr/>
          <p:nvPr/>
        </p:nvGrpSpPr>
        <p:grpSpPr>
          <a:xfrm rot="659021">
            <a:off x="6962465" y="287510"/>
            <a:ext cx="1763181" cy="1381188"/>
            <a:chOff x="3495050" y="1152875"/>
            <a:chExt cx="1082275" cy="847800"/>
          </a:xfrm>
        </p:grpSpPr>
        <p:sp>
          <p:nvSpPr>
            <p:cNvPr id="258" name="Google Shape;258;p3"/>
            <p:cNvSpPr/>
            <p:nvPr/>
          </p:nvSpPr>
          <p:spPr>
            <a:xfrm>
              <a:off x="3495050" y="1170600"/>
              <a:ext cx="330975" cy="469025"/>
            </a:xfrm>
            <a:custGeom>
              <a:avLst/>
              <a:gdLst/>
              <a:ahLst/>
              <a:cxnLst/>
              <a:rect l="l" t="t" r="r" b="b"/>
              <a:pathLst>
                <a:path w="13239" h="18761" extrusionOk="0">
                  <a:moveTo>
                    <a:pt x="12300" y="0"/>
                  </a:moveTo>
                  <a:cubicBezTo>
                    <a:pt x="12182" y="0"/>
                    <a:pt x="12057" y="46"/>
                    <a:pt x="11935" y="150"/>
                  </a:cubicBezTo>
                  <a:cubicBezTo>
                    <a:pt x="6119" y="4408"/>
                    <a:pt x="1" y="10317"/>
                    <a:pt x="1164" y="18273"/>
                  </a:cubicBezTo>
                  <a:cubicBezTo>
                    <a:pt x="1201" y="18613"/>
                    <a:pt x="1451" y="18760"/>
                    <a:pt x="1728" y="18760"/>
                  </a:cubicBezTo>
                  <a:cubicBezTo>
                    <a:pt x="2153" y="18760"/>
                    <a:pt x="2640" y="18413"/>
                    <a:pt x="2513" y="17878"/>
                  </a:cubicBezTo>
                  <a:cubicBezTo>
                    <a:pt x="1559" y="10712"/>
                    <a:pt x="7468" y="5292"/>
                    <a:pt x="12610" y="1407"/>
                  </a:cubicBezTo>
                  <a:cubicBezTo>
                    <a:pt x="13239" y="930"/>
                    <a:pt x="12837" y="0"/>
                    <a:pt x="123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3"/>
            <p:cNvSpPr/>
            <p:nvPr/>
          </p:nvSpPr>
          <p:spPr>
            <a:xfrm>
              <a:off x="3616025" y="1156225"/>
              <a:ext cx="508425" cy="530400"/>
            </a:xfrm>
            <a:custGeom>
              <a:avLst/>
              <a:gdLst/>
              <a:ahLst/>
              <a:cxnLst/>
              <a:rect l="l" t="t" r="r" b="b"/>
              <a:pathLst>
                <a:path w="20337" h="21216" extrusionOk="0">
                  <a:moveTo>
                    <a:pt x="19304" y="1"/>
                  </a:moveTo>
                  <a:cubicBezTo>
                    <a:pt x="19179" y="1"/>
                    <a:pt x="19046" y="44"/>
                    <a:pt x="18914" y="144"/>
                  </a:cubicBezTo>
                  <a:cubicBezTo>
                    <a:pt x="14657" y="3052"/>
                    <a:pt x="10004" y="5657"/>
                    <a:pt x="6119" y="9054"/>
                  </a:cubicBezTo>
                  <a:cubicBezTo>
                    <a:pt x="2722" y="11869"/>
                    <a:pt x="1" y="15940"/>
                    <a:pt x="303" y="20500"/>
                  </a:cubicBezTo>
                  <a:cubicBezTo>
                    <a:pt x="349" y="20977"/>
                    <a:pt x="739" y="21215"/>
                    <a:pt x="1117" y="21215"/>
                  </a:cubicBezTo>
                  <a:cubicBezTo>
                    <a:pt x="1495" y="21215"/>
                    <a:pt x="1862" y="20977"/>
                    <a:pt x="1862" y="20500"/>
                  </a:cubicBezTo>
                  <a:cubicBezTo>
                    <a:pt x="1559" y="15847"/>
                    <a:pt x="4560" y="12055"/>
                    <a:pt x="8050" y="9356"/>
                  </a:cubicBezTo>
                  <a:cubicBezTo>
                    <a:pt x="11749" y="6448"/>
                    <a:pt x="15820" y="4006"/>
                    <a:pt x="19682" y="1400"/>
                  </a:cubicBezTo>
                  <a:cubicBezTo>
                    <a:pt x="20337" y="996"/>
                    <a:pt x="19907" y="1"/>
                    <a:pt x="193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3"/>
            <p:cNvSpPr/>
            <p:nvPr/>
          </p:nvSpPr>
          <p:spPr>
            <a:xfrm>
              <a:off x="3727200" y="1158575"/>
              <a:ext cx="697850" cy="565950"/>
            </a:xfrm>
            <a:custGeom>
              <a:avLst/>
              <a:gdLst/>
              <a:ahLst/>
              <a:cxnLst/>
              <a:rect l="l" t="t" r="r" b="b"/>
              <a:pathLst>
                <a:path w="27914" h="22638" extrusionOk="0">
                  <a:moveTo>
                    <a:pt x="26969" y="0"/>
                  </a:moveTo>
                  <a:cubicBezTo>
                    <a:pt x="26849" y="0"/>
                    <a:pt x="26720" y="43"/>
                    <a:pt x="26588" y="143"/>
                  </a:cubicBezTo>
                  <a:cubicBezTo>
                    <a:pt x="17561" y="6634"/>
                    <a:pt x="2835" y="9146"/>
                    <a:pt x="113" y="21755"/>
                  </a:cubicBezTo>
                  <a:cubicBezTo>
                    <a:pt x="1" y="22290"/>
                    <a:pt x="451" y="22638"/>
                    <a:pt x="890" y="22638"/>
                  </a:cubicBezTo>
                  <a:cubicBezTo>
                    <a:pt x="1177" y="22638"/>
                    <a:pt x="1460" y="22490"/>
                    <a:pt x="1579" y="22151"/>
                  </a:cubicBezTo>
                  <a:cubicBezTo>
                    <a:pt x="4184" y="10123"/>
                    <a:pt x="18724" y="7611"/>
                    <a:pt x="27355" y="1399"/>
                  </a:cubicBezTo>
                  <a:cubicBezTo>
                    <a:pt x="27914" y="995"/>
                    <a:pt x="27547" y="0"/>
                    <a:pt x="2696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3"/>
            <p:cNvSpPr/>
            <p:nvPr/>
          </p:nvSpPr>
          <p:spPr>
            <a:xfrm>
              <a:off x="3869500" y="1152875"/>
              <a:ext cx="707825" cy="611025"/>
            </a:xfrm>
            <a:custGeom>
              <a:avLst/>
              <a:gdLst/>
              <a:ahLst/>
              <a:cxnLst/>
              <a:rect l="l" t="t" r="r" b="b"/>
              <a:pathLst>
                <a:path w="28313" h="24441" extrusionOk="0">
                  <a:moveTo>
                    <a:pt x="27373" y="0"/>
                  </a:moveTo>
                  <a:cubicBezTo>
                    <a:pt x="27210" y="0"/>
                    <a:pt x="27042" y="82"/>
                    <a:pt x="26898" y="278"/>
                  </a:cubicBezTo>
                  <a:cubicBezTo>
                    <a:pt x="19523" y="9583"/>
                    <a:pt x="7123" y="13352"/>
                    <a:pt x="330" y="23332"/>
                  </a:cubicBezTo>
                  <a:cubicBezTo>
                    <a:pt x="1" y="23892"/>
                    <a:pt x="534" y="24441"/>
                    <a:pt x="1080" y="24441"/>
                  </a:cubicBezTo>
                  <a:cubicBezTo>
                    <a:pt x="1306" y="24441"/>
                    <a:pt x="1533" y="24347"/>
                    <a:pt x="1703" y="24123"/>
                  </a:cubicBezTo>
                  <a:cubicBezTo>
                    <a:pt x="8286" y="14236"/>
                    <a:pt x="20593" y="10537"/>
                    <a:pt x="27875" y="1348"/>
                  </a:cubicBezTo>
                  <a:cubicBezTo>
                    <a:pt x="28312" y="753"/>
                    <a:pt x="27868" y="0"/>
                    <a:pt x="273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3"/>
            <p:cNvSpPr/>
            <p:nvPr/>
          </p:nvSpPr>
          <p:spPr>
            <a:xfrm>
              <a:off x="4007825" y="1440000"/>
              <a:ext cx="368075" cy="360050"/>
            </a:xfrm>
            <a:custGeom>
              <a:avLst/>
              <a:gdLst/>
              <a:ahLst/>
              <a:cxnLst/>
              <a:rect l="l" t="t" r="r" b="b"/>
              <a:pathLst>
                <a:path w="14723" h="14402" extrusionOk="0">
                  <a:moveTo>
                    <a:pt x="13618" y="1"/>
                  </a:moveTo>
                  <a:cubicBezTo>
                    <a:pt x="13451" y="1"/>
                    <a:pt x="13280" y="64"/>
                    <a:pt x="13129" y="215"/>
                  </a:cubicBezTo>
                  <a:cubicBezTo>
                    <a:pt x="8965" y="4496"/>
                    <a:pt x="4801" y="8846"/>
                    <a:pt x="520" y="13127"/>
                  </a:cubicBezTo>
                  <a:cubicBezTo>
                    <a:pt x="0" y="13647"/>
                    <a:pt x="516" y="14401"/>
                    <a:pt x="1089" y="14401"/>
                  </a:cubicBezTo>
                  <a:cubicBezTo>
                    <a:pt x="1260" y="14401"/>
                    <a:pt x="1435" y="14334"/>
                    <a:pt x="1590" y="14174"/>
                  </a:cubicBezTo>
                  <a:cubicBezTo>
                    <a:pt x="5755" y="9823"/>
                    <a:pt x="10035" y="5566"/>
                    <a:pt x="14199" y="1286"/>
                  </a:cubicBezTo>
                  <a:cubicBezTo>
                    <a:pt x="14723" y="762"/>
                    <a:pt x="14196" y="1"/>
                    <a:pt x="1361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3"/>
            <p:cNvSpPr/>
            <p:nvPr/>
          </p:nvSpPr>
          <p:spPr>
            <a:xfrm>
              <a:off x="4157900" y="1679825"/>
              <a:ext cx="248675" cy="219175"/>
            </a:xfrm>
            <a:custGeom>
              <a:avLst/>
              <a:gdLst/>
              <a:ahLst/>
              <a:cxnLst/>
              <a:rect l="l" t="t" r="r" b="b"/>
              <a:pathLst>
                <a:path w="9947" h="8767" extrusionOk="0">
                  <a:moveTo>
                    <a:pt x="9021" y="0"/>
                  </a:moveTo>
                  <a:cubicBezTo>
                    <a:pt x="8945" y="0"/>
                    <a:pt x="8864" y="14"/>
                    <a:pt x="8778" y="44"/>
                  </a:cubicBezTo>
                  <a:cubicBezTo>
                    <a:pt x="4800" y="1301"/>
                    <a:pt x="1799" y="4115"/>
                    <a:pt x="240" y="7884"/>
                  </a:cubicBezTo>
                  <a:cubicBezTo>
                    <a:pt x="1" y="8419"/>
                    <a:pt x="443" y="8767"/>
                    <a:pt x="918" y="8767"/>
                  </a:cubicBezTo>
                  <a:cubicBezTo>
                    <a:pt x="1227" y="8767"/>
                    <a:pt x="1550" y="8619"/>
                    <a:pt x="1706" y="8280"/>
                  </a:cubicBezTo>
                  <a:cubicBezTo>
                    <a:pt x="3055" y="4976"/>
                    <a:pt x="5777" y="2557"/>
                    <a:pt x="9150" y="1394"/>
                  </a:cubicBezTo>
                  <a:cubicBezTo>
                    <a:pt x="9946" y="1121"/>
                    <a:pt x="9705" y="0"/>
                    <a:pt x="90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3"/>
            <p:cNvSpPr/>
            <p:nvPr/>
          </p:nvSpPr>
          <p:spPr>
            <a:xfrm>
              <a:off x="4283200" y="1837550"/>
              <a:ext cx="143475" cy="119625"/>
            </a:xfrm>
            <a:custGeom>
              <a:avLst/>
              <a:gdLst/>
              <a:ahLst/>
              <a:cxnLst/>
              <a:rect l="l" t="t" r="r" b="b"/>
              <a:pathLst>
                <a:path w="5739" h="4785" extrusionOk="0">
                  <a:moveTo>
                    <a:pt x="4686" y="0"/>
                  </a:moveTo>
                  <a:cubicBezTo>
                    <a:pt x="4637" y="0"/>
                    <a:pt x="4586" y="5"/>
                    <a:pt x="4534" y="17"/>
                  </a:cubicBezTo>
                  <a:cubicBezTo>
                    <a:pt x="2510" y="505"/>
                    <a:pt x="858" y="1971"/>
                    <a:pt x="183" y="3902"/>
                  </a:cubicBezTo>
                  <a:cubicBezTo>
                    <a:pt x="0" y="4437"/>
                    <a:pt x="465" y="4784"/>
                    <a:pt x="922" y="4784"/>
                  </a:cubicBezTo>
                  <a:cubicBezTo>
                    <a:pt x="1221" y="4784"/>
                    <a:pt x="1515" y="4637"/>
                    <a:pt x="1626" y="4297"/>
                  </a:cubicBezTo>
                  <a:cubicBezTo>
                    <a:pt x="2114" y="2831"/>
                    <a:pt x="3370" y="1761"/>
                    <a:pt x="4929" y="1482"/>
                  </a:cubicBezTo>
                  <a:cubicBezTo>
                    <a:pt x="5739" y="1307"/>
                    <a:pt x="5458" y="0"/>
                    <a:pt x="468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3"/>
            <p:cNvSpPr/>
            <p:nvPr/>
          </p:nvSpPr>
          <p:spPr>
            <a:xfrm>
              <a:off x="4409450" y="1920125"/>
              <a:ext cx="138950" cy="80550"/>
            </a:xfrm>
            <a:custGeom>
              <a:avLst/>
              <a:gdLst/>
              <a:ahLst/>
              <a:cxnLst/>
              <a:rect l="l" t="t" r="r" b="b"/>
              <a:pathLst>
                <a:path w="5558" h="3222" extrusionOk="0">
                  <a:moveTo>
                    <a:pt x="4491" y="1"/>
                  </a:moveTo>
                  <a:cubicBezTo>
                    <a:pt x="4376" y="1"/>
                    <a:pt x="4256" y="34"/>
                    <a:pt x="4136" y="110"/>
                  </a:cubicBezTo>
                  <a:lnTo>
                    <a:pt x="647" y="1855"/>
                  </a:lnTo>
                  <a:cubicBezTo>
                    <a:pt x="0" y="2266"/>
                    <a:pt x="377" y="3222"/>
                    <a:pt x="1025" y="3222"/>
                  </a:cubicBezTo>
                  <a:cubicBezTo>
                    <a:pt x="1147" y="3222"/>
                    <a:pt x="1279" y="3188"/>
                    <a:pt x="1415" y="3111"/>
                  </a:cubicBezTo>
                  <a:cubicBezTo>
                    <a:pt x="2578" y="2529"/>
                    <a:pt x="3741" y="1948"/>
                    <a:pt x="4811" y="1366"/>
                  </a:cubicBezTo>
                  <a:cubicBezTo>
                    <a:pt x="5557" y="974"/>
                    <a:pt x="5110" y="1"/>
                    <a:pt x="44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6" name="Google Shape;266;p3"/>
          <p:cNvGrpSpPr/>
          <p:nvPr/>
        </p:nvGrpSpPr>
        <p:grpSpPr>
          <a:xfrm>
            <a:off x="8406210" y="-90113"/>
            <a:ext cx="492294" cy="1007595"/>
            <a:chOff x="5291025" y="2315450"/>
            <a:chExt cx="319900" cy="654750"/>
          </a:xfrm>
        </p:grpSpPr>
        <p:sp>
          <p:nvSpPr>
            <p:cNvPr id="267" name="Google Shape;267;p3"/>
            <p:cNvSpPr/>
            <p:nvPr/>
          </p:nvSpPr>
          <p:spPr>
            <a:xfrm>
              <a:off x="5382925" y="2317775"/>
              <a:ext cx="193675" cy="348975"/>
            </a:xfrm>
            <a:custGeom>
              <a:avLst/>
              <a:gdLst/>
              <a:ahLst/>
              <a:cxnLst/>
              <a:rect l="l" t="t" r="r" b="b"/>
              <a:pathLst>
                <a:path w="7747" h="13959" extrusionOk="0">
                  <a:moveTo>
                    <a:pt x="7747" y="0"/>
                  </a:moveTo>
                  <a:lnTo>
                    <a:pt x="7747" y="0"/>
                  </a:lnTo>
                  <a:cubicBezTo>
                    <a:pt x="4560" y="2536"/>
                    <a:pt x="0" y="9794"/>
                    <a:pt x="2420" y="13958"/>
                  </a:cubicBezTo>
                  <a:cubicBezTo>
                    <a:pt x="4560" y="13586"/>
                    <a:pt x="6095" y="9608"/>
                    <a:pt x="6793" y="7770"/>
                  </a:cubicBezTo>
                  <a:cubicBezTo>
                    <a:pt x="7165" y="6514"/>
                    <a:pt x="7561" y="5235"/>
                    <a:pt x="7654" y="3885"/>
                  </a:cubicBezTo>
                  <a:cubicBezTo>
                    <a:pt x="7747" y="3397"/>
                    <a:pt x="7561" y="210"/>
                    <a:pt x="774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3"/>
            <p:cNvSpPr/>
            <p:nvPr/>
          </p:nvSpPr>
          <p:spPr>
            <a:xfrm>
              <a:off x="5322425" y="2315450"/>
              <a:ext cx="196025" cy="342000"/>
            </a:xfrm>
            <a:custGeom>
              <a:avLst/>
              <a:gdLst/>
              <a:ahLst/>
              <a:cxnLst/>
              <a:rect l="l" t="t" r="r" b="b"/>
              <a:pathLst>
                <a:path w="7841" h="13680" extrusionOk="0">
                  <a:moveTo>
                    <a:pt x="489" y="0"/>
                  </a:moveTo>
                  <a:cubicBezTo>
                    <a:pt x="1" y="4071"/>
                    <a:pt x="2025" y="12423"/>
                    <a:pt x="6677" y="13679"/>
                  </a:cubicBezTo>
                  <a:cubicBezTo>
                    <a:pt x="7841" y="11934"/>
                    <a:pt x="6096" y="7956"/>
                    <a:pt x="5328" y="6212"/>
                  </a:cubicBezTo>
                  <a:cubicBezTo>
                    <a:pt x="4747" y="5048"/>
                    <a:pt x="4072" y="3885"/>
                    <a:pt x="3188" y="2815"/>
                  </a:cubicBezTo>
                  <a:cubicBezTo>
                    <a:pt x="2909" y="2420"/>
                    <a:pt x="489" y="303"/>
                    <a:pt x="489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3"/>
            <p:cNvSpPr/>
            <p:nvPr/>
          </p:nvSpPr>
          <p:spPr>
            <a:xfrm>
              <a:off x="5291025" y="2579050"/>
              <a:ext cx="319900" cy="391150"/>
            </a:xfrm>
            <a:custGeom>
              <a:avLst/>
              <a:gdLst/>
              <a:ahLst/>
              <a:cxnLst/>
              <a:rect l="l" t="t" r="r" b="b"/>
              <a:pathLst>
                <a:path w="12796" h="15646" extrusionOk="0">
                  <a:moveTo>
                    <a:pt x="5544" y="1"/>
                  </a:moveTo>
                  <a:cubicBezTo>
                    <a:pt x="5472" y="1"/>
                    <a:pt x="5400" y="6"/>
                    <a:pt x="5328" y="18"/>
                  </a:cubicBezTo>
                  <a:cubicBezTo>
                    <a:pt x="4537" y="134"/>
                    <a:pt x="3955" y="809"/>
                    <a:pt x="3862" y="1484"/>
                  </a:cubicBezTo>
                  <a:cubicBezTo>
                    <a:pt x="1536" y="3042"/>
                    <a:pt x="0" y="6322"/>
                    <a:pt x="768" y="9905"/>
                  </a:cubicBezTo>
                  <a:cubicBezTo>
                    <a:pt x="1164" y="11766"/>
                    <a:pt x="2327" y="13604"/>
                    <a:pt x="4072" y="14465"/>
                  </a:cubicBezTo>
                  <a:cubicBezTo>
                    <a:pt x="4704" y="14714"/>
                    <a:pt x="5337" y="14884"/>
                    <a:pt x="5983" y="14884"/>
                  </a:cubicBezTo>
                  <a:cubicBezTo>
                    <a:pt x="6121" y="14884"/>
                    <a:pt x="6259" y="14877"/>
                    <a:pt x="6398" y="14860"/>
                  </a:cubicBezTo>
                  <a:cubicBezTo>
                    <a:pt x="6804" y="15368"/>
                    <a:pt x="7459" y="15646"/>
                    <a:pt x="8068" y="15646"/>
                  </a:cubicBezTo>
                  <a:cubicBezTo>
                    <a:pt x="8156" y="15646"/>
                    <a:pt x="8244" y="15640"/>
                    <a:pt x="8329" y="15628"/>
                  </a:cubicBezTo>
                  <a:cubicBezTo>
                    <a:pt x="9190" y="15349"/>
                    <a:pt x="9678" y="14465"/>
                    <a:pt x="9678" y="13790"/>
                  </a:cubicBezTo>
                  <a:cubicBezTo>
                    <a:pt x="10167" y="13395"/>
                    <a:pt x="10655" y="13022"/>
                    <a:pt x="11051" y="12441"/>
                  </a:cubicBezTo>
                  <a:cubicBezTo>
                    <a:pt x="12586" y="10301"/>
                    <a:pt x="12796" y="7393"/>
                    <a:pt x="11725" y="4973"/>
                  </a:cubicBezTo>
                  <a:cubicBezTo>
                    <a:pt x="10469" y="2065"/>
                    <a:pt x="8724" y="809"/>
                    <a:pt x="6980" y="599"/>
                  </a:cubicBezTo>
                  <a:cubicBezTo>
                    <a:pt x="6552" y="273"/>
                    <a:pt x="6052" y="1"/>
                    <a:pt x="5544" y="1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0" name="Google Shape;270;p3"/>
          <p:cNvGrpSpPr/>
          <p:nvPr/>
        </p:nvGrpSpPr>
        <p:grpSpPr>
          <a:xfrm>
            <a:off x="276386" y="1439556"/>
            <a:ext cx="489708" cy="839276"/>
            <a:chOff x="1332275" y="1990950"/>
            <a:chExt cx="359050" cy="615350"/>
          </a:xfrm>
        </p:grpSpPr>
        <p:sp>
          <p:nvSpPr>
            <p:cNvPr id="271" name="Google Shape;271;p3"/>
            <p:cNvSpPr/>
            <p:nvPr/>
          </p:nvSpPr>
          <p:spPr>
            <a:xfrm>
              <a:off x="1374550" y="2220275"/>
              <a:ext cx="117875" cy="98300"/>
            </a:xfrm>
            <a:custGeom>
              <a:avLst/>
              <a:gdLst/>
              <a:ahLst/>
              <a:cxnLst/>
              <a:rect l="l" t="t" r="r" b="b"/>
              <a:pathLst>
                <a:path w="4715" h="3932" extrusionOk="0">
                  <a:moveTo>
                    <a:pt x="2393" y="0"/>
                  </a:moveTo>
                  <a:cubicBezTo>
                    <a:pt x="2279" y="0"/>
                    <a:pt x="2163" y="13"/>
                    <a:pt x="2048" y="38"/>
                  </a:cubicBezTo>
                  <a:lnTo>
                    <a:pt x="1955" y="38"/>
                  </a:lnTo>
                  <a:cubicBezTo>
                    <a:pt x="582" y="411"/>
                    <a:pt x="1" y="2458"/>
                    <a:pt x="1071" y="3435"/>
                  </a:cubicBezTo>
                  <a:cubicBezTo>
                    <a:pt x="1419" y="3775"/>
                    <a:pt x="1888" y="3931"/>
                    <a:pt x="2366" y="3931"/>
                  </a:cubicBezTo>
                  <a:cubicBezTo>
                    <a:pt x="3229" y="3931"/>
                    <a:pt x="4120" y="3420"/>
                    <a:pt x="4374" y="2551"/>
                  </a:cubicBezTo>
                  <a:cubicBezTo>
                    <a:pt x="4715" y="1402"/>
                    <a:pt x="3615" y="0"/>
                    <a:pt x="239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3"/>
            <p:cNvSpPr/>
            <p:nvPr/>
          </p:nvSpPr>
          <p:spPr>
            <a:xfrm>
              <a:off x="1474000" y="2220275"/>
              <a:ext cx="117875" cy="98300"/>
            </a:xfrm>
            <a:custGeom>
              <a:avLst/>
              <a:gdLst/>
              <a:ahLst/>
              <a:cxnLst/>
              <a:rect l="l" t="t" r="r" b="b"/>
              <a:pathLst>
                <a:path w="4715" h="3932" extrusionOk="0">
                  <a:moveTo>
                    <a:pt x="2304" y="0"/>
                  </a:moveTo>
                  <a:cubicBezTo>
                    <a:pt x="2181" y="0"/>
                    <a:pt x="2057" y="13"/>
                    <a:pt x="1932" y="38"/>
                  </a:cubicBezTo>
                  <a:lnTo>
                    <a:pt x="1839" y="38"/>
                  </a:lnTo>
                  <a:cubicBezTo>
                    <a:pt x="582" y="411"/>
                    <a:pt x="1" y="2458"/>
                    <a:pt x="978" y="3435"/>
                  </a:cubicBezTo>
                  <a:cubicBezTo>
                    <a:pt x="1318" y="3775"/>
                    <a:pt x="1796" y="3931"/>
                    <a:pt x="2289" y="3931"/>
                  </a:cubicBezTo>
                  <a:cubicBezTo>
                    <a:pt x="3181" y="3931"/>
                    <a:pt x="4120" y="3420"/>
                    <a:pt x="4374" y="2551"/>
                  </a:cubicBezTo>
                  <a:cubicBezTo>
                    <a:pt x="4715" y="1402"/>
                    <a:pt x="3615" y="0"/>
                    <a:pt x="230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3"/>
            <p:cNvSpPr/>
            <p:nvPr/>
          </p:nvSpPr>
          <p:spPr>
            <a:xfrm>
              <a:off x="1573450" y="2220275"/>
              <a:ext cx="117825" cy="98300"/>
            </a:xfrm>
            <a:custGeom>
              <a:avLst/>
              <a:gdLst/>
              <a:ahLst/>
              <a:cxnLst/>
              <a:rect l="l" t="t" r="r" b="b"/>
              <a:pathLst>
                <a:path w="4713" h="3932" extrusionOk="0">
                  <a:moveTo>
                    <a:pt x="2284" y="0"/>
                  </a:moveTo>
                  <a:cubicBezTo>
                    <a:pt x="2167" y="0"/>
                    <a:pt x="2049" y="13"/>
                    <a:pt x="1932" y="38"/>
                  </a:cubicBezTo>
                  <a:lnTo>
                    <a:pt x="1839" y="38"/>
                  </a:lnTo>
                  <a:cubicBezTo>
                    <a:pt x="489" y="411"/>
                    <a:pt x="1" y="2458"/>
                    <a:pt x="978" y="3435"/>
                  </a:cubicBezTo>
                  <a:cubicBezTo>
                    <a:pt x="1318" y="3775"/>
                    <a:pt x="1796" y="3931"/>
                    <a:pt x="2288" y="3931"/>
                  </a:cubicBezTo>
                  <a:cubicBezTo>
                    <a:pt x="3178" y="3931"/>
                    <a:pt x="4112" y="3420"/>
                    <a:pt x="4351" y="2551"/>
                  </a:cubicBezTo>
                  <a:cubicBezTo>
                    <a:pt x="4713" y="1402"/>
                    <a:pt x="3538" y="0"/>
                    <a:pt x="228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3"/>
            <p:cNvSpPr/>
            <p:nvPr/>
          </p:nvSpPr>
          <p:spPr>
            <a:xfrm>
              <a:off x="1374550" y="2314600"/>
              <a:ext cx="117925" cy="99750"/>
            </a:xfrm>
            <a:custGeom>
              <a:avLst/>
              <a:gdLst/>
              <a:ahLst/>
              <a:cxnLst/>
              <a:rect l="l" t="t" r="r" b="b"/>
              <a:pathLst>
                <a:path w="4717" h="3990" extrusionOk="0">
                  <a:moveTo>
                    <a:pt x="2373" y="1"/>
                  </a:moveTo>
                  <a:cubicBezTo>
                    <a:pt x="2265" y="1"/>
                    <a:pt x="2156" y="12"/>
                    <a:pt x="2048" y="34"/>
                  </a:cubicBezTo>
                  <a:lnTo>
                    <a:pt x="1955" y="127"/>
                  </a:lnTo>
                  <a:cubicBezTo>
                    <a:pt x="582" y="430"/>
                    <a:pt x="1" y="2454"/>
                    <a:pt x="1071" y="3431"/>
                  </a:cubicBezTo>
                  <a:cubicBezTo>
                    <a:pt x="1425" y="3819"/>
                    <a:pt x="1905" y="3990"/>
                    <a:pt x="2392" y="3990"/>
                  </a:cubicBezTo>
                  <a:cubicBezTo>
                    <a:pt x="3247" y="3990"/>
                    <a:pt x="4122" y="3463"/>
                    <a:pt x="4374" y="2663"/>
                  </a:cubicBezTo>
                  <a:cubicBezTo>
                    <a:pt x="4716" y="1401"/>
                    <a:pt x="3603" y="1"/>
                    <a:pt x="237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3"/>
            <p:cNvSpPr/>
            <p:nvPr/>
          </p:nvSpPr>
          <p:spPr>
            <a:xfrm>
              <a:off x="1474000" y="2314600"/>
              <a:ext cx="117925" cy="99750"/>
            </a:xfrm>
            <a:custGeom>
              <a:avLst/>
              <a:gdLst/>
              <a:ahLst/>
              <a:cxnLst/>
              <a:rect l="l" t="t" r="r" b="b"/>
              <a:pathLst>
                <a:path w="4717" h="3990" extrusionOk="0">
                  <a:moveTo>
                    <a:pt x="2282" y="1"/>
                  </a:moveTo>
                  <a:cubicBezTo>
                    <a:pt x="2167" y="1"/>
                    <a:pt x="2050" y="12"/>
                    <a:pt x="1932" y="34"/>
                  </a:cubicBezTo>
                  <a:lnTo>
                    <a:pt x="1839" y="127"/>
                  </a:lnTo>
                  <a:cubicBezTo>
                    <a:pt x="582" y="430"/>
                    <a:pt x="1" y="2454"/>
                    <a:pt x="978" y="3431"/>
                  </a:cubicBezTo>
                  <a:cubicBezTo>
                    <a:pt x="1324" y="3819"/>
                    <a:pt x="1814" y="3990"/>
                    <a:pt x="2317" y="3990"/>
                  </a:cubicBezTo>
                  <a:cubicBezTo>
                    <a:pt x="3200" y="3990"/>
                    <a:pt x="4122" y="3463"/>
                    <a:pt x="4374" y="2663"/>
                  </a:cubicBezTo>
                  <a:cubicBezTo>
                    <a:pt x="4717" y="1401"/>
                    <a:pt x="3603" y="1"/>
                    <a:pt x="2282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3"/>
            <p:cNvSpPr/>
            <p:nvPr/>
          </p:nvSpPr>
          <p:spPr>
            <a:xfrm>
              <a:off x="1573450" y="2314600"/>
              <a:ext cx="117875" cy="99750"/>
            </a:xfrm>
            <a:custGeom>
              <a:avLst/>
              <a:gdLst/>
              <a:ahLst/>
              <a:cxnLst/>
              <a:rect l="l" t="t" r="r" b="b"/>
              <a:pathLst>
                <a:path w="4715" h="3990" extrusionOk="0">
                  <a:moveTo>
                    <a:pt x="2263" y="1"/>
                  </a:moveTo>
                  <a:cubicBezTo>
                    <a:pt x="2153" y="1"/>
                    <a:pt x="2042" y="12"/>
                    <a:pt x="1932" y="34"/>
                  </a:cubicBezTo>
                  <a:lnTo>
                    <a:pt x="1839" y="127"/>
                  </a:lnTo>
                  <a:cubicBezTo>
                    <a:pt x="489" y="430"/>
                    <a:pt x="1" y="2454"/>
                    <a:pt x="978" y="3431"/>
                  </a:cubicBezTo>
                  <a:cubicBezTo>
                    <a:pt x="1324" y="3819"/>
                    <a:pt x="1814" y="3990"/>
                    <a:pt x="2316" y="3990"/>
                  </a:cubicBezTo>
                  <a:cubicBezTo>
                    <a:pt x="3197" y="3990"/>
                    <a:pt x="4114" y="3463"/>
                    <a:pt x="4351" y="2663"/>
                  </a:cubicBezTo>
                  <a:cubicBezTo>
                    <a:pt x="4715" y="1401"/>
                    <a:pt x="3524" y="1"/>
                    <a:pt x="226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3"/>
            <p:cNvSpPr/>
            <p:nvPr/>
          </p:nvSpPr>
          <p:spPr>
            <a:xfrm>
              <a:off x="1374550" y="2413325"/>
              <a:ext cx="117675" cy="99325"/>
            </a:xfrm>
            <a:custGeom>
              <a:avLst/>
              <a:gdLst/>
              <a:ahLst/>
              <a:cxnLst/>
              <a:rect l="l" t="t" r="r" b="b"/>
              <a:pathLst>
                <a:path w="4707" h="3973" extrusionOk="0">
                  <a:moveTo>
                    <a:pt x="2481" y="1"/>
                  </a:moveTo>
                  <a:cubicBezTo>
                    <a:pt x="2338" y="1"/>
                    <a:pt x="2193" y="21"/>
                    <a:pt x="2048" y="63"/>
                  </a:cubicBezTo>
                  <a:lnTo>
                    <a:pt x="1955" y="63"/>
                  </a:lnTo>
                  <a:cubicBezTo>
                    <a:pt x="582" y="459"/>
                    <a:pt x="1" y="2390"/>
                    <a:pt x="1071" y="3460"/>
                  </a:cubicBezTo>
                  <a:cubicBezTo>
                    <a:pt x="1421" y="3810"/>
                    <a:pt x="1895" y="3972"/>
                    <a:pt x="2376" y="3972"/>
                  </a:cubicBezTo>
                  <a:cubicBezTo>
                    <a:pt x="3236" y="3972"/>
                    <a:pt x="4121" y="3456"/>
                    <a:pt x="4374" y="2576"/>
                  </a:cubicBezTo>
                  <a:cubicBezTo>
                    <a:pt x="4706" y="1372"/>
                    <a:pt x="3668" y="1"/>
                    <a:pt x="2481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3"/>
            <p:cNvSpPr/>
            <p:nvPr/>
          </p:nvSpPr>
          <p:spPr>
            <a:xfrm>
              <a:off x="1474000" y="2413325"/>
              <a:ext cx="117675" cy="99325"/>
            </a:xfrm>
            <a:custGeom>
              <a:avLst/>
              <a:gdLst/>
              <a:ahLst/>
              <a:cxnLst/>
              <a:rect l="l" t="t" r="r" b="b"/>
              <a:pathLst>
                <a:path w="4707" h="3973" extrusionOk="0">
                  <a:moveTo>
                    <a:pt x="2399" y="1"/>
                  </a:moveTo>
                  <a:cubicBezTo>
                    <a:pt x="2246" y="1"/>
                    <a:pt x="2089" y="21"/>
                    <a:pt x="1932" y="63"/>
                  </a:cubicBezTo>
                  <a:lnTo>
                    <a:pt x="1839" y="63"/>
                  </a:lnTo>
                  <a:cubicBezTo>
                    <a:pt x="582" y="459"/>
                    <a:pt x="1" y="2390"/>
                    <a:pt x="978" y="3460"/>
                  </a:cubicBezTo>
                  <a:cubicBezTo>
                    <a:pt x="1320" y="3810"/>
                    <a:pt x="1803" y="3972"/>
                    <a:pt x="2300" y="3972"/>
                  </a:cubicBezTo>
                  <a:cubicBezTo>
                    <a:pt x="3188" y="3972"/>
                    <a:pt x="4121" y="3456"/>
                    <a:pt x="4374" y="2576"/>
                  </a:cubicBezTo>
                  <a:cubicBezTo>
                    <a:pt x="4706" y="1372"/>
                    <a:pt x="3668" y="1"/>
                    <a:pt x="239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3"/>
            <p:cNvSpPr/>
            <p:nvPr/>
          </p:nvSpPr>
          <p:spPr>
            <a:xfrm>
              <a:off x="1573450" y="2413325"/>
              <a:ext cx="117625" cy="99325"/>
            </a:xfrm>
            <a:custGeom>
              <a:avLst/>
              <a:gdLst/>
              <a:ahLst/>
              <a:cxnLst/>
              <a:rect l="l" t="t" r="r" b="b"/>
              <a:pathLst>
                <a:path w="4705" h="3973" extrusionOk="0">
                  <a:moveTo>
                    <a:pt x="2375" y="1"/>
                  </a:moveTo>
                  <a:cubicBezTo>
                    <a:pt x="2228" y="1"/>
                    <a:pt x="2079" y="21"/>
                    <a:pt x="1932" y="63"/>
                  </a:cubicBezTo>
                  <a:lnTo>
                    <a:pt x="1839" y="63"/>
                  </a:lnTo>
                  <a:cubicBezTo>
                    <a:pt x="489" y="459"/>
                    <a:pt x="1" y="2390"/>
                    <a:pt x="978" y="3460"/>
                  </a:cubicBezTo>
                  <a:cubicBezTo>
                    <a:pt x="1320" y="3810"/>
                    <a:pt x="1803" y="3972"/>
                    <a:pt x="2299" y="3972"/>
                  </a:cubicBezTo>
                  <a:cubicBezTo>
                    <a:pt x="3185" y="3972"/>
                    <a:pt x="4113" y="3456"/>
                    <a:pt x="4351" y="2576"/>
                  </a:cubicBezTo>
                  <a:cubicBezTo>
                    <a:pt x="4704" y="1372"/>
                    <a:pt x="3593" y="1"/>
                    <a:pt x="237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3"/>
            <p:cNvSpPr/>
            <p:nvPr/>
          </p:nvSpPr>
          <p:spPr>
            <a:xfrm>
              <a:off x="1474000" y="2508125"/>
              <a:ext cx="117675" cy="98175"/>
            </a:xfrm>
            <a:custGeom>
              <a:avLst/>
              <a:gdLst/>
              <a:ahLst/>
              <a:cxnLst/>
              <a:rect l="l" t="t" r="r" b="b"/>
              <a:pathLst>
                <a:path w="4707" h="3927" extrusionOk="0">
                  <a:moveTo>
                    <a:pt x="2399" y="1"/>
                  </a:moveTo>
                  <a:cubicBezTo>
                    <a:pt x="2246" y="1"/>
                    <a:pt x="2089" y="21"/>
                    <a:pt x="1932" y="63"/>
                  </a:cubicBezTo>
                  <a:lnTo>
                    <a:pt x="1839" y="63"/>
                  </a:lnTo>
                  <a:cubicBezTo>
                    <a:pt x="582" y="435"/>
                    <a:pt x="1" y="2390"/>
                    <a:pt x="978" y="3343"/>
                  </a:cubicBezTo>
                  <a:cubicBezTo>
                    <a:pt x="1335" y="3744"/>
                    <a:pt x="1846" y="3927"/>
                    <a:pt x="2366" y="3927"/>
                  </a:cubicBezTo>
                  <a:cubicBezTo>
                    <a:pt x="3234" y="3927"/>
                    <a:pt x="4127" y="3419"/>
                    <a:pt x="4374" y="2576"/>
                  </a:cubicBezTo>
                  <a:cubicBezTo>
                    <a:pt x="4706" y="1372"/>
                    <a:pt x="3668" y="1"/>
                    <a:pt x="239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3"/>
            <p:cNvSpPr/>
            <p:nvPr/>
          </p:nvSpPr>
          <p:spPr>
            <a:xfrm>
              <a:off x="1507750" y="2012425"/>
              <a:ext cx="128550" cy="223350"/>
            </a:xfrm>
            <a:custGeom>
              <a:avLst/>
              <a:gdLst/>
              <a:ahLst/>
              <a:cxnLst/>
              <a:rect l="l" t="t" r="r" b="b"/>
              <a:pathLst>
                <a:path w="5142" h="8934" extrusionOk="0">
                  <a:moveTo>
                    <a:pt x="4653" y="1"/>
                  </a:moveTo>
                  <a:cubicBezTo>
                    <a:pt x="1745" y="1862"/>
                    <a:pt x="0" y="5444"/>
                    <a:pt x="698" y="8934"/>
                  </a:cubicBezTo>
                  <a:lnTo>
                    <a:pt x="1559" y="8725"/>
                  </a:lnTo>
                  <a:cubicBezTo>
                    <a:pt x="977" y="5724"/>
                    <a:pt x="2536" y="2327"/>
                    <a:pt x="5141" y="792"/>
                  </a:cubicBezTo>
                  <a:lnTo>
                    <a:pt x="4653" y="1"/>
                  </a:ln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3"/>
            <p:cNvSpPr/>
            <p:nvPr/>
          </p:nvSpPr>
          <p:spPr>
            <a:xfrm>
              <a:off x="1332275" y="1990950"/>
              <a:ext cx="204575" cy="186675"/>
            </a:xfrm>
            <a:custGeom>
              <a:avLst/>
              <a:gdLst/>
              <a:ahLst/>
              <a:cxnLst/>
              <a:rect l="l" t="t" r="r" b="b"/>
              <a:pathLst>
                <a:path w="8183" h="7467" extrusionOk="0">
                  <a:moveTo>
                    <a:pt x="1607" y="1"/>
                  </a:moveTo>
                  <a:cubicBezTo>
                    <a:pt x="539" y="1"/>
                    <a:pt x="1" y="645"/>
                    <a:pt x="1110" y="2511"/>
                  </a:cubicBezTo>
                  <a:cubicBezTo>
                    <a:pt x="2576" y="5047"/>
                    <a:pt x="5181" y="6885"/>
                    <a:pt x="8089" y="7467"/>
                  </a:cubicBezTo>
                  <a:cubicBezTo>
                    <a:pt x="8182" y="5326"/>
                    <a:pt x="7321" y="3186"/>
                    <a:pt x="5763" y="1744"/>
                  </a:cubicBezTo>
                  <a:cubicBezTo>
                    <a:pt x="4868" y="900"/>
                    <a:pt x="2868" y="1"/>
                    <a:pt x="160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3"/>
            <p:cNvSpPr/>
            <p:nvPr/>
          </p:nvSpPr>
          <p:spPr>
            <a:xfrm>
              <a:off x="1532175" y="2079050"/>
              <a:ext cx="147750" cy="95200"/>
            </a:xfrm>
            <a:custGeom>
              <a:avLst/>
              <a:gdLst/>
              <a:ahLst/>
              <a:cxnLst/>
              <a:rect l="l" t="t" r="r" b="b"/>
              <a:pathLst>
                <a:path w="5910" h="3808" extrusionOk="0">
                  <a:moveTo>
                    <a:pt x="4347" y="0"/>
                  </a:moveTo>
                  <a:cubicBezTo>
                    <a:pt x="4058" y="0"/>
                    <a:pt x="3755" y="66"/>
                    <a:pt x="3490" y="151"/>
                  </a:cubicBezTo>
                  <a:cubicBezTo>
                    <a:pt x="1931" y="639"/>
                    <a:pt x="768" y="1895"/>
                    <a:pt x="396" y="3454"/>
                  </a:cubicBezTo>
                  <a:lnTo>
                    <a:pt x="489" y="3454"/>
                  </a:lnTo>
                  <a:cubicBezTo>
                    <a:pt x="396" y="3547"/>
                    <a:pt x="186" y="3547"/>
                    <a:pt x="0" y="3640"/>
                  </a:cubicBezTo>
                  <a:cubicBezTo>
                    <a:pt x="438" y="3751"/>
                    <a:pt x="890" y="3807"/>
                    <a:pt x="1342" y="3807"/>
                  </a:cubicBezTo>
                  <a:cubicBezTo>
                    <a:pt x="2500" y="3807"/>
                    <a:pt x="3656" y="3439"/>
                    <a:pt x="4560" y="2686"/>
                  </a:cubicBezTo>
                  <a:cubicBezTo>
                    <a:pt x="5328" y="2105"/>
                    <a:pt x="5909" y="1035"/>
                    <a:pt x="5234" y="360"/>
                  </a:cubicBezTo>
                  <a:cubicBezTo>
                    <a:pt x="5019" y="94"/>
                    <a:pt x="4693" y="0"/>
                    <a:pt x="434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4" name="Google Shape;284;p3"/>
          <p:cNvGrpSpPr/>
          <p:nvPr/>
        </p:nvGrpSpPr>
        <p:grpSpPr>
          <a:xfrm rot="-7942932">
            <a:off x="5853666" y="-365813"/>
            <a:ext cx="845641" cy="831543"/>
            <a:chOff x="4452350" y="1286250"/>
            <a:chExt cx="700275" cy="688600"/>
          </a:xfrm>
        </p:grpSpPr>
        <p:sp>
          <p:nvSpPr>
            <p:cNvPr id="285" name="Google Shape;285;p3"/>
            <p:cNvSpPr/>
            <p:nvPr/>
          </p:nvSpPr>
          <p:spPr>
            <a:xfrm>
              <a:off x="4706525" y="1330225"/>
              <a:ext cx="446100" cy="452175"/>
            </a:xfrm>
            <a:custGeom>
              <a:avLst/>
              <a:gdLst/>
              <a:ahLst/>
              <a:cxnLst/>
              <a:rect l="l" t="t" r="r" b="b"/>
              <a:pathLst>
                <a:path w="17844" h="18087" extrusionOk="0">
                  <a:moveTo>
                    <a:pt x="11588" y="1"/>
                  </a:moveTo>
                  <a:cubicBezTo>
                    <a:pt x="9302" y="1"/>
                    <a:pt x="7157" y="1241"/>
                    <a:pt x="5537" y="2862"/>
                  </a:cubicBezTo>
                  <a:cubicBezTo>
                    <a:pt x="4862" y="3560"/>
                    <a:pt x="4188" y="4327"/>
                    <a:pt x="3606" y="5188"/>
                  </a:cubicBezTo>
                  <a:cubicBezTo>
                    <a:pt x="1559" y="8212"/>
                    <a:pt x="0" y="12377"/>
                    <a:pt x="884" y="15657"/>
                  </a:cubicBezTo>
                  <a:lnTo>
                    <a:pt x="884" y="15866"/>
                  </a:lnTo>
                  <a:cubicBezTo>
                    <a:pt x="1163" y="16634"/>
                    <a:pt x="1559" y="17215"/>
                    <a:pt x="2047" y="17518"/>
                  </a:cubicBezTo>
                  <a:cubicBezTo>
                    <a:pt x="2327" y="17797"/>
                    <a:pt x="2722" y="17890"/>
                    <a:pt x="3118" y="17983"/>
                  </a:cubicBezTo>
                  <a:cubicBezTo>
                    <a:pt x="3423" y="18054"/>
                    <a:pt x="3751" y="18086"/>
                    <a:pt x="4094" y="18086"/>
                  </a:cubicBezTo>
                  <a:cubicBezTo>
                    <a:pt x="6568" y="18086"/>
                    <a:pt x="9843" y="16411"/>
                    <a:pt x="11539" y="15471"/>
                  </a:cubicBezTo>
                  <a:cubicBezTo>
                    <a:pt x="14447" y="13819"/>
                    <a:pt x="16983" y="11004"/>
                    <a:pt x="17355" y="7724"/>
                  </a:cubicBezTo>
                  <a:cubicBezTo>
                    <a:pt x="17844" y="4420"/>
                    <a:pt x="15820" y="652"/>
                    <a:pt x="12516" y="70"/>
                  </a:cubicBezTo>
                  <a:cubicBezTo>
                    <a:pt x="12205" y="23"/>
                    <a:pt x="11895" y="1"/>
                    <a:pt x="1158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3"/>
            <p:cNvSpPr/>
            <p:nvPr/>
          </p:nvSpPr>
          <p:spPr>
            <a:xfrm>
              <a:off x="4633825" y="1768150"/>
              <a:ext cx="150650" cy="206700"/>
            </a:xfrm>
            <a:custGeom>
              <a:avLst/>
              <a:gdLst/>
              <a:ahLst/>
              <a:cxnLst/>
              <a:rect l="l" t="t" r="r" b="b"/>
              <a:pathLst>
                <a:path w="6026" h="8268" extrusionOk="0">
                  <a:moveTo>
                    <a:pt x="4955" y="1"/>
                  </a:moveTo>
                  <a:cubicBezTo>
                    <a:pt x="4281" y="1932"/>
                    <a:pt x="3792" y="3956"/>
                    <a:pt x="3490" y="6003"/>
                  </a:cubicBezTo>
                  <a:lnTo>
                    <a:pt x="1070" y="1164"/>
                  </a:lnTo>
                  <a:cubicBezTo>
                    <a:pt x="698" y="1350"/>
                    <a:pt x="303" y="1443"/>
                    <a:pt x="0" y="1443"/>
                  </a:cubicBezTo>
                  <a:cubicBezTo>
                    <a:pt x="884" y="3863"/>
                    <a:pt x="2047" y="6003"/>
                    <a:pt x="3606" y="8027"/>
                  </a:cubicBezTo>
                  <a:cubicBezTo>
                    <a:pt x="3715" y="8197"/>
                    <a:pt x="3860" y="8268"/>
                    <a:pt x="4005" y="8268"/>
                  </a:cubicBezTo>
                  <a:cubicBezTo>
                    <a:pt x="4356" y="8268"/>
                    <a:pt x="4708" y="7857"/>
                    <a:pt x="4560" y="7445"/>
                  </a:cubicBezTo>
                  <a:lnTo>
                    <a:pt x="4560" y="7352"/>
                  </a:lnTo>
                  <a:cubicBezTo>
                    <a:pt x="4653" y="5026"/>
                    <a:pt x="5142" y="2699"/>
                    <a:pt x="6026" y="466"/>
                  </a:cubicBezTo>
                  <a:cubicBezTo>
                    <a:pt x="5630" y="373"/>
                    <a:pt x="5235" y="280"/>
                    <a:pt x="4955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3"/>
            <p:cNvSpPr/>
            <p:nvPr/>
          </p:nvSpPr>
          <p:spPr>
            <a:xfrm>
              <a:off x="4757700" y="1448300"/>
              <a:ext cx="268800" cy="331525"/>
            </a:xfrm>
            <a:custGeom>
              <a:avLst/>
              <a:gdLst/>
              <a:ahLst/>
              <a:cxnLst/>
              <a:rect l="l" t="t" r="r" b="b"/>
              <a:pathLst>
                <a:path w="10752" h="13261" extrusionOk="0">
                  <a:moveTo>
                    <a:pt x="9910" y="1"/>
                  </a:moveTo>
                  <a:cubicBezTo>
                    <a:pt x="9808" y="1"/>
                    <a:pt x="9698" y="29"/>
                    <a:pt x="9585" y="93"/>
                  </a:cubicBezTo>
                  <a:cubicBezTo>
                    <a:pt x="8538" y="954"/>
                    <a:pt x="7468" y="1838"/>
                    <a:pt x="6398" y="2791"/>
                  </a:cubicBezTo>
                  <a:cubicBezTo>
                    <a:pt x="6096" y="3187"/>
                    <a:pt x="5723" y="3489"/>
                    <a:pt x="5421" y="3862"/>
                  </a:cubicBezTo>
                  <a:cubicBezTo>
                    <a:pt x="4467" y="4932"/>
                    <a:pt x="3490" y="6095"/>
                    <a:pt x="2722" y="7351"/>
                  </a:cubicBezTo>
                  <a:cubicBezTo>
                    <a:pt x="2420" y="7840"/>
                    <a:pt x="2141" y="8328"/>
                    <a:pt x="1838" y="8817"/>
                  </a:cubicBezTo>
                  <a:cubicBezTo>
                    <a:pt x="1071" y="10073"/>
                    <a:pt x="489" y="11422"/>
                    <a:pt x="0" y="12795"/>
                  </a:cubicBezTo>
                  <a:cubicBezTo>
                    <a:pt x="280" y="13074"/>
                    <a:pt x="675" y="13167"/>
                    <a:pt x="1071" y="13260"/>
                  </a:cubicBezTo>
                  <a:cubicBezTo>
                    <a:pt x="1559" y="11818"/>
                    <a:pt x="2234" y="10468"/>
                    <a:pt x="3002" y="9189"/>
                  </a:cubicBezTo>
                  <a:cubicBezTo>
                    <a:pt x="3188" y="8724"/>
                    <a:pt x="3490" y="8235"/>
                    <a:pt x="3769" y="7840"/>
                  </a:cubicBezTo>
                  <a:cubicBezTo>
                    <a:pt x="4560" y="6676"/>
                    <a:pt x="5421" y="5513"/>
                    <a:pt x="6398" y="4443"/>
                  </a:cubicBezTo>
                  <a:lnTo>
                    <a:pt x="7375" y="3489"/>
                  </a:lnTo>
                  <a:cubicBezTo>
                    <a:pt x="8236" y="2605"/>
                    <a:pt x="9213" y="1838"/>
                    <a:pt x="10167" y="1163"/>
                  </a:cubicBezTo>
                  <a:cubicBezTo>
                    <a:pt x="10752" y="753"/>
                    <a:pt x="10438" y="1"/>
                    <a:pt x="9910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3"/>
            <p:cNvSpPr/>
            <p:nvPr/>
          </p:nvSpPr>
          <p:spPr>
            <a:xfrm>
              <a:off x="4791425" y="1526900"/>
              <a:ext cx="44125" cy="153800"/>
            </a:xfrm>
            <a:custGeom>
              <a:avLst/>
              <a:gdLst/>
              <a:ahLst/>
              <a:cxnLst/>
              <a:rect l="l" t="t" r="r" b="b"/>
              <a:pathLst>
                <a:path w="1765" h="6152" extrusionOk="0">
                  <a:moveTo>
                    <a:pt x="766" y="0"/>
                  </a:moveTo>
                  <a:cubicBezTo>
                    <a:pt x="541" y="0"/>
                    <a:pt x="340" y="128"/>
                    <a:pt x="303" y="438"/>
                  </a:cubicBezTo>
                  <a:cubicBezTo>
                    <a:pt x="1" y="2183"/>
                    <a:pt x="94" y="4021"/>
                    <a:pt x="489" y="5766"/>
                  </a:cubicBezTo>
                  <a:cubicBezTo>
                    <a:pt x="563" y="6034"/>
                    <a:pt x="792" y="6152"/>
                    <a:pt x="1029" y="6152"/>
                  </a:cubicBezTo>
                  <a:cubicBezTo>
                    <a:pt x="1388" y="6152"/>
                    <a:pt x="1765" y="5883"/>
                    <a:pt x="1653" y="5463"/>
                  </a:cubicBezTo>
                  <a:cubicBezTo>
                    <a:pt x="1257" y="3928"/>
                    <a:pt x="1164" y="2276"/>
                    <a:pt x="1466" y="718"/>
                  </a:cubicBezTo>
                  <a:cubicBezTo>
                    <a:pt x="1523" y="307"/>
                    <a:pt x="1115" y="0"/>
                    <a:pt x="76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3"/>
            <p:cNvSpPr/>
            <p:nvPr/>
          </p:nvSpPr>
          <p:spPr>
            <a:xfrm>
              <a:off x="4806900" y="1629600"/>
              <a:ext cx="151225" cy="48650"/>
            </a:xfrm>
            <a:custGeom>
              <a:avLst/>
              <a:gdLst/>
              <a:ahLst/>
              <a:cxnLst/>
              <a:rect l="l" t="t" r="r" b="b"/>
              <a:pathLst>
                <a:path w="6049" h="1946" extrusionOk="0">
                  <a:moveTo>
                    <a:pt x="5105" y="0"/>
                  </a:moveTo>
                  <a:cubicBezTo>
                    <a:pt x="5075" y="0"/>
                    <a:pt x="5043" y="2"/>
                    <a:pt x="5012" y="6"/>
                  </a:cubicBezTo>
                  <a:cubicBezTo>
                    <a:pt x="3546" y="308"/>
                    <a:pt x="2104" y="495"/>
                    <a:pt x="754" y="774"/>
                  </a:cubicBezTo>
                  <a:cubicBezTo>
                    <a:pt x="1" y="885"/>
                    <a:pt x="240" y="1945"/>
                    <a:pt x="927" y="1945"/>
                  </a:cubicBezTo>
                  <a:cubicBezTo>
                    <a:pt x="962" y="1945"/>
                    <a:pt x="997" y="1942"/>
                    <a:pt x="1034" y="1937"/>
                  </a:cubicBezTo>
                  <a:cubicBezTo>
                    <a:pt x="2499" y="1658"/>
                    <a:pt x="3848" y="1355"/>
                    <a:pt x="5291" y="1169"/>
                  </a:cubicBezTo>
                  <a:cubicBezTo>
                    <a:pt x="6049" y="991"/>
                    <a:pt x="5803" y="0"/>
                    <a:pt x="510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3"/>
            <p:cNvSpPr/>
            <p:nvPr/>
          </p:nvSpPr>
          <p:spPr>
            <a:xfrm>
              <a:off x="4881000" y="1408875"/>
              <a:ext cx="77275" cy="149250"/>
            </a:xfrm>
            <a:custGeom>
              <a:avLst/>
              <a:gdLst/>
              <a:ahLst/>
              <a:cxnLst/>
              <a:rect l="l" t="t" r="r" b="b"/>
              <a:pathLst>
                <a:path w="3091" h="5970" extrusionOk="0">
                  <a:moveTo>
                    <a:pt x="2305" y="1"/>
                  </a:moveTo>
                  <a:cubicBezTo>
                    <a:pt x="2160" y="1"/>
                    <a:pt x="2005" y="61"/>
                    <a:pt x="1862" y="204"/>
                  </a:cubicBezTo>
                  <a:cubicBezTo>
                    <a:pt x="489" y="1670"/>
                    <a:pt x="0" y="3601"/>
                    <a:pt x="489" y="5532"/>
                  </a:cubicBezTo>
                  <a:cubicBezTo>
                    <a:pt x="571" y="5842"/>
                    <a:pt x="800" y="5969"/>
                    <a:pt x="1035" y="5969"/>
                  </a:cubicBezTo>
                  <a:cubicBezTo>
                    <a:pt x="1400" y="5969"/>
                    <a:pt x="1779" y="5663"/>
                    <a:pt x="1652" y="5252"/>
                  </a:cubicBezTo>
                  <a:cubicBezTo>
                    <a:pt x="1280" y="3694"/>
                    <a:pt x="1652" y="2158"/>
                    <a:pt x="2722" y="995"/>
                  </a:cubicBezTo>
                  <a:cubicBezTo>
                    <a:pt x="3090" y="557"/>
                    <a:pt x="2746" y="1"/>
                    <a:pt x="2305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3"/>
            <p:cNvSpPr/>
            <p:nvPr/>
          </p:nvSpPr>
          <p:spPr>
            <a:xfrm>
              <a:off x="4904350" y="1532100"/>
              <a:ext cx="135825" cy="35300"/>
            </a:xfrm>
            <a:custGeom>
              <a:avLst/>
              <a:gdLst/>
              <a:ahLst/>
              <a:cxnLst/>
              <a:rect l="l" t="t" r="r" b="b"/>
              <a:pathLst>
                <a:path w="5433" h="1412" extrusionOk="0">
                  <a:moveTo>
                    <a:pt x="780" y="1"/>
                  </a:moveTo>
                  <a:cubicBezTo>
                    <a:pt x="194" y="1"/>
                    <a:pt x="0" y="1012"/>
                    <a:pt x="625" y="1184"/>
                  </a:cubicBezTo>
                  <a:cubicBezTo>
                    <a:pt x="1300" y="1335"/>
                    <a:pt x="1980" y="1411"/>
                    <a:pt x="2661" y="1411"/>
                  </a:cubicBezTo>
                  <a:cubicBezTo>
                    <a:pt x="3341" y="1411"/>
                    <a:pt x="4022" y="1335"/>
                    <a:pt x="4696" y="1184"/>
                  </a:cubicBezTo>
                  <a:cubicBezTo>
                    <a:pt x="5432" y="1006"/>
                    <a:pt x="5206" y="15"/>
                    <a:pt x="4510" y="15"/>
                  </a:cubicBezTo>
                  <a:cubicBezTo>
                    <a:pt x="4480" y="15"/>
                    <a:pt x="4449" y="17"/>
                    <a:pt x="4417" y="21"/>
                  </a:cubicBezTo>
                  <a:cubicBezTo>
                    <a:pt x="3835" y="172"/>
                    <a:pt x="3254" y="248"/>
                    <a:pt x="2672" y="248"/>
                  </a:cubicBezTo>
                  <a:cubicBezTo>
                    <a:pt x="2091" y="248"/>
                    <a:pt x="1509" y="172"/>
                    <a:pt x="928" y="21"/>
                  </a:cubicBezTo>
                  <a:cubicBezTo>
                    <a:pt x="876" y="7"/>
                    <a:pt x="827" y="1"/>
                    <a:pt x="780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3"/>
            <p:cNvSpPr/>
            <p:nvPr/>
          </p:nvSpPr>
          <p:spPr>
            <a:xfrm>
              <a:off x="4452350" y="1286250"/>
              <a:ext cx="351325" cy="518575"/>
            </a:xfrm>
            <a:custGeom>
              <a:avLst/>
              <a:gdLst/>
              <a:ahLst/>
              <a:cxnLst/>
              <a:rect l="l" t="t" r="r" b="b"/>
              <a:pathLst>
                <a:path w="14053" h="20743" extrusionOk="0">
                  <a:moveTo>
                    <a:pt x="6538" y="0"/>
                  </a:moveTo>
                  <a:cubicBezTo>
                    <a:pt x="5567" y="0"/>
                    <a:pt x="4612" y="237"/>
                    <a:pt x="3770" y="759"/>
                  </a:cubicBezTo>
                  <a:cubicBezTo>
                    <a:pt x="1443" y="2015"/>
                    <a:pt x="489" y="4830"/>
                    <a:pt x="280" y="7343"/>
                  </a:cubicBezTo>
                  <a:cubicBezTo>
                    <a:pt x="1" y="11507"/>
                    <a:pt x="1560" y="17718"/>
                    <a:pt x="5235" y="20231"/>
                  </a:cubicBezTo>
                  <a:cubicBezTo>
                    <a:pt x="5795" y="20559"/>
                    <a:pt x="6355" y="20743"/>
                    <a:pt x="6915" y="20743"/>
                  </a:cubicBezTo>
                  <a:cubicBezTo>
                    <a:pt x="7029" y="20743"/>
                    <a:pt x="7144" y="20735"/>
                    <a:pt x="7259" y="20719"/>
                  </a:cubicBezTo>
                  <a:cubicBezTo>
                    <a:pt x="7562" y="20719"/>
                    <a:pt x="7957" y="20626"/>
                    <a:pt x="8329" y="20440"/>
                  </a:cubicBezTo>
                  <a:cubicBezTo>
                    <a:pt x="9400" y="19858"/>
                    <a:pt x="10284" y="18695"/>
                    <a:pt x="11051" y="17416"/>
                  </a:cubicBezTo>
                  <a:cubicBezTo>
                    <a:pt x="11912" y="15880"/>
                    <a:pt x="12703" y="14136"/>
                    <a:pt x="13075" y="12972"/>
                  </a:cubicBezTo>
                  <a:cubicBezTo>
                    <a:pt x="13773" y="11018"/>
                    <a:pt x="14052" y="8901"/>
                    <a:pt x="13773" y="6947"/>
                  </a:cubicBezTo>
                  <a:cubicBezTo>
                    <a:pt x="13564" y="5598"/>
                    <a:pt x="13192" y="4435"/>
                    <a:pt x="12401" y="3271"/>
                  </a:cubicBezTo>
                  <a:cubicBezTo>
                    <a:pt x="11178" y="1299"/>
                    <a:pt x="8813" y="0"/>
                    <a:pt x="653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3"/>
            <p:cNvSpPr/>
            <p:nvPr/>
          </p:nvSpPr>
          <p:spPr>
            <a:xfrm>
              <a:off x="4587875" y="1398075"/>
              <a:ext cx="72725" cy="406175"/>
            </a:xfrm>
            <a:custGeom>
              <a:avLst/>
              <a:gdLst/>
              <a:ahLst/>
              <a:cxnLst/>
              <a:rect l="l" t="t" r="r" b="b"/>
              <a:pathLst>
                <a:path w="2909" h="16247" extrusionOk="0">
                  <a:moveTo>
                    <a:pt x="1284" y="0"/>
                  </a:moveTo>
                  <a:cubicBezTo>
                    <a:pt x="1064" y="0"/>
                    <a:pt x="860" y="107"/>
                    <a:pt x="791" y="357"/>
                  </a:cubicBezTo>
                  <a:cubicBezTo>
                    <a:pt x="489" y="1706"/>
                    <a:pt x="303" y="3172"/>
                    <a:pt x="210" y="4521"/>
                  </a:cubicBezTo>
                  <a:cubicBezTo>
                    <a:pt x="93" y="5010"/>
                    <a:pt x="93" y="5498"/>
                    <a:pt x="93" y="5964"/>
                  </a:cubicBezTo>
                  <a:cubicBezTo>
                    <a:pt x="0" y="7429"/>
                    <a:pt x="93" y="8872"/>
                    <a:pt x="303" y="10337"/>
                  </a:cubicBezTo>
                  <a:cubicBezTo>
                    <a:pt x="396" y="10919"/>
                    <a:pt x="489" y="11500"/>
                    <a:pt x="582" y="11989"/>
                  </a:cubicBezTo>
                  <a:cubicBezTo>
                    <a:pt x="884" y="13431"/>
                    <a:pt x="1257" y="14897"/>
                    <a:pt x="1838" y="16246"/>
                  </a:cubicBezTo>
                  <a:cubicBezTo>
                    <a:pt x="2141" y="16246"/>
                    <a:pt x="2536" y="16153"/>
                    <a:pt x="2908" y="15967"/>
                  </a:cubicBezTo>
                  <a:cubicBezTo>
                    <a:pt x="2327" y="14501"/>
                    <a:pt x="1955" y="13059"/>
                    <a:pt x="1652" y="11593"/>
                  </a:cubicBezTo>
                  <a:cubicBezTo>
                    <a:pt x="1559" y="11105"/>
                    <a:pt x="1466" y="10523"/>
                    <a:pt x="1466" y="10035"/>
                  </a:cubicBezTo>
                  <a:cubicBezTo>
                    <a:pt x="1257" y="8592"/>
                    <a:pt x="1164" y="7243"/>
                    <a:pt x="1257" y="5777"/>
                  </a:cubicBezTo>
                  <a:lnTo>
                    <a:pt x="1257" y="4428"/>
                  </a:lnTo>
                  <a:cubicBezTo>
                    <a:pt x="1466" y="3172"/>
                    <a:pt x="1652" y="2009"/>
                    <a:pt x="1955" y="729"/>
                  </a:cubicBezTo>
                  <a:cubicBezTo>
                    <a:pt x="2072" y="305"/>
                    <a:pt x="1655" y="0"/>
                    <a:pt x="1284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3"/>
            <p:cNvSpPr/>
            <p:nvPr/>
          </p:nvSpPr>
          <p:spPr>
            <a:xfrm>
              <a:off x="4506300" y="1582700"/>
              <a:ext cx="127600" cy="119750"/>
            </a:xfrm>
            <a:custGeom>
              <a:avLst/>
              <a:gdLst/>
              <a:ahLst/>
              <a:cxnLst/>
              <a:rect l="l" t="t" r="r" b="b"/>
              <a:pathLst>
                <a:path w="5104" h="4790" extrusionOk="0">
                  <a:moveTo>
                    <a:pt x="783" y="0"/>
                  </a:moveTo>
                  <a:cubicBezTo>
                    <a:pt x="381" y="0"/>
                    <a:pt x="1" y="365"/>
                    <a:pt x="262" y="812"/>
                  </a:cubicBezTo>
                  <a:cubicBezTo>
                    <a:pt x="1239" y="2371"/>
                    <a:pt x="2403" y="3627"/>
                    <a:pt x="3938" y="4697"/>
                  </a:cubicBezTo>
                  <a:cubicBezTo>
                    <a:pt x="4033" y="4761"/>
                    <a:pt x="4131" y="4789"/>
                    <a:pt x="4225" y="4789"/>
                  </a:cubicBezTo>
                  <a:cubicBezTo>
                    <a:pt x="4710" y="4789"/>
                    <a:pt x="5104" y="4051"/>
                    <a:pt x="4520" y="3720"/>
                  </a:cubicBezTo>
                  <a:cubicBezTo>
                    <a:pt x="3263" y="2859"/>
                    <a:pt x="2193" y="1696"/>
                    <a:pt x="1333" y="323"/>
                  </a:cubicBezTo>
                  <a:cubicBezTo>
                    <a:pt x="1199" y="95"/>
                    <a:pt x="988" y="0"/>
                    <a:pt x="783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3"/>
            <p:cNvSpPr/>
            <p:nvPr/>
          </p:nvSpPr>
          <p:spPr>
            <a:xfrm>
              <a:off x="4596175" y="1580500"/>
              <a:ext cx="112250" cy="112000"/>
            </a:xfrm>
            <a:custGeom>
              <a:avLst/>
              <a:gdLst/>
              <a:ahLst/>
              <a:cxnLst/>
              <a:rect l="l" t="t" r="r" b="b"/>
              <a:pathLst>
                <a:path w="4490" h="4480" extrusionOk="0">
                  <a:moveTo>
                    <a:pt x="3631" y="0"/>
                  </a:moveTo>
                  <a:cubicBezTo>
                    <a:pt x="3463" y="0"/>
                    <a:pt x="3292" y="65"/>
                    <a:pt x="3158" y="225"/>
                  </a:cubicBezTo>
                  <a:cubicBezTo>
                    <a:pt x="2204" y="1388"/>
                    <a:pt x="1320" y="2459"/>
                    <a:pt x="343" y="3622"/>
                  </a:cubicBezTo>
                  <a:cubicBezTo>
                    <a:pt x="0" y="4051"/>
                    <a:pt x="428" y="4479"/>
                    <a:pt x="873" y="4479"/>
                  </a:cubicBezTo>
                  <a:cubicBezTo>
                    <a:pt x="1031" y="4479"/>
                    <a:pt x="1192" y="4425"/>
                    <a:pt x="1320" y="4296"/>
                  </a:cubicBezTo>
                  <a:cubicBezTo>
                    <a:pt x="2297" y="3133"/>
                    <a:pt x="3158" y="1970"/>
                    <a:pt x="4135" y="807"/>
                  </a:cubicBezTo>
                  <a:cubicBezTo>
                    <a:pt x="4489" y="453"/>
                    <a:pt x="4073" y="0"/>
                    <a:pt x="3631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3"/>
            <p:cNvSpPr/>
            <p:nvPr/>
          </p:nvSpPr>
          <p:spPr>
            <a:xfrm>
              <a:off x="4527375" y="1411475"/>
              <a:ext cx="94500" cy="140725"/>
            </a:xfrm>
            <a:custGeom>
              <a:avLst/>
              <a:gdLst/>
              <a:ahLst/>
              <a:cxnLst/>
              <a:rect l="l" t="t" r="r" b="b"/>
              <a:pathLst>
                <a:path w="3780" h="5629" extrusionOk="0">
                  <a:moveTo>
                    <a:pt x="647" y="1"/>
                  </a:moveTo>
                  <a:cubicBezTo>
                    <a:pt x="366" y="1"/>
                    <a:pt x="94" y="169"/>
                    <a:pt x="94" y="496"/>
                  </a:cubicBezTo>
                  <a:cubicBezTo>
                    <a:pt x="1" y="2520"/>
                    <a:pt x="978" y="4381"/>
                    <a:pt x="2630" y="5544"/>
                  </a:cubicBezTo>
                  <a:cubicBezTo>
                    <a:pt x="2722" y="5603"/>
                    <a:pt x="2816" y="5628"/>
                    <a:pt x="2907" y="5628"/>
                  </a:cubicBezTo>
                  <a:cubicBezTo>
                    <a:pt x="3391" y="5628"/>
                    <a:pt x="3779" y="4900"/>
                    <a:pt x="3211" y="4567"/>
                  </a:cubicBezTo>
                  <a:cubicBezTo>
                    <a:pt x="1932" y="3590"/>
                    <a:pt x="1164" y="2240"/>
                    <a:pt x="1257" y="589"/>
                  </a:cubicBezTo>
                  <a:cubicBezTo>
                    <a:pt x="1257" y="192"/>
                    <a:pt x="947" y="1"/>
                    <a:pt x="64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3"/>
            <p:cNvSpPr/>
            <p:nvPr/>
          </p:nvSpPr>
          <p:spPr>
            <a:xfrm>
              <a:off x="4595325" y="1452875"/>
              <a:ext cx="111200" cy="89500"/>
            </a:xfrm>
            <a:custGeom>
              <a:avLst/>
              <a:gdLst/>
              <a:ahLst/>
              <a:cxnLst/>
              <a:rect l="l" t="t" r="r" b="b"/>
              <a:pathLst>
                <a:path w="4448" h="3580" extrusionOk="0">
                  <a:moveTo>
                    <a:pt x="3647" y="0"/>
                  </a:moveTo>
                  <a:cubicBezTo>
                    <a:pt x="3478" y="0"/>
                    <a:pt x="3310" y="82"/>
                    <a:pt x="3192" y="282"/>
                  </a:cubicBezTo>
                  <a:cubicBezTo>
                    <a:pt x="2517" y="1259"/>
                    <a:pt x="1657" y="1934"/>
                    <a:pt x="493" y="2515"/>
                  </a:cubicBezTo>
                  <a:cubicBezTo>
                    <a:pt x="1" y="2772"/>
                    <a:pt x="259" y="3579"/>
                    <a:pt x="774" y="3579"/>
                  </a:cubicBezTo>
                  <a:cubicBezTo>
                    <a:pt x="867" y="3579"/>
                    <a:pt x="968" y="3553"/>
                    <a:pt x="1075" y="3492"/>
                  </a:cubicBezTo>
                  <a:cubicBezTo>
                    <a:pt x="2331" y="2911"/>
                    <a:pt x="3285" y="2027"/>
                    <a:pt x="4169" y="864"/>
                  </a:cubicBezTo>
                  <a:cubicBezTo>
                    <a:pt x="4447" y="455"/>
                    <a:pt x="4047" y="0"/>
                    <a:pt x="3647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8" name="Google Shape;298;p3"/>
          <p:cNvGrpSpPr/>
          <p:nvPr/>
        </p:nvGrpSpPr>
        <p:grpSpPr>
          <a:xfrm>
            <a:off x="2411250" y="4357513"/>
            <a:ext cx="845650" cy="713075"/>
            <a:chOff x="2385375" y="4063625"/>
            <a:chExt cx="845650" cy="713075"/>
          </a:xfrm>
        </p:grpSpPr>
        <p:sp>
          <p:nvSpPr>
            <p:cNvPr id="299" name="Google Shape;299;p3"/>
            <p:cNvSpPr/>
            <p:nvPr/>
          </p:nvSpPr>
          <p:spPr>
            <a:xfrm>
              <a:off x="2385375" y="4063625"/>
              <a:ext cx="411775" cy="713075"/>
            </a:xfrm>
            <a:custGeom>
              <a:avLst/>
              <a:gdLst/>
              <a:ahLst/>
              <a:cxnLst/>
              <a:rect l="l" t="t" r="r" b="b"/>
              <a:pathLst>
                <a:path w="16471" h="28523" extrusionOk="0">
                  <a:moveTo>
                    <a:pt x="11473" y="1"/>
                  </a:moveTo>
                  <a:cubicBezTo>
                    <a:pt x="10441" y="1"/>
                    <a:pt x="9269" y="518"/>
                    <a:pt x="8236" y="1028"/>
                  </a:cubicBezTo>
                  <a:cubicBezTo>
                    <a:pt x="2699" y="4145"/>
                    <a:pt x="0" y="12287"/>
                    <a:pt x="954" y="18196"/>
                  </a:cubicBezTo>
                  <a:cubicBezTo>
                    <a:pt x="1443" y="21198"/>
                    <a:pt x="2815" y="24012"/>
                    <a:pt x="5025" y="26036"/>
                  </a:cubicBezTo>
                  <a:cubicBezTo>
                    <a:pt x="6758" y="27553"/>
                    <a:pt x="9079" y="28523"/>
                    <a:pt x="11391" y="28523"/>
                  </a:cubicBezTo>
                  <a:cubicBezTo>
                    <a:pt x="12058" y="28523"/>
                    <a:pt x="12725" y="28442"/>
                    <a:pt x="13377" y="28270"/>
                  </a:cubicBezTo>
                  <a:cubicBezTo>
                    <a:pt x="14238" y="27991"/>
                    <a:pt x="15215" y="27502"/>
                    <a:pt x="15796" y="26711"/>
                  </a:cubicBezTo>
                  <a:cubicBezTo>
                    <a:pt x="16285" y="25943"/>
                    <a:pt x="16471" y="24780"/>
                    <a:pt x="15796" y="24012"/>
                  </a:cubicBezTo>
                  <a:cubicBezTo>
                    <a:pt x="15308" y="23338"/>
                    <a:pt x="14540" y="23128"/>
                    <a:pt x="13749" y="22849"/>
                  </a:cubicBezTo>
                  <a:cubicBezTo>
                    <a:pt x="11237" y="21872"/>
                    <a:pt x="9213" y="19732"/>
                    <a:pt x="8329" y="17126"/>
                  </a:cubicBezTo>
                  <a:cubicBezTo>
                    <a:pt x="7468" y="14614"/>
                    <a:pt x="7840" y="11590"/>
                    <a:pt x="9306" y="9380"/>
                  </a:cubicBezTo>
                  <a:cubicBezTo>
                    <a:pt x="10469" y="7425"/>
                    <a:pt x="14726" y="4238"/>
                    <a:pt x="13656" y="1516"/>
                  </a:cubicBezTo>
                  <a:cubicBezTo>
                    <a:pt x="13158" y="391"/>
                    <a:pt x="12369" y="1"/>
                    <a:pt x="11473" y="1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3"/>
            <p:cNvSpPr/>
            <p:nvPr/>
          </p:nvSpPr>
          <p:spPr>
            <a:xfrm>
              <a:off x="2472600" y="4225400"/>
              <a:ext cx="280950" cy="503675"/>
            </a:xfrm>
            <a:custGeom>
              <a:avLst/>
              <a:gdLst/>
              <a:ahLst/>
              <a:cxnLst/>
              <a:rect l="l" t="t" r="r" b="b"/>
              <a:pathLst>
                <a:path w="11238" h="20147" extrusionOk="0">
                  <a:moveTo>
                    <a:pt x="2513" y="1"/>
                  </a:moveTo>
                  <a:lnTo>
                    <a:pt x="2513" y="1"/>
                  </a:lnTo>
                  <a:cubicBezTo>
                    <a:pt x="1164" y="1745"/>
                    <a:pt x="373" y="3862"/>
                    <a:pt x="94" y="6096"/>
                  </a:cubicBezTo>
                  <a:cubicBezTo>
                    <a:pt x="1" y="7166"/>
                    <a:pt x="1" y="8329"/>
                    <a:pt x="187" y="9399"/>
                  </a:cubicBezTo>
                  <a:cubicBezTo>
                    <a:pt x="280" y="10469"/>
                    <a:pt x="675" y="11632"/>
                    <a:pt x="1071" y="12586"/>
                  </a:cubicBezTo>
                  <a:cubicBezTo>
                    <a:pt x="1536" y="13656"/>
                    <a:pt x="2118" y="14633"/>
                    <a:pt x="2816" y="15494"/>
                  </a:cubicBezTo>
                  <a:cubicBezTo>
                    <a:pt x="3490" y="16378"/>
                    <a:pt x="4258" y="17146"/>
                    <a:pt x="5235" y="17821"/>
                  </a:cubicBezTo>
                  <a:cubicBezTo>
                    <a:pt x="6980" y="19193"/>
                    <a:pt x="9097" y="20054"/>
                    <a:pt x="11237" y="20147"/>
                  </a:cubicBezTo>
                  <a:cubicBezTo>
                    <a:pt x="9213" y="19565"/>
                    <a:pt x="7352" y="18495"/>
                    <a:pt x="5817" y="17053"/>
                  </a:cubicBezTo>
                  <a:cubicBezTo>
                    <a:pt x="5026" y="16378"/>
                    <a:pt x="4258" y="15704"/>
                    <a:pt x="3676" y="14820"/>
                  </a:cubicBezTo>
                  <a:cubicBezTo>
                    <a:pt x="3095" y="13959"/>
                    <a:pt x="2513" y="13075"/>
                    <a:pt x="2118" y="12098"/>
                  </a:cubicBezTo>
                  <a:cubicBezTo>
                    <a:pt x="1746" y="11237"/>
                    <a:pt x="1443" y="10260"/>
                    <a:pt x="1257" y="9190"/>
                  </a:cubicBezTo>
                  <a:cubicBezTo>
                    <a:pt x="1071" y="8236"/>
                    <a:pt x="955" y="7166"/>
                    <a:pt x="1071" y="6096"/>
                  </a:cubicBezTo>
                  <a:cubicBezTo>
                    <a:pt x="1071" y="4072"/>
                    <a:pt x="1536" y="1931"/>
                    <a:pt x="2513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3"/>
            <p:cNvSpPr/>
            <p:nvPr/>
          </p:nvSpPr>
          <p:spPr>
            <a:xfrm>
              <a:off x="2598225" y="4066700"/>
              <a:ext cx="632800" cy="590350"/>
            </a:xfrm>
            <a:custGeom>
              <a:avLst/>
              <a:gdLst/>
              <a:ahLst/>
              <a:cxnLst/>
              <a:rect l="l" t="t" r="r" b="b"/>
              <a:pathLst>
                <a:path w="25312" h="23614" extrusionOk="0">
                  <a:moveTo>
                    <a:pt x="4745" y="1"/>
                  </a:moveTo>
                  <a:cubicBezTo>
                    <a:pt x="3064" y="1"/>
                    <a:pt x="2233" y="1926"/>
                    <a:pt x="1746" y="3720"/>
                  </a:cubicBezTo>
                  <a:cubicBezTo>
                    <a:pt x="1" y="9722"/>
                    <a:pt x="3793" y="17492"/>
                    <a:pt x="8725" y="20981"/>
                  </a:cubicBezTo>
                  <a:cubicBezTo>
                    <a:pt x="10964" y="22581"/>
                    <a:pt x="13593" y="23613"/>
                    <a:pt x="16327" y="23613"/>
                  </a:cubicBezTo>
                  <a:cubicBezTo>
                    <a:pt x="16576" y="23613"/>
                    <a:pt x="16826" y="23605"/>
                    <a:pt x="17076" y="23587"/>
                  </a:cubicBezTo>
                  <a:cubicBezTo>
                    <a:pt x="20077" y="23494"/>
                    <a:pt x="22985" y="21935"/>
                    <a:pt x="24544" y="19330"/>
                  </a:cubicBezTo>
                  <a:cubicBezTo>
                    <a:pt x="25009" y="18446"/>
                    <a:pt x="25312" y="17492"/>
                    <a:pt x="25126" y="16515"/>
                  </a:cubicBezTo>
                  <a:cubicBezTo>
                    <a:pt x="25009" y="15538"/>
                    <a:pt x="24242" y="14677"/>
                    <a:pt x="23265" y="14584"/>
                  </a:cubicBezTo>
                  <a:cubicBezTo>
                    <a:pt x="23184" y="14574"/>
                    <a:pt x="23103" y="14569"/>
                    <a:pt x="23022" y="14569"/>
                  </a:cubicBezTo>
                  <a:cubicBezTo>
                    <a:pt x="22336" y="14569"/>
                    <a:pt x="21658" y="14905"/>
                    <a:pt x="21055" y="15259"/>
                  </a:cubicBezTo>
                  <a:cubicBezTo>
                    <a:pt x="19893" y="15749"/>
                    <a:pt x="18635" y="15995"/>
                    <a:pt x="17379" y="15995"/>
                  </a:cubicBezTo>
                  <a:cubicBezTo>
                    <a:pt x="15892" y="15995"/>
                    <a:pt x="14410" y="15650"/>
                    <a:pt x="13098" y="14956"/>
                  </a:cubicBezTo>
                  <a:cubicBezTo>
                    <a:pt x="10679" y="13793"/>
                    <a:pt x="8934" y="11467"/>
                    <a:pt x="8259" y="8768"/>
                  </a:cubicBezTo>
                  <a:cubicBezTo>
                    <a:pt x="7771" y="6628"/>
                    <a:pt x="8539" y="1300"/>
                    <a:pt x="5817" y="230"/>
                  </a:cubicBezTo>
                  <a:cubicBezTo>
                    <a:pt x="5425" y="72"/>
                    <a:pt x="5070" y="1"/>
                    <a:pt x="4745" y="1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3"/>
            <p:cNvSpPr/>
            <p:nvPr/>
          </p:nvSpPr>
          <p:spPr>
            <a:xfrm>
              <a:off x="2695350" y="4295200"/>
              <a:ext cx="513575" cy="270450"/>
            </a:xfrm>
            <a:custGeom>
              <a:avLst/>
              <a:gdLst/>
              <a:ahLst/>
              <a:cxnLst/>
              <a:rect l="l" t="t" r="r" b="b"/>
              <a:pathLst>
                <a:path w="20543" h="10818" extrusionOk="0">
                  <a:moveTo>
                    <a:pt x="1" y="0"/>
                  </a:moveTo>
                  <a:lnTo>
                    <a:pt x="1" y="0"/>
                  </a:lnTo>
                  <a:cubicBezTo>
                    <a:pt x="303" y="2140"/>
                    <a:pt x="1257" y="4188"/>
                    <a:pt x="2630" y="5932"/>
                  </a:cubicBezTo>
                  <a:cubicBezTo>
                    <a:pt x="3304" y="6793"/>
                    <a:pt x="4165" y="7561"/>
                    <a:pt x="5049" y="8259"/>
                  </a:cubicBezTo>
                  <a:cubicBezTo>
                    <a:pt x="5910" y="8933"/>
                    <a:pt x="6887" y="9515"/>
                    <a:pt x="7957" y="9887"/>
                  </a:cubicBezTo>
                  <a:cubicBezTo>
                    <a:pt x="9027" y="10283"/>
                    <a:pt x="10074" y="10585"/>
                    <a:pt x="11237" y="10678"/>
                  </a:cubicBezTo>
                  <a:cubicBezTo>
                    <a:pt x="11772" y="10771"/>
                    <a:pt x="12331" y="10818"/>
                    <a:pt x="12889" y="10818"/>
                  </a:cubicBezTo>
                  <a:cubicBezTo>
                    <a:pt x="13447" y="10818"/>
                    <a:pt x="14006" y="10771"/>
                    <a:pt x="14541" y="10678"/>
                  </a:cubicBezTo>
                  <a:cubicBezTo>
                    <a:pt x="16774" y="10376"/>
                    <a:pt x="18798" y="9422"/>
                    <a:pt x="20543" y="8049"/>
                  </a:cubicBezTo>
                  <a:lnTo>
                    <a:pt x="20543" y="8049"/>
                  </a:lnTo>
                  <a:cubicBezTo>
                    <a:pt x="18612" y="9027"/>
                    <a:pt x="16472" y="9608"/>
                    <a:pt x="14448" y="9701"/>
                  </a:cubicBezTo>
                  <a:cubicBezTo>
                    <a:pt x="14004" y="9740"/>
                    <a:pt x="13577" y="9762"/>
                    <a:pt x="13154" y="9762"/>
                  </a:cubicBezTo>
                  <a:cubicBezTo>
                    <a:pt x="12556" y="9762"/>
                    <a:pt x="11967" y="9717"/>
                    <a:pt x="11354" y="9608"/>
                  </a:cubicBezTo>
                  <a:cubicBezTo>
                    <a:pt x="10376" y="9422"/>
                    <a:pt x="9306" y="9213"/>
                    <a:pt x="8329" y="8840"/>
                  </a:cubicBezTo>
                  <a:cubicBezTo>
                    <a:pt x="7469" y="8445"/>
                    <a:pt x="6491" y="7956"/>
                    <a:pt x="5724" y="7375"/>
                  </a:cubicBezTo>
                  <a:cubicBezTo>
                    <a:pt x="4840" y="6793"/>
                    <a:pt x="4072" y="6119"/>
                    <a:pt x="3304" y="5351"/>
                  </a:cubicBezTo>
                  <a:cubicBezTo>
                    <a:pt x="1932" y="3792"/>
                    <a:pt x="769" y="2047"/>
                    <a:pt x="1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3" name="Google Shape;303;p3"/>
          <p:cNvGrpSpPr/>
          <p:nvPr/>
        </p:nvGrpSpPr>
        <p:grpSpPr>
          <a:xfrm rot="2700000">
            <a:off x="-292677" y="3107154"/>
            <a:ext cx="764885" cy="1148083"/>
            <a:chOff x="3463650" y="2615600"/>
            <a:chExt cx="467625" cy="701900"/>
          </a:xfrm>
        </p:grpSpPr>
        <p:sp>
          <p:nvSpPr>
            <p:cNvPr id="304" name="Google Shape;304;p3"/>
            <p:cNvSpPr/>
            <p:nvPr/>
          </p:nvSpPr>
          <p:spPr>
            <a:xfrm>
              <a:off x="3463650" y="2615600"/>
              <a:ext cx="467625" cy="536200"/>
            </a:xfrm>
            <a:custGeom>
              <a:avLst/>
              <a:gdLst/>
              <a:ahLst/>
              <a:cxnLst/>
              <a:rect l="l" t="t" r="r" b="b"/>
              <a:pathLst>
                <a:path w="18705" h="21448" extrusionOk="0">
                  <a:moveTo>
                    <a:pt x="6293" y="0"/>
                  </a:moveTo>
                  <a:cubicBezTo>
                    <a:pt x="6099" y="0"/>
                    <a:pt x="5908" y="8"/>
                    <a:pt x="5723" y="22"/>
                  </a:cubicBezTo>
                  <a:cubicBezTo>
                    <a:pt x="4746" y="208"/>
                    <a:pt x="3676" y="510"/>
                    <a:pt x="3188" y="1371"/>
                  </a:cubicBezTo>
                  <a:cubicBezTo>
                    <a:pt x="2722" y="2348"/>
                    <a:pt x="3188" y="3511"/>
                    <a:pt x="3676" y="4488"/>
                  </a:cubicBezTo>
                  <a:cubicBezTo>
                    <a:pt x="4165" y="5349"/>
                    <a:pt x="4746" y="6326"/>
                    <a:pt x="4653" y="7396"/>
                  </a:cubicBezTo>
                  <a:cubicBezTo>
                    <a:pt x="4524" y="7464"/>
                    <a:pt x="4395" y="7493"/>
                    <a:pt x="4266" y="7493"/>
                  </a:cubicBezTo>
                  <a:cubicBezTo>
                    <a:pt x="3515" y="7493"/>
                    <a:pt x="2765" y="6499"/>
                    <a:pt x="1931" y="6419"/>
                  </a:cubicBezTo>
                  <a:cubicBezTo>
                    <a:pt x="1863" y="6404"/>
                    <a:pt x="1796" y="6397"/>
                    <a:pt x="1729" y="6397"/>
                  </a:cubicBezTo>
                  <a:cubicBezTo>
                    <a:pt x="951" y="6397"/>
                    <a:pt x="289" y="7350"/>
                    <a:pt x="396" y="8164"/>
                  </a:cubicBezTo>
                  <a:cubicBezTo>
                    <a:pt x="489" y="9025"/>
                    <a:pt x="1164" y="9816"/>
                    <a:pt x="1931" y="10397"/>
                  </a:cubicBezTo>
                  <a:cubicBezTo>
                    <a:pt x="2606" y="10886"/>
                    <a:pt x="3490" y="11351"/>
                    <a:pt x="4072" y="12049"/>
                  </a:cubicBezTo>
                  <a:cubicBezTo>
                    <a:pt x="4467" y="12421"/>
                    <a:pt x="4746" y="13212"/>
                    <a:pt x="4351" y="13491"/>
                  </a:cubicBezTo>
                  <a:cubicBezTo>
                    <a:pt x="4186" y="13625"/>
                    <a:pt x="3998" y="13677"/>
                    <a:pt x="3814" y="13677"/>
                  </a:cubicBezTo>
                  <a:cubicBezTo>
                    <a:pt x="3582" y="13677"/>
                    <a:pt x="3356" y="13595"/>
                    <a:pt x="3188" y="13491"/>
                  </a:cubicBezTo>
                  <a:cubicBezTo>
                    <a:pt x="2815" y="13212"/>
                    <a:pt x="2513" y="12910"/>
                    <a:pt x="2141" y="12817"/>
                  </a:cubicBezTo>
                  <a:cubicBezTo>
                    <a:pt x="1978" y="12746"/>
                    <a:pt x="1812" y="12714"/>
                    <a:pt x="1649" y="12714"/>
                  </a:cubicBezTo>
                  <a:cubicBezTo>
                    <a:pt x="1112" y="12714"/>
                    <a:pt x="610" y="13067"/>
                    <a:pt x="396" y="13584"/>
                  </a:cubicBezTo>
                  <a:cubicBezTo>
                    <a:pt x="0" y="14259"/>
                    <a:pt x="93" y="15050"/>
                    <a:pt x="396" y="15725"/>
                  </a:cubicBezTo>
                  <a:cubicBezTo>
                    <a:pt x="977" y="17283"/>
                    <a:pt x="2513" y="18330"/>
                    <a:pt x="4072" y="19121"/>
                  </a:cubicBezTo>
                  <a:cubicBezTo>
                    <a:pt x="5142" y="19703"/>
                    <a:pt x="6398" y="20563"/>
                    <a:pt x="7654" y="21052"/>
                  </a:cubicBezTo>
                  <a:cubicBezTo>
                    <a:pt x="7957" y="21238"/>
                    <a:pt x="8329" y="21354"/>
                    <a:pt x="8631" y="21448"/>
                  </a:cubicBezTo>
                  <a:lnTo>
                    <a:pt x="9213" y="21448"/>
                  </a:lnTo>
                  <a:cubicBezTo>
                    <a:pt x="10562" y="21448"/>
                    <a:pt x="12121" y="20563"/>
                    <a:pt x="13284" y="20191"/>
                  </a:cubicBezTo>
                  <a:cubicBezTo>
                    <a:pt x="14633" y="19703"/>
                    <a:pt x="16099" y="19214"/>
                    <a:pt x="17146" y="18144"/>
                  </a:cubicBezTo>
                  <a:cubicBezTo>
                    <a:pt x="18216" y="17074"/>
                    <a:pt x="18705" y="15422"/>
                    <a:pt x="18030" y="14166"/>
                  </a:cubicBezTo>
                  <a:cubicBezTo>
                    <a:pt x="17637" y="13379"/>
                    <a:pt x="16745" y="12917"/>
                    <a:pt x="15900" y="12917"/>
                  </a:cubicBezTo>
                  <a:cubicBezTo>
                    <a:pt x="15295" y="12917"/>
                    <a:pt x="14713" y="13153"/>
                    <a:pt x="14354" y="13677"/>
                  </a:cubicBezTo>
                  <a:cubicBezTo>
                    <a:pt x="14145" y="14073"/>
                    <a:pt x="13959" y="14561"/>
                    <a:pt x="13470" y="14748"/>
                  </a:cubicBezTo>
                  <a:cubicBezTo>
                    <a:pt x="13416" y="14764"/>
                    <a:pt x="13363" y="14772"/>
                    <a:pt x="13311" y="14772"/>
                  </a:cubicBezTo>
                  <a:cubicBezTo>
                    <a:pt x="12722" y="14772"/>
                    <a:pt x="12339" y="13737"/>
                    <a:pt x="12702" y="13096"/>
                  </a:cubicBezTo>
                  <a:cubicBezTo>
                    <a:pt x="13075" y="12514"/>
                    <a:pt x="13866" y="12235"/>
                    <a:pt x="14540" y="11840"/>
                  </a:cubicBezTo>
                  <a:cubicBezTo>
                    <a:pt x="16099" y="10886"/>
                    <a:pt x="16960" y="8932"/>
                    <a:pt x="16285" y="7280"/>
                  </a:cubicBezTo>
                  <a:cubicBezTo>
                    <a:pt x="15887" y="6164"/>
                    <a:pt x="14669" y="5441"/>
                    <a:pt x="13507" y="5441"/>
                  </a:cubicBezTo>
                  <a:cubicBezTo>
                    <a:pt x="12974" y="5441"/>
                    <a:pt x="12452" y="5594"/>
                    <a:pt x="12028" y="5931"/>
                  </a:cubicBezTo>
                  <a:cubicBezTo>
                    <a:pt x="11632" y="6326"/>
                    <a:pt x="11237" y="6815"/>
                    <a:pt x="10865" y="7094"/>
                  </a:cubicBezTo>
                  <a:cubicBezTo>
                    <a:pt x="10592" y="7314"/>
                    <a:pt x="10261" y="7441"/>
                    <a:pt x="9954" y="7441"/>
                  </a:cubicBezTo>
                  <a:cubicBezTo>
                    <a:pt x="9710" y="7441"/>
                    <a:pt x="9481" y="7362"/>
                    <a:pt x="9306" y="7187"/>
                  </a:cubicBezTo>
                  <a:cubicBezTo>
                    <a:pt x="9701" y="6233"/>
                    <a:pt x="10074" y="5163"/>
                    <a:pt x="10283" y="4093"/>
                  </a:cubicBezTo>
                  <a:cubicBezTo>
                    <a:pt x="10376" y="3023"/>
                    <a:pt x="10074" y="1952"/>
                    <a:pt x="9399" y="1092"/>
                  </a:cubicBezTo>
                  <a:cubicBezTo>
                    <a:pt x="8665" y="258"/>
                    <a:pt x="7422" y="0"/>
                    <a:pt x="6293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3"/>
            <p:cNvSpPr/>
            <p:nvPr/>
          </p:nvSpPr>
          <p:spPr>
            <a:xfrm>
              <a:off x="3655000" y="3141900"/>
              <a:ext cx="91350" cy="175600"/>
            </a:xfrm>
            <a:custGeom>
              <a:avLst/>
              <a:gdLst/>
              <a:ahLst/>
              <a:cxnLst/>
              <a:rect l="l" t="t" r="r" b="b"/>
              <a:pathLst>
                <a:path w="3654" h="7024" extrusionOk="0">
                  <a:moveTo>
                    <a:pt x="0" y="0"/>
                  </a:moveTo>
                  <a:lnTo>
                    <a:pt x="0" y="0"/>
                  </a:lnTo>
                  <a:cubicBezTo>
                    <a:pt x="489" y="2233"/>
                    <a:pt x="1163" y="4467"/>
                    <a:pt x="2047" y="6584"/>
                  </a:cubicBezTo>
                  <a:cubicBezTo>
                    <a:pt x="2178" y="6893"/>
                    <a:pt x="2431" y="7023"/>
                    <a:pt x="2688" y="7023"/>
                  </a:cubicBezTo>
                  <a:cubicBezTo>
                    <a:pt x="3164" y="7023"/>
                    <a:pt x="3654" y="6576"/>
                    <a:pt x="3397" y="6002"/>
                  </a:cubicBezTo>
                  <a:cubicBezTo>
                    <a:pt x="2722" y="4164"/>
                    <a:pt x="2047" y="2326"/>
                    <a:pt x="1559" y="396"/>
                  </a:cubicBezTo>
                  <a:lnTo>
                    <a:pt x="977" y="396"/>
                  </a:lnTo>
                  <a:cubicBezTo>
                    <a:pt x="675" y="302"/>
                    <a:pt x="303" y="186"/>
                    <a:pt x="0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3"/>
            <p:cNvSpPr/>
            <p:nvPr/>
          </p:nvSpPr>
          <p:spPr>
            <a:xfrm>
              <a:off x="3611375" y="2701525"/>
              <a:ext cx="82600" cy="450275"/>
            </a:xfrm>
            <a:custGeom>
              <a:avLst/>
              <a:gdLst/>
              <a:ahLst/>
              <a:cxnLst/>
              <a:rect l="l" t="t" r="r" b="b"/>
              <a:pathLst>
                <a:path w="3304" h="18011" extrusionOk="0">
                  <a:moveTo>
                    <a:pt x="1436" y="1"/>
                  </a:moveTo>
                  <a:cubicBezTo>
                    <a:pt x="1119" y="1"/>
                    <a:pt x="819" y="179"/>
                    <a:pt x="768" y="563"/>
                  </a:cubicBezTo>
                  <a:cubicBezTo>
                    <a:pt x="0" y="6286"/>
                    <a:pt x="396" y="12101"/>
                    <a:pt x="1745" y="17615"/>
                  </a:cubicBezTo>
                  <a:cubicBezTo>
                    <a:pt x="2048" y="17801"/>
                    <a:pt x="2420" y="17917"/>
                    <a:pt x="2722" y="18011"/>
                  </a:cubicBezTo>
                  <a:lnTo>
                    <a:pt x="3304" y="18011"/>
                  </a:lnTo>
                  <a:cubicBezTo>
                    <a:pt x="1838" y="12381"/>
                    <a:pt x="1466" y="6565"/>
                    <a:pt x="2234" y="842"/>
                  </a:cubicBezTo>
                  <a:cubicBezTo>
                    <a:pt x="2286" y="302"/>
                    <a:pt x="1848" y="1"/>
                    <a:pt x="143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7" name="Google Shape;307;p3"/>
          <p:cNvGrpSpPr/>
          <p:nvPr/>
        </p:nvGrpSpPr>
        <p:grpSpPr>
          <a:xfrm>
            <a:off x="99934" y="4395244"/>
            <a:ext cx="346800" cy="525634"/>
            <a:chOff x="2525525" y="689125"/>
            <a:chExt cx="298400" cy="452275"/>
          </a:xfrm>
        </p:grpSpPr>
        <p:sp>
          <p:nvSpPr>
            <p:cNvPr id="308" name="Google Shape;308;p3"/>
            <p:cNvSpPr/>
            <p:nvPr/>
          </p:nvSpPr>
          <p:spPr>
            <a:xfrm>
              <a:off x="2525525" y="689125"/>
              <a:ext cx="269300" cy="187475"/>
            </a:xfrm>
            <a:custGeom>
              <a:avLst/>
              <a:gdLst/>
              <a:ahLst/>
              <a:cxnLst/>
              <a:rect l="l" t="t" r="r" b="b"/>
              <a:pathLst>
                <a:path w="10772" h="7499" extrusionOk="0">
                  <a:moveTo>
                    <a:pt x="4571" y="0"/>
                  </a:moveTo>
                  <a:cubicBezTo>
                    <a:pt x="3917" y="0"/>
                    <a:pt x="3244" y="296"/>
                    <a:pt x="2816" y="798"/>
                  </a:cubicBezTo>
                  <a:cubicBezTo>
                    <a:pt x="2234" y="1566"/>
                    <a:pt x="2141" y="2729"/>
                    <a:pt x="2327" y="3706"/>
                  </a:cubicBezTo>
                  <a:cubicBezTo>
                    <a:pt x="2443" y="3986"/>
                    <a:pt x="2537" y="4288"/>
                    <a:pt x="2723" y="4660"/>
                  </a:cubicBezTo>
                  <a:cubicBezTo>
                    <a:pt x="2537" y="4567"/>
                    <a:pt x="2327" y="4474"/>
                    <a:pt x="2141" y="4381"/>
                  </a:cubicBezTo>
                  <a:cubicBezTo>
                    <a:pt x="1921" y="4297"/>
                    <a:pt x="1702" y="4251"/>
                    <a:pt x="1493" y="4251"/>
                  </a:cubicBezTo>
                  <a:cubicBezTo>
                    <a:pt x="1237" y="4251"/>
                    <a:pt x="997" y="4320"/>
                    <a:pt x="792" y="4474"/>
                  </a:cubicBezTo>
                  <a:cubicBezTo>
                    <a:pt x="117" y="4870"/>
                    <a:pt x="1" y="5823"/>
                    <a:pt x="396" y="6405"/>
                  </a:cubicBezTo>
                  <a:cubicBezTo>
                    <a:pt x="792" y="7103"/>
                    <a:pt x="1559" y="7382"/>
                    <a:pt x="2234" y="7475"/>
                  </a:cubicBezTo>
                  <a:cubicBezTo>
                    <a:pt x="2365" y="7491"/>
                    <a:pt x="2503" y="7498"/>
                    <a:pt x="2645" y="7498"/>
                  </a:cubicBezTo>
                  <a:cubicBezTo>
                    <a:pt x="3359" y="7498"/>
                    <a:pt x="4168" y="7301"/>
                    <a:pt x="4654" y="6894"/>
                  </a:cubicBezTo>
                  <a:cubicBezTo>
                    <a:pt x="4863" y="6894"/>
                    <a:pt x="4956" y="6987"/>
                    <a:pt x="5142" y="6987"/>
                  </a:cubicBezTo>
                  <a:cubicBezTo>
                    <a:pt x="5142" y="6894"/>
                    <a:pt x="5142" y="6800"/>
                    <a:pt x="5235" y="6707"/>
                  </a:cubicBezTo>
                  <a:cubicBezTo>
                    <a:pt x="6026" y="6614"/>
                    <a:pt x="6887" y="6405"/>
                    <a:pt x="7678" y="6312"/>
                  </a:cubicBezTo>
                  <a:cubicBezTo>
                    <a:pt x="8259" y="6219"/>
                    <a:pt x="8841" y="6126"/>
                    <a:pt x="9423" y="5823"/>
                  </a:cubicBezTo>
                  <a:cubicBezTo>
                    <a:pt x="10004" y="5544"/>
                    <a:pt x="10470" y="5056"/>
                    <a:pt x="10586" y="4474"/>
                  </a:cubicBezTo>
                  <a:cubicBezTo>
                    <a:pt x="10772" y="3497"/>
                    <a:pt x="10004" y="2543"/>
                    <a:pt x="9120" y="2334"/>
                  </a:cubicBezTo>
                  <a:cubicBezTo>
                    <a:pt x="8954" y="2302"/>
                    <a:pt x="8789" y="2287"/>
                    <a:pt x="8625" y="2287"/>
                  </a:cubicBezTo>
                  <a:cubicBezTo>
                    <a:pt x="7824" y="2287"/>
                    <a:pt x="7055" y="2642"/>
                    <a:pt x="6398" y="3125"/>
                  </a:cubicBezTo>
                  <a:cubicBezTo>
                    <a:pt x="6305" y="3218"/>
                    <a:pt x="6305" y="3218"/>
                    <a:pt x="6212" y="3311"/>
                  </a:cubicBezTo>
                  <a:cubicBezTo>
                    <a:pt x="6305" y="2915"/>
                    <a:pt x="6398" y="2450"/>
                    <a:pt x="6398" y="2055"/>
                  </a:cubicBezTo>
                  <a:cubicBezTo>
                    <a:pt x="6398" y="1380"/>
                    <a:pt x="6119" y="705"/>
                    <a:pt x="5631" y="310"/>
                  </a:cubicBezTo>
                  <a:cubicBezTo>
                    <a:pt x="5317" y="98"/>
                    <a:pt x="4947" y="0"/>
                    <a:pt x="457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3"/>
            <p:cNvSpPr/>
            <p:nvPr/>
          </p:nvSpPr>
          <p:spPr>
            <a:xfrm>
              <a:off x="2542975" y="832625"/>
              <a:ext cx="280950" cy="308775"/>
            </a:xfrm>
            <a:custGeom>
              <a:avLst/>
              <a:gdLst/>
              <a:ahLst/>
              <a:cxnLst/>
              <a:rect l="l" t="t" r="r" b="b"/>
              <a:pathLst>
                <a:path w="11238" h="12351" extrusionOk="0">
                  <a:moveTo>
                    <a:pt x="7904" y="0"/>
                  </a:moveTo>
                  <a:cubicBezTo>
                    <a:pt x="6382" y="0"/>
                    <a:pt x="4677" y="365"/>
                    <a:pt x="3862" y="572"/>
                  </a:cubicBezTo>
                  <a:cubicBezTo>
                    <a:pt x="2420" y="967"/>
                    <a:pt x="955" y="2038"/>
                    <a:pt x="466" y="3480"/>
                  </a:cubicBezTo>
                  <a:cubicBezTo>
                    <a:pt x="1" y="4852"/>
                    <a:pt x="373" y="6388"/>
                    <a:pt x="1257" y="7551"/>
                  </a:cubicBezTo>
                  <a:cubicBezTo>
                    <a:pt x="2025" y="8807"/>
                    <a:pt x="3188" y="9691"/>
                    <a:pt x="4258" y="10668"/>
                  </a:cubicBezTo>
                  <a:cubicBezTo>
                    <a:pt x="5026" y="11250"/>
                    <a:pt x="5817" y="11832"/>
                    <a:pt x="6677" y="12111"/>
                  </a:cubicBezTo>
                  <a:cubicBezTo>
                    <a:pt x="7035" y="12271"/>
                    <a:pt x="7420" y="12351"/>
                    <a:pt x="7803" y="12351"/>
                  </a:cubicBezTo>
                  <a:cubicBezTo>
                    <a:pt x="8367" y="12351"/>
                    <a:pt x="8928" y="12178"/>
                    <a:pt x="9399" y="11832"/>
                  </a:cubicBezTo>
                  <a:cubicBezTo>
                    <a:pt x="10167" y="11250"/>
                    <a:pt x="10353" y="10180"/>
                    <a:pt x="10562" y="9203"/>
                  </a:cubicBezTo>
                  <a:cubicBezTo>
                    <a:pt x="10842" y="7458"/>
                    <a:pt x="11051" y="5713"/>
                    <a:pt x="11144" y="3968"/>
                  </a:cubicBezTo>
                  <a:cubicBezTo>
                    <a:pt x="11237" y="2898"/>
                    <a:pt x="11237" y="1828"/>
                    <a:pt x="10656" y="967"/>
                  </a:cubicBezTo>
                  <a:cubicBezTo>
                    <a:pt x="10221" y="234"/>
                    <a:pt x="9121" y="0"/>
                    <a:pt x="790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3"/>
            <p:cNvSpPr/>
            <p:nvPr/>
          </p:nvSpPr>
          <p:spPr>
            <a:xfrm>
              <a:off x="2572050" y="929775"/>
              <a:ext cx="32450" cy="39625"/>
            </a:xfrm>
            <a:custGeom>
              <a:avLst/>
              <a:gdLst/>
              <a:ahLst/>
              <a:cxnLst/>
              <a:rect l="l" t="t" r="r" b="b"/>
              <a:pathLst>
                <a:path w="1298" h="1585" extrusionOk="0">
                  <a:moveTo>
                    <a:pt x="398" y="1"/>
                  </a:moveTo>
                  <a:cubicBezTo>
                    <a:pt x="261" y="1"/>
                    <a:pt x="131" y="82"/>
                    <a:pt x="94" y="269"/>
                  </a:cubicBezTo>
                  <a:cubicBezTo>
                    <a:pt x="1" y="757"/>
                    <a:pt x="187" y="1246"/>
                    <a:pt x="582" y="1548"/>
                  </a:cubicBezTo>
                  <a:cubicBezTo>
                    <a:pt x="632" y="1573"/>
                    <a:pt x="682" y="1584"/>
                    <a:pt x="731" y="1584"/>
                  </a:cubicBezTo>
                  <a:cubicBezTo>
                    <a:pt x="1046" y="1584"/>
                    <a:pt x="1297" y="1112"/>
                    <a:pt x="955" y="850"/>
                  </a:cubicBezTo>
                  <a:cubicBezTo>
                    <a:pt x="862" y="850"/>
                    <a:pt x="862" y="757"/>
                    <a:pt x="769" y="757"/>
                  </a:cubicBezTo>
                  <a:lnTo>
                    <a:pt x="769" y="571"/>
                  </a:lnTo>
                  <a:lnTo>
                    <a:pt x="769" y="478"/>
                  </a:lnTo>
                  <a:cubicBezTo>
                    <a:pt x="824" y="185"/>
                    <a:pt x="604" y="1"/>
                    <a:pt x="398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3"/>
            <p:cNvSpPr/>
            <p:nvPr/>
          </p:nvSpPr>
          <p:spPr>
            <a:xfrm>
              <a:off x="2630225" y="1020500"/>
              <a:ext cx="38400" cy="28250"/>
            </a:xfrm>
            <a:custGeom>
              <a:avLst/>
              <a:gdLst/>
              <a:ahLst/>
              <a:cxnLst/>
              <a:rect l="l" t="t" r="r" b="b"/>
              <a:pathLst>
                <a:path w="1536" h="1130" extrusionOk="0">
                  <a:moveTo>
                    <a:pt x="389" y="0"/>
                  </a:moveTo>
                  <a:cubicBezTo>
                    <a:pt x="343" y="0"/>
                    <a:pt x="304" y="12"/>
                    <a:pt x="279" y="36"/>
                  </a:cubicBezTo>
                  <a:cubicBezTo>
                    <a:pt x="93" y="245"/>
                    <a:pt x="0" y="432"/>
                    <a:pt x="93" y="618"/>
                  </a:cubicBezTo>
                  <a:cubicBezTo>
                    <a:pt x="248" y="946"/>
                    <a:pt x="610" y="1130"/>
                    <a:pt x="1008" y="1130"/>
                  </a:cubicBezTo>
                  <a:cubicBezTo>
                    <a:pt x="1090" y="1130"/>
                    <a:pt x="1173" y="1122"/>
                    <a:pt x="1257" y="1106"/>
                  </a:cubicBezTo>
                  <a:cubicBezTo>
                    <a:pt x="1443" y="1106"/>
                    <a:pt x="1536" y="827"/>
                    <a:pt x="1443" y="711"/>
                  </a:cubicBezTo>
                  <a:cubicBezTo>
                    <a:pt x="1443" y="432"/>
                    <a:pt x="1257" y="432"/>
                    <a:pt x="1047" y="432"/>
                  </a:cubicBezTo>
                  <a:lnTo>
                    <a:pt x="861" y="432"/>
                  </a:lnTo>
                  <a:cubicBezTo>
                    <a:pt x="954" y="432"/>
                    <a:pt x="954" y="432"/>
                    <a:pt x="861" y="339"/>
                  </a:cubicBezTo>
                  <a:lnTo>
                    <a:pt x="768" y="339"/>
                  </a:lnTo>
                  <a:cubicBezTo>
                    <a:pt x="861" y="339"/>
                    <a:pt x="768" y="245"/>
                    <a:pt x="768" y="245"/>
                  </a:cubicBezTo>
                  <a:cubicBezTo>
                    <a:pt x="699" y="91"/>
                    <a:pt x="517" y="0"/>
                    <a:pt x="389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3"/>
            <p:cNvSpPr/>
            <p:nvPr/>
          </p:nvSpPr>
          <p:spPr>
            <a:xfrm>
              <a:off x="2717450" y="1077225"/>
              <a:ext cx="21550" cy="29100"/>
            </a:xfrm>
            <a:custGeom>
              <a:avLst/>
              <a:gdLst/>
              <a:ahLst/>
              <a:cxnLst/>
              <a:rect l="l" t="t" r="r" b="b"/>
              <a:pathLst>
                <a:path w="862" h="1164" extrusionOk="0">
                  <a:moveTo>
                    <a:pt x="466" y="0"/>
                  </a:moveTo>
                  <a:cubicBezTo>
                    <a:pt x="280" y="0"/>
                    <a:pt x="94" y="93"/>
                    <a:pt x="94" y="303"/>
                  </a:cubicBezTo>
                  <a:lnTo>
                    <a:pt x="94" y="768"/>
                  </a:lnTo>
                  <a:cubicBezTo>
                    <a:pt x="1" y="978"/>
                    <a:pt x="187" y="1164"/>
                    <a:pt x="373" y="1164"/>
                  </a:cubicBezTo>
                  <a:cubicBezTo>
                    <a:pt x="675" y="1164"/>
                    <a:pt x="769" y="978"/>
                    <a:pt x="769" y="768"/>
                  </a:cubicBezTo>
                  <a:cubicBezTo>
                    <a:pt x="769" y="582"/>
                    <a:pt x="769" y="489"/>
                    <a:pt x="862" y="303"/>
                  </a:cubicBezTo>
                  <a:cubicBezTo>
                    <a:pt x="862" y="93"/>
                    <a:pt x="675" y="0"/>
                    <a:pt x="46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3"/>
            <p:cNvSpPr/>
            <p:nvPr/>
          </p:nvSpPr>
          <p:spPr>
            <a:xfrm>
              <a:off x="2758175" y="1064400"/>
              <a:ext cx="29100" cy="40225"/>
            </a:xfrm>
            <a:custGeom>
              <a:avLst/>
              <a:gdLst/>
              <a:ahLst/>
              <a:cxnLst/>
              <a:rect l="l" t="t" r="r" b="b"/>
              <a:pathLst>
                <a:path w="1164" h="1609" extrusionOk="0">
                  <a:moveTo>
                    <a:pt x="680" y="0"/>
                  </a:moveTo>
                  <a:cubicBezTo>
                    <a:pt x="520" y="0"/>
                    <a:pt x="396" y="156"/>
                    <a:pt x="396" y="327"/>
                  </a:cubicBezTo>
                  <a:cubicBezTo>
                    <a:pt x="303" y="606"/>
                    <a:pt x="117" y="909"/>
                    <a:pt x="0" y="1188"/>
                  </a:cubicBezTo>
                  <a:cubicBezTo>
                    <a:pt x="0" y="1281"/>
                    <a:pt x="117" y="1584"/>
                    <a:pt x="303" y="1584"/>
                  </a:cubicBezTo>
                  <a:cubicBezTo>
                    <a:pt x="338" y="1601"/>
                    <a:pt x="375" y="1609"/>
                    <a:pt x="411" y="1609"/>
                  </a:cubicBezTo>
                  <a:cubicBezTo>
                    <a:pt x="565" y="1609"/>
                    <a:pt x="716" y="1473"/>
                    <a:pt x="791" y="1397"/>
                  </a:cubicBezTo>
                  <a:cubicBezTo>
                    <a:pt x="884" y="1095"/>
                    <a:pt x="977" y="816"/>
                    <a:pt x="1070" y="513"/>
                  </a:cubicBezTo>
                  <a:cubicBezTo>
                    <a:pt x="1164" y="327"/>
                    <a:pt x="977" y="25"/>
                    <a:pt x="791" y="25"/>
                  </a:cubicBezTo>
                  <a:cubicBezTo>
                    <a:pt x="753" y="8"/>
                    <a:pt x="716" y="0"/>
                    <a:pt x="680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3"/>
            <p:cNvSpPr/>
            <p:nvPr/>
          </p:nvSpPr>
          <p:spPr>
            <a:xfrm>
              <a:off x="2774700" y="994375"/>
              <a:ext cx="28900" cy="37325"/>
            </a:xfrm>
            <a:custGeom>
              <a:avLst/>
              <a:gdLst/>
              <a:ahLst/>
              <a:cxnLst/>
              <a:rect l="l" t="t" r="r" b="b"/>
              <a:pathLst>
                <a:path w="1156" h="1493" extrusionOk="0">
                  <a:moveTo>
                    <a:pt x="687" y="1"/>
                  </a:moveTo>
                  <a:cubicBezTo>
                    <a:pt x="538" y="1"/>
                    <a:pt x="389" y="67"/>
                    <a:pt x="316" y="220"/>
                  </a:cubicBezTo>
                  <a:cubicBezTo>
                    <a:pt x="223" y="500"/>
                    <a:pt x="223" y="802"/>
                    <a:pt x="130" y="1081"/>
                  </a:cubicBezTo>
                  <a:cubicBezTo>
                    <a:pt x="0" y="1327"/>
                    <a:pt x="257" y="1492"/>
                    <a:pt x="492" y="1492"/>
                  </a:cubicBezTo>
                  <a:cubicBezTo>
                    <a:pt x="635" y="1492"/>
                    <a:pt x="770" y="1431"/>
                    <a:pt x="805" y="1290"/>
                  </a:cubicBezTo>
                  <a:cubicBezTo>
                    <a:pt x="898" y="988"/>
                    <a:pt x="991" y="709"/>
                    <a:pt x="1084" y="406"/>
                  </a:cubicBezTo>
                  <a:cubicBezTo>
                    <a:pt x="1155" y="165"/>
                    <a:pt x="922" y="1"/>
                    <a:pt x="68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3"/>
            <p:cNvSpPr/>
            <p:nvPr/>
          </p:nvSpPr>
          <p:spPr>
            <a:xfrm>
              <a:off x="2738975" y="1016725"/>
              <a:ext cx="19225" cy="29125"/>
            </a:xfrm>
            <a:custGeom>
              <a:avLst/>
              <a:gdLst/>
              <a:ahLst/>
              <a:cxnLst/>
              <a:rect l="l" t="t" r="r" b="b"/>
              <a:pathLst>
                <a:path w="769" h="1165" extrusionOk="0">
                  <a:moveTo>
                    <a:pt x="396" y="1"/>
                  </a:moveTo>
                  <a:cubicBezTo>
                    <a:pt x="187" y="1"/>
                    <a:pt x="94" y="187"/>
                    <a:pt x="1" y="396"/>
                  </a:cubicBezTo>
                  <a:lnTo>
                    <a:pt x="1" y="769"/>
                  </a:lnTo>
                  <a:cubicBezTo>
                    <a:pt x="1" y="978"/>
                    <a:pt x="187" y="1164"/>
                    <a:pt x="396" y="1164"/>
                  </a:cubicBezTo>
                  <a:cubicBezTo>
                    <a:pt x="582" y="1164"/>
                    <a:pt x="675" y="978"/>
                    <a:pt x="768" y="769"/>
                  </a:cubicBezTo>
                  <a:lnTo>
                    <a:pt x="768" y="396"/>
                  </a:lnTo>
                  <a:cubicBezTo>
                    <a:pt x="768" y="187"/>
                    <a:pt x="582" y="1"/>
                    <a:pt x="39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3"/>
            <p:cNvSpPr/>
            <p:nvPr/>
          </p:nvSpPr>
          <p:spPr>
            <a:xfrm>
              <a:off x="2678225" y="1010300"/>
              <a:ext cx="37725" cy="41975"/>
            </a:xfrm>
            <a:custGeom>
              <a:avLst/>
              <a:gdLst/>
              <a:ahLst/>
              <a:cxnLst/>
              <a:rect l="l" t="t" r="r" b="b"/>
              <a:pathLst>
                <a:path w="1509" h="1679" extrusionOk="0">
                  <a:moveTo>
                    <a:pt x="524" y="1"/>
                  </a:moveTo>
                  <a:cubicBezTo>
                    <a:pt x="278" y="1"/>
                    <a:pt x="0" y="275"/>
                    <a:pt x="197" y="537"/>
                  </a:cubicBezTo>
                  <a:cubicBezTo>
                    <a:pt x="290" y="840"/>
                    <a:pt x="500" y="1235"/>
                    <a:pt x="686" y="1514"/>
                  </a:cubicBezTo>
                  <a:cubicBezTo>
                    <a:pt x="740" y="1630"/>
                    <a:pt x="839" y="1678"/>
                    <a:pt x="945" y="1678"/>
                  </a:cubicBezTo>
                  <a:cubicBezTo>
                    <a:pt x="1203" y="1678"/>
                    <a:pt x="1509" y="1398"/>
                    <a:pt x="1360" y="1119"/>
                  </a:cubicBezTo>
                  <a:cubicBezTo>
                    <a:pt x="1174" y="840"/>
                    <a:pt x="988" y="537"/>
                    <a:pt x="779" y="165"/>
                  </a:cubicBezTo>
                  <a:cubicBezTo>
                    <a:pt x="724" y="48"/>
                    <a:pt x="627" y="1"/>
                    <a:pt x="524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3"/>
            <p:cNvSpPr/>
            <p:nvPr/>
          </p:nvSpPr>
          <p:spPr>
            <a:xfrm>
              <a:off x="2712225" y="977775"/>
              <a:ext cx="22125" cy="36650"/>
            </a:xfrm>
            <a:custGeom>
              <a:avLst/>
              <a:gdLst/>
              <a:ahLst/>
              <a:cxnLst/>
              <a:rect l="l" t="t" r="r" b="b"/>
              <a:pathLst>
                <a:path w="885" h="1466" extrusionOk="0">
                  <a:moveTo>
                    <a:pt x="396" y="0"/>
                  </a:moveTo>
                  <a:cubicBezTo>
                    <a:pt x="210" y="0"/>
                    <a:pt x="0" y="210"/>
                    <a:pt x="0" y="396"/>
                  </a:cubicBezTo>
                  <a:cubicBezTo>
                    <a:pt x="0" y="582"/>
                    <a:pt x="0" y="884"/>
                    <a:pt x="94" y="1070"/>
                  </a:cubicBezTo>
                  <a:cubicBezTo>
                    <a:pt x="94" y="1257"/>
                    <a:pt x="210" y="1466"/>
                    <a:pt x="489" y="1466"/>
                  </a:cubicBezTo>
                  <a:cubicBezTo>
                    <a:pt x="582" y="1466"/>
                    <a:pt x="884" y="1257"/>
                    <a:pt x="791" y="1070"/>
                  </a:cubicBezTo>
                  <a:cubicBezTo>
                    <a:pt x="791" y="884"/>
                    <a:pt x="791" y="582"/>
                    <a:pt x="675" y="396"/>
                  </a:cubicBezTo>
                  <a:cubicBezTo>
                    <a:pt x="675" y="210"/>
                    <a:pt x="582" y="0"/>
                    <a:pt x="39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3"/>
            <p:cNvSpPr/>
            <p:nvPr/>
          </p:nvSpPr>
          <p:spPr>
            <a:xfrm>
              <a:off x="2748875" y="960900"/>
              <a:ext cx="23850" cy="34600"/>
            </a:xfrm>
            <a:custGeom>
              <a:avLst/>
              <a:gdLst/>
              <a:ahLst/>
              <a:cxnLst/>
              <a:rect l="l" t="t" r="r" b="b"/>
              <a:pathLst>
                <a:path w="954" h="1384" extrusionOk="0">
                  <a:moveTo>
                    <a:pt x="675" y="1"/>
                  </a:moveTo>
                  <a:cubicBezTo>
                    <a:pt x="489" y="1"/>
                    <a:pt x="186" y="94"/>
                    <a:pt x="186" y="303"/>
                  </a:cubicBezTo>
                  <a:cubicBezTo>
                    <a:pt x="186" y="489"/>
                    <a:pt x="93" y="675"/>
                    <a:pt x="93" y="885"/>
                  </a:cubicBezTo>
                  <a:cubicBezTo>
                    <a:pt x="0" y="1071"/>
                    <a:pt x="93" y="1257"/>
                    <a:pt x="279" y="1350"/>
                  </a:cubicBezTo>
                  <a:cubicBezTo>
                    <a:pt x="321" y="1373"/>
                    <a:pt x="362" y="1383"/>
                    <a:pt x="402" y="1383"/>
                  </a:cubicBezTo>
                  <a:cubicBezTo>
                    <a:pt x="559" y="1383"/>
                    <a:pt x="693" y="1220"/>
                    <a:pt x="768" y="1071"/>
                  </a:cubicBezTo>
                  <a:cubicBezTo>
                    <a:pt x="768" y="885"/>
                    <a:pt x="861" y="675"/>
                    <a:pt x="861" y="489"/>
                  </a:cubicBezTo>
                  <a:cubicBezTo>
                    <a:pt x="954" y="303"/>
                    <a:pt x="861" y="94"/>
                    <a:pt x="675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3"/>
            <p:cNvSpPr/>
            <p:nvPr/>
          </p:nvSpPr>
          <p:spPr>
            <a:xfrm>
              <a:off x="2784925" y="918000"/>
              <a:ext cx="20950" cy="40450"/>
            </a:xfrm>
            <a:custGeom>
              <a:avLst/>
              <a:gdLst/>
              <a:ahLst/>
              <a:cxnLst/>
              <a:rect l="l" t="t" r="r" b="b"/>
              <a:pathLst>
                <a:path w="838" h="1618" extrusionOk="0">
                  <a:moveTo>
                    <a:pt x="477" y="1"/>
                  </a:moveTo>
                  <a:cubicBezTo>
                    <a:pt x="291" y="1"/>
                    <a:pt x="94" y="123"/>
                    <a:pt x="94" y="367"/>
                  </a:cubicBezTo>
                  <a:cubicBezTo>
                    <a:pt x="94" y="647"/>
                    <a:pt x="94" y="949"/>
                    <a:pt x="0" y="1321"/>
                  </a:cubicBezTo>
                  <a:cubicBezTo>
                    <a:pt x="0" y="1519"/>
                    <a:pt x="198" y="1618"/>
                    <a:pt x="396" y="1618"/>
                  </a:cubicBezTo>
                  <a:cubicBezTo>
                    <a:pt x="594" y="1618"/>
                    <a:pt x="791" y="1519"/>
                    <a:pt x="791" y="1321"/>
                  </a:cubicBezTo>
                  <a:lnTo>
                    <a:pt x="791" y="367"/>
                  </a:lnTo>
                  <a:cubicBezTo>
                    <a:pt x="838" y="123"/>
                    <a:pt x="663" y="1"/>
                    <a:pt x="47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3"/>
            <p:cNvSpPr/>
            <p:nvPr/>
          </p:nvSpPr>
          <p:spPr>
            <a:xfrm>
              <a:off x="2630225" y="976600"/>
              <a:ext cx="31425" cy="32025"/>
            </a:xfrm>
            <a:custGeom>
              <a:avLst/>
              <a:gdLst/>
              <a:ahLst/>
              <a:cxnLst/>
              <a:rect l="l" t="t" r="r" b="b"/>
              <a:pathLst>
                <a:path w="1257" h="1281" extrusionOk="0">
                  <a:moveTo>
                    <a:pt x="375" y="1"/>
                  </a:moveTo>
                  <a:cubicBezTo>
                    <a:pt x="279" y="1"/>
                    <a:pt x="186" y="47"/>
                    <a:pt x="93" y="140"/>
                  </a:cubicBezTo>
                  <a:cubicBezTo>
                    <a:pt x="0" y="257"/>
                    <a:pt x="0" y="536"/>
                    <a:pt x="93" y="629"/>
                  </a:cubicBezTo>
                  <a:cubicBezTo>
                    <a:pt x="279" y="838"/>
                    <a:pt x="372" y="1024"/>
                    <a:pt x="582" y="1211"/>
                  </a:cubicBezTo>
                  <a:cubicBezTo>
                    <a:pt x="628" y="1257"/>
                    <a:pt x="721" y="1280"/>
                    <a:pt x="814" y="1280"/>
                  </a:cubicBezTo>
                  <a:cubicBezTo>
                    <a:pt x="908" y="1280"/>
                    <a:pt x="1001" y="1257"/>
                    <a:pt x="1047" y="1211"/>
                  </a:cubicBezTo>
                  <a:cubicBezTo>
                    <a:pt x="1257" y="1024"/>
                    <a:pt x="1257" y="838"/>
                    <a:pt x="1047" y="629"/>
                  </a:cubicBezTo>
                  <a:cubicBezTo>
                    <a:pt x="954" y="536"/>
                    <a:pt x="768" y="350"/>
                    <a:pt x="675" y="140"/>
                  </a:cubicBezTo>
                  <a:cubicBezTo>
                    <a:pt x="570" y="47"/>
                    <a:pt x="471" y="1"/>
                    <a:pt x="375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3"/>
            <p:cNvSpPr/>
            <p:nvPr/>
          </p:nvSpPr>
          <p:spPr>
            <a:xfrm>
              <a:off x="2661625" y="944775"/>
              <a:ext cx="29275" cy="35375"/>
            </a:xfrm>
            <a:custGeom>
              <a:avLst/>
              <a:gdLst/>
              <a:ahLst/>
              <a:cxnLst/>
              <a:rect l="l" t="t" r="r" b="b"/>
              <a:pathLst>
                <a:path w="1171" h="1415" extrusionOk="0">
                  <a:moveTo>
                    <a:pt x="338" y="0"/>
                  </a:moveTo>
                  <a:cubicBezTo>
                    <a:pt x="169" y="0"/>
                    <a:pt x="1" y="122"/>
                    <a:pt x="1" y="366"/>
                  </a:cubicBezTo>
                  <a:cubicBezTo>
                    <a:pt x="1" y="739"/>
                    <a:pt x="94" y="1041"/>
                    <a:pt x="373" y="1320"/>
                  </a:cubicBezTo>
                  <a:cubicBezTo>
                    <a:pt x="459" y="1386"/>
                    <a:pt x="549" y="1414"/>
                    <a:pt x="634" y="1414"/>
                  </a:cubicBezTo>
                  <a:cubicBezTo>
                    <a:pt x="939" y="1414"/>
                    <a:pt x="1171" y="1048"/>
                    <a:pt x="861" y="739"/>
                  </a:cubicBezTo>
                  <a:cubicBezTo>
                    <a:pt x="768" y="646"/>
                    <a:pt x="675" y="553"/>
                    <a:pt x="675" y="366"/>
                  </a:cubicBezTo>
                  <a:cubicBezTo>
                    <a:pt x="675" y="122"/>
                    <a:pt x="507" y="0"/>
                    <a:pt x="338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3"/>
            <p:cNvSpPr/>
            <p:nvPr/>
          </p:nvSpPr>
          <p:spPr>
            <a:xfrm>
              <a:off x="2717450" y="910300"/>
              <a:ext cx="21550" cy="33775"/>
            </a:xfrm>
            <a:custGeom>
              <a:avLst/>
              <a:gdLst/>
              <a:ahLst/>
              <a:cxnLst/>
              <a:rect l="l" t="t" r="r" b="b"/>
              <a:pathLst>
                <a:path w="862" h="1351" extrusionOk="0">
                  <a:moveTo>
                    <a:pt x="280" y="1"/>
                  </a:moveTo>
                  <a:cubicBezTo>
                    <a:pt x="94" y="94"/>
                    <a:pt x="1" y="280"/>
                    <a:pt x="94" y="466"/>
                  </a:cubicBezTo>
                  <a:cubicBezTo>
                    <a:pt x="94" y="675"/>
                    <a:pt x="94" y="861"/>
                    <a:pt x="187" y="1048"/>
                  </a:cubicBezTo>
                  <a:cubicBezTo>
                    <a:pt x="187" y="1257"/>
                    <a:pt x="373" y="1350"/>
                    <a:pt x="582" y="1350"/>
                  </a:cubicBezTo>
                  <a:cubicBezTo>
                    <a:pt x="769" y="1257"/>
                    <a:pt x="862" y="1048"/>
                    <a:pt x="862" y="861"/>
                  </a:cubicBezTo>
                  <a:cubicBezTo>
                    <a:pt x="862" y="675"/>
                    <a:pt x="769" y="466"/>
                    <a:pt x="769" y="280"/>
                  </a:cubicBezTo>
                  <a:cubicBezTo>
                    <a:pt x="769" y="94"/>
                    <a:pt x="466" y="1"/>
                    <a:pt x="280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3"/>
            <p:cNvSpPr/>
            <p:nvPr/>
          </p:nvSpPr>
          <p:spPr>
            <a:xfrm>
              <a:off x="2753525" y="901150"/>
              <a:ext cx="16875" cy="34150"/>
            </a:xfrm>
            <a:custGeom>
              <a:avLst/>
              <a:gdLst/>
              <a:ahLst/>
              <a:cxnLst/>
              <a:rect l="l" t="t" r="r" b="b"/>
              <a:pathLst>
                <a:path w="675" h="1366" extrusionOk="0">
                  <a:moveTo>
                    <a:pt x="338" y="0"/>
                  </a:moveTo>
                  <a:cubicBezTo>
                    <a:pt x="169" y="0"/>
                    <a:pt x="0" y="122"/>
                    <a:pt x="0" y="367"/>
                  </a:cubicBezTo>
                  <a:lnTo>
                    <a:pt x="0" y="1041"/>
                  </a:lnTo>
                  <a:cubicBezTo>
                    <a:pt x="0" y="1240"/>
                    <a:pt x="192" y="1366"/>
                    <a:pt x="371" y="1366"/>
                  </a:cubicBezTo>
                  <a:cubicBezTo>
                    <a:pt x="528" y="1366"/>
                    <a:pt x="675" y="1269"/>
                    <a:pt x="675" y="1041"/>
                  </a:cubicBezTo>
                  <a:lnTo>
                    <a:pt x="675" y="367"/>
                  </a:lnTo>
                  <a:cubicBezTo>
                    <a:pt x="675" y="122"/>
                    <a:pt x="506" y="0"/>
                    <a:pt x="338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3"/>
            <p:cNvSpPr/>
            <p:nvPr/>
          </p:nvSpPr>
          <p:spPr>
            <a:xfrm>
              <a:off x="2772750" y="863350"/>
              <a:ext cx="26750" cy="29550"/>
            </a:xfrm>
            <a:custGeom>
              <a:avLst/>
              <a:gdLst/>
              <a:ahLst/>
              <a:cxnLst/>
              <a:rect l="l" t="t" r="r" b="b"/>
              <a:pathLst>
                <a:path w="1070" h="1182" extrusionOk="0">
                  <a:moveTo>
                    <a:pt x="541" y="0"/>
                  </a:moveTo>
                  <a:cubicBezTo>
                    <a:pt x="264" y="0"/>
                    <a:pt x="1" y="387"/>
                    <a:pt x="301" y="599"/>
                  </a:cubicBezTo>
                  <a:lnTo>
                    <a:pt x="301" y="716"/>
                  </a:lnTo>
                  <a:cubicBezTo>
                    <a:pt x="246" y="994"/>
                    <a:pt x="465" y="1181"/>
                    <a:pt x="691" y="1181"/>
                  </a:cubicBezTo>
                  <a:cubicBezTo>
                    <a:pt x="841" y="1181"/>
                    <a:pt x="994" y="1097"/>
                    <a:pt x="1069" y="902"/>
                  </a:cubicBezTo>
                  <a:cubicBezTo>
                    <a:pt x="1069" y="599"/>
                    <a:pt x="1069" y="320"/>
                    <a:pt x="790" y="134"/>
                  </a:cubicBezTo>
                  <a:cubicBezTo>
                    <a:pt x="717" y="39"/>
                    <a:pt x="629" y="0"/>
                    <a:pt x="541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3"/>
            <p:cNvSpPr/>
            <p:nvPr/>
          </p:nvSpPr>
          <p:spPr>
            <a:xfrm>
              <a:off x="2676175" y="890525"/>
              <a:ext cx="19200" cy="34350"/>
            </a:xfrm>
            <a:custGeom>
              <a:avLst/>
              <a:gdLst/>
              <a:ahLst/>
              <a:cxnLst/>
              <a:rect l="l" t="t" r="r" b="b"/>
              <a:pathLst>
                <a:path w="768" h="1374" extrusionOk="0">
                  <a:moveTo>
                    <a:pt x="372" y="1"/>
                  </a:moveTo>
                  <a:cubicBezTo>
                    <a:pt x="186" y="1"/>
                    <a:pt x="0" y="210"/>
                    <a:pt x="0" y="396"/>
                  </a:cubicBezTo>
                  <a:lnTo>
                    <a:pt x="0" y="978"/>
                  </a:lnTo>
                  <a:cubicBezTo>
                    <a:pt x="0" y="1164"/>
                    <a:pt x="186" y="1373"/>
                    <a:pt x="372" y="1373"/>
                  </a:cubicBezTo>
                  <a:cubicBezTo>
                    <a:pt x="582" y="1373"/>
                    <a:pt x="768" y="1164"/>
                    <a:pt x="768" y="978"/>
                  </a:cubicBezTo>
                  <a:cubicBezTo>
                    <a:pt x="768" y="792"/>
                    <a:pt x="768" y="582"/>
                    <a:pt x="675" y="396"/>
                  </a:cubicBezTo>
                  <a:cubicBezTo>
                    <a:pt x="675" y="210"/>
                    <a:pt x="582" y="1"/>
                    <a:pt x="37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3"/>
            <p:cNvSpPr/>
            <p:nvPr/>
          </p:nvSpPr>
          <p:spPr>
            <a:xfrm>
              <a:off x="2718975" y="864325"/>
              <a:ext cx="30600" cy="23725"/>
            </a:xfrm>
            <a:custGeom>
              <a:avLst/>
              <a:gdLst/>
              <a:ahLst/>
              <a:cxnLst/>
              <a:rect l="l" t="t" r="r" b="b"/>
              <a:pathLst>
                <a:path w="1224" h="949" extrusionOk="0">
                  <a:moveTo>
                    <a:pt x="496" y="1"/>
                  </a:moveTo>
                  <a:cubicBezTo>
                    <a:pt x="238" y="1"/>
                    <a:pt x="1" y="367"/>
                    <a:pt x="219" y="677"/>
                  </a:cubicBezTo>
                  <a:cubicBezTo>
                    <a:pt x="312" y="677"/>
                    <a:pt x="405" y="770"/>
                    <a:pt x="521" y="863"/>
                  </a:cubicBezTo>
                  <a:cubicBezTo>
                    <a:pt x="582" y="923"/>
                    <a:pt x="652" y="948"/>
                    <a:pt x="721" y="948"/>
                  </a:cubicBezTo>
                  <a:cubicBezTo>
                    <a:pt x="975" y="948"/>
                    <a:pt x="1224" y="611"/>
                    <a:pt x="987" y="374"/>
                  </a:cubicBezTo>
                  <a:cubicBezTo>
                    <a:pt x="894" y="281"/>
                    <a:pt x="801" y="188"/>
                    <a:pt x="708" y="95"/>
                  </a:cubicBezTo>
                  <a:cubicBezTo>
                    <a:pt x="642" y="29"/>
                    <a:pt x="568" y="1"/>
                    <a:pt x="49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3"/>
            <p:cNvSpPr/>
            <p:nvPr/>
          </p:nvSpPr>
          <p:spPr>
            <a:xfrm>
              <a:off x="2622650" y="885875"/>
              <a:ext cx="24450" cy="36075"/>
            </a:xfrm>
            <a:custGeom>
              <a:avLst/>
              <a:gdLst/>
              <a:ahLst/>
              <a:cxnLst/>
              <a:rect l="l" t="t" r="r" b="b"/>
              <a:pathLst>
                <a:path w="978" h="1443" extrusionOk="0">
                  <a:moveTo>
                    <a:pt x="582" y="1"/>
                  </a:moveTo>
                  <a:cubicBezTo>
                    <a:pt x="489" y="1"/>
                    <a:pt x="187" y="94"/>
                    <a:pt x="187" y="280"/>
                  </a:cubicBezTo>
                  <a:cubicBezTo>
                    <a:pt x="94" y="489"/>
                    <a:pt x="94" y="768"/>
                    <a:pt x="1" y="978"/>
                  </a:cubicBezTo>
                  <a:cubicBezTo>
                    <a:pt x="1" y="1164"/>
                    <a:pt x="94" y="1350"/>
                    <a:pt x="303" y="1443"/>
                  </a:cubicBezTo>
                  <a:cubicBezTo>
                    <a:pt x="489" y="1443"/>
                    <a:pt x="675" y="1350"/>
                    <a:pt x="769" y="1164"/>
                  </a:cubicBezTo>
                  <a:cubicBezTo>
                    <a:pt x="769" y="978"/>
                    <a:pt x="885" y="675"/>
                    <a:pt x="885" y="489"/>
                  </a:cubicBezTo>
                  <a:cubicBezTo>
                    <a:pt x="978" y="280"/>
                    <a:pt x="885" y="94"/>
                    <a:pt x="58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3"/>
            <p:cNvSpPr/>
            <p:nvPr/>
          </p:nvSpPr>
          <p:spPr>
            <a:xfrm>
              <a:off x="2586600" y="993150"/>
              <a:ext cx="29100" cy="37350"/>
            </a:xfrm>
            <a:custGeom>
              <a:avLst/>
              <a:gdLst/>
              <a:ahLst/>
              <a:cxnLst/>
              <a:rect l="l" t="t" r="r" b="b"/>
              <a:pathLst>
                <a:path w="1164" h="1494" extrusionOk="0">
                  <a:moveTo>
                    <a:pt x="445" y="0"/>
                  </a:moveTo>
                  <a:cubicBezTo>
                    <a:pt x="354" y="0"/>
                    <a:pt x="261" y="23"/>
                    <a:pt x="187" y="60"/>
                  </a:cubicBezTo>
                  <a:cubicBezTo>
                    <a:pt x="0" y="176"/>
                    <a:pt x="0" y="362"/>
                    <a:pt x="94" y="549"/>
                  </a:cubicBezTo>
                  <a:cubicBezTo>
                    <a:pt x="187" y="851"/>
                    <a:pt x="280" y="1037"/>
                    <a:pt x="373" y="1339"/>
                  </a:cubicBezTo>
                  <a:cubicBezTo>
                    <a:pt x="427" y="1448"/>
                    <a:pt x="554" y="1494"/>
                    <a:pt x="686" y="1494"/>
                  </a:cubicBezTo>
                  <a:cubicBezTo>
                    <a:pt x="780" y="1494"/>
                    <a:pt x="877" y="1471"/>
                    <a:pt x="954" y="1433"/>
                  </a:cubicBezTo>
                  <a:cubicBezTo>
                    <a:pt x="1164" y="1339"/>
                    <a:pt x="1164" y="1130"/>
                    <a:pt x="1047" y="944"/>
                  </a:cubicBezTo>
                  <a:cubicBezTo>
                    <a:pt x="954" y="758"/>
                    <a:pt x="861" y="455"/>
                    <a:pt x="768" y="176"/>
                  </a:cubicBezTo>
                  <a:cubicBezTo>
                    <a:pt x="712" y="51"/>
                    <a:pt x="581" y="0"/>
                    <a:pt x="44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3"/>
            <p:cNvSpPr/>
            <p:nvPr/>
          </p:nvSpPr>
          <p:spPr>
            <a:xfrm>
              <a:off x="2658775" y="1066900"/>
              <a:ext cx="37425" cy="29575"/>
            </a:xfrm>
            <a:custGeom>
              <a:avLst/>
              <a:gdLst/>
              <a:ahLst/>
              <a:cxnLst/>
              <a:rect l="l" t="t" r="r" b="b"/>
              <a:pathLst>
                <a:path w="1497" h="1183" extrusionOk="0">
                  <a:moveTo>
                    <a:pt x="502" y="1"/>
                  </a:moveTo>
                  <a:cubicBezTo>
                    <a:pt x="210" y="1"/>
                    <a:pt x="0" y="387"/>
                    <a:pt x="301" y="600"/>
                  </a:cubicBezTo>
                  <a:cubicBezTo>
                    <a:pt x="394" y="809"/>
                    <a:pt x="603" y="902"/>
                    <a:pt x="789" y="1088"/>
                  </a:cubicBezTo>
                  <a:cubicBezTo>
                    <a:pt x="850" y="1154"/>
                    <a:pt x="921" y="1182"/>
                    <a:pt x="991" y="1182"/>
                  </a:cubicBezTo>
                  <a:cubicBezTo>
                    <a:pt x="1245" y="1182"/>
                    <a:pt x="1496" y="816"/>
                    <a:pt x="1278" y="506"/>
                  </a:cubicBezTo>
                  <a:cubicBezTo>
                    <a:pt x="1068" y="413"/>
                    <a:pt x="975" y="227"/>
                    <a:pt x="789" y="134"/>
                  </a:cubicBezTo>
                  <a:cubicBezTo>
                    <a:pt x="694" y="39"/>
                    <a:pt x="594" y="1"/>
                    <a:pt x="50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3"/>
            <p:cNvSpPr/>
            <p:nvPr/>
          </p:nvSpPr>
          <p:spPr>
            <a:xfrm>
              <a:off x="2612775" y="940800"/>
              <a:ext cx="24450" cy="29175"/>
            </a:xfrm>
            <a:custGeom>
              <a:avLst/>
              <a:gdLst/>
              <a:ahLst/>
              <a:cxnLst/>
              <a:rect l="l" t="t" r="r" b="b"/>
              <a:pathLst>
                <a:path w="978" h="1167" extrusionOk="0">
                  <a:moveTo>
                    <a:pt x="629" y="0"/>
                  </a:moveTo>
                  <a:cubicBezTo>
                    <a:pt x="489" y="0"/>
                    <a:pt x="371" y="87"/>
                    <a:pt x="303" y="223"/>
                  </a:cubicBezTo>
                  <a:cubicBezTo>
                    <a:pt x="210" y="316"/>
                    <a:pt x="210" y="525"/>
                    <a:pt x="117" y="619"/>
                  </a:cubicBezTo>
                  <a:cubicBezTo>
                    <a:pt x="0" y="805"/>
                    <a:pt x="0" y="991"/>
                    <a:pt x="210" y="1107"/>
                  </a:cubicBezTo>
                  <a:cubicBezTo>
                    <a:pt x="284" y="1144"/>
                    <a:pt x="377" y="1167"/>
                    <a:pt x="462" y="1167"/>
                  </a:cubicBezTo>
                  <a:cubicBezTo>
                    <a:pt x="589" y="1167"/>
                    <a:pt x="698" y="1116"/>
                    <a:pt x="698" y="991"/>
                  </a:cubicBezTo>
                  <a:cubicBezTo>
                    <a:pt x="791" y="805"/>
                    <a:pt x="884" y="712"/>
                    <a:pt x="884" y="525"/>
                  </a:cubicBezTo>
                  <a:cubicBezTo>
                    <a:pt x="977" y="409"/>
                    <a:pt x="977" y="130"/>
                    <a:pt x="791" y="37"/>
                  </a:cubicBezTo>
                  <a:cubicBezTo>
                    <a:pt x="735" y="12"/>
                    <a:pt x="681" y="0"/>
                    <a:pt x="629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4"/>
          <p:cNvSpPr/>
          <p:nvPr/>
        </p:nvSpPr>
        <p:spPr>
          <a:xfrm rot="10800000">
            <a:off x="7023122" y="-321245"/>
            <a:ext cx="3074676" cy="1993438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rgbClr val="FFDE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4"/>
          <p:cNvSpPr/>
          <p:nvPr/>
        </p:nvSpPr>
        <p:spPr>
          <a:xfrm rot="10800000">
            <a:off x="-940582" y="3711360"/>
            <a:ext cx="2621806" cy="1858134"/>
          </a:xfrm>
          <a:custGeom>
            <a:avLst/>
            <a:gdLst/>
            <a:ahLst/>
            <a:cxnLst/>
            <a:rect l="l" t="t" r="r" b="b"/>
            <a:pathLst>
              <a:path w="95174" h="67452" extrusionOk="0">
                <a:moveTo>
                  <a:pt x="18389" y="0"/>
                </a:moveTo>
                <a:cubicBezTo>
                  <a:pt x="15830" y="0"/>
                  <a:pt x="13294" y="233"/>
                  <a:pt x="10842" y="956"/>
                </a:cubicBezTo>
                <a:cubicBezTo>
                  <a:pt x="6189" y="2305"/>
                  <a:pt x="1839" y="5795"/>
                  <a:pt x="862" y="10541"/>
                </a:cubicBezTo>
                <a:cubicBezTo>
                  <a:pt x="1" y="14798"/>
                  <a:pt x="2025" y="19358"/>
                  <a:pt x="5421" y="22266"/>
                </a:cubicBezTo>
                <a:cubicBezTo>
                  <a:pt x="8725" y="25081"/>
                  <a:pt x="12982" y="26546"/>
                  <a:pt x="17332" y="27314"/>
                </a:cubicBezTo>
                <a:cubicBezTo>
                  <a:pt x="24312" y="28570"/>
                  <a:pt x="32175" y="28477"/>
                  <a:pt x="37223" y="33409"/>
                </a:cubicBezTo>
                <a:cubicBezTo>
                  <a:pt x="41573" y="37690"/>
                  <a:pt x="42248" y="44366"/>
                  <a:pt x="43993" y="50182"/>
                </a:cubicBezTo>
                <a:cubicBezTo>
                  <a:pt x="45249" y="54556"/>
                  <a:pt x="47482" y="58813"/>
                  <a:pt x="51065" y="61535"/>
                </a:cubicBezTo>
                <a:cubicBezTo>
                  <a:pt x="53099" y="62968"/>
                  <a:pt x="55653" y="63788"/>
                  <a:pt x="58136" y="63788"/>
                </a:cubicBezTo>
                <a:cubicBezTo>
                  <a:pt x="60169" y="63788"/>
                  <a:pt x="62154" y="63238"/>
                  <a:pt x="63767" y="62024"/>
                </a:cubicBezTo>
                <a:cubicBezTo>
                  <a:pt x="66000" y="60279"/>
                  <a:pt x="67350" y="57464"/>
                  <a:pt x="70072" y="56673"/>
                </a:cubicBezTo>
                <a:cubicBezTo>
                  <a:pt x="70511" y="56550"/>
                  <a:pt x="70949" y="56492"/>
                  <a:pt x="71383" y="56492"/>
                </a:cubicBezTo>
                <a:cubicBezTo>
                  <a:pt x="74304" y="56492"/>
                  <a:pt x="77058" y="59084"/>
                  <a:pt x="78982" y="61535"/>
                </a:cubicBezTo>
                <a:cubicBezTo>
                  <a:pt x="81154" y="64273"/>
                  <a:pt x="83789" y="67452"/>
                  <a:pt x="87228" y="67452"/>
                </a:cubicBezTo>
                <a:cubicBezTo>
                  <a:pt x="87325" y="67452"/>
                  <a:pt x="87422" y="67449"/>
                  <a:pt x="87520" y="67444"/>
                </a:cubicBezTo>
                <a:cubicBezTo>
                  <a:pt x="90032" y="67351"/>
                  <a:pt x="92172" y="65397"/>
                  <a:pt x="93242" y="63070"/>
                </a:cubicBezTo>
                <a:cubicBezTo>
                  <a:pt x="94313" y="60860"/>
                  <a:pt x="94499" y="58232"/>
                  <a:pt x="94592" y="55719"/>
                </a:cubicBezTo>
                <a:cubicBezTo>
                  <a:pt x="95173" y="42342"/>
                  <a:pt x="93149" y="28966"/>
                  <a:pt x="90148" y="15775"/>
                </a:cubicBezTo>
                <a:cubicBezTo>
                  <a:pt x="87240" y="2491"/>
                  <a:pt x="76865" y="4539"/>
                  <a:pt x="65419" y="3655"/>
                </a:cubicBezTo>
                <a:cubicBezTo>
                  <a:pt x="52042" y="2491"/>
                  <a:pt x="38665" y="1421"/>
                  <a:pt x="25289" y="374"/>
                </a:cubicBezTo>
                <a:cubicBezTo>
                  <a:pt x="23000" y="187"/>
                  <a:pt x="20686" y="0"/>
                  <a:pt x="1838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4" name="Google Shape;334;p4"/>
          <p:cNvGrpSpPr/>
          <p:nvPr/>
        </p:nvGrpSpPr>
        <p:grpSpPr>
          <a:xfrm rot="-9968762">
            <a:off x="21519" y="4008816"/>
            <a:ext cx="907591" cy="887303"/>
            <a:chOff x="3495050" y="1152875"/>
            <a:chExt cx="1082275" cy="847800"/>
          </a:xfrm>
        </p:grpSpPr>
        <p:sp>
          <p:nvSpPr>
            <p:cNvPr id="335" name="Google Shape;335;p4"/>
            <p:cNvSpPr/>
            <p:nvPr/>
          </p:nvSpPr>
          <p:spPr>
            <a:xfrm>
              <a:off x="3495050" y="1170600"/>
              <a:ext cx="330975" cy="469025"/>
            </a:xfrm>
            <a:custGeom>
              <a:avLst/>
              <a:gdLst/>
              <a:ahLst/>
              <a:cxnLst/>
              <a:rect l="l" t="t" r="r" b="b"/>
              <a:pathLst>
                <a:path w="13239" h="18761" extrusionOk="0">
                  <a:moveTo>
                    <a:pt x="12300" y="0"/>
                  </a:moveTo>
                  <a:cubicBezTo>
                    <a:pt x="12182" y="0"/>
                    <a:pt x="12057" y="46"/>
                    <a:pt x="11935" y="150"/>
                  </a:cubicBezTo>
                  <a:cubicBezTo>
                    <a:pt x="6119" y="4408"/>
                    <a:pt x="1" y="10317"/>
                    <a:pt x="1164" y="18273"/>
                  </a:cubicBezTo>
                  <a:cubicBezTo>
                    <a:pt x="1201" y="18613"/>
                    <a:pt x="1451" y="18760"/>
                    <a:pt x="1728" y="18760"/>
                  </a:cubicBezTo>
                  <a:cubicBezTo>
                    <a:pt x="2153" y="18760"/>
                    <a:pt x="2640" y="18413"/>
                    <a:pt x="2513" y="17878"/>
                  </a:cubicBezTo>
                  <a:cubicBezTo>
                    <a:pt x="1559" y="10712"/>
                    <a:pt x="7468" y="5292"/>
                    <a:pt x="12610" y="1407"/>
                  </a:cubicBezTo>
                  <a:cubicBezTo>
                    <a:pt x="13239" y="930"/>
                    <a:pt x="12837" y="0"/>
                    <a:pt x="123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4"/>
            <p:cNvSpPr/>
            <p:nvPr/>
          </p:nvSpPr>
          <p:spPr>
            <a:xfrm>
              <a:off x="3616025" y="1156225"/>
              <a:ext cx="508425" cy="530400"/>
            </a:xfrm>
            <a:custGeom>
              <a:avLst/>
              <a:gdLst/>
              <a:ahLst/>
              <a:cxnLst/>
              <a:rect l="l" t="t" r="r" b="b"/>
              <a:pathLst>
                <a:path w="20337" h="21216" extrusionOk="0">
                  <a:moveTo>
                    <a:pt x="19304" y="1"/>
                  </a:moveTo>
                  <a:cubicBezTo>
                    <a:pt x="19179" y="1"/>
                    <a:pt x="19046" y="44"/>
                    <a:pt x="18914" y="144"/>
                  </a:cubicBezTo>
                  <a:cubicBezTo>
                    <a:pt x="14657" y="3052"/>
                    <a:pt x="10004" y="5657"/>
                    <a:pt x="6119" y="9054"/>
                  </a:cubicBezTo>
                  <a:cubicBezTo>
                    <a:pt x="2722" y="11869"/>
                    <a:pt x="1" y="15940"/>
                    <a:pt x="303" y="20500"/>
                  </a:cubicBezTo>
                  <a:cubicBezTo>
                    <a:pt x="349" y="20977"/>
                    <a:pt x="739" y="21215"/>
                    <a:pt x="1117" y="21215"/>
                  </a:cubicBezTo>
                  <a:cubicBezTo>
                    <a:pt x="1495" y="21215"/>
                    <a:pt x="1862" y="20977"/>
                    <a:pt x="1862" y="20500"/>
                  </a:cubicBezTo>
                  <a:cubicBezTo>
                    <a:pt x="1559" y="15847"/>
                    <a:pt x="4560" y="12055"/>
                    <a:pt x="8050" y="9356"/>
                  </a:cubicBezTo>
                  <a:cubicBezTo>
                    <a:pt x="11749" y="6448"/>
                    <a:pt x="15820" y="4006"/>
                    <a:pt x="19682" y="1400"/>
                  </a:cubicBezTo>
                  <a:cubicBezTo>
                    <a:pt x="20337" y="996"/>
                    <a:pt x="19907" y="1"/>
                    <a:pt x="193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4"/>
            <p:cNvSpPr/>
            <p:nvPr/>
          </p:nvSpPr>
          <p:spPr>
            <a:xfrm>
              <a:off x="3727200" y="1158575"/>
              <a:ext cx="697850" cy="565950"/>
            </a:xfrm>
            <a:custGeom>
              <a:avLst/>
              <a:gdLst/>
              <a:ahLst/>
              <a:cxnLst/>
              <a:rect l="l" t="t" r="r" b="b"/>
              <a:pathLst>
                <a:path w="27914" h="22638" extrusionOk="0">
                  <a:moveTo>
                    <a:pt x="26969" y="0"/>
                  </a:moveTo>
                  <a:cubicBezTo>
                    <a:pt x="26849" y="0"/>
                    <a:pt x="26720" y="43"/>
                    <a:pt x="26588" y="143"/>
                  </a:cubicBezTo>
                  <a:cubicBezTo>
                    <a:pt x="17561" y="6634"/>
                    <a:pt x="2835" y="9146"/>
                    <a:pt x="113" y="21755"/>
                  </a:cubicBezTo>
                  <a:cubicBezTo>
                    <a:pt x="1" y="22290"/>
                    <a:pt x="451" y="22638"/>
                    <a:pt x="890" y="22638"/>
                  </a:cubicBezTo>
                  <a:cubicBezTo>
                    <a:pt x="1177" y="22638"/>
                    <a:pt x="1460" y="22490"/>
                    <a:pt x="1579" y="22151"/>
                  </a:cubicBezTo>
                  <a:cubicBezTo>
                    <a:pt x="4184" y="10123"/>
                    <a:pt x="18724" y="7611"/>
                    <a:pt x="27355" y="1399"/>
                  </a:cubicBezTo>
                  <a:cubicBezTo>
                    <a:pt x="27914" y="995"/>
                    <a:pt x="27547" y="0"/>
                    <a:pt x="2696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4"/>
            <p:cNvSpPr/>
            <p:nvPr/>
          </p:nvSpPr>
          <p:spPr>
            <a:xfrm>
              <a:off x="3869500" y="1152875"/>
              <a:ext cx="707825" cy="611025"/>
            </a:xfrm>
            <a:custGeom>
              <a:avLst/>
              <a:gdLst/>
              <a:ahLst/>
              <a:cxnLst/>
              <a:rect l="l" t="t" r="r" b="b"/>
              <a:pathLst>
                <a:path w="28313" h="24441" extrusionOk="0">
                  <a:moveTo>
                    <a:pt x="27373" y="0"/>
                  </a:moveTo>
                  <a:cubicBezTo>
                    <a:pt x="27210" y="0"/>
                    <a:pt x="27042" y="82"/>
                    <a:pt x="26898" y="278"/>
                  </a:cubicBezTo>
                  <a:cubicBezTo>
                    <a:pt x="19523" y="9583"/>
                    <a:pt x="7123" y="13352"/>
                    <a:pt x="330" y="23332"/>
                  </a:cubicBezTo>
                  <a:cubicBezTo>
                    <a:pt x="1" y="23892"/>
                    <a:pt x="534" y="24441"/>
                    <a:pt x="1080" y="24441"/>
                  </a:cubicBezTo>
                  <a:cubicBezTo>
                    <a:pt x="1306" y="24441"/>
                    <a:pt x="1533" y="24347"/>
                    <a:pt x="1703" y="24123"/>
                  </a:cubicBezTo>
                  <a:cubicBezTo>
                    <a:pt x="8286" y="14236"/>
                    <a:pt x="20593" y="10537"/>
                    <a:pt x="27875" y="1348"/>
                  </a:cubicBezTo>
                  <a:cubicBezTo>
                    <a:pt x="28312" y="753"/>
                    <a:pt x="27868" y="0"/>
                    <a:pt x="273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4"/>
            <p:cNvSpPr/>
            <p:nvPr/>
          </p:nvSpPr>
          <p:spPr>
            <a:xfrm>
              <a:off x="4007825" y="1440000"/>
              <a:ext cx="368075" cy="360050"/>
            </a:xfrm>
            <a:custGeom>
              <a:avLst/>
              <a:gdLst/>
              <a:ahLst/>
              <a:cxnLst/>
              <a:rect l="l" t="t" r="r" b="b"/>
              <a:pathLst>
                <a:path w="14723" h="14402" extrusionOk="0">
                  <a:moveTo>
                    <a:pt x="13618" y="1"/>
                  </a:moveTo>
                  <a:cubicBezTo>
                    <a:pt x="13451" y="1"/>
                    <a:pt x="13280" y="64"/>
                    <a:pt x="13129" y="215"/>
                  </a:cubicBezTo>
                  <a:cubicBezTo>
                    <a:pt x="8965" y="4496"/>
                    <a:pt x="4801" y="8846"/>
                    <a:pt x="520" y="13127"/>
                  </a:cubicBezTo>
                  <a:cubicBezTo>
                    <a:pt x="0" y="13647"/>
                    <a:pt x="516" y="14401"/>
                    <a:pt x="1089" y="14401"/>
                  </a:cubicBezTo>
                  <a:cubicBezTo>
                    <a:pt x="1260" y="14401"/>
                    <a:pt x="1435" y="14334"/>
                    <a:pt x="1590" y="14174"/>
                  </a:cubicBezTo>
                  <a:cubicBezTo>
                    <a:pt x="5755" y="9823"/>
                    <a:pt x="10035" y="5566"/>
                    <a:pt x="14199" y="1286"/>
                  </a:cubicBezTo>
                  <a:cubicBezTo>
                    <a:pt x="14723" y="762"/>
                    <a:pt x="14196" y="1"/>
                    <a:pt x="1361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4"/>
            <p:cNvSpPr/>
            <p:nvPr/>
          </p:nvSpPr>
          <p:spPr>
            <a:xfrm>
              <a:off x="4157900" y="1679825"/>
              <a:ext cx="248675" cy="219175"/>
            </a:xfrm>
            <a:custGeom>
              <a:avLst/>
              <a:gdLst/>
              <a:ahLst/>
              <a:cxnLst/>
              <a:rect l="l" t="t" r="r" b="b"/>
              <a:pathLst>
                <a:path w="9947" h="8767" extrusionOk="0">
                  <a:moveTo>
                    <a:pt x="9021" y="0"/>
                  </a:moveTo>
                  <a:cubicBezTo>
                    <a:pt x="8945" y="0"/>
                    <a:pt x="8864" y="14"/>
                    <a:pt x="8778" y="44"/>
                  </a:cubicBezTo>
                  <a:cubicBezTo>
                    <a:pt x="4800" y="1301"/>
                    <a:pt x="1799" y="4115"/>
                    <a:pt x="240" y="7884"/>
                  </a:cubicBezTo>
                  <a:cubicBezTo>
                    <a:pt x="1" y="8419"/>
                    <a:pt x="443" y="8767"/>
                    <a:pt x="918" y="8767"/>
                  </a:cubicBezTo>
                  <a:cubicBezTo>
                    <a:pt x="1227" y="8767"/>
                    <a:pt x="1550" y="8619"/>
                    <a:pt x="1706" y="8280"/>
                  </a:cubicBezTo>
                  <a:cubicBezTo>
                    <a:pt x="3055" y="4976"/>
                    <a:pt x="5777" y="2557"/>
                    <a:pt x="9150" y="1394"/>
                  </a:cubicBezTo>
                  <a:cubicBezTo>
                    <a:pt x="9946" y="1121"/>
                    <a:pt x="9705" y="0"/>
                    <a:pt x="902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4"/>
            <p:cNvSpPr/>
            <p:nvPr/>
          </p:nvSpPr>
          <p:spPr>
            <a:xfrm>
              <a:off x="4283200" y="1837550"/>
              <a:ext cx="143475" cy="119625"/>
            </a:xfrm>
            <a:custGeom>
              <a:avLst/>
              <a:gdLst/>
              <a:ahLst/>
              <a:cxnLst/>
              <a:rect l="l" t="t" r="r" b="b"/>
              <a:pathLst>
                <a:path w="5739" h="4785" extrusionOk="0">
                  <a:moveTo>
                    <a:pt x="4686" y="0"/>
                  </a:moveTo>
                  <a:cubicBezTo>
                    <a:pt x="4637" y="0"/>
                    <a:pt x="4586" y="5"/>
                    <a:pt x="4534" y="17"/>
                  </a:cubicBezTo>
                  <a:cubicBezTo>
                    <a:pt x="2510" y="505"/>
                    <a:pt x="858" y="1971"/>
                    <a:pt x="183" y="3902"/>
                  </a:cubicBezTo>
                  <a:cubicBezTo>
                    <a:pt x="0" y="4437"/>
                    <a:pt x="465" y="4784"/>
                    <a:pt x="922" y="4784"/>
                  </a:cubicBezTo>
                  <a:cubicBezTo>
                    <a:pt x="1221" y="4784"/>
                    <a:pt x="1515" y="4637"/>
                    <a:pt x="1626" y="4297"/>
                  </a:cubicBezTo>
                  <a:cubicBezTo>
                    <a:pt x="2114" y="2831"/>
                    <a:pt x="3370" y="1761"/>
                    <a:pt x="4929" y="1482"/>
                  </a:cubicBezTo>
                  <a:cubicBezTo>
                    <a:pt x="5739" y="1307"/>
                    <a:pt x="5458" y="0"/>
                    <a:pt x="468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4"/>
            <p:cNvSpPr/>
            <p:nvPr/>
          </p:nvSpPr>
          <p:spPr>
            <a:xfrm>
              <a:off x="4409450" y="1920125"/>
              <a:ext cx="138950" cy="80550"/>
            </a:xfrm>
            <a:custGeom>
              <a:avLst/>
              <a:gdLst/>
              <a:ahLst/>
              <a:cxnLst/>
              <a:rect l="l" t="t" r="r" b="b"/>
              <a:pathLst>
                <a:path w="5558" h="3222" extrusionOk="0">
                  <a:moveTo>
                    <a:pt x="4491" y="1"/>
                  </a:moveTo>
                  <a:cubicBezTo>
                    <a:pt x="4376" y="1"/>
                    <a:pt x="4256" y="34"/>
                    <a:pt x="4136" y="110"/>
                  </a:cubicBezTo>
                  <a:lnTo>
                    <a:pt x="647" y="1855"/>
                  </a:lnTo>
                  <a:cubicBezTo>
                    <a:pt x="0" y="2266"/>
                    <a:pt x="377" y="3222"/>
                    <a:pt x="1025" y="3222"/>
                  </a:cubicBezTo>
                  <a:cubicBezTo>
                    <a:pt x="1147" y="3222"/>
                    <a:pt x="1279" y="3188"/>
                    <a:pt x="1415" y="3111"/>
                  </a:cubicBezTo>
                  <a:cubicBezTo>
                    <a:pt x="2578" y="2529"/>
                    <a:pt x="3741" y="1948"/>
                    <a:pt x="4811" y="1366"/>
                  </a:cubicBezTo>
                  <a:cubicBezTo>
                    <a:pt x="5557" y="974"/>
                    <a:pt x="5110" y="1"/>
                    <a:pt x="44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3" name="Google Shape;343;p4"/>
          <p:cNvGrpSpPr/>
          <p:nvPr/>
        </p:nvGrpSpPr>
        <p:grpSpPr>
          <a:xfrm>
            <a:off x="7139174" y="240021"/>
            <a:ext cx="2176640" cy="982692"/>
            <a:chOff x="2915775" y="2073500"/>
            <a:chExt cx="874750" cy="394925"/>
          </a:xfrm>
        </p:grpSpPr>
        <p:sp>
          <p:nvSpPr>
            <p:cNvPr id="344" name="Google Shape;344;p4"/>
            <p:cNvSpPr/>
            <p:nvPr/>
          </p:nvSpPr>
          <p:spPr>
            <a:xfrm>
              <a:off x="3546225" y="2317775"/>
              <a:ext cx="48300" cy="38975"/>
            </a:xfrm>
            <a:custGeom>
              <a:avLst/>
              <a:gdLst/>
              <a:ahLst/>
              <a:cxnLst/>
              <a:rect l="l" t="t" r="r" b="b"/>
              <a:pathLst>
                <a:path w="1932" h="1559" extrusionOk="0">
                  <a:moveTo>
                    <a:pt x="955" y="0"/>
                  </a:moveTo>
                  <a:cubicBezTo>
                    <a:pt x="1" y="0"/>
                    <a:pt x="1" y="1559"/>
                    <a:pt x="955" y="1559"/>
                  </a:cubicBezTo>
                  <a:cubicBezTo>
                    <a:pt x="1932" y="1559"/>
                    <a:pt x="1932" y="0"/>
                    <a:pt x="95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4"/>
            <p:cNvSpPr/>
            <p:nvPr/>
          </p:nvSpPr>
          <p:spPr>
            <a:xfrm>
              <a:off x="3681750" y="2300900"/>
              <a:ext cx="38975" cy="45975"/>
            </a:xfrm>
            <a:custGeom>
              <a:avLst/>
              <a:gdLst/>
              <a:ahLst/>
              <a:cxnLst/>
              <a:rect l="l" t="t" r="r" b="b"/>
              <a:pathLst>
                <a:path w="1559" h="1839" extrusionOk="0">
                  <a:moveTo>
                    <a:pt x="768" y="1"/>
                  </a:moveTo>
                  <a:cubicBezTo>
                    <a:pt x="396" y="1"/>
                    <a:pt x="0" y="303"/>
                    <a:pt x="0" y="675"/>
                  </a:cubicBezTo>
                  <a:lnTo>
                    <a:pt x="0" y="1071"/>
                  </a:lnTo>
                  <a:cubicBezTo>
                    <a:pt x="0" y="1466"/>
                    <a:pt x="396" y="1838"/>
                    <a:pt x="768" y="1838"/>
                  </a:cubicBezTo>
                  <a:cubicBezTo>
                    <a:pt x="1164" y="1838"/>
                    <a:pt x="1559" y="1466"/>
                    <a:pt x="1559" y="1071"/>
                  </a:cubicBezTo>
                  <a:lnTo>
                    <a:pt x="1559" y="675"/>
                  </a:lnTo>
                  <a:cubicBezTo>
                    <a:pt x="1559" y="303"/>
                    <a:pt x="1164" y="1"/>
                    <a:pt x="7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4"/>
            <p:cNvSpPr/>
            <p:nvPr/>
          </p:nvSpPr>
          <p:spPr>
            <a:xfrm>
              <a:off x="3611375" y="2245075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7" y="0"/>
                  </a:moveTo>
                  <a:cubicBezTo>
                    <a:pt x="0" y="0"/>
                    <a:pt x="0" y="1466"/>
                    <a:pt x="977" y="1466"/>
                  </a:cubicBezTo>
                  <a:cubicBezTo>
                    <a:pt x="1931" y="1466"/>
                    <a:pt x="1931" y="0"/>
                    <a:pt x="97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4"/>
            <p:cNvSpPr/>
            <p:nvPr/>
          </p:nvSpPr>
          <p:spPr>
            <a:xfrm>
              <a:off x="3706175" y="2235750"/>
              <a:ext cx="48300" cy="36100"/>
            </a:xfrm>
            <a:custGeom>
              <a:avLst/>
              <a:gdLst/>
              <a:ahLst/>
              <a:cxnLst/>
              <a:rect l="l" t="t" r="r" b="b"/>
              <a:pathLst>
                <a:path w="1932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931" y="1"/>
                    <a:pt x="95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4"/>
            <p:cNvSpPr/>
            <p:nvPr/>
          </p:nvSpPr>
          <p:spPr>
            <a:xfrm>
              <a:off x="3742225" y="215085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8" y="0"/>
                  </a:moveTo>
                  <a:cubicBezTo>
                    <a:pt x="1" y="0"/>
                    <a:pt x="1" y="1443"/>
                    <a:pt x="978" y="1443"/>
                  </a:cubicBezTo>
                  <a:cubicBezTo>
                    <a:pt x="1932" y="1443"/>
                    <a:pt x="1932" y="0"/>
                    <a:pt x="97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4"/>
            <p:cNvSpPr/>
            <p:nvPr/>
          </p:nvSpPr>
          <p:spPr>
            <a:xfrm>
              <a:off x="3659650" y="2160725"/>
              <a:ext cx="46550" cy="36100"/>
            </a:xfrm>
            <a:custGeom>
              <a:avLst/>
              <a:gdLst/>
              <a:ahLst/>
              <a:cxnLst/>
              <a:rect l="l" t="t" r="r" b="b"/>
              <a:pathLst>
                <a:path w="1862" h="1444" extrusionOk="0">
                  <a:moveTo>
                    <a:pt x="884" y="1"/>
                  </a:moveTo>
                  <a:cubicBezTo>
                    <a:pt x="0" y="1"/>
                    <a:pt x="0" y="1443"/>
                    <a:pt x="884" y="1443"/>
                  </a:cubicBezTo>
                  <a:cubicBezTo>
                    <a:pt x="1861" y="1443"/>
                    <a:pt x="1861" y="1"/>
                    <a:pt x="88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4"/>
            <p:cNvSpPr/>
            <p:nvPr/>
          </p:nvSpPr>
          <p:spPr>
            <a:xfrm>
              <a:off x="3579975" y="2121775"/>
              <a:ext cx="36075" cy="46325"/>
            </a:xfrm>
            <a:custGeom>
              <a:avLst/>
              <a:gdLst/>
              <a:ahLst/>
              <a:cxnLst/>
              <a:rect l="l" t="t" r="r" b="b"/>
              <a:pathLst>
                <a:path w="1443" h="1853" extrusionOk="0">
                  <a:moveTo>
                    <a:pt x="768" y="0"/>
                  </a:moveTo>
                  <a:cubicBezTo>
                    <a:pt x="279" y="0"/>
                    <a:pt x="0" y="396"/>
                    <a:pt x="0" y="768"/>
                  </a:cubicBezTo>
                  <a:lnTo>
                    <a:pt x="0" y="1163"/>
                  </a:lnTo>
                  <a:cubicBezTo>
                    <a:pt x="0" y="1517"/>
                    <a:pt x="317" y="1853"/>
                    <a:pt x="650" y="1853"/>
                  </a:cubicBezTo>
                  <a:cubicBezTo>
                    <a:pt x="689" y="1853"/>
                    <a:pt x="729" y="1848"/>
                    <a:pt x="768" y="1838"/>
                  </a:cubicBezTo>
                  <a:cubicBezTo>
                    <a:pt x="1163" y="1838"/>
                    <a:pt x="1443" y="1559"/>
                    <a:pt x="1443" y="1163"/>
                  </a:cubicBezTo>
                  <a:lnTo>
                    <a:pt x="1443" y="768"/>
                  </a:lnTo>
                  <a:cubicBezTo>
                    <a:pt x="1443" y="396"/>
                    <a:pt x="1163" y="0"/>
                    <a:pt x="76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4"/>
            <p:cNvSpPr/>
            <p:nvPr/>
          </p:nvSpPr>
          <p:spPr>
            <a:xfrm>
              <a:off x="3444450" y="2140950"/>
              <a:ext cx="45975" cy="36675"/>
            </a:xfrm>
            <a:custGeom>
              <a:avLst/>
              <a:gdLst/>
              <a:ahLst/>
              <a:cxnLst/>
              <a:rect l="l" t="t" r="r" b="b"/>
              <a:pathLst>
                <a:path w="1839" h="1467" extrusionOk="0">
                  <a:moveTo>
                    <a:pt x="954" y="1"/>
                  </a:moveTo>
                  <a:cubicBezTo>
                    <a:pt x="1" y="1"/>
                    <a:pt x="1" y="1467"/>
                    <a:pt x="954" y="1467"/>
                  </a:cubicBezTo>
                  <a:cubicBezTo>
                    <a:pt x="1839" y="1467"/>
                    <a:pt x="1839" y="1"/>
                    <a:pt x="95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4"/>
            <p:cNvSpPr/>
            <p:nvPr/>
          </p:nvSpPr>
          <p:spPr>
            <a:xfrm>
              <a:off x="3495050" y="2206675"/>
              <a:ext cx="48300" cy="55675"/>
            </a:xfrm>
            <a:custGeom>
              <a:avLst/>
              <a:gdLst/>
              <a:ahLst/>
              <a:cxnLst/>
              <a:rect l="l" t="t" r="r" b="b"/>
              <a:pathLst>
                <a:path w="1932" h="2227" extrusionOk="0">
                  <a:moveTo>
                    <a:pt x="1147" y="1"/>
                  </a:moveTo>
                  <a:cubicBezTo>
                    <a:pt x="872" y="1"/>
                    <a:pt x="613" y="125"/>
                    <a:pt x="489" y="373"/>
                  </a:cubicBezTo>
                  <a:cubicBezTo>
                    <a:pt x="396" y="675"/>
                    <a:pt x="303" y="862"/>
                    <a:pt x="187" y="1164"/>
                  </a:cubicBezTo>
                  <a:cubicBezTo>
                    <a:pt x="1" y="1443"/>
                    <a:pt x="94" y="1932"/>
                    <a:pt x="396" y="2118"/>
                  </a:cubicBezTo>
                  <a:cubicBezTo>
                    <a:pt x="525" y="2190"/>
                    <a:pt x="668" y="2227"/>
                    <a:pt x="808" y="2227"/>
                  </a:cubicBezTo>
                  <a:cubicBezTo>
                    <a:pt x="1073" y="2227"/>
                    <a:pt x="1329" y="2097"/>
                    <a:pt x="1466" y="1839"/>
                  </a:cubicBezTo>
                  <a:cubicBezTo>
                    <a:pt x="1559" y="1653"/>
                    <a:pt x="1652" y="1350"/>
                    <a:pt x="1838" y="1164"/>
                  </a:cubicBezTo>
                  <a:cubicBezTo>
                    <a:pt x="1932" y="768"/>
                    <a:pt x="1932" y="280"/>
                    <a:pt x="1559" y="94"/>
                  </a:cubicBezTo>
                  <a:cubicBezTo>
                    <a:pt x="1427" y="32"/>
                    <a:pt x="1285" y="1"/>
                    <a:pt x="114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4"/>
            <p:cNvSpPr/>
            <p:nvPr/>
          </p:nvSpPr>
          <p:spPr>
            <a:xfrm>
              <a:off x="3383375" y="2244725"/>
              <a:ext cx="36675" cy="46900"/>
            </a:xfrm>
            <a:custGeom>
              <a:avLst/>
              <a:gdLst/>
              <a:ahLst/>
              <a:cxnLst/>
              <a:rect l="l" t="t" r="r" b="b"/>
              <a:pathLst>
                <a:path w="1467" h="1876" extrusionOk="0">
                  <a:moveTo>
                    <a:pt x="902" y="0"/>
                  </a:moveTo>
                  <a:cubicBezTo>
                    <a:pt x="866" y="0"/>
                    <a:pt x="829" y="5"/>
                    <a:pt x="792" y="14"/>
                  </a:cubicBezTo>
                  <a:cubicBezTo>
                    <a:pt x="303" y="14"/>
                    <a:pt x="1" y="317"/>
                    <a:pt x="1" y="712"/>
                  </a:cubicBezTo>
                  <a:lnTo>
                    <a:pt x="1" y="1084"/>
                  </a:lnTo>
                  <a:cubicBezTo>
                    <a:pt x="1" y="1480"/>
                    <a:pt x="303" y="1875"/>
                    <a:pt x="792" y="1875"/>
                  </a:cubicBezTo>
                  <a:cubicBezTo>
                    <a:pt x="1164" y="1759"/>
                    <a:pt x="1467" y="1480"/>
                    <a:pt x="1467" y="1084"/>
                  </a:cubicBezTo>
                  <a:lnTo>
                    <a:pt x="1467" y="712"/>
                  </a:lnTo>
                  <a:cubicBezTo>
                    <a:pt x="1467" y="356"/>
                    <a:pt x="1222" y="0"/>
                    <a:pt x="9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4"/>
            <p:cNvSpPr/>
            <p:nvPr/>
          </p:nvSpPr>
          <p:spPr>
            <a:xfrm>
              <a:off x="3306025" y="2123525"/>
              <a:ext cx="51225" cy="44800"/>
            </a:xfrm>
            <a:custGeom>
              <a:avLst/>
              <a:gdLst/>
              <a:ahLst/>
              <a:cxnLst/>
              <a:rect l="l" t="t" r="r" b="b"/>
              <a:pathLst>
                <a:path w="2049" h="1792" extrusionOk="0">
                  <a:moveTo>
                    <a:pt x="1219" y="0"/>
                  </a:moveTo>
                  <a:cubicBezTo>
                    <a:pt x="1024" y="0"/>
                    <a:pt x="827" y="70"/>
                    <a:pt x="676" y="209"/>
                  </a:cubicBezTo>
                  <a:cubicBezTo>
                    <a:pt x="582" y="326"/>
                    <a:pt x="489" y="419"/>
                    <a:pt x="303" y="512"/>
                  </a:cubicBezTo>
                  <a:cubicBezTo>
                    <a:pt x="1" y="791"/>
                    <a:pt x="1" y="1280"/>
                    <a:pt x="303" y="1582"/>
                  </a:cubicBezTo>
                  <a:cubicBezTo>
                    <a:pt x="443" y="1722"/>
                    <a:pt x="635" y="1791"/>
                    <a:pt x="827" y="1791"/>
                  </a:cubicBezTo>
                  <a:cubicBezTo>
                    <a:pt x="1019" y="1791"/>
                    <a:pt x="1211" y="1722"/>
                    <a:pt x="1350" y="1582"/>
                  </a:cubicBezTo>
                  <a:cubicBezTo>
                    <a:pt x="1466" y="1489"/>
                    <a:pt x="1653" y="1373"/>
                    <a:pt x="1746" y="1187"/>
                  </a:cubicBezTo>
                  <a:cubicBezTo>
                    <a:pt x="2048" y="907"/>
                    <a:pt x="2048" y="419"/>
                    <a:pt x="1746" y="209"/>
                  </a:cubicBezTo>
                  <a:cubicBezTo>
                    <a:pt x="1606" y="70"/>
                    <a:pt x="1414" y="0"/>
                    <a:pt x="121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4"/>
            <p:cNvSpPr/>
            <p:nvPr/>
          </p:nvSpPr>
          <p:spPr>
            <a:xfrm>
              <a:off x="3097825" y="2131650"/>
              <a:ext cx="45975" cy="36100"/>
            </a:xfrm>
            <a:custGeom>
              <a:avLst/>
              <a:gdLst/>
              <a:ahLst/>
              <a:cxnLst/>
              <a:rect l="l" t="t" r="r" b="b"/>
              <a:pathLst>
                <a:path w="1839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838" y="1"/>
                    <a:pt x="95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4"/>
            <p:cNvSpPr/>
            <p:nvPr/>
          </p:nvSpPr>
          <p:spPr>
            <a:xfrm>
              <a:off x="3194375" y="2140950"/>
              <a:ext cx="48875" cy="36675"/>
            </a:xfrm>
            <a:custGeom>
              <a:avLst/>
              <a:gdLst/>
              <a:ahLst/>
              <a:cxnLst/>
              <a:rect l="l" t="t" r="r" b="b"/>
              <a:pathLst>
                <a:path w="1955" h="1467" extrusionOk="0">
                  <a:moveTo>
                    <a:pt x="791" y="1"/>
                  </a:moveTo>
                  <a:cubicBezTo>
                    <a:pt x="396" y="1"/>
                    <a:pt x="0" y="396"/>
                    <a:pt x="117" y="792"/>
                  </a:cubicBezTo>
                  <a:cubicBezTo>
                    <a:pt x="117" y="1164"/>
                    <a:pt x="396" y="1467"/>
                    <a:pt x="791" y="1467"/>
                  </a:cubicBezTo>
                  <a:lnTo>
                    <a:pt x="1163" y="1467"/>
                  </a:lnTo>
                  <a:cubicBezTo>
                    <a:pt x="1559" y="1467"/>
                    <a:pt x="1954" y="1164"/>
                    <a:pt x="1954" y="792"/>
                  </a:cubicBezTo>
                  <a:cubicBezTo>
                    <a:pt x="1954" y="396"/>
                    <a:pt x="1559" y="1"/>
                    <a:pt x="116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4"/>
            <p:cNvSpPr/>
            <p:nvPr/>
          </p:nvSpPr>
          <p:spPr>
            <a:xfrm>
              <a:off x="2925675" y="2131650"/>
              <a:ext cx="36075" cy="45975"/>
            </a:xfrm>
            <a:custGeom>
              <a:avLst/>
              <a:gdLst/>
              <a:ahLst/>
              <a:cxnLst/>
              <a:rect l="l" t="t" r="r" b="b"/>
              <a:pathLst>
                <a:path w="1443" h="1839" extrusionOk="0">
                  <a:moveTo>
                    <a:pt x="675" y="1"/>
                  </a:moveTo>
                  <a:cubicBezTo>
                    <a:pt x="279" y="1"/>
                    <a:pt x="0" y="373"/>
                    <a:pt x="0" y="768"/>
                  </a:cubicBezTo>
                  <a:lnTo>
                    <a:pt x="0" y="1164"/>
                  </a:lnTo>
                  <a:cubicBezTo>
                    <a:pt x="0" y="1536"/>
                    <a:pt x="279" y="1839"/>
                    <a:pt x="675" y="1839"/>
                  </a:cubicBezTo>
                  <a:cubicBezTo>
                    <a:pt x="1070" y="1839"/>
                    <a:pt x="1443" y="1536"/>
                    <a:pt x="1443" y="1164"/>
                  </a:cubicBezTo>
                  <a:lnTo>
                    <a:pt x="1443" y="768"/>
                  </a:lnTo>
                  <a:cubicBezTo>
                    <a:pt x="1443" y="373"/>
                    <a:pt x="1070" y="1"/>
                    <a:pt x="67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4"/>
            <p:cNvSpPr/>
            <p:nvPr/>
          </p:nvSpPr>
          <p:spPr>
            <a:xfrm>
              <a:off x="3405475" y="2346850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8" y="0"/>
                  </a:moveTo>
                  <a:cubicBezTo>
                    <a:pt x="1" y="0"/>
                    <a:pt x="1" y="1466"/>
                    <a:pt x="978" y="1466"/>
                  </a:cubicBezTo>
                  <a:cubicBezTo>
                    <a:pt x="1932" y="1466"/>
                    <a:pt x="1932" y="0"/>
                    <a:pt x="97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4"/>
            <p:cNvSpPr/>
            <p:nvPr/>
          </p:nvSpPr>
          <p:spPr>
            <a:xfrm>
              <a:off x="3480525" y="2402675"/>
              <a:ext cx="48275" cy="36675"/>
            </a:xfrm>
            <a:custGeom>
              <a:avLst/>
              <a:gdLst/>
              <a:ahLst/>
              <a:cxnLst/>
              <a:rect l="l" t="t" r="r" b="b"/>
              <a:pathLst>
                <a:path w="1931" h="1467" extrusionOk="0">
                  <a:moveTo>
                    <a:pt x="977" y="1"/>
                  </a:moveTo>
                  <a:cubicBezTo>
                    <a:pt x="0" y="1"/>
                    <a:pt x="0" y="1466"/>
                    <a:pt x="977" y="1466"/>
                  </a:cubicBezTo>
                  <a:cubicBezTo>
                    <a:pt x="1931" y="1466"/>
                    <a:pt x="1931" y="1"/>
                    <a:pt x="97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4"/>
            <p:cNvSpPr/>
            <p:nvPr/>
          </p:nvSpPr>
          <p:spPr>
            <a:xfrm>
              <a:off x="3575325" y="2431750"/>
              <a:ext cx="45950" cy="36675"/>
            </a:xfrm>
            <a:custGeom>
              <a:avLst/>
              <a:gdLst/>
              <a:ahLst/>
              <a:cxnLst/>
              <a:rect l="l" t="t" r="r" b="b"/>
              <a:pathLst>
                <a:path w="1838" h="1467" extrusionOk="0">
                  <a:moveTo>
                    <a:pt x="954" y="1"/>
                  </a:moveTo>
                  <a:cubicBezTo>
                    <a:pt x="0" y="1"/>
                    <a:pt x="0" y="1467"/>
                    <a:pt x="954" y="1467"/>
                  </a:cubicBezTo>
                  <a:cubicBezTo>
                    <a:pt x="1838" y="1467"/>
                    <a:pt x="1838" y="1"/>
                    <a:pt x="95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4"/>
            <p:cNvSpPr/>
            <p:nvPr/>
          </p:nvSpPr>
          <p:spPr>
            <a:xfrm>
              <a:off x="3725375" y="207350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7" y="0"/>
                  </a:moveTo>
                  <a:cubicBezTo>
                    <a:pt x="0" y="0"/>
                    <a:pt x="0" y="1443"/>
                    <a:pt x="977" y="1443"/>
                  </a:cubicBezTo>
                  <a:cubicBezTo>
                    <a:pt x="1931" y="1443"/>
                    <a:pt x="1931" y="0"/>
                    <a:pt x="97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4"/>
            <p:cNvSpPr/>
            <p:nvPr/>
          </p:nvSpPr>
          <p:spPr>
            <a:xfrm>
              <a:off x="3027450" y="2244725"/>
              <a:ext cx="36075" cy="46900"/>
            </a:xfrm>
            <a:custGeom>
              <a:avLst/>
              <a:gdLst/>
              <a:ahLst/>
              <a:cxnLst/>
              <a:rect l="l" t="t" r="r" b="b"/>
              <a:pathLst>
                <a:path w="1443" h="1876" extrusionOk="0">
                  <a:moveTo>
                    <a:pt x="883" y="0"/>
                  </a:moveTo>
                  <a:cubicBezTo>
                    <a:pt x="846" y="0"/>
                    <a:pt x="808" y="5"/>
                    <a:pt x="768" y="14"/>
                  </a:cubicBezTo>
                  <a:cubicBezTo>
                    <a:pt x="396" y="14"/>
                    <a:pt x="0" y="317"/>
                    <a:pt x="0" y="712"/>
                  </a:cubicBezTo>
                  <a:lnTo>
                    <a:pt x="0" y="1084"/>
                  </a:lnTo>
                  <a:cubicBezTo>
                    <a:pt x="0" y="1480"/>
                    <a:pt x="396" y="1875"/>
                    <a:pt x="768" y="1875"/>
                  </a:cubicBezTo>
                  <a:cubicBezTo>
                    <a:pt x="1164" y="1759"/>
                    <a:pt x="1443" y="1480"/>
                    <a:pt x="1443" y="1084"/>
                  </a:cubicBezTo>
                  <a:lnTo>
                    <a:pt x="1443" y="712"/>
                  </a:lnTo>
                  <a:cubicBezTo>
                    <a:pt x="1443" y="356"/>
                    <a:pt x="1217" y="0"/>
                    <a:pt x="88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4"/>
            <p:cNvSpPr/>
            <p:nvPr/>
          </p:nvSpPr>
          <p:spPr>
            <a:xfrm>
              <a:off x="2915775" y="2216000"/>
              <a:ext cx="45975" cy="36650"/>
            </a:xfrm>
            <a:custGeom>
              <a:avLst/>
              <a:gdLst/>
              <a:ahLst/>
              <a:cxnLst/>
              <a:rect l="l" t="t" r="r" b="b"/>
              <a:pathLst>
                <a:path w="1839" h="1466" extrusionOk="0">
                  <a:moveTo>
                    <a:pt x="675" y="0"/>
                  </a:moveTo>
                  <a:cubicBezTo>
                    <a:pt x="303" y="0"/>
                    <a:pt x="1" y="302"/>
                    <a:pt x="1" y="791"/>
                  </a:cubicBezTo>
                  <a:cubicBezTo>
                    <a:pt x="1" y="1163"/>
                    <a:pt x="303" y="1466"/>
                    <a:pt x="675" y="1466"/>
                  </a:cubicBezTo>
                  <a:lnTo>
                    <a:pt x="1071" y="1466"/>
                  </a:lnTo>
                  <a:cubicBezTo>
                    <a:pt x="1466" y="1466"/>
                    <a:pt x="1839" y="1163"/>
                    <a:pt x="1839" y="791"/>
                  </a:cubicBezTo>
                  <a:cubicBezTo>
                    <a:pt x="1839" y="302"/>
                    <a:pt x="1466" y="0"/>
                    <a:pt x="107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4" name="Google Shape;364;p4"/>
          <p:cNvGrpSpPr/>
          <p:nvPr/>
        </p:nvGrpSpPr>
        <p:grpSpPr>
          <a:xfrm>
            <a:off x="138755" y="4268669"/>
            <a:ext cx="463129" cy="743511"/>
            <a:chOff x="1054675" y="3219250"/>
            <a:chExt cx="332875" cy="534400"/>
          </a:xfrm>
        </p:grpSpPr>
        <p:sp>
          <p:nvSpPr>
            <p:cNvPr id="365" name="Google Shape;365;p4"/>
            <p:cNvSpPr/>
            <p:nvPr/>
          </p:nvSpPr>
          <p:spPr>
            <a:xfrm>
              <a:off x="1054675" y="3415400"/>
              <a:ext cx="332875" cy="338250"/>
            </a:xfrm>
            <a:custGeom>
              <a:avLst/>
              <a:gdLst/>
              <a:ahLst/>
              <a:cxnLst/>
              <a:rect l="l" t="t" r="r" b="b"/>
              <a:pathLst>
                <a:path w="13315" h="13530" extrusionOk="0">
                  <a:moveTo>
                    <a:pt x="6870" y="1"/>
                  </a:moveTo>
                  <a:cubicBezTo>
                    <a:pt x="4550" y="1"/>
                    <a:pt x="2224" y="1302"/>
                    <a:pt x="1164" y="4182"/>
                  </a:cubicBezTo>
                  <a:cubicBezTo>
                    <a:pt x="0" y="7392"/>
                    <a:pt x="1652" y="11161"/>
                    <a:pt x="4560" y="12719"/>
                  </a:cubicBezTo>
                  <a:cubicBezTo>
                    <a:pt x="5497" y="13232"/>
                    <a:pt x="6575" y="13529"/>
                    <a:pt x="7642" y="13529"/>
                  </a:cubicBezTo>
                  <a:cubicBezTo>
                    <a:pt x="8563" y="13529"/>
                    <a:pt x="9475" y="13308"/>
                    <a:pt x="10283" y="12812"/>
                  </a:cubicBezTo>
                  <a:cubicBezTo>
                    <a:pt x="12214" y="11556"/>
                    <a:pt x="13005" y="9137"/>
                    <a:pt x="13098" y="6810"/>
                  </a:cubicBezTo>
                  <a:cubicBezTo>
                    <a:pt x="13315" y="2520"/>
                    <a:pt x="10098" y="1"/>
                    <a:pt x="6870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4"/>
            <p:cNvSpPr/>
            <p:nvPr/>
          </p:nvSpPr>
          <p:spPr>
            <a:xfrm>
              <a:off x="1212275" y="3418150"/>
              <a:ext cx="128575" cy="232650"/>
            </a:xfrm>
            <a:custGeom>
              <a:avLst/>
              <a:gdLst/>
              <a:ahLst/>
              <a:cxnLst/>
              <a:rect l="l" t="t" r="r" b="b"/>
              <a:pathLst>
                <a:path w="5143" h="9306" extrusionOk="0">
                  <a:moveTo>
                    <a:pt x="1" y="0"/>
                  </a:moveTo>
                  <a:cubicBezTo>
                    <a:pt x="885" y="489"/>
                    <a:pt x="1653" y="1070"/>
                    <a:pt x="2234" y="1745"/>
                  </a:cubicBezTo>
                  <a:cubicBezTo>
                    <a:pt x="2816" y="2420"/>
                    <a:pt x="3304" y="3211"/>
                    <a:pt x="3584" y="3978"/>
                  </a:cubicBezTo>
                  <a:cubicBezTo>
                    <a:pt x="3886" y="4746"/>
                    <a:pt x="4072" y="5630"/>
                    <a:pt x="4072" y="6584"/>
                  </a:cubicBezTo>
                  <a:cubicBezTo>
                    <a:pt x="4072" y="7468"/>
                    <a:pt x="3886" y="8329"/>
                    <a:pt x="3584" y="9306"/>
                  </a:cubicBezTo>
                  <a:cubicBezTo>
                    <a:pt x="4258" y="8631"/>
                    <a:pt x="4747" y="7654"/>
                    <a:pt x="4956" y="6700"/>
                  </a:cubicBezTo>
                  <a:cubicBezTo>
                    <a:pt x="5142" y="5630"/>
                    <a:pt x="5049" y="4560"/>
                    <a:pt x="4654" y="3583"/>
                  </a:cubicBezTo>
                  <a:cubicBezTo>
                    <a:pt x="4258" y="2629"/>
                    <a:pt x="3677" y="1745"/>
                    <a:pt x="2816" y="1070"/>
                  </a:cubicBezTo>
                  <a:cubicBezTo>
                    <a:pt x="2048" y="489"/>
                    <a:pt x="1071" y="0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4"/>
            <p:cNvSpPr/>
            <p:nvPr/>
          </p:nvSpPr>
          <p:spPr>
            <a:xfrm>
              <a:off x="1166350" y="3219250"/>
              <a:ext cx="137850" cy="184375"/>
            </a:xfrm>
            <a:custGeom>
              <a:avLst/>
              <a:gdLst/>
              <a:ahLst/>
              <a:cxnLst/>
              <a:rect l="l" t="t" r="r" b="b"/>
              <a:pathLst>
                <a:path w="5514" h="7375" extrusionOk="0">
                  <a:moveTo>
                    <a:pt x="4560" y="0"/>
                  </a:moveTo>
                  <a:lnTo>
                    <a:pt x="4560" y="0"/>
                  </a:lnTo>
                  <a:cubicBezTo>
                    <a:pt x="1838" y="1070"/>
                    <a:pt x="0" y="4071"/>
                    <a:pt x="186" y="6979"/>
                  </a:cubicBezTo>
                  <a:lnTo>
                    <a:pt x="861" y="7375"/>
                  </a:lnTo>
                  <a:cubicBezTo>
                    <a:pt x="3676" y="6398"/>
                    <a:pt x="5514" y="2908"/>
                    <a:pt x="4560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8" name="Google Shape;368;p4"/>
          <p:cNvGrpSpPr/>
          <p:nvPr/>
        </p:nvGrpSpPr>
        <p:grpSpPr>
          <a:xfrm>
            <a:off x="6976911" y="80197"/>
            <a:ext cx="506497" cy="689871"/>
            <a:chOff x="5233207" y="1259125"/>
            <a:chExt cx="498668" cy="679208"/>
          </a:xfrm>
        </p:grpSpPr>
        <p:sp>
          <p:nvSpPr>
            <p:cNvPr id="369" name="Google Shape;369;p4"/>
            <p:cNvSpPr/>
            <p:nvPr/>
          </p:nvSpPr>
          <p:spPr>
            <a:xfrm>
              <a:off x="5233207" y="1451994"/>
              <a:ext cx="380054" cy="486339"/>
            </a:xfrm>
            <a:custGeom>
              <a:avLst/>
              <a:gdLst/>
              <a:ahLst/>
              <a:cxnLst/>
              <a:rect l="l" t="t" r="r" b="b"/>
              <a:pathLst>
                <a:path w="15122" h="19351" extrusionOk="0">
                  <a:moveTo>
                    <a:pt x="9084" y="0"/>
                  </a:moveTo>
                  <a:cubicBezTo>
                    <a:pt x="5176" y="0"/>
                    <a:pt x="1676" y="7257"/>
                    <a:pt x="768" y="10414"/>
                  </a:cubicBezTo>
                  <a:cubicBezTo>
                    <a:pt x="0" y="13228"/>
                    <a:pt x="186" y="16811"/>
                    <a:pt x="2606" y="18463"/>
                  </a:cubicBezTo>
                  <a:cubicBezTo>
                    <a:pt x="3489" y="19056"/>
                    <a:pt x="4558" y="19350"/>
                    <a:pt x="5637" y="19350"/>
                  </a:cubicBezTo>
                  <a:cubicBezTo>
                    <a:pt x="6462" y="19350"/>
                    <a:pt x="7293" y="19178"/>
                    <a:pt x="8049" y="18835"/>
                  </a:cubicBezTo>
                  <a:cubicBezTo>
                    <a:pt x="9794" y="18067"/>
                    <a:pt x="11143" y="16509"/>
                    <a:pt x="12004" y="14857"/>
                  </a:cubicBezTo>
                  <a:cubicBezTo>
                    <a:pt x="13958" y="11577"/>
                    <a:pt x="15122" y="1783"/>
                    <a:pt x="9980" y="131"/>
                  </a:cubicBezTo>
                  <a:cubicBezTo>
                    <a:pt x="9680" y="42"/>
                    <a:pt x="9381" y="0"/>
                    <a:pt x="908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4"/>
            <p:cNvSpPr/>
            <p:nvPr/>
          </p:nvSpPr>
          <p:spPr>
            <a:xfrm>
              <a:off x="5473650" y="1259125"/>
              <a:ext cx="258225" cy="249950"/>
            </a:xfrm>
            <a:custGeom>
              <a:avLst/>
              <a:gdLst/>
              <a:ahLst/>
              <a:cxnLst/>
              <a:rect l="l" t="t" r="r" b="b"/>
              <a:pathLst>
                <a:path w="10329" h="9998" extrusionOk="0">
                  <a:moveTo>
                    <a:pt x="9365" y="0"/>
                  </a:moveTo>
                  <a:cubicBezTo>
                    <a:pt x="9331" y="0"/>
                    <a:pt x="9296" y="2"/>
                    <a:pt x="9259" y="6"/>
                  </a:cubicBezTo>
                  <a:cubicBezTo>
                    <a:pt x="4420" y="588"/>
                    <a:pt x="628" y="4356"/>
                    <a:pt x="47" y="9195"/>
                  </a:cubicBezTo>
                  <a:cubicBezTo>
                    <a:pt x="0" y="9730"/>
                    <a:pt x="390" y="9998"/>
                    <a:pt x="815" y="9998"/>
                  </a:cubicBezTo>
                  <a:cubicBezTo>
                    <a:pt x="1239" y="9998"/>
                    <a:pt x="1699" y="9730"/>
                    <a:pt x="1792" y="9195"/>
                  </a:cubicBezTo>
                  <a:cubicBezTo>
                    <a:pt x="2187" y="5333"/>
                    <a:pt x="5374" y="2123"/>
                    <a:pt x="9259" y="1634"/>
                  </a:cubicBezTo>
                  <a:cubicBezTo>
                    <a:pt x="10293" y="1545"/>
                    <a:pt x="10328" y="0"/>
                    <a:pt x="9365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4"/>
            <p:cNvSpPr/>
            <p:nvPr/>
          </p:nvSpPr>
          <p:spPr>
            <a:xfrm>
              <a:off x="5249725" y="1397100"/>
              <a:ext cx="273950" cy="171225"/>
            </a:xfrm>
            <a:custGeom>
              <a:avLst/>
              <a:gdLst/>
              <a:ahLst/>
              <a:cxnLst/>
              <a:rect l="l" t="t" r="r" b="b"/>
              <a:pathLst>
                <a:path w="10958" h="6849" extrusionOk="0">
                  <a:moveTo>
                    <a:pt x="10958" y="1"/>
                  </a:moveTo>
                  <a:cubicBezTo>
                    <a:pt x="6584" y="675"/>
                    <a:pt x="2606" y="3095"/>
                    <a:pt x="1" y="6584"/>
                  </a:cubicBezTo>
                  <a:cubicBezTo>
                    <a:pt x="686" y="6764"/>
                    <a:pt x="1385" y="6849"/>
                    <a:pt x="2084" y="6849"/>
                  </a:cubicBezTo>
                  <a:cubicBezTo>
                    <a:pt x="5916" y="6849"/>
                    <a:pt x="9718" y="4281"/>
                    <a:pt x="10958" y="582"/>
                  </a:cubicBezTo>
                  <a:lnTo>
                    <a:pt x="10958" y="1"/>
                  </a:ln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4"/>
            <p:cNvSpPr/>
            <p:nvPr/>
          </p:nvSpPr>
          <p:spPr>
            <a:xfrm>
              <a:off x="5424200" y="1433050"/>
              <a:ext cx="125650" cy="182175"/>
            </a:xfrm>
            <a:custGeom>
              <a:avLst/>
              <a:gdLst/>
              <a:ahLst/>
              <a:cxnLst/>
              <a:rect l="l" t="t" r="r" b="b"/>
              <a:pathLst>
                <a:path w="5026" h="7287" extrusionOk="0">
                  <a:moveTo>
                    <a:pt x="2867" y="0"/>
                  </a:moveTo>
                  <a:cubicBezTo>
                    <a:pt x="1280" y="0"/>
                    <a:pt x="88" y="2049"/>
                    <a:pt x="1" y="3401"/>
                  </a:cubicBezTo>
                  <a:cubicBezTo>
                    <a:pt x="1" y="4774"/>
                    <a:pt x="769" y="6123"/>
                    <a:pt x="280" y="7286"/>
                  </a:cubicBezTo>
                  <a:cubicBezTo>
                    <a:pt x="1746" y="6798"/>
                    <a:pt x="2909" y="5728"/>
                    <a:pt x="3583" y="4378"/>
                  </a:cubicBezTo>
                  <a:cubicBezTo>
                    <a:pt x="4165" y="3308"/>
                    <a:pt x="5026" y="307"/>
                    <a:pt x="3188" y="28"/>
                  </a:cubicBezTo>
                  <a:cubicBezTo>
                    <a:pt x="3080" y="9"/>
                    <a:pt x="2973" y="0"/>
                    <a:pt x="286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4"/>
            <p:cNvSpPr/>
            <p:nvPr/>
          </p:nvSpPr>
          <p:spPr>
            <a:xfrm>
              <a:off x="5490950" y="1424600"/>
              <a:ext cx="129275" cy="217375"/>
            </a:xfrm>
            <a:custGeom>
              <a:avLst/>
              <a:gdLst/>
              <a:ahLst/>
              <a:cxnLst/>
              <a:rect l="l" t="t" r="r" b="b"/>
              <a:pathLst>
                <a:path w="5171" h="8695" extrusionOk="0">
                  <a:moveTo>
                    <a:pt x="997" y="0"/>
                  </a:moveTo>
                  <a:cubicBezTo>
                    <a:pt x="0" y="0"/>
                    <a:pt x="211" y="1812"/>
                    <a:pt x="611" y="2972"/>
                  </a:cubicBezTo>
                  <a:cubicBezTo>
                    <a:pt x="1100" y="4042"/>
                    <a:pt x="1891" y="4903"/>
                    <a:pt x="2658" y="5787"/>
                  </a:cubicBezTo>
                  <a:cubicBezTo>
                    <a:pt x="3426" y="6647"/>
                    <a:pt x="4217" y="7531"/>
                    <a:pt x="4589" y="8695"/>
                  </a:cubicBezTo>
                  <a:cubicBezTo>
                    <a:pt x="5171" y="7043"/>
                    <a:pt x="5078" y="5019"/>
                    <a:pt x="4310" y="3367"/>
                  </a:cubicBezTo>
                  <a:cubicBezTo>
                    <a:pt x="3821" y="2204"/>
                    <a:pt x="2751" y="645"/>
                    <a:pt x="1588" y="157"/>
                  </a:cubicBezTo>
                  <a:cubicBezTo>
                    <a:pt x="1356" y="49"/>
                    <a:pt x="1160" y="0"/>
                    <a:pt x="99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4" name="Google Shape;374;p4"/>
          <p:cNvSpPr txBox="1">
            <a:spLocks noGrp="1"/>
          </p:cNvSpPr>
          <p:nvPr>
            <p:ph type="body" idx="1"/>
          </p:nvPr>
        </p:nvSpPr>
        <p:spPr>
          <a:xfrm>
            <a:off x="715950" y="1430850"/>
            <a:ext cx="7712100" cy="307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Char char="●"/>
              <a:defRPr sz="1200">
                <a:solidFill>
                  <a:schemeClr val="accent1"/>
                </a:solidFill>
              </a:defRPr>
            </a:lvl1pPr>
            <a:lvl2pPr marL="914400" lvl="1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Char char="○"/>
              <a:defRPr sz="1200">
                <a:solidFill>
                  <a:schemeClr val="accent1"/>
                </a:solidFill>
              </a:defRPr>
            </a:lvl2pPr>
            <a:lvl3pPr marL="1371600" lvl="2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Char char="■"/>
              <a:defRPr sz="1200">
                <a:solidFill>
                  <a:schemeClr val="accent1"/>
                </a:solidFill>
              </a:defRPr>
            </a:lvl3pPr>
            <a:lvl4pPr marL="1828800" lvl="3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Char char="●"/>
              <a:defRPr sz="1200">
                <a:solidFill>
                  <a:schemeClr val="accent1"/>
                </a:solidFill>
              </a:defRPr>
            </a:lvl4pPr>
            <a:lvl5pPr marL="2286000" lvl="4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Char char="○"/>
              <a:defRPr sz="1200">
                <a:solidFill>
                  <a:schemeClr val="accent1"/>
                </a:solidFill>
              </a:defRPr>
            </a:lvl5pPr>
            <a:lvl6pPr marL="2743200" lvl="5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Char char="■"/>
              <a:defRPr sz="1200">
                <a:solidFill>
                  <a:schemeClr val="accent1"/>
                </a:solidFill>
              </a:defRPr>
            </a:lvl6pPr>
            <a:lvl7pPr marL="3200400" lvl="6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Char char="●"/>
              <a:defRPr sz="1200">
                <a:solidFill>
                  <a:schemeClr val="accent1"/>
                </a:solidFill>
              </a:defRPr>
            </a:lvl7pPr>
            <a:lvl8pPr marL="3657600" lvl="7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Char char="○"/>
              <a:defRPr sz="1200">
                <a:solidFill>
                  <a:schemeClr val="accent1"/>
                </a:solidFill>
              </a:defRPr>
            </a:lvl8pPr>
            <a:lvl9pPr marL="4114800" lvl="8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Char char="■"/>
              <a:defRPr sz="12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375" name="Google Shape;375;p4"/>
          <p:cNvSpPr txBox="1">
            <a:spLocks noGrp="1"/>
          </p:cNvSpPr>
          <p:nvPr>
            <p:ph type="title"/>
          </p:nvPr>
        </p:nvSpPr>
        <p:spPr>
          <a:xfrm>
            <a:off x="718650" y="539500"/>
            <a:ext cx="5943600" cy="62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5"/>
          <p:cNvSpPr/>
          <p:nvPr/>
        </p:nvSpPr>
        <p:spPr>
          <a:xfrm>
            <a:off x="-407500" y="3486050"/>
            <a:ext cx="3074676" cy="1993438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rgbClr val="FFDE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8" name="Google Shape;378;p5"/>
          <p:cNvGrpSpPr/>
          <p:nvPr/>
        </p:nvGrpSpPr>
        <p:grpSpPr>
          <a:xfrm>
            <a:off x="28825" y="3919000"/>
            <a:ext cx="1972838" cy="1216700"/>
            <a:chOff x="3095850" y="2740875"/>
            <a:chExt cx="1972838" cy="1216700"/>
          </a:xfrm>
        </p:grpSpPr>
        <p:sp>
          <p:nvSpPr>
            <p:cNvPr id="379" name="Google Shape;379;p5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5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5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5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5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4" name="Google Shape;384;p5"/>
          <p:cNvGrpSpPr/>
          <p:nvPr/>
        </p:nvGrpSpPr>
        <p:grpSpPr>
          <a:xfrm rot="-1930960">
            <a:off x="211268" y="4030819"/>
            <a:ext cx="661639" cy="993060"/>
            <a:chOff x="3463650" y="2615600"/>
            <a:chExt cx="467625" cy="701900"/>
          </a:xfrm>
        </p:grpSpPr>
        <p:sp>
          <p:nvSpPr>
            <p:cNvPr id="385" name="Google Shape;385;p5"/>
            <p:cNvSpPr/>
            <p:nvPr/>
          </p:nvSpPr>
          <p:spPr>
            <a:xfrm>
              <a:off x="3463650" y="2615600"/>
              <a:ext cx="467625" cy="536200"/>
            </a:xfrm>
            <a:custGeom>
              <a:avLst/>
              <a:gdLst/>
              <a:ahLst/>
              <a:cxnLst/>
              <a:rect l="l" t="t" r="r" b="b"/>
              <a:pathLst>
                <a:path w="18705" h="21448" extrusionOk="0">
                  <a:moveTo>
                    <a:pt x="6293" y="0"/>
                  </a:moveTo>
                  <a:cubicBezTo>
                    <a:pt x="6099" y="0"/>
                    <a:pt x="5908" y="8"/>
                    <a:pt x="5723" y="22"/>
                  </a:cubicBezTo>
                  <a:cubicBezTo>
                    <a:pt x="4746" y="208"/>
                    <a:pt x="3676" y="510"/>
                    <a:pt x="3188" y="1371"/>
                  </a:cubicBezTo>
                  <a:cubicBezTo>
                    <a:pt x="2722" y="2348"/>
                    <a:pt x="3188" y="3511"/>
                    <a:pt x="3676" y="4488"/>
                  </a:cubicBezTo>
                  <a:cubicBezTo>
                    <a:pt x="4165" y="5349"/>
                    <a:pt x="4746" y="6326"/>
                    <a:pt x="4653" y="7396"/>
                  </a:cubicBezTo>
                  <a:cubicBezTo>
                    <a:pt x="4524" y="7464"/>
                    <a:pt x="4395" y="7493"/>
                    <a:pt x="4266" y="7493"/>
                  </a:cubicBezTo>
                  <a:cubicBezTo>
                    <a:pt x="3515" y="7493"/>
                    <a:pt x="2765" y="6499"/>
                    <a:pt x="1931" y="6419"/>
                  </a:cubicBezTo>
                  <a:cubicBezTo>
                    <a:pt x="1863" y="6404"/>
                    <a:pt x="1796" y="6397"/>
                    <a:pt x="1729" y="6397"/>
                  </a:cubicBezTo>
                  <a:cubicBezTo>
                    <a:pt x="951" y="6397"/>
                    <a:pt x="289" y="7350"/>
                    <a:pt x="396" y="8164"/>
                  </a:cubicBezTo>
                  <a:cubicBezTo>
                    <a:pt x="489" y="9025"/>
                    <a:pt x="1164" y="9816"/>
                    <a:pt x="1931" y="10397"/>
                  </a:cubicBezTo>
                  <a:cubicBezTo>
                    <a:pt x="2606" y="10886"/>
                    <a:pt x="3490" y="11351"/>
                    <a:pt x="4072" y="12049"/>
                  </a:cubicBezTo>
                  <a:cubicBezTo>
                    <a:pt x="4467" y="12421"/>
                    <a:pt x="4746" y="13212"/>
                    <a:pt x="4351" y="13491"/>
                  </a:cubicBezTo>
                  <a:cubicBezTo>
                    <a:pt x="4186" y="13625"/>
                    <a:pt x="3998" y="13677"/>
                    <a:pt x="3814" y="13677"/>
                  </a:cubicBezTo>
                  <a:cubicBezTo>
                    <a:pt x="3582" y="13677"/>
                    <a:pt x="3356" y="13595"/>
                    <a:pt x="3188" y="13491"/>
                  </a:cubicBezTo>
                  <a:cubicBezTo>
                    <a:pt x="2815" y="13212"/>
                    <a:pt x="2513" y="12910"/>
                    <a:pt x="2141" y="12817"/>
                  </a:cubicBezTo>
                  <a:cubicBezTo>
                    <a:pt x="1978" y="12746"/>
                    <a:pt x="1812" y="12714"/>
                    <a:pt x="1649" y="12714"/>
                  </a:cubicBezTo>
                  <a:cubicBezTo>
                    <a:pt x="1112" y="12714"/>
                    <a:pt x="610" y="13067"/>
                    <a:pt x="396" y="13584"/>
                  </a:cubicBezTo>
                  <a:cubicBezTo>
                    <a:pt x="0" y="14259"/>
                    <a:pt x="93" y="15050"/>
                    <a:pt x="396" y="15725"/>
                  </a:cubicBezTo>
                  <a:cubicBezTo>
                    <a:pt x="977" y="17283"/>
                    <a:pt x="2513" y="18330"/>
                    <a:pt x="4072" y="19121"/>
                  </a:cubicBezTo>
                  <a:cubicBezTo>
                    <a:pt x="5142" y="19703"/>
                    <a:pt x="6398" y="20563"/>
                    <a:pt x="7654" y="21052"/>
                  </a:cubicBezTo>
                  <a:cubicBezTo>
                    <a:pt x="7957" y="21238"/>
                    <a:pt x="8329" y="21354"/>
                    <a:pt x="8631" y="21448"/>
                  </a:cubicBezTo>
                  <a:lnTo>
                    <a:pt x="9213" y="21448"/>
                  </a:lnTo>
                  <a:cubicBezTo>
                    <a:pt x="10562" y="21448"/>
                    <a:pt x="12121" y="20563"/>
                    <a:pt x="13284" y="20191"/>
                  </a:cubicBezTo>
                  <a:cubicBezTo>
                    <a:pt x="14633" y="19703"/>
                    <a:pt x="16099" y="19214"/>
                    <a:pt x="17146" y="18144"/>
                  </a:cubicBezTo>
                  <a:cubicBezTo>
                    <a:pt x="18216" y="17074"/>
                    <a:pt x="18705" y="15422"/>
                    <a:pt x="18030" y="14166"/>
                  </a:cubicBezTo>
                  <a:cubicBezTo>
                    <a:pt x="17637" y="13379"/>
                    <a:pt x="16745" y="12917"/>
                    <a:pt x="15900" y="12917"/>
                  </a:cubicBezTo>
                  <a:cubicBezTo>
                    <a:pt x="15295" y="12917"/>
                    <a:pt x="14713" y="13153"/>
                    <a:pt x="14354" y="13677"/>
                  </a:cubicBezTo>
                  <a:cubicBezTo>
                    <a:pt x="14145" y="14073"/>
                    <a:pt x="13959" y="14561"/>
                    <a:pt x="13470" y="14748"/>
                  </a:cubicBezTo>
                  <a:cubicBezTo>
                    <a:pt x="13416" y="14764"/>
                    <a:pt x="13363" y="14772"/>
                    <a:pt x="13311" y="14772"/>
                  </a:cubicBezTo>
                  <a:cubicBezTo>
                    <a:pt x="12722" y="14772"/>
                    <a:pt x="12339" y="13737"/>
                    <a:pt x="12702" y="13096"/>
                  </a:cubicBezTo>
                  <a:cubicBezTo>
                    <a:pt x="13075" y="12514"/>
                    <a:pt x="13866" y="12235"/>
                    <a:pt x="14540" y="11840"/>
                  </a:cubicBezTo>
                  <a:cubicBezTo>
                    <a:pt x="16099" y="10886"/>
                    <a:pt x="16960" y="8932"/>
                    <a:pt x="16285" y="7280"/>
                  </a:cubicBezTo>
                  <a:cubicBezTo>
                    <a:pt x="15887" y="6164"/>
                    <a:pt x="14669" y="5441"/>
                    <a:pt x="13507" y="5441"/>
                  </a:cubicBezTo>
                  <a:cubicBezTo>
                    <a:pt x="12974" y="5441"/>
                    <a:pt x="12452" y="5594"/>
                    <a:pt x="12028" y="5931"/>
                  </a:cubicBezTo>
                  <a:cubicBezTo>
                    <a:pt x="11632" y="6326"/>
                    <a:pt x="11237" y="6815"/>
                    <a:pt x="10865" y="7094"/>
                  </a:cubicBezTo>
                  <a:cubicBezTo>
                    <a:pt x="10592" y="7314"/>
                    <a:pt x="10261" y="7441"/>
                    <a:pt x="9954" y="7441"/>
                  </a:cubicBezTo>
                  <a:cubicBezTo>
                    <a:pt x="9710" y="7441"/>
                    <a:pt x="9481" y="7362"/>
                    <a:pt x="9306" y="7187"/>
                  </a:cubicBezTo>
                  <a:cubicBezTo>
                    <a:pt x="9701" y="6233"/>
                    <a:pt x="10074" y="5163"/>
                    <a:pt x="10283" y="4093"/>
                  </a:cubicBezTo>
                  <a:cubicBezTo>
                    <a:pt x="10376" y="3023"/>
                    <a:pt x="10074" y="1952"/>
                    <a:pt x="9399" y="1092"/>
                  </a:cubicBezTo>
                  <a:cubicBezTo>
                    <a:pt x="8665" y="258"/>
                    <a:pt x="7422" y="0"/>
                    <a:pt x="6293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5"/>
            <p:cNvSpPr/>
            <p:nvPr/>
          </p:nvSpPr>
          <p:spPr>
            <a:xfrm>
              <a:off x="3655000" y="3141900"/>
              <a:ext cx="91350" cy="175600"/>
            </a:xfrm>
            <a:custGeom>
              <a:avLst/>
              <a:gdLst/>
              <a:ahLst/>
              <a:cxnLst/>
              <a:rect l="l" t="t" r="r" b="b"/>
              <a:pathLst>
                <a:path w="3654" h="7024" extrusionOk="0">
                  <a:moveTo>
                    <a:pt x="0" y="0"/>
                  </a:moveTo>
                  <a:lnTo>
                    <a:pt x="0" y="0"/>
                  </a:lnTo>
                  <a:cubicBezTo>
                    <a:pt x="489" y="2233"/>
                    <a:pt x="1163" y="4467"/>
                    <a:pt x="2047" y="6584"/>
                  </a:cubicBezTo>
                  <a:cubicBezTo>
                    <a:pt x="2178" y="6893"/>
                    <a:pt x="2431" y="7023"/>
                    <a:pt x="2688" y="7023"/>
                  </a:cubicBezTo>
                  <a:cubicBezTo>
                    <a:pt x="3164" y="7023"/>
                    <a:pt x="3654" y="6576"/>
                    <a:pt x="3397" y="6002"/>
                  </a:cubicBezTo>
                  <a:cubicBezTo>
                    <a:pt x="2722" y="4164"/>
                    <a:pt x="2047" y="2326"/>
                    <a:pt x="1559" y="396"/>
                  </a:cubicBezTo>
                  <a:lnTo>
                    <a:pt x="977" y="396"/>
                  </a:lnTo>
                  <a:cubicBezTo>
                    <a:pt x="675" y="302"/>
                    <a:pt x="303" y="186"/>
                    <a:pt x="0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5"/>
            <p:cNvSpPr/>
            <p:nvPr/>
          </p:nvSpPr>
          <p:spPr>
            <a:xfrm>
              <a:off x="3611375" y="2701525"/>
              <a:ext cx="82600" cy="450275"/>
            </a:xfrm>
            <a:custGeom>
              <a:avLst/>
              <a:gdLst/>
              <a:ahLst/>
              <a:cxnLst/>
              <a:rect l="l" t="t" r="r" b="b"/>
              <a:pathLst>
                <a:path w="3304" h="18011" extrusionOk="0">
                  <a:moveTo>
                    <a:pt x="1436" y="1"/>
                  </a:moveTo>
                  <a:cubicBezTo>
                    <a:pt x="1119" y="1"/>
                    <a:pt x="819" y="179"/>
                    <a:pt x="768" y="563"/>
                  </a:cubicBezTo>
                  <a:cubicBezTo>
                    <a:pt x="0" y="6286"/>
                    <a:pt x="396" y="12101"/>
                    <a:pt x="1745" y="17615"/>
                  </a:cubicBezTo>
                  <a:cubicBezTo>
                    <a:pt x="2048" y="17801"/>
                    <a:pt x="2420" y="17917"/>
                    <a:pt x="2722" y="18011"/>
                  </a:cubicBezTo>
                  <a:lnTo>
                    <a:pt x="3304" y="18011"/>
                  </a:lnTo>
                  <a:cubicBezTo>
                    <a:pt x="1838" y="12381"/>
                    <a:pt x="1466" y="6565"/>
                    <a:pt x="2234" y="842"/>
                  </a:cubicBezTo>
                  <a:cubicBezTo>
                    <a:pt x="2286" y="302"/>
                    <a:pt x="1848" y="1"/>
                    <a:pt x="143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8" name="Google Shape;388;p5"/>
          <p:cNvSpPr txBox="1">
            <a:spLocks noGrp="1"/>
          </p:cNvSpPr>
          <p:nvPr>
            <p:ph type="subTitle" idx="1"/>
          </p:nvPr>
        </p:nvSpPr>
        <p:spPr>
          <a:xfrm>
            <a:off x="1531200" y="2878050"/>
            <a:ext cx="2274000" cy="64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389" name="Google Shape;389;p5"/>
          <p:cNvSpPr txBox="1">
            <a:spLocks noGrp="1"/>
          </p:cNvSpPr>
          <p:nvPr>
            <p:ph type="title"/>
          </p:nvPr>
        </p:nvSpPr>
        <p:spPr>
          <a:xfrm>
            <a:off x="1574450" y="2544525"/>
            <a:ext cx="2230800" cy="40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390" name="Google Shape;390;p5"/>
          <p:cNvSpPr txBox="1">
            <a:spLocks noGrp="1"/>
          </p:cNvSpPr>
          <p:nvPr>
            <p:ph type="subTitle" idx="2"/>
          </p:nvPr>
        </p:nvSpPr>
        <p:spPr>
          <a:xfrm>
            <a:off x="5338800" y="2878050"/>
            <a:ext cx="2274000" cy="64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391" name="Google Shape;391;p5"/>
          <p:cNvSpPr txBox="1">
            <a:spLocks noGrp="1"/>
          </p:cNvSpPr>
          <p:nvPr>
            <p:ph type="title" idx="3"/>
          </p:nvPr>
        </p:nvSpPr>
        <p:spPr>
          <a:xfrm>
            <a:off x="5338800" y="2544525"/>
            <a:ext cx="2230800" cy="40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392" name="Google Shape;392;p5"/>
          <p:cNvSpPr/>
          <p:nvPr/>
        </p:nvSpPr>
        <p:spPr>
          <a:xfrm rot="10800000" flipH="1">
            <a:off x="7180824" y="-318340"/>
            <a:ext cx="2402422" cy="1893966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rgbClr val="F7D79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3" name="Google Shape;393;p5"/>
          <p:cNvGrpSpPr/>
          <p:nvPr/>
        </p:nvGrpSpPr>
        <p:grpSpPr>
          <a:xfrm rot="10800000" flipH="1">
            <a:off x="6648267" y="-417635"/>
            <a:ext cx="2265304" cy="1362306"/>
            <a:chOff x="3260100" y="4040200"/>
            <a:chExt cx="1579600" cy="893550"/>
          </a:xfrm>
        </p:grpSpPr>
        <p:sp>
          <p:nvSpPr>
            <p:cNvPr id="394" name="Google Shape;394;p5"/>
            <p:cNvSpPr/>
            <p:nvPr/>
          </p:nvSpPr>
          <p:spPr>
            <a:xfrm>
              <a:off x="3766650" y="4800800"/>
              <a:ext cx="93575" cy="132950"/>
            </a:xfrm>
            <a:custGeom>
              <a:avLst/>
              <a:gdLst/>
              <a:ahLst/>
              <a:cxnLst/>
              <a:rect l="l" t="t" r="r" b="b"/>
              <a:pathLst>
                <a:path w="3743" h="5318" extrusionOk="0">
                  <a:moveTo>
                    <a:pt x="1308" y="0"/>
                  </a:moveTo>
                  <a:cubicBezTo>
                    <a:pt x="951" y="0"/>
                    <a:pt x="610" y="212"/>
                    <a:pt x="489" y="714"/>
                  </a:cubicBezTo>
                  <a:cubicBezTo>
                    <a:pt x="1" y="2458"/>
                    <a:pt x="1164" y="4785"/>
                    <a:pt x="3002" y="5273"/>
                  </a:cubicBezTo>
                  <a:cubicBezTo>
                    <a:pt x="3059" y="5304"/>
                    <a:pt x="3116" y="5318"/>
                    <a:pt x="3171" y="5318"/>
                  </a:cubicBezTo>
                  <a:cubicBezTo>
                    <a:pt x="3494" y="5318"/>
                    <a:pt x="3743" y="4844"/>
                    <a:pt x="3583" y="4506"/>
                  </a:cubicBezTo>
                  <a:cubicBezTo>
                    <a:pt x="3281" y="4017"/>
                    <a:pt x="2909" y="3436"/>
                    <a:pt x="2699" y="2854"/>
                  </a:cubicBezTo>
                  <a:cubicBezTo>
                    <a:pt x="2513" y="2179"/>
                    <a:pt x="2420" y="1598"/>
                    <a:pt x="2327" y="923"/>
                  </a:cubicBezTo>
                  <a:cubicBezTo>
                    <a:pt x="2274" y="368"/>
                    <a:pt x="1778" y="0"/>
                    <a:pt x="130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5"/>
            <p:cNvSpPr/>
            <p:nvPr/>
          </p:nvSpPr>
          <p:spPr>
            <a:xfrm>
              <a:off x="3754450" y="4603725"/>
              <a:ext cx="70400" cy="96800"/>
            </a:xfrm>
            <a:custGeom>
              <a:avLst/>
              <a:gdLst/>
              <a:ahLst/>
              <a:cxnLst/>
              <a:rect l="l" t="t" r="r" b="b"/>
              <a:pathLst>
                <a:path w="2816" h="3872" extrusionOk="0">
                  <a:moveTo>
                    <a:pt x="1615" y="1"/>
                  </a:moveTo>
                  <a:cubicBezTo>
                    <a:pt x="1383" y="1"/>
                    <a:pt x="1151" y="86"/>
                    <a:pt x="977" y="268"/>
                  </a:cubicBezTo>
                  <a:cubicBezTo>
                    <a:pt x="186" y="943"/>
                    <a:pt x="0" y="2315"/>
                    <a:pt x="186" y="3362"/>
                  </a:cubicBezTo>
                  <a:cubicBezTo>
                    <a:pt x="320" y="3674"/>
                    <a:pt x="643" y="3872"/>
                    <a:pt x="956" y="3872"/>
                  </a:cubicBezTo>
                  <a:cubicBezTo>
                    <a:pt x="1133" y="3872"/>
                    <a:pt x="1308" y="3808"/>
                    <a:pt x="1443" y="3665"/>
                  </a:cubicBezTo>
                  <a:cubicBezTo>
                    <a:pt x="2234" y="2897"/>
                    <a:pt x="2815" y="1734"/>
                    <a:pt x="2513" y="664"/>
                  </a:cubicBezTo>
                  <a:cubicBezTo>
                    <a:pt x="2396" y="241"/>
                    <a:pt x="2005" y="1"/>
                    <a:pt x="161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5"/>
            <p:cNvSpPr/>
            <p:nvPr/>
          </p:nvSpPr>
          <p:spPr>
            <a:xfrm>
              <a:off x="3802075" y="4390150"/>
              <a:ext cx="96350" cy="123825"/>
            </a:xfrm>
            <a:custGeom>
              <a:avLst/>
              <a:gdLst/>
              <a:ahLst/>
              <a:cxnLst/>
              <a:rect l="l" t="t" r="r" b="b"/>
              <a:pathLst>
                <a:path w="3854" h="4953" extrusionOk="0">
                  <a:moveTo>
                    <a:pt x="2798" y="1"/>
                  </a:moveTo>
                  <a:cubicBezTo>
                    <a:pt x="2547" y="1"/>
                    <a:pt x="2282" y="116"/>
                    <a:pt x="2073" y="390"/>
                  </a:cubicBezTo>
                  <a:cubicBezTo>
                    <a:pt x="1399" y="1437"/>
                    <a:pt x="817" y="2600"/>
                    <a:pt x="329" y="3879"/>
                  </a:cubicBezTo>
                  <a:cubicBezTo>
                    <a:pt x="0" y="4458"/>
                    <a:pt x="461" y="4953"/>
                    <a:pt x="946" y="4953"/>
                  </a:cubicBezTo>
                  <a:cubicBezTo>
                    <a:pt x="1183" y="4953"/>
                    <a:pt x="1425" y="4836"/>
                    <a:pt x="1585" y="4554"/>
                  </a:cubicBezTo>
                  <a:cubicBezTo>
                    <a:pt x="2260" y="3484"/>
                    <a:pt x="3027" y="2414"/>
                    <a:pt x="3516" y="1250"/>
                  </a:cubicBezTo>
                  <a:cubicBezTo>
                    <a:pt x="3853" y="576"/>
                    <a:pt x="3358" y="1"/>
                    <a:pt x="2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5"/>
            <p:cNvSpPr/>
            <p:nvPr/>
          </p:nvSpPr>
          <p:spPr>
            <a:xfrm>
              <a:off x="3901125" y="4239675"/>
              <a:ext cx="104300" cy="68425"/>
            </a:xfrm>
            <a:custGeom>
              <a:avLst/>
              <a:gdLst/>
              <a:ahLst/>
              <a:cxnLst/>
              <a:rect l="l" t="t" r="r" b="b"/>
              <a:pathLst>
                <a:path w="4172" h="2737" extrusionOk="0">
                  <a:moveTo>
                    <a:pt x="2917" y="1"/>
                  </a:moveTo>
                  <a:cubicBezTo>
                    <a:pt x="2867" y="1"/>
                    <a:pt x="2816" y="4"/>
                    <a:pt x="2764" y="11"/>
                  </a:cubicBezTo>
                  <a:cubicBezTo>
                    <a:pt x="1880" y="197"/>
                    <a:pt x="1206" y="779"/>
                    <a:pt x="531" y="1360"/>
                  </a:cubicBezTo>
                  <a:cubicBezTo>
                    <a:pt x="0" y="1806"/>
                    <a:pt x="516" y="2737"/>
                    <a:pt x="1123" y="2737"/>
                  </a:cubicBezTo>
                  <a:cubicBezTo>
                    <a:pt x="1181" y="2737"/>
                    <a:pt x="1240" y="2728"/>
                    <a:pt x="1299" y="2710"/>
                  </a:cubicBezTo>
                  <a:cubicBezTo>
                    <a:pt x="2183" y="2431"/>
                    <a:pt x="3043" y="2128"/>
                    <a:pt x="3625" y="1453"/>
                  </a:cubicBezTo>
                  <a:cubicBezTo>
                    <a:pt x="4171" y="820"/>
                    <a:pt x="3691" y="1"/>
                    <a:pt x="2917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5"/>
            <p:cNvSpPr/>
            <p:nvPr/>
          </p:nvSpPr>
          <p:spPr>
            <a:xfrm>
              <a:off x="4085650" y="4070600"/>
              <a:ext cx="128875" cy="112175"/>
            </a:xfrm>
            <a:custGeom>
              <a:avLst/>
              <a:gdLst/>
              <a:ahLst/>
              <a:cxnLst/>
              <a:rect l="l" t="t" r="r" b="b"/>
              <a:pathLst>
                <a:path w="5155" h="4487" extrusionOk="0">
                  <a:moveTo>
                    <a:pt x="3913" y="1"/>
                  </a:moveTo>
                  <a:cubicBezTo>
                    <a:pt x="3751" y="1"/>
                    <a:pt x="3586" y="51"/>
                    <a:pt x="3432" y="167"/>
                  </a:cubicBezTo>
                  <a:cubicBezTo>
                    <a:pt x="2362" y="958"/>
                    <a:pt x="1571" y="1912"/>
                    <a:pt x="618" y="2889"/>
                  </a:cubicBezTo>
                  <a:cubicBezTo>
                    <a:pt x="1" y="3560"/>
                    <a:pt x="643" y="4486"/>
                    <a:pt x="1364" y="4486"/>
                  </a:cubicBezTo>
                  <a:cubicBezTo>
                    <a:pt x="1568" y="4486"/>
                    <a:pt x="1777" y="4412"/>
                    <a:pt x="1967" y="4238"/>
                  </a:cubicBezTo>
                  <a:cubicBezTo>
                    <a:pt x="2944" y="3378"/>
                    <a:pt x="4014" y="2494"/>
                    <a:pt x="4689" y="1423"/>
                  </a:cubicBezTo>
                  <a:cubicBezTo>
                    <a:pt x="5154" y="809"/>
                    <a:pt x="4562" y="1"/>
                    <a:pt x="391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5"/>
            <p:cNvSpPr/>
            <p:nvPr/>
          </p:nvSpPr>
          <p:spPr>
            <a:xfrm>
              <a:off x="3621250" y="4817475"/>
              <a:ext cx="65925" cy="100450"/>
            </a:xfrm>
            <a:custGeom>
              <a:avLst/>
              <a:gdLst/>
              <a:ahLst/>
              <a:cxnLst/>
              <a:rect l="l" t="t" r="r" b="b"/>
              <a:pathLst>
                <a:path w="2637" h="4018" extrusionOk="0">
                  <a:moveTo>
                    <a:pt x="798" y="1"/>
                  </a:moveTo>
                  <a:cubicBezTo>
                    <a:pt x="438" y="1"/>
                    <a:pt x="1" y="297"/>
                    <a:pt x="1" y="628"/>
                  </a:cubicBezTo>
                  <a:cubicBezTo>
                    <a:pt x="94" y="1210"/>
                    <a:pt x="280" y="1698"/>
                    <a:pt x="489" y="2187"/>
                  </a:cubicBezTo>
                  <a:cubicBezTo>
                    <a:pt x="676" y="2675"/>
                    <a:pt x="955" y="3164"/>
                    <a:pt x="1257" y="3653"/>
                  </a:cubicBezTo>
                  <a:cubicBezTo>
                    <a:pt x="1351" y="3912"/>
                    <a:pt x="1546" y="4017"/>
                    <a:pt x="1756" y="4017"/>
                  </a:cubicBezTo>
                  <a:cubicBezTo>
                    <a:pt x="2168" y="4017"/>
                    <a:pt x="2637" y="3611"/>
                    <a:pt x="2513" y="3164"/>
                  </a:cubicBezTo>
                  <a:cubicBezTo>
                    <a:pt x="2327" y="2582"/>
                    <a:pt x="2234" y="2094"/>
                    <a:pt x="2025" y="1605"/>
                  </a:cubicBezTo>
                  <a:cubicBezTo>
                    <a:pt x="1839" y="1024"/>
                    <a:pt x="1536" y="628"/>
                    <a:pt x="1164" y="163"/>
                  </a:cubicBezTo>
                  <a:cubicBezTo>
                    <a:pt x="1077" y="49"/>
                    <a:pt x="944" y="1"/>
                    <a:pt x="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5"/>
            <p:cNvSpPr/>
            <p:nvPr/>
          </p:nvSpPr>
          <p:spPr>
            <a:xfrm>
              <a:off x="3611375" y="4619725"/>
              <a:ext cx="48300" cy="83400"/>
            </a:xfrm>
            <a:custGeom>
              <a:avLst/>
              <a:gdLst/>
              <a:ahLst/>
              <a:cxnLst/>
              <a:rect l="l" t="t" r="r" b="b"/>
              <a:pathLst>
                <a:path w="1932" h="3336" extrusionOk="0">
                  <a:moveTo>
                    <a:pt x="1159" y="0"/>
                  </a:moveTo>
                  <a:cubicBezTo>
                    <a:pt x="852" y="0"/>
                    <a:pt x="566" y="184"/>
                    <a:pt x="489" y="512"/>
                  </a:cubicBezTo>
                  <a:cubicBezTo>
                    <a:pt x="303" y="1094"/>
                    <a:pt x="187" y="1768"/>
                    <a:pt x="93" y="2350"/>
                  </a:cubicBezTo>
                  <a:cubicBezTo>
                    <a:pt x="0" y="2722"/>
                    <a:pt x="187" y="3211"/>
                    <a:pt x="582" y="3304"/>
                  </a:cubicBezTo>
                  <a:cubicBezTo>
                    <a:pt x="654" y="3325"/>
                    <a:pt x="728" y="3335"/>
                    <a:pt x="803" y="3335"/>
                  </a:cubicBezTo>
                  <a:cubicBezTo>
                    <a:pt x="1141" y="3335"/>
                    <a:pt x="1483" y="3122"/>
                    <a:pt x="1559" y="2722"/>
                  </a:cubicBezTo>
                  <a:cubicBezTo>
                    <a:pt x="1652" y="2141"/>
                    <a:pt x="1838" y="1559"/>
                    <a:pt x="1931" y="884"/>
                  </a:cubicBezTo>
                  <a:cubicBezTo>
                    <a:pt x="1931" y="512"/>
                    <a:pt x="1838" y="117"/>
                    <a:pt x="1350" y="24"/>
                  </a:cubicBezTo>
                  <a:cubicBezTo>
                    <a:pt x="1286" y="8"/>
                    <a:pt x="1222" y="0"/>
                    <a:pt x="115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5"/>
            <p:cNvSpPr/>
            <p:nvPr/>
          </p:nvSpPr>
          <p:spPr>
            <a:xfrm>
              <a:off x="3662550" y="4400075"/>
              <a:ext cx="65175" cy="78025"/>
            </a:xfrm>
            <a:custGeom>
              <a:avLst/>
              <a:gdLst/>
              <a:ahLst/>
              <a:cxnLst/>
              <a:rect l="l" t="t" r="r" b="b"/>
              <a:pathLst>
                <a:path w="2607" h="3121" extrusionOk="0">
                  <a:moveTo>
                    <a:pt x="1679" y="1"/>
                  </a:moveTo>
                  <a:cubicBezTo>
                    <a:pt x="1386" y="1"/>
                    <a:pt x="1104" y="165"/>
                    <a:pt x="954" y="365"/>
                  </a:cubicBezTo>
                  <a:cubicBezTo>
                    <a:pt x="768" y="667"/>
                    <a:pt x="582" y="853"/>
                    <a:pt x="466" y="1156"/>
                  </a:cubicBezTo>
                  <a:cubicBezTo>
                    <a:pt x="280" y="1435"/>
                    <a:pt x="280" y="1831"/>
                    <a:pt x="94" y="2110"/>
                  </a:cubicBezTo>
                  <a:cubicBezTo>
                    <a:pt x="1" y="2505"/>
                    <a:pt x="280" y="2901"/>
                    <a:pt x="582" y="3087"/>
                  </a:cubicBezTo>
                  <a:cubicBezTo>
                    <a:pt x="669" y="3108"/>
                    <a:pt x="757" y="3120"/>
                    <a:pt x="844" y="3120"/>
                  </a:cubicBezTo>
                  <a:cubicBezTo>
                    <a:pt x="1132" y="3120"/>
                    <a:pt x="1415" y="2995"/>
                    <a:pt x="1629" y="2691"/>
                  </a:cubicBezTo>
                  <a:cubicBezTo>
                    <a:pt x="1838" y="2505"/>
                    <a:pt x="2025" y="2203"/>
                    <a:pt x="2118" y="2017"/>
                  </a:cubicBezTo>
                  <a:cubicBezTo>
                    <a:pt x="2211" y="1737"/>
                    <a:pt x="2420" y="1342"/>
                    <a:pt x="2513" y="1040"/>
                  </a:cubicBezTo>
                  <a:cubicBezTo>
                    <a:pt x="2606" y="667"/>
                    <a:pt x="2327" y="179"/>
                    <a:pt x="2025" y="86"/>
                  </a:cubicBezTo>
                  <a:cubicBezTo>
                    <a:pt x="1912" y="26"/>
                    <a:pt x="1795" y="1"/>
                    <a:pt x="167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5"/>
            <p:cNvSpPr/>
            <p:nvPr/>
          </p:nvSpPr>
          <p:spPr>
            <a:xfrm>
              <a:off x="3759100" y="4243100"/>
              <a:ext cx="107025" cy="69800"/>
            </a:xfrm>
            <a:custGeom>
              <a:avLst/>
              <a:gdLst/>
              <a:ahLst/>
              <a:cxnLst/>
              <a:rect l="l" t="t" r="r" b="b"/>
              <a:pathLst>
                <a:path w="4281" h="2792" extrusionOk="0">
                  <a:moveTo>
                    <a:pt x="2603" y="0"/>
                  </a:moveTo>
                  <a:cubicBezTo>
                    <a:pt x="2025" y="0"/>
                    <a:pt x="1501" y="221"/>
                    <a:pt x="978" y="456"/>
                  </a:cubicBezTo>
                  <a:cubicBezTo>
                    <a:pt x="396" y="642"/>
                    <a:pt x="0" y="1130"/>
                    <a:pt x="93" y="1712"/>
                  </a:cubicBezTo>
                  <a:cubicBezTo>
                    <a:pt x="201" y="2252"/>
                    <a:pt x="610" y="2792"/>
                    <a:pt x="1134" y="2792"/>
                  </a:cubicBezTo>
                  <a:cubicBezTo>
                    <a:pt x="1174" y="2792"/>
                    <a:pt x="1215" y="2789"/>
                    <a:pt x="1257" y="2782"/>
                  </a:cubicBezTo>
                  <a:cubicBezTo>
                    <a:pt x="2141" y="2666"/>
                    <a:pt x="2908" y="2666"/>
                    <a:pt x="3583" y="2084"/>
                  </a:cubicBezTo>
                  <a:cubicBezTo>
                    <a:pt x="4281" y="1503"/>
                    <a:pt x="3979" y="246"/>
                    <a:pt x="3118" y="60"/>
                  </a:cubicBezTo>
                  <a:cubicBezTo>
                    <a:pt x="2941" y="19"/>
                    <a:pt x="2770" y="0"/>
                    <a:pt x="260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5"/>
            <p:cNvSpPr/>
            <p:nvPr/>
          </p:nvSpPr>
          <p:spPr>
            <a:xfrm>
              <a:off x="3926600" y="4103425"/>
              <a:ext cx="79700" cy="56250"/>
            </a:xfrm>
            <a:custGeom>
              <a:avLst/>
              <a:gdLst/>
              <a:ahLst/>
              <a:cxnLst/>
              <a:rect l="l" t="t" r="r" b="b"/>
              <a:pathLst>
                <a:path w="3188" h="2250" extrusionOk="0">
                  <a:moveTo>
                    <a:pt x="2375" y="0"/>
                  </a:moveTo>
                  <a:cubicBezTo>
                    <a:pt x="2328" y="0"/>
                    <a:pt x="2281" y="6"/>
                    <a:pt x="2234" y="17"/>
                  </a:cubicBezTo>
                  <a:cubicBezTo>
                    <a:pt x="1652" y="320"/>
                    <a:pt x="1071" y="506"/>
                    <a:pt x="582" y="808"/>
                  </a:cubicBezTo>
                  <a:cubicBezTo>
                    <a:pt x="187" y="994"/>
                    <a:pt x="0" y="1576"/>
                    <a:pt x="280" y="1855"/>
                  </a:cubicBezTo>
                  <a:cubicBezTo>
                    <a:pt x="420" y="2121"/>
                    <a:pt x="676" y="2250"/>
                    <a:pt x="949" y="2250"/>
                  </a:cubicBezTo>
                  <a:cubicBezTo>
                    <a:pt x="1082" y="2250"/>
                    <a:pt x="1220" y="2219"/>
                    <a:pt x="1350" y="2158"/>
                  </a:cubicBezTo>
                  <a:cubicBezTo>
                    <a:pt x="1838" y="1972"/>
                    <a:pt x="2327" y="1669"/>
                    <a:pt x="2815" y="1390"/>
                  </a:cubicBezTo>
                  <a:cubicBezTo>
                    <a:pt x="3095" y="1181"/>
                    <a:pt x="3188" y="808"/>
                    <a:pt x="3095" y="506"/>
                  </a:cubicBezTo>
                  <a:cubicBezTo>
                    <a:pt x="3013" y="262"/>
                    <a:pt x="2701" y="0"/>
                    <a:pt x="2375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5"/>
            <p:cNvSpPr/>
            <p:nvPr/>
          </p:nvSpPr>
          <p:spPr>
            <a:xfrm>
              <a:off x="4113825" y="4232175"/>
              <a:ext cx="122400" cy="80075"/>
            </a:xfrm>
            <a:custGeom>
              <a:avLst/>
              <a:gdLst/>
              <a:ahLst/>
              <a:cxnLst/>
              <a:rect l="l" t="t" r="r" b="b"/>
              <a:pathLst>
                <a:path w="4896" h="3203" extrusionOk="0">
                  <a:moveTo>
                    <a:pt x="4030" y="1"/>
                  </a:moveTo>
                  <a:cubicBezTo>
                    <a:pt x="3999" y="1"/>
                    <a:pt x="3967" y="3"/>
                    <a:pt x="3934" y="9"/>
                  </a:cubicBezTo>
                  <a:cubicBezTo>
                    <a:pt x="2678" y="9"/>
                    <a:pt x="1817" y="893"/>
                    <a:pt x="840" y="1567"/>
                  </a:cubicBezTo>
                  <a:cubicBezTo>
                    <a:pt x="0" y="2067"/>
                    <a:pt x="466" y="3202"/>
                    <a:pt x="1292" y="3202"/>
                  </a:cubicBezTo>
                  <a:cubicBezTo>
                    <a:pt x="1428" y="3202"/>
                    <a:pt x="1573" y="3172"/>
                    <a:pt x="1724" y="3103"/>
                  </a:cubicBezTo>
                  <a:cubicBezTo>
                    <a:pt x="2771" y="2521"/>
                    <a:pt x="3934" y="2242"/>
                    <a:pt x="4632" y="1172"/>
                  </a:cubicBezTo>
                  <a:cubicBezTo>
                    <a:pt x="4895" y="711"/>
                    <a:pt x="4558" y="1"/>
                    <a:pt x="4030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5"/>
            <p:cNvSpPr/>
            <p:nvPr/>
          </p:nvSpPr>
          <p:spPr>
            <a:xfrm>
              <a:off x="4240275" y="4265700"/>
              <a:ext cx="100450" cy="71525"/>
            </a:xfrm>
            <a:custGeom>
              <a:avLst/>
              <a:gdLst/>
              <a:ahLst/>
              <a:cxnLst/>
              <a:rect l="l" t="t" r="r" b="b"/>
              <a:pathLst>
                <a:path w="4018" h="2861" extrusionOk="0">
                  <a:moveTo>
                    <a:pt x="2912" y="0"/>
                  </a:moveTo>
                  <a:cubicBezTo>
                    <a:pt x="2861" y="0"/>
                    <a:pt x="2810" y="5"/>
                    <a:pt x="2761" y="17"/>
                  </a:cubicBezTo>
                  <a:cubicBezTo>
                    <a:pt x="2272" y="226"/>
                    <a:pt x="1900" y="412"/>
                    <a:pt x="1505" y="715"/>
                  </a:cubicBezTo>
                  <a:cubicBezTo>
                    <a:pt x="1109" y="901"/>
                    <a:pt x="830" y="1180"/>
                    <a:pt x="528" y="1483"/>
                  </a:cubicBezTo>
                  <a:cubicBezTo>
                    <a:pt x="1" y="2009"/>
                    <a:pt x="429" y="2861"/>
                    <a:pt x="1102" y="2861"/>
                  </a:cubicBezTo>
                  <a:cubicBezTo>
                    <a:pt x="1172" y="2861"/>
                    <a:pt x="1244" y="2852"/>
                    <a:pt x="1319" y="2832"/>
                  </a:cubicBezTo>
                  <a:cubicBezTo>
                    <a:pt x="2086" y="2646"/>
                    <a:pt x="2761" y="2343"/>
                    <a:pt x="3436" y="1762"/>
                  </a:cubicBezTo>
                  <a:cubicBezTo>
                    <a:pt x="3831" y="1483"/>
                    <a:pt x="4017" y="1087"/>
                    <a:pt x="3831" y="599"/>
                  </a:cubicBezTo>
                  <a:cubicBezTo>
                    <a:pt x="3668" y="273"/>
                    <a:pt x="3273" y="0"/>
                    <a:pt x="291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5"/>
            <p:cNvSpPr/>
            <p:nvPr/>
          </p:nvSpPr>
          <p:spPr>
            <a:xfrm>
              <a:off x="4411075" y="4215100"/>
              <a:ext cx="123900" cy="81800"/>
            </a:xfrm>
            <a:custGeom>
              <a:avLst/>
              <a:gdLst/>
              <a:ahLst/>
              <a:cxnLst/>
              <a:rect l="l" t="t" r="r" b="b"/>
              <a:pathLst>
                <a:path w="4956" h="3272" extrusionOk="0">
                  <a:moveTo>
                    <a:pt x="2936" y="0"/>
                  </a:moveTo>
                  <a:cubicBezTo>
                    <a:pt x="2391" y="0"/>
                    <a:pt x="1855" y="173"/>
                    <a:pt x="1350" y="506"/>
                  </a:cubicBezTo>
                  <a:cubicBezTo>
                    <a:pt x="675" y="994"/>
                    <a:pt x="0" y="1855"/>
                    <a:pt x="0" y="2623"/>
                  </a:cubicBezTo>
                  <a:cubicBezTo>
                    <a:pt x="0" y="3004"/>
                    <a:pt x="354" y="3272"/>
                    <a:pt x="698" y="3272"/>
                  </a:cubicBezTo>
                  <a:cubicBezTo>
                    <a:pt x="794" y="3272"/>
                    <a:pt x="890" y="3250"/>
                    <a:pt x="977" y="3204"/>
                  </a:cubicBezTo>
                  <a:cubicBezTo>
                    <a:pt x="1350" y="2925"/>
                    <a:pt x="1745" y="2623"/>
                    <a:pt x="2327" y="2436"/>
                  </a:cubicBezTo>
                  <a:cubicBezTo>
                    <a:pt x="2815" y="2343"/>
                    <a:pt x="3397" y="2250"/>
                    <a:pt x="3885" y="2157"/>
                  </a:cubicBezTo>
                  <a:cubicBezTo>
                    <a:pt x="4653" y="1948"/>
                    <a:pt x="4955" y="692"/>
                    <a:pt x="4164" y="296"/>
                  </a:cubicBezTo>
                  <a:cubicBezTo>
                    <a:pt x="3756" y="97"/>
                    <a:pt x="3343" y="0"/>
                    <a:pt x="293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5"/>
            <p:cNvSpPr/>
            <p:nvPr/>
          </p:nvSpPr>
          <p:spPr>
            <a:xfrm>
              <a:off x="4265650" y="4146900"/>
              <a:ext cx="167550" cy="88600"/>
            </a:xfrm>
            <a:custGeom>
              <a:avLst/>
              <a:gdLst/>
              <a:ahLst/>
              <a:cxnLst/>
              <a:rect l="l" t="t" r="r" b="b"/>
              <a:pathLst>
                <a:path w="6702" h="3544" extrusionOk="0">
                  <a:moveTo>
                    <a:pt x="5321" y="1"/>
                  </a:moveTo>
                  <a:cubicBezTo>
                    <a:pt x="5232" y="1"/>
                    <a:pt x="5141" y="9"/>
                    <a:pt x="5050" y="23"/>
                  </a:cubicBezTo>
                  <a:cubicBezTo>
                    <a:pt x="3677" y="233"/>
                    <a:pt x="2514" y="814"/>
                    <a:pt x="1257" y="1279"/>
                  </a:cubicBezTo>
                  <a:cubicBezTo>
                    <a:pt x="0" y="1735"/>
                    <a:pt x="339" y="3543"/>
                    <a:pt x="1633" y="3543"/>
                  </a:cubicBezTo>
                  <a:cubicBezTo>
                    <a:pt x="1727" y="3543"/>
                    <a:pt x="1827" y="3533"/>
                    <a:pt x="1932" y="3513"/>
                  </a:cubicBezTo>
                  <a:cubicBezTo>
                    <a:pt x="3305" y="3234"/>
                    <a:pt x="4654" y="2931"/>
                    <a:pt x="6003" y="2350"/>
                  </a:cubicBezTo>
                  <a:cubicBezTo>
                    <a:pt x="6585" y="2070"/>
                    <a:pt x="6701" y="1279"/>
                    <a:pt x="6492" y="814"/>
                  </a:cubicBezTo>
                  <a:cubicBezTo>
                    <a:pt x="6256" y="225"/>
                    <a:pt x="5806" y="1"/>
                    <a:pt x="5321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5"/>
            <p:cNvSpPr/>
            <p:nvPr/>
          </p:nvSpPr>
          <p:spPr>
            <a:xfrm>
              <a:off x="4264225" y="4040200"/>
              <a:ext cx="142200" cy="63775"/>
            </a:xfrm>
            <a:custGeom>
              <a:avLst/>
              <a:gdLst/>
              <a:ahLst/>
              <a:cxnLst/>
              <a:rect l="l" t="t" r="r" b="b"/>
              <a:pathLst>
                <a:path w="5688" h="2551" extrusionOk="0">
                  <a:moveTo>
                    <a:pt x="4304" y="1"/>
                  </a:moveTo>
                  <a:cubicBezTo>
                    <a:pt x="4219" y="1"/>
                    <a:pt x="4130" y="11"/>
                    <a:pt x="4036" y="34"/>
                  </a:cubicBezTo>
                  <a:cubicBezTo>
                    <a:pt x="2966" y="220"/>
                    <a:pt x="1989" y="522"/>
                    <a:pt x="1035" y="895"/>
                  </a:cubicBezTo>
                  <a:cubicBezTo>
                    <a:pt x="1" y="1277"/>
                    <a:pt x="423" y="2551"/>
                    <a:pt x="1419" y="2551"/>
                  </a:cubicBezTo>
                  <a:cubicBezTo>
                    <a:pt x="1454" y="2551"/>
                    <a:pt x="1488" y="2549"/>
                    <a:pt x="1524" y="2546"/>
                  </a:cubicBezTo>
                  <a:cubicBezTo>
                    <a:pt x="2478" y="2360"/>
                    <a:pt x="3548" y="2267"/>
                    <a:pt x="4525" y="1965"/>
                  </a:cubicBezTo>
                  <a:cubicBezTo>
                    <a:pt x="5687" y="1620"/>
                    <a:pt x="5356" y="1"/>
                    <a:pt x="430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5"/>
            <p:cNvSpPr/>
            <p:nvPr/>
          </p:nvSpPr>
          <p:spPr>
            <a:xfrm>
              <a:off x="4540400" y="4262875"/>
              <a:ext cx="125425" cy="56875"/>
            </a:xfrm>
            <a:custGeom>
              <a:avLst/>
              <a:gdLst/>
              <a:ahLst/>
              <a:cxnLst/>
              <a:rect l="l" t="t" r="r" b="b"/>
              <a:pathLst>
                <a:path w="5017" h="2275" extrusionOk="0">
                  <a:moveTo>
                    <a:pt x="3788" y="1"/>
                  </a:moveTo>
                  <a:cubicBezTo>
                    <a:pt x="2825" y="1"/>
                    <a:pt x="1772" y="470"/>
                    <a:pt x="946" y="712"/>
                  </a:cubicBezTo>
                  <a:cubicBezTo>
                    <a:pt x="1" y="1004"/>
                    <a:pt x="339" y="2275"/>
                    <a:pt x="1225" y="2275"/>
                  </a:cubicBezTo>
                  <a:cubicBezTo>
                    <a:pt x="1255" y="2275"/>
                    <a:pt x="1286" y="2273"/>
                    <a:pt x="1318" y="2270"/>
                  </a:cubicBezTo>
                  <a:cubicBezTo>
                    <a:pt x="2388" y="1991"/>
                    <a:pt x="3737" y="1991"/>
                    <a:pt x="4621" y="1200"/>
                  </a:cubicBezTo>
                  <a:cubicBezTo>
                    <a:pt x="5017" y="921"/>
                    <a:pt x="4714" y="130"/>
                    <a:pt x="4226" y="37"/>
                  </a:cubicBezTo>
                  <a:cubicBezTo>
                    <a:pt x="4083" y="12"/>
                    <a:pt x="3936" y="1"/>
                    <a:pt x="378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5"/>
            <p:cNvSpPr/>
            <p:nvPr/>
          </p:nvSpPr>
          <p:spPr>
            <a:xfrm>
              <a:off x="4529725" y="4165475"/>
              <a:ext cx="128550" cy="52400"/>
            </a:xfrm>
            <a:custGeom>
              <a:avLst/>
              <a:gdLst/>
              <a:ahLst/>
              <a:cxnLst/>
              <a:rect l="l" t="t" r="r" b="b"/>
              <a:pathLst>
                <a:path w="5142" h="2096" extrusionOk="0">
                  <a:moveTo>
                    <a:pt x="3498" y="0"/>
                  </a:moveTo>
                  <a:cubicBezTo>
                    <a:pt x="2599" y="0"/>
                    <a:pt x="1768" y="209"/>
                    <a:pt x="884" y="350"/>
                  </a:cubicBezTo>
                  <a:cubicBezTo>
                    <a:pt x="0" y="536"/>
                    <a:pt x="209" y="2095"/>
                    <a:pt x="1163" y="2095"/>
                  </a:cubicBezTo>
                  <a:cubicBezTo>
                    <a:pt x="2326" y="2002"/>
                    <a:pt x="3397" y="2002"/>
                    <a:pt x="4560" y="1514"/>
                  </a:cubicBezTo>
                  <a:cubicBezTo>
                    <a:pt x="5141" y="1234"/>
                    <a:pt x="4955" y="164"/>
                    <a:pt x="4374" y="71"/>
                  </a:cubicBezTo>
                  <a:cubicBezTo>
                    <a:pt x="4072" y="21"/>
                    <a:pt x="3782" y="0"/>
                    <a:pt x="349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5"/>
            <p:cNvSpPr/>
            <p:nvPr/>
          </p:nvSpPr>
          <p:spPr>
            <a:xfrm>
              <a:off x="4502250" y="4064000"/>
              <a:ext cx="105425" cy="54925"/>
            </a:xfrm>
            <a:custGeom>
              <a:avLst/>
              <a:gdLst/>
              <a:ahLst/>
              <a:cxnLst/>
              <a:rect l="l" t="t" r="r" b="b"/>
              <a:pathLst>
                <a:path w="4217" h="2197" extrusionOk="0">
                  <a:moveTo>
                    <a:pt x="3071" y="0"/>
                  </a:moveTo>
                  <a:cubicBezTo>
                    <a:pt x="2312" y="0"/>
                    <a:pt x="1605" y="300"/>
                    <a:pt x="913" y="524"/>
                  </a:cubicBezTo>
                  <a:cubicBezTo>
                    <a:pt x="0" y="894"/>
                    <a:pt x="285" y="2196"/>
                    <a:pt x="1198" y="2196"/>
                  </a:cubicBezTo>
                  <a:cubicBezTo>
                    <a:pt x="1263" y="2196"/>
                    <a:pt x="1331" y="2190"/>
                    <a:pt x="1401" y="2176"/>
                  </a:cubicBezTo>
                  <a:cubicBezTo>
                    <a:pt x="2262" y="1990"/>
                    <a:pt x="3239" y="1804"/>
                    <a:pt x="3914" y="1106"/>
                  </a:cubicBezTo>
                  <a:cubicBezTo>
                    <a:pt x="4216" y="827"/>
                    <a:pt x="4100" y="152"/>
                    <a:pt x="3635" y="59"/>
                  </a:cubicBezTo>
                  <a:cubicBezTo>
                    <a:pt x="3443" y="18"/>
                    <a:pt x="3255" y="0"/>
                    <a:pt x="30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5"/>
            <p:cNvSpPr/>
            <p:nvPr/>
          </p:nvSpPr>
          <p:spPr>
            <a:xfrm>
              <a:off x="4721050" y="4273550"/>
              <a:ext cx="118650" cy="58300"/>
            </a:xfrm>
            <a:custGeom>
              <a:avLst/>
              <a:gdLst/>
              <a:ahLst/>
              <a:cxnLst/>
              <a:rect l="l" t="t" r="r" b="b"/>
              <a:pathLst>
                <a:path w="4746" h="2332" extrusionOk="0">
                  <a:moveTo>
                    <a:pt x="3696" y="1"/>
                  </a:moveTo>
                  <a:cubicBezTo>
                    <a:pt x="3667" y="1"/>
                    <a:pt x="3637" y="2"/>
                    <a:pt x="3607" y="5"/>
                  </a:cubicBezTo>
                  <a:cubicBezTo>
                    <a:pt x="2537" y="5"/>
                    <a:pt x="1560" y="494"/>
                    <a:pt x="582" y="866"/>
                  </a:cubicBezTo>
                  <a:cubicBezTo>
                    <a:pt x="1" y="1262"/>
                    <a:pt x="303" y="2332"/>
                    <a:pt x="978" y="2332"/>
                  </a:cubicBezTo>
                  <a:cubicBezTo>
                    <a:pt x="2048" y="2239"/>
                    <a:pt x="3118" y="2029"/>
                    <a:pt x="4072" y="1564"/>
                  </a:cubicBezTo>
                  <a:cubicBezTo>
                    <a:pt x="4745" y="1183"/>
                    <a:pt x="4488" y="1"/>
                    <a:pt x="369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5"/>
            <p:cNvSpPr/>
            <p:nvPr/>
          </p:nvSpPr>
          <p:spPr>
            <a:xfrm>
              <a:off x="4701875" y="4137725"/>
              <a:ext cx="97150" cy="58875"/>
            </a:xfrm>
            <a:custGeom>
              <a:avLst/>
              <a:gdLst/>
              <a:ahLst/>
              <a:cxnLst/>
              <a:rect l="l" t="t" r="r" b="b"/>
              <a:pathLst>
                <a:path w="3886" h="2355" extrusionOk="0">
                  <a:moveTo>
                    <a:pt x="3055" y="1"/>
                  </a:moveTo>
                  <a:cubicBezTo>
                    <a:pt x="3007" y="1"/>
                    <a:pt x="2958" y="6"/>
                    <a:pt x="2908" y="18"/>
                  </a:cubicBezTo>
                  <a:cubicBezTo>
                    <a:pt x="2140" y="111"/>
                    <a:pt x="1466" y="204"/>
                    <a:pt x="768" y="390"/>
                  </a:cubicBezTo>
                  <a:cubicBezTo>
                    <a:pt x="303" y="483"/>
                    <a:pt x="0" y="972"/>
                    <a:pt x="0" y="1460"/>
                  </a:cubicBezTo>
                  <a:cubicBezTo>
                    <a:pt x="86" y="1827"/>
                    <a:pt x="433" y="2354"/>
                    <a:pt x="873" y="2354"/>
                  </a:cubicBezTo>
                  <a:cubicBezTo>
                    <a:pt x="907" y="2354"/>
                    <a:pt x="942" y="2351"/>
                    <a:pt x="977" y="2344"/>
                  </a:cubicBezTo>
                  <a:cubicBezTo>
                    <a:pt x="1349" y="2228"/>
                    <a:pt x="1745" y="2228"/>
                    <a:pt x="2140" y="2135"/>
                  </a:cubicBezTo>
                  <a:cubicBezTo>
                    <a:pt x="2513" y="2135"/>
                    <a:pt x="2815" y="1949"/>
                    <a:pt x="3094" y="1856"/>
                  </a:cubicBezTo>
                  <a:cubicBezTo>
                    <a:pt x="3583" y="1763"/>
                    <a:pt x="3885" y="1274"/>
                    <a:pt x="3885" y="786"/>
                  </a:cubicBezTo>
                  <a:cubicBezTo>
                    <a:pt x="3802" y="431"/>
                    <a:pt x="3474" y="1"/>
                    <a:pt x="305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5"/>
            <p:cNvSpPr/>
            <p:nvPr/>
          </p:nvSpPr>
          <p:spPr>
            <a:xfrm>
              <a:off x="3260100" y="4818400"/>
              <a:ext cx="59450" cy="107575"/>
            </a:xfrm>
            <a:custGeom>
              <a:avLst/>
              <a:gdLst/>
              <a:ahLst/>
              <a:cxnLst/>
              <a:rect l="l" t="t" r="r" b="b"/>
              <a:pathLst>
                <a:path w="2378" h="4303" extrusionOk="0">
                  <a:moveTo>
                    <a:pt x="1319" y="1"/>
                  </a:moveTo>
                  <a:cubicBezTo>
                    <a:pt x="894" y="1"/>
                    <a:pt x="479" y="228"/>
                    <a:pt x="396" y="708"/>
                  </a:cubicBezTo>
                  <a:cubicBezTo>
                    <a:pt x="186" y="1661"/>
                    <a:pt x="0" y="2825"/>
                    <a:pt x="186" y="3802"/>
                  </a:cubicBezTo>
                  <a:cubicBezTo>
                    <a:pt x="304" y="4130"/>
                    <a:pt x="630" y="4303"/>
                    <a:pt x="946" y="4303"/>
                  </a:cubicBezTo>
                  <a:cubicBezTo>
                    <a:pt x="1190" y="4303"/>
                    <a:pt x="1427" y="4200"/>
                    <a:pt x="1559" y="3988"/>
                  </a:cubicBezTo>
                  <a:cubicBezTo>
                    <a:pt x="2024" y="3034"/>
                    <a:pt x="2233" y="1964"/>
                    <a:pt x="2326" y="987"/>
                  </a:cubicBezTo>
                  <a:cubicBezTo>
                    <a:pt x="2378" y="345"/>
                    <a:pt x="1841" y="1"/>
                    <a:pt x="131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5"/>
            <p:cNvSpPr/>
            <p:nvPr/>
          </p:nvSpPr>
          <p:spPr>
            <a:xfrm>
              <a:off x="3335875" y="4631900"/>
              <a:ext cx="79975" cy="109300"/>
            </a:xfrm>
            <a:custGeom>
              <a:avLst/>
              <a:gdLst/>
              <a:ahLst/>
              <a:cxnLst/>
              <a:rect l="l" t="t" r="r" b="b"/>
              <a:pathLst>
                <a:path w="3199" h="4372" extrusionOk="0">
                  <a:moveTo>
                    <a:pt x="2471" y="0"/>
                  </a:moveTo>
                  <a:cubicBezTo>
                    <a:pt x="2261" y="0"/>
                    <a:pt x="2043" y="95"/>
                    <a:pt x="1901" y="304"/>
                  </a:cubicBezTo>
                  <a:cubicBezTo>
                    <a:pt x="1226" y="1188"/>
                    <a:pt x="738" y="2142"/>
                    <a:pt x="272" y="3212"/>
                  </a:cubicBezTo>
                  <a:cubicBezTo>
                    <a:pt x="1" y="3820"/>
                    <a:pt x="552" y="4372"/>
                    <a:pt x="1052" y="4372"/>
                  </a:cubicBezTo>
                  <a:cubicBezTo>
                    <a:pt x="1281" y="4372"/>
                    <a:pt x="1498" y="4257"/>
                    <a:pt x="1622" y="3980"/>
                  </a:cubicBezTo>
                  <a:cubicBezTo>
                    <a:pt x="2203" y="2933"/>
                    <a:pt x="2785" y="1863"/>
                    <a:pt x="3064" y="793"/>
                  </a:cubicBezTo>
                  <a:cubicBezTo>
                    <a:pt x="3198" y="301"/>
                    <a:pt x="2846" y="0"/>
                    <a:pt x="24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5"/>
            <p:cNvSpPr/>
            <p:nvPr/>
          </p:nvSpPr>
          <p:spPr>
            <a:xfrm>
              <a:off x="3420025" y="4806200"/>
              <a:ext cx="50625" cy="64225"/>
            </a:xfrm>
            <a:custGeom>
              <a:avLst/>
              <a:gdLst/>
              <a:ahLst/>
              <a:cxnLst/>
              <a:rect l="l" t="t" r="r" b="b"/>
              <a:pathLst>
                <a:path w="2025" h="2569" extrusionOk="0">
                  <a:moveTo>
                    <a:pt x="1241" y="0"/>
                  </a:moveTo>
                  <a:cubicBezTo>
                    <a:pt x="961" y="0"/>
                    <a:pt x="733" y="195"/>
                    <a:pt x="582" y="498"/>
                  </a:cubicBezTo>
                  <a:cubicBezTo>
                    <a:pt x="489" y="893"/>
                    <a:pt x="280" y="1289"/>
                    <a:pt x="187" y="1661"/>
                  </a:cubicBezTo>
                  <a:cubicBezTo>
                    <a:pt x="1" y="1963"/>
                    <a:pt x="280" y="2452"/>
                    <a:pt x="675" y="2545"/>
                  </a:cubicBezTo>
                  <a:cubicBezTo>
                    <a:pt x="743" y="2561"/>
                    <a:pt x="809" y="2568"/>
                    <a:pt x="875" y="2568"/>
                  </a:cubicBezTo>
                  <a:cubicBezTo>
                    <a:pt x="1193" y="2568"/>
                    <a:pt x="1479" y="2384"/>
                    <a:pt x="1652" y="2056"/>
                  </a:cubicBezTo>
                  <a:cubicBezTo>
                    <a:pt x="1745" y="1661"/>
                    <a:pt x="1838" y="1289"/>
                    <a:pt x="1931" y="893"/>
                  </a:cubicBezTo>
                  <a:cubicBezTo>
                    <a:pt x="2025" y="498"/>
                    <a:pt x="1838" y="125"/>
                    <a:pt x="1443" y="32"/>
                  </a:cubicBezTo>
                  <a:cubicBezTo>
                    <a:pt x="1373" y="11"/>
                    <a:pt x="1306" y="0"/>
                    <a:pt x="124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5"/>
            <p:cNvSpPr/>
            <p:nvPr/>
          </p:nvSpPr>
          <p:spPr>
            <a:xfrm>
              <a:off x="3465975" y="4547825"/>
              <a:ext cx="68550" cy="113925"/>
            </a:xfrm>
            <a:custGeom>
              <a:avLst/>
              <a:gdLst/>
              <a:ahLst/>
              <a:cxnLst/>
              <a:rect l="l" t="t" r="r" b="b"/>
              <a:pathLst>
                <a:path w="2742" h="4557" extrusionOk="0">
                  <a:moveTo>
                    <a:pt x="1626" y="1"/>
                  </a:moveTo>
                  <a:cubicBezTo>
                    <a:pt x="1251" y="1"/>
                    <a:pt x="870" y="202"/>
                    <a:pt x="675" y="666"/>
                  </a:cubicBezTo>
                  <a:cubicBezTo>
                    <a:pt x="303" y="1736"/>
                    <a:pt x="0" y="2900"/>
                    <a:pt x="303" y="4063"/>
                  </a:cubicBezTo>
                  <a:cubicBezTo>
                    <a:pt x="361" y="4369"/>
                    <a:pt x="648" y="4556"/>
                    <a:pt x="922" y="4556"/>
                  </a:cubicBezTo>
                  <a:cubicBezTo>
                    <a:pt x="1086" y="4556"/>
                    <a:pt x="1245" y="4490"/>
                    <a:pt x="1350" y="4342"/>
                  </a:cubicBezTo>
                  <a:cubicBezTo>
                    <a:pt x="2141" y="3481"/>
                    <a:pt x="2420" y="2318"/>
                    <a:pt x="2629" y="1155"/>
                  </a:cubicBezTo>
                  <a:cubicBezTo>
                    <a:pt x="2741" y="456"/>
                    <a:pt x="2190" y="1"/>
                    <a:pt x="162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5"/>
            <p:cNvSpPr/>
            <p:nvPr/>
          </p:nvSpPr>
          <p:spPr>
            <a:xfrm>
              <a:off x="3411575" y="4411050"/>
              <a:ext cx="116825" cy="99675"/>
            </a:xfrm>
            <a:custGeom>
              <a:avLst/>
              <a:gdLst/>
              <a:ahLst/>
              <a:cxnLst/>
              <a:rect l="l" t="t" r="r" b="b"/>
              <a:pathLst>
                <a:path w="4673" h="3987" extrusionOk="0">
                  <a:moveTo>
                    <a:pt x="3132" y="0"/>
                  </a:moveTo>
                  <a:cubicBezTo>
                    <a:pt x="2878" y="0"/>
                    <a:pt x="2610" y="96"/>
                    <a:pt x="2363" y="321"/>
                  </a:cubicBezTo>
                  <a:cubicBezTo>
                    <a:pt x="1502" y="1089"/>
                    <a:pt x="734" y="1973"/>
                    <a:pt x="246" y="3043"/>
                  </a:cubicBezTo>
                  <a:cubicBezTo>
                    <a:pt x="0" y="3515"/>
                    <a:pt x="337" y="3987"/>
                    <a:pt x="832" y="3987"/>
                  </a:cubicBezTo>
                  <a:cubicBezTo>
                    <a:pt x="948" y="3987"/>
                    <a:pt x="1072" y="3961"/>
                    <a:pt x="1199" y="3904"/>
                  </a:cubicBezTo>
                  <a:cubicBezTo>
                    <a:pt x="2269" y="3509"/>
                    <a:pt x="3154" y="2741"/>
                    <a:pt x="3921" y="1880"/>
                  </a:cubicBezTo>
                  <a:cubicBezTo>
                    <a:pt x="4673" y="1057"/>
                    <a:pt x="3979" y="0"/>
                    <a:pt x="313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5"/>
            <p:cNvSpPr/>
            <p:nvPr/>
          </p:nvSpPr>
          <p:spPr>
            <a:xfrm>
              <a:off x="3563100" y="4402650"/>
              <a:ext cx="62825" cy="67300"/>
            </a:xfrm>
            <a:custGeom>
              <a:avLst/>
              <a:gdLst/>
              <a:ahLst/>
              <a:cxnLst/>
              <a:rect l="l" t="t" r="r" b="b"/>
              <a:pathLst>
                <a:path w="2513" h="2692" extrusionOk="0">
                  <a:moveTo>
                    <a:pt x="1694" y="1"/>
                  </a:moveTo>
                  <a:cubicBezTo>
                    <a:pt x="1401" y="1"/>
                    <a:pt x="1105" y="154"/>
                    <a:pt x="954" y="355"/>
                  </a:cubicBezTo>
                  <a:cubicBezTo>
                    <a:pt x="675" y="750"/>
                    <a:pt x="489" y="1146"/>
                    <a:pt x="187" y="1518"/>
                  </a:cubicBezTo>
                  <a:cubicBezTo>
                    <a:pt x="0" y="1821"/>
                    <a:pt x="94" y="2402"/>
                    <a:pt x="489" y="2588"/>
                  </a:cubicBezTo>
                  <a:cubicBezTo>
                    <a:pt x="613" y="2658"/>
                    <a:pt x="740" y="2692"/>
                    <a:pt x="864" y="2692"/>
                  </a:cubicBezTo>
                  <a:cubicBezTo>
                    <a:pt x="1112" y="2692"/>
                    <a:pt x="1350" y="2557"/>
                    <a:pt x="1536" y="2309"/>
                  </a:cubicBezTo>
                  <a:cubicBezTo>
                    <a:pt x="1745" y="1914"/>
                    <a:pt x="2024" y="1518"/>
                    <a:pt x="2327" y="1146"/>
                  </a:cubicBezTo>
                  <a:cubicBezTo>
                    <a:pt x="2513" y="843"/>
                    <a:pt x="2327" y="262"/>
                    <a:pt x="2024" y="76"/>
                  </a:cubicBezTo>
                  <a:cubicBezTo>
                    <a:pt x="1921" y="24"/>
                    <a:pt x="1808" y="1"/>
                    <a:pt x="169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5"/>
            <p:cNvSpPr/>
            <p:nvPr/>
          </p:nvSpPr>
          <p:spPr>
            <a:xfrm>
              <a:off x="3575100" y="4226675"/>
              <a:ext cx="139275" cy="102625"/>
            </a:xfrm>
            <a:custGeom>
              <a:avLst/>
              <a:gdLst/>
              <a:ahLst/>
              <a:cxnLst/>
              <a:rect l="l" t="t" r="r" b="b"/>
              <a:pathLst>
                <a:path w="5571" h="4105" extrusionOk="0">
                  <a:moveTo>
                    <a:pt x="4098" y="1"/>
                  </a:moveTo>
                  <a:cubicBezTo>
                    <a:pt x="3935" y="1"/>
                    <a:pt x="3764" y="42"/>
                    <a:pt x="3592" y="136"/>
                  </a:cubicBezTo>
                  <a:cubicBezTo>
                    <a:pt x="2428" y="903"/>
                    <a:pt x="1544" y="1787"/>
                    <a:pt x="591" y="2741"/>
                  </a:cubicBezTo>
                  <a:cubicBezTo>
                    <a:pt x="1" y="3331"/>
                    <a:pt x="541" y="4104"/>
                    <a:pt x="1186" y="4104"/>
                  </a:cubicBezTo>
                  <a:cubicBezTo>
                    <a:pt x="1304" y="4104"/>
                    <a:pt x="1426" y="4078"/>
                    <a:pt x="1544" y="4021"/>
                  </a:cubicBezTo>
                  <a:cubicBezTo>
                    <a:pt x="2708" y="3323"/>
                    <a:pt x="3871" y="2741"/>
                    <a:pt x="4848" y="1787"/>
                  </a:cubicBezTo>
                  <a:cubicBezTo>
                    <a:pt x="5570" y="1124"/>
                    <a:pt x="4949" y="1"/>
                    <a:pt x="40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1" name="Google Shape;421;p5"/>
          <p:cNvGrpSpPr/>
          <p:nvPr/>
        </p:nvGrpSpPr>
        <p:grpSpPr>
          <a:xfrm rot="-1591136">
            <a:off x="707052" y="4247557"/>
            <a:ext cx="845662" cy="713085"/>
            <a:chOff x="2385375" y="4063625"/>
            <a:chExt cx="845650" cy="713075"/>
          </a:xfrm>
        </p:grpSpPr>
        <p:sp>
          <p:nvSpPr>
            <p:cNvPr id="422" name="Google Shape;422;p5"/>
            <p:cNvSpPr/>
            <p:nvPr/>
          </p:nvSpPr>
          <p:spPr>
            <a:xfrm>
              <a:off x="2385375" y="4063625"/>
              <a:ext cx="411775" cy="713075"/>
            </a:xfrm>
            <a:custGeom>
              <a:avLst/>
              <a:gdLst/>
              <a:ahLst/>
              <a:cxnLst/>
              <a:rect l="l" t="t" r="r" b="b"/>
              <a:pathLst>
                <a:path w="16471" h="28523" extrusionOk="0">
                  <a:moveTo>
                    <a:pt x="11473" y="1"/>
                  </a:moveTo>
                  <a:cubicBezTo>
                    <a:pt x="10441" y="1"/>
                    <a:pt x="9269" y="518"/>
                    <a:pt x="8236" y="1028"/>
                  </a:cubicBezTo>
                  <a:cubicBezTo>
                    <a:pt x="2699" y="4145"/>
                    <a:pt x="0" y="12287"/>
                    <a:pt x="954" y="18196"/>
                  </a:cubicBezTo>
                  <a:cubicBezTo>
                    <a:pt x="1443" y="21198"/>
                    <a:pt x="2815" y="24012"/>
                    <a:pt x="5025" y="26036"/>
                  </a:cubicBezTo>
                  <a:cubicBezTo>
                    <a:pt x="6758" y="27553"/>
                    <a:pt x="9079" y="28523"/>
                    <a:pt x="11391" y="28523"/>
                  </a:cubicBezTo>
                  <a:cubicBezTo>
                    <a:pt x="12058" y="28523"/>
                    <a:pt x="12725" y="28442"/>
                    <a:pt x="13377" y="28270"/>
                  </a:cubicBezTo>
                  <a:cubicBezTo>
                    <a:pt x="14238" y="27991"/>
                    <a:pt x="15215" y="27502"/>
                    <a:pt x="15796" y="26711"/>
                  </a:cubicBezTo>
                  <a:cubicBezTo>
                    <a:pt x="16285" y="25943"/>
                    <a:pt x="16471" y="24780"/>
                    <a:pt x="15796" y="24012"/>
                  </a:cubicBezTo>
                  <a:cubicBezTo>
                    <a:pt x="15308" y="23338"/>
                    <a:pt x="14540" y="23128"/>
                    <a:pt x="13749" y="22849"/>
                  </a:cubicBezTo>
                  <a:cubicBezTo>
                    <a:pt x="11237" y="21872"/>
                    <a:pt x="9213" y="19732"/>
                    <a:pt x="8329" y="17126"/>
                  </a:cubicBezTo>
                  <a:cubicBezTo>
                    <a:pt x="7468" y="14614"/>
                    <a:pt x="7840" y="11590"/>
                    <a:pt x="9306" y="9380"/>
                  </a:cubicBezTo>
                  <a:cubicBezTo>
                    <a:pt x="10469" y="7425"/>
                    <a:pt x="14726" y="4238"/>
                    <a:pt x="13656" y="1516"/>
                  </a:cubicBezTo>
                  <a:cubicBezTo>
                    <a:pt x="13158" y="391"/>
                    <a:pt x="12369" y="1"/>
                    <a:pt x="11473" y="1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5"/>
            <p:cNvSpPr/>
            <p:nvPr/>
          </p:nvSpPr>
          <p:spPr>
            <a:xfrm>
              <a:off x="2472600" y="4225400"/>
              <a:ext cx="280950" cy="503675"/>
            </a:xfrm>
            <a:custGeom>
              <a:avLst/>
              <a:gdLst/>
              <a:ahLst/>
              <a:cxnLst/>
              <a:rect l="l" t="t" r="r" b="b"/>
              <a:pathLst>
                <a:path w="11238" h="20147" extrusionOk="0">
                  <a:moveTo>
                    <a:pt x="2513" y="1"/>
                  </a:moveTo>
                  <a:lnTo>
                    <a:pt x="2513" y="1"/>
                  </a:lnTo>
                  <a:cubicBezTo>
                    <a:pt x="1164" y="1745"/>
                    <a:pt x="373" y="3862"/>
                    <a:pt x="94" y="6096"/>
                  </a:cubicBezTo>
                  <a:cubicBezTo>
                    <a:pt x="1" y="7166"/>
                    <a:pt x="1" y="8329"/>
                    <a:pt x="187" y="9399"/>
                  </a:cubicBezTo>
                  <a:cubicBezTo>
                    <a:pt x="280" y="10469"/>
                    <a:pt x="675" y="11632"/>
                    <a:pt x="1071" y="12586"/>
                  </a:cubicBezTo>
                  <a:cubicBezTo>
                    <a:pt x="1536" y="13656"/>
                    <a:pt x="2118" y="14633"/>
                    <a:pt x="2816" y="15494"/>
                  </a:cubicBezTo>
                  <a:cubicBezTo>
                    <a:pt x="3490" y="16378"/>
                    <a:pt x="4258" y="17146"/>
                    <a:pt x="5235" y="17821"/>
                  </a:cubicBezTo>
                  <a:cubicBezTo>
                    <a:pt x="6980" y="19193"/>
                    <a:pt x="9097" y="20054"/>
                    <a:pt x="11237" y="20147"/>
                  </a:cubicBezTo>
                  <a:cubicBezTo>
                    <a:pt x="9213" y="19565"/>
                    <a:pt x="7352" y="18495"/>
                    <a:pt x="5817" y="17053"/>
                  </a:cubicBezTo>
                  <a:cubicBezTo>
                    <a:pt x="5026" y="16378"/>
                    <a:pt x="4258" y="15704"/>
                    <a:pt x="3676" y="14820"/>
                  </a:cubicBezTo>
                  <a:cubicBezTo>
                    <a:pt x="3095" y="13959"/>
                    <a:pt x="2513" y="13075"/>
                    <a:pt x="2118" y="12098"/>
                  </a:cubicBezTo>
                  <a:cubicBezTo>
                    <a:pt x="1746" y="11237"/>
                    <a:pt x="1443" y="10260"/>
                    <a:pt x="1257" y="9190"/>
                  </a:cubicBezTo>
                  <a:cubicBezTo>
                    <a:pt x="1071" y="8236"/>
                    <a:pt x="955" y="7166"/>
                    <a:pt x="1071" y="6096"/>
                  </a:cubicBezTo>
                  <a:cubicBezTo>
                    <a:pt x="1071" y="4072"/>
                    <a:pt x="1536" y="1931"/>
                    <a:pt x="2513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5"/>
            <p:cNvSpPr/>
            <p:nvPr/>
          </p:nvSpPr>
          <p:spPr>
            <a:xfrm>
              <a:off x="2598225" y="4066700"/>
              <a:ext cx="632800" cy="590350"/>
            </a:xfrm>
            <a:custGeom>
              <a:avLst/>
              <a:gdLst/>
              <a:ahLst/>
              <a:cxnLst/>
              <a:rect l="l" t="t" r="r" b="b"/>
              <a:pathLst>
                <a:path w="25312" h="23614" extrusionOk="0">
                  <a:moveTo>
                    <a:pt x="4745" y="1"/>
                  </a:moveTo>
                  <a:cubicBezTo>
                    <a:pt x="3064" y="1"/>
                    <a:pt x="2233" y="1926"/>
                    <a:pt x="1746" y="3720"/>
                  </a:cubicBezTo>
                  <a:cubicBezTo>
                    <a:pt x="1" y="9722"/>
                    <a:pt x="3793" y="17492"/>
                    <a:pt x="8725" y="20981"/>
                  </a:cubicBezTo>
                  <a:cubicBezTo>
                    <a:pt x="10964" y="22581"/>
                    <a:pt x="13593" y="23613"/>
                    <a:pt x="16327" y="23613"/>
                  </a:cubicBezTo>
                  <a:cubicBezTo>
                    <a:pt x="16576" y="23613"/>
                    <a:pt x="16826" y="23605"/>
                    <a:pt x="17076" y="23587"/>
                  </a:cubicBezTo>
                  <a:cubicBezTo>
                    <a:pt x="20077" y="23494"/>
                    <a:pt x="22985" y="21935"/>
                    <a:pt x="24544" y="19330"/>
                  </a:cubicBezTo>
                  <a:cubicBezTo>
                    <a:pt x="25009" y="18446"/>
                    <a:pt x="25312" y="17492"/>
                    <a:pt x="25126" y="16515"/>
                  </a:cubicBezTo>
                  <a:cubicBezTo>
                    <a:pt x="25009" y="15538"/>
                    <a:pt x="24242" y="14677"/>
                    <a:pt x="23265" y="14584"/>
                  </a:cubicBezTo>
                  <a:cubicBezTo>
                    <a:pt x="23184" y="14574"/>
                    <a:pt x="23103" y="14569"/>
                    <a:pt x="23022" y="14569"/>
                  </a:cubicBezTo>
                  <a:cubicBezTo>
                    <a:pt x="22336" y="14569"/>
                    <a:pt x="21658" y="14905"/>
                    <a:pt x="21055" y="15259"/>
                  </a:cubicBezTo>
                  <a:cubicBezTo>
                    <a:pt x="19893" y="15749"/>
                    <a:pt x="18635" y="15995"/>
                    <a:pt x="17379" y="15995"/>
                  </a:cubicBezTo>
                  <a:cubicBezTo>
                    <a:pt x="15892" y="15995"/>
                    <a:pt x="14410" y="15650"/>
                    <a:pt x="13098" y="14956"/>
                  </a:cubicBezTo>
                  <a:cubicBezTo>
                    <a:pt x="10679" y="13793"/>
                    <a:pt x="8934" y="11467"/>
                    <a:pt x="8259" y="8768"/>
                  </a:cubicBezTo>
                  <a:cubicBezTo>
                    <a:pt x="7771" y="6628"/>
                    <a:pt x="8539" y="1300"/>
                    <a:pt x="5817" y="230"/>
                  </a:cubicBezTo>
                  <a:cubicBezTo>
                    <a:pt x="5425" y="72"/>
                    <a:pt x="5070" y="1"/>
                    <a:pt x="4745" y="1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5"/>
            <p:cNvSpPr/>
            <p:nvPr/>
          </p:nvSpPr>
          <p:spPr>
            <a:xfrm>
              <a:off x="2695350" y="4295200"/>
              <a:ext cx="513575" cy="270450"/>
            </a:xfrm>
            <a:custGeom>
              <a:avLst/>
              <a:gdLst/>
              <a:ahLst/>
              <a:cxnLst/>
              <a:rect l="l" t="t" r="r" b="b"/>
              <a:pathLst>
                <a:path w="20543" h="10818" extrusionOk="0">
                  <a:moveTo>
                    <a:pt x="1" y="0"/>
                  </a:moveTo>
                  <a:lnTo>
                    <a:pt x="1" y="0"/>
                  </a:lnTo>
                  <a:cubicBezTo>
                    <a:pt x="303" y="2140"/>
                    <a:pt x="1257" y="4188"/>
                    <a:pt x="2630" y="5932"/>
                  </a:cubicBezTo>
                  <a:cubicBezTo>
                    <a:pt x="3304" y="6793"/>
                    <a:pt x="4165" y="7561"/>
                    <a:pt x="5049" y="8259"/>
                  </a:cubicBezTo>
                  <a:cubicBezTo>
                    <a:pt x="5910" y="8933"/>
                    <a:pt x="6887" y="9515"/>
                    <a:pt x="7957" y="9887"/>
                  </a:cubicBezTo>
                  <a:cubicBezTo>
                    <a:pt x="9027" y="10283"/>
                    <a:pt x="10074" y="10585"/>
                    <a:pt x="11237" y="10678"/>
                  </a:cubicBezTo>
                  <a:cubicBezTo>
                    <a:pt x="11772" y="10771"/>
                    <a:pt x="12331" y="10818"/>
                    <a:pt x="12889" y="10818"/>
                  </a:cubicBezTo>
                  <a:cubicBezTo>
                    <a:pt x="13447" y="10818"/>
                    <a:pt x="14006" y="10771"/>
                    <a:pt x="14541" y="10678"/>
                  </a:cubicBezTo>
                  <a:cubicBezTo>
                    <a:pt x="16774" y="10376"/>
                    <a:pt x="18798" y="9422"/>
                    <a:pt x="20543" y="8049"/>
                  </a:cubicBezTo>
                  <a:lnTo>
                    <a:pt x="20543" y="8049"/>
                  </a:lnTo>
                  <a:cubicBezTo>
                    <a:pt x="18612" y="9027"/>
                    <a:pt x="16472" y="9608"/>
                    <a:pt x="14448" y="9701"/>
                  </a:cubicBezTo>
                  <a:cubicBezTo>
                    <a:pt x="14004" y="9740"/>
                    <a:pt x="13577" y="9762"/>
                    <a:pt x="13154" y="9762"/>
                  </a:cubicBezTo>
                  <a:cubicBezTo>
                    <a:pt x="12556" y="9762"/>
                    <a:pt x="11967" y="9717"/>
                    <a:pt x="11354" y="9608"/>
                  </a:cubicBezTo>
                  <a:cubicBezTo>
                    <a:pt x="10376" y="9422"/>
                    <a:pt x="9306" y="9213"/>
                    <a:pt x="8329" y="8840"/>
                  </a:cubicBezTo>
                  <a:cubicBezTo>
                    <a:pt x="7469" y="8445"/>
                    <a:pt x="6491" y="7956"/>
                    <a:pt x="5724" y="7375"/>
                  </a:cubicBezTo>
                  <a:cubicBezTo>
                    <a:pt x="4840" y="6793"/>
                    <a:pt x="4072" y="6119"/>
                    <a:pt x="3304" y="5351"/>
                  </a:cubicBezTo>
                  <a:cubicBezTo>
                    <a:pt x="1932" y="3792"/>
                    <a:pt x="769" y="2047"/>
                    <a:pt x="1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6" name="Google Shape;426;p5"/>
          <p:cNvSpPr txBox="1">
            <a:spLocks noGrp="1"/>
          </p:cNvSpPr>
          <p:nvPr>
            <p:ph type="title" idx="4"/>
          </p:nvPr>
        </p:nvSpPr>
        <p:spPr>
          <a:xfrm>
            <a:off x="718650" y="539500"/>
            <a:ext cx="4025100" cy="62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6"/>
          <p:cNvSpPr/>
          <p:nvPr/>
        </p:nvSpPr>
        <p:spPr>
          <a:xfrm rot="-204181">
            <a:off x="-505960" y="-266075"/>
            <a:ext cx="2642324" cy="1772082"/>
          </a:xfrm>
          <a:custGeom>
            <a:avLst/>
            <a:gdLst/>
            <a:ahLst/>
            <a:cxnLst/>
            <a:rect l="l" t="t" r="r" b="b"/>
            <a:pathLst>
              <a:path w="77074" h="68148" extrusionOk="0">
                <a:moveTo>
                  <a:pt x="47214" y="1"/>
                </a:moveTo>
                <a:cubicBezTo>
                  <a:pt x="42852" y="1"/>
                  <a:pt x="38491" y="193"/>
                  <a:pt x="34129" y="379"/>
                </a:cubicBezTo>
                <a:cubicBezTo>
                  <a:pt x="26754" y="775"/>
                  <a:pt x="19007" y="1263"/>
                  <a:pt x="13098" y="5520"/>
                </a:cubicBezTo>
                <a:cubicBezTo>
                  <a:pt x="5816" y="10662"/>
                  <a:pt x="3118" y="20153"/>
                  <a:pt x="1745" y="28970"/>
                </a:cubicBezTo>
                <a:cubicBezTo>
                  <a:pt x="396" y="38090"/>
                  <a:pt x="0" y="47395"/>
                  <a:pt x="582" y="56608"/>
                </a:cubicBezTo>
                <a:cubicBezTo>
                  <a:pt x="675" y="58748"/>
                  <a:pt x="1466" y="67937"/>
                  <a:pt x="4746" y="68147"/>
                </a:cubicBezTo>
                <a:cubicBezTo>
                  <a:pt x="4756" y="68147"/>
                  <a:pt x="4766" y="68147"/>
                  <a:pt x="4776" y="68147"/>
                </a:cubicBezTo>
                <a:cubicBezTo>
                  <a:pt x="6359" y="68147"/>
                  <a:pt x="10696" y="60766"/>
                  <a:pt x="13470" y="59795"/>
                </a:cubicBezTo>
                <a:cubicBezTo>
                  <a:pt x="15586" y="59111"/>
                  <a:pt x="17785" y="58889"/>
                  <a:pt x="19992" y="58889"/>
                </a:cubicBezTo>
                <a:cubicBezTo>
                  <a:pt x="21836" y="58889"/>
                  <a:pt x="23686" y="59044"/>
                  <a:pt x="25498" y="59213"/>
                </a:cubicBezTo>
                <a:cubicBezTo>
                  <a:pt x="27665" y="59424"/>
                  <a:pt x="29833" y="59661"/>
                  <a:pt x="31972" y="59661"/>
                </a:cubicBezTo>
                <a:cubicBezTo>
                  <a:pt x="33851" y="59661"/>
                  <a:pt x="35708" y="59478"/>
                  <a:pt x="37525" y="58934"/>
                </a:cubicBezTo>
                <a:cubicBezTo>
                  <a:pt x="42946" y="57282"/>
                  <a:pt x="47203" y="52350"/>
                  <a:pt x="48087" y="46721"/>
                </a:cubicBezTo>
                <a:cubicBezTo>
                  <a:pt x="48668" y="43138"/>
                  <a:pt x="47901" y="39346"/>
                  <a:pt x="49157" y="36066"/>
                </a:cubicBezTo>
                <a:cubicBezTo>
                  <a:pt x="51274" y="30343"/>
                  <a:pt x="57881" y="28016"/>
                  <a:pt x="63604" y="25969"/>
                </a:cubicBezTo>
                <a:cubicBezTo>
                  <a:pt x="69420" y="24038"/>
                  <a:pt x="75817" y="20642"/>
                  <a:pt x="76585" y="14640"/>
                </a:cubicBezTo>
                <a:cubicBezTo>
                  <a:pt x="77074" y="10662"/>
                  <a:pt x="74654" y="6777"/>
                  <a:pt x="71444" y="4543"/>
                </a:cubicBezTo>
                <a:cubicBezTo>
                  <a:pt x="68140" y="2333"/>
                  <a:pt x="64185" y="1356"/>
                  <a:pt x="60300" y="775"/>
                </a:cubicBezTo>
                <a:cubicBezTo>
                  <a:pt x="55938" y="193"/>
                  <a:pt x="51576" y="1"/>
                  <a:pt x="4721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9" name="Google Shape;429;p6"/>
          <p:cNvSpPr/>
          <p:nvPr/>
        </p:nvSpPr>
        <p:spPr>
          <a:xfrm>
            <a:off x="7317650" y="3622899"/>
            <a:ext cx="2402422" cy="1781559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0" name="Google Shape;430;p6"/>
          <p:cNvSpPr txBox="1">
            <a:spLocks noGrp="1"/>
          </p:cNvSpPr>
          <p:nvPr>
            <p:ph type="title"/>
          </p:nvPr>
        </p:nvSpPr>
        <p:spPr>
          <a:xfrm>
            <a:off x="4572000" y="539500"/>
            <a:ext cx="3858600" cy="62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grpSp>
        <p:nvGrpSpPr>
          <p:cNvPr id="431" name="Google Shape;431;p6"/>
          <p:cNvGrpSpPr/>
          <p:nvPr/>
        </p:nvGrpSpPr>
        <p:grpSpPr>
          <a:xfrm flipH="1">
            <a:off x="157253" y="88361"/>
            <a:ext cx="2029420" cy="879814"/>
            <a:chOff x="2915775" y="2073500"/>
            <a:chExt cx="874750" cy="394925"/>
          </a:xfrm>
        </p:grpSpPr>
        <p:sp>
          <p:nvSpPr>
            <p:cNvPr id="432" name="Google Shape;432;p6"/>
            <p:cNvSpPr/>
            <p:nvPr/>
          </p:nvSpPr>
          <p:spPr>
            <a:xfrm>
              <a:off x="3546225" y="2317775"/>
              <a:ext cx="48300" cy="38975"/>
            </a:xfrm>
            <a:custGeom>
              <a:avLst/>
              <a:gdLst/>
              <a:ahLst/>
              <a:cxnLst/>
              <a:rect l="l" t="t" r="r" b="b"/>
              <a:pathLst>
                <a:path w="1932" h="1559" extrusionOk="0">
                  <a:moveTo>
                    <a:pt x="955" y="0"/>
                  </a:moveTo>
                  <a:cubicBezTo>
                    <a:pt x="1" y="0"/>
                    <a:pt x="1" y="1559"/>
                    <a:pt x="955" y="1559"/>
                  </a:cubicBezTo>
                  <a:cubicBezTo>
                    <a:pt x="1932" y="1559"/>
                    <a:pt x="1932" y="0"/>
                    <a:pt x="95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6"/>
            <p:cNvSpPr/>
            <p:nvPr/>
          </p:nvSpPr>
          <p:spPr>
            <a:xfrm>
              <a:off x="3681750" y="2300900"/>
              <a:ext cx="38975" cy="45975"/>
            </a:xfrm>
            <a:custGeom>
              <a:avLst/>
              <a:gdLst/>
              <a:ahLst/>
              <a:cxnLst/>
              <a:rect l="l" t="t" r="r" b="b"/>
              <a:pathLst>
                <a:path w="1559" h="1839" extrusionOk="0">
                  <a:moveTo>
                    <a:pt x="768" y="1"/>
                  </a:moveTo>
                  <a:cubicBezTo>
                    <a:pt x="396" y="1"/>
                    <a:pt x="0" y="303"/>
                    <a:pt x="0" y="675"/>
                  </a:cubicBezTo>
                  <a:lnTo>
                    <a:pt x="0" y="1071"/>
                  </a:lnTo>
                  <a:cubicBezTo>
                    <a:pt x="0" y="1466"/>
                    <a:pt x="396" y="1838"/>
                    <a:pt x="768" y="1838"/>
                  </a:cubicBezTo>
                  <a:cubicBezTo>
                    <a:pt x="1164" y="1838"/>
                    <a:pt x="1559" y="1466"/>
                    <a:pt x="1559" y="1071"/>
                  </a:cubicBezTo>
                  <a:lnTo>
                    <a:pt x="1559" y="675"/>
                  </a:lnTo>
                  <a:cubicBezTo>
                    <a:pt x="1559" y="303"/>
                    <a:pt x="1164" y="1"/>
                    <a:pt x="76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6"/>
            <p:cNvSpPr/>
            <p:nvPr/>
          </p:nvSpPr>
          <p:spPr>
            <a:xfrm>
              <a:off x="3611375" y="2245075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7" y="0"/>
                  </a:moveTo>
                  <a:cubicBezTo>
                    <a:pt x="0" y="0"/>
                    <a:pt x="0" y="1466"/>
                    <a:pt x="977" y="1466"/>
                  </a:cubicBezTo>
                  <a:cubicBezTo>
                    <a:pt x="1931" y="1466"/>
                    <a:pt x="1931" y="0"/>
                    <a:pt x="9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6"/>
            <p:cNvSpPr/>
            <p:nvPr/>
          </p:nvSpPr>
          <p:spPr>
            <a:xfrm>
              <a:off x="3706175" y="2235750"/>
              <a:ext cx="48300" cy="36100"/>
            </a:xfrm>
            <a:custGeom>
              <a:avLst/>
              <a:gdLst/>
              <a:ahLst/>
              <a:cxnLst/>
              <a:rect l="l" t="t" r="r" b="b"/>
              <a:pathLst>
                <a:path w="1932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931" y="1"/>
                    <a:pt x="9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6"/>
            <p:cNvSpPr/>
            <p:nvPr/>
          </p:nvSpPr>
          <p:spPr>
            <a:xfrm>
              <a:off x="3742225" y="215085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8" y="0"/>
                  </a:moveTo>
                  <a:cubicBezTo>
                    <a:pt x="1" y="0"/>
                    <a:pt x="1" y="1443"/>
                    <a:pt x="978" y="1443"/>
                  </a:cubicBezTo>
                  <a:cubicBezTo>
                    <a:pt x="1932" y="1443"/>
                    <a:pt x="1932" y="0"/>
                    <a:pt x="97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6"/>
            <p:cNvSpPr/>
            <p:nvPr/>
          </p:nvSpPr>
          <p:spPr>
            <a:xfrm>
              <a:off x="3659650" y="2160725"/>
              <a:ext cx="46550" cy="36100"/>
            </a:xfrm>
            <a:custGeom>
              <a:avLst/>
              <a:gdLst/>
              <a:ahLst/>
              <a:cxnLst/>
              <a:rect l="l" t="t" r="r" b="b"/>
              <a:pathLst>
                <a:path w="1862" h="1444" extrusionOk="0">
                  <a:moveTo>
                    <a:pt x="884" y="1"/>
                  </a:moveTo>
                  <a:cubicBezTo>
                    <a:pt x="0" y="1"/>
                    <a:pt x="0" y="1443"/>
                    <a:pt x="884" y="1443"/>
                  </a:cubicBezTo>
                  <a:cubicBezTo>
                    <a:pt x="1861" y="1443"/>
                    <a:pt x="1861" y="1"/>
                    <a:pt x="88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6"/>
            <p:cNvSpPr/>
            <p:nvPr/>
          </p:nvSpPr>
          <p:spPr>
            <a:xfrm>
              <a:off x="3579975" y="2121775"/>
              <a:ext cx="36075" cy="46325"/>
            </a:xfrm>
            <a:custGeom>
              <a:avLst/>
              <a:gdLst/>
              <a:ahLst/>
              <a:cxnLst/>
              <a:rect l="l" t="t" r="r" b="b"/>
              <a:pathLst>
                <a:path w="1443" h="1853" extrusionOk="0">
                  <a:moveTo>
                    <a:pt x="768" y="0"/>
                  </a:moveTo>
                  <a:cubicBezTo>
                    <a:pt x="279" y="0"/>
                    <a:pt x="0" y="396"/>
                    <a:pt x="0" y="768"/>
                  </a:cubicBezTo>
                  <a:lnTo>
                    <a:pt x="0" y="1163"/>
                  </a:lnTo>
                  <a:cubicBezTo>
                    <a:pt x="0" y="1517"/>
                    <a:pt x="317" y="1853"/>
                    <a:pt x="650" y="1853"/>
                  </a:cubicBezTo>
                  <a:cubicBezTo>
                    <a:pt x="689" y="1853"/>
                    <a:pt x="729" y="1848"/>
                    <a:pt x="768" y="1838"/>
                  </a:cubicBezTo>
                  <a:cubicBezTo>
                    <a:pt x="1163" y="1838"/>
                    <a:pt x="1443" y="1559"/>
                    <a:pt x="1443" y="1163"/>
                  </a:cubicBezTo>
                  <a:lnTo>
                    <a:pt x="1443" y="768"/>
                  </a:lnTo>
                  <a:cubicBezTo>
                    <a:pt x="1443" y="396"/>
                    <a:pt x="1163" y="0"/>
                    <a:pt x="76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6"/>
            <p:cNvSpPr/>
            <p:nvPr/>
          </p:nvSpPr>
          <p:spPr>
            <a:xfrm>
              <a:off x="3444450" y="2140950"/>
              <a:ext cx="45975" cy="36675"/>
            </a:xfrm>
            <a:custGeom>
              <a:avLst/>
              <a:gdLst/>
              <a:ahLst/>
              <a:cxnLst/>
              <a:rect l="l" t="t" r="r" b="b"/>
              <a:pathLst>
                <a:path w="1839" h="1467" extrusionOk="0">
                  <a:moveTo>
                    <a:pt x="954" y="1"/>
                  </a:moveTo>
                  <a:cubicBezTo>
                    <a:pt x="1" y="1"/>
                    <a:pt x="1" y="1467"/>
                    <a:pt x="954" y="1467"/>
                  </a:cubicBezTo>
                  <a:cubicBezTo>
                    <a:pt x="1839" y="1467"/>
                    <a:pt x="1839" y="1"/>
                    <a:pt x="9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6"/>
            <p:cNvSpPr/>
            <p:nvPr/>
          </p:nvSpPr>
          <p:spPr>
            <a:xfrm>
              <a:off x="3495050" y="2206675"/>
              <a:ext cx="48300" cy="55675"/>
            </a:xfrm>
            <a:custGeom>
              <a:avLst/>
              <a:gdLst/>
              <a:ahLst/>
              <a:cxnLst/>
              <a:rect l="l" t="t" r="r" b="b"/>
              <a:pathLst>
                <a:path w="1932" h="2227" extrusionOk="0">
                  <a:moveTo>
                    <a:pt x="1147" y="1"/>
                  </a:moveTo>
                  <a:cubicBezTo>
                    <a:pt x="872" y="1"/>
                    <a:pt x="613" y="125"/>
                    <a:pt x="489" y="373"/>
                  </a:cubicBezTo>
                  <a:cubicBezTo>
                    <a:pt x="396" y="675"/>
                    <a:pt x="303" y="862"/>
                    <a:pt x="187" y="1164"/>
                  </a:cubicBezTo>
                  <a:cubicBezTo>
                    <a:pt x="1" y="1443"/>
                    <a:pt x="94" y="1932"/>
                    <a:pt x="396" y="2118"/>
                  </a:cubicBezTo>
                  <a:cubicBezTo>
                    <a:pt x="525" y="2190"/>
                    <a:pt x="668" y="2227"/>
                    <a:pt x="808" y="2227"/>
                  </a:cubicBezTo>
                  <a:cubicBezTo>
                    <a:pt x="1073" y="2227"/>
                    <a:pt x="1329" y="2097"/>
                    <a:pt x="1466" y="1839"/>
                  </a:cubicBezTo>
                  <a:cubicBezTo>
                    <a:pt x="1559" y="1653"/>
                    <a:pt x="1652" y="1350"/>
                    <a:pt x="1838" y="1164"/>
                  </a:cubicBezTo>
                  <a:cubicBezTo>
                    <a:pt x="1932" y="768"/>
                    <a:pt x="1932" y="280"/>
                    <a:pt x="1559" y="94"/>
                  </a:cubicBezTo>
                  <a:cubicBezTo>
                    <a:pt x="1427" y="32"/>
                    <a:pt x="1285" y="1"/>
                    <a:pt x="114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6"/>
            <p:cNvSpPr/>
            <p:nvPr/>
          </p:nvSpPr>
          <p:spPr>
            <a:xfrm>
              <a:off x="3383375" y="2244725"/>
              <a:ext cx="36675" cy="46900"/>
            </a:xfrm>
            <a:custGeom>
              <a:avLst/>
              <a:gdLst/>
              <a:ahLst/>
              <a:cxnLst/>
              <a:rect l="l" t="t" r="r" b="b"/>
              <a:pathLst>
                <a:path w="1467" h="1876" extrusionOk="0">
                  <a:moveTo>
                    <a:pt x="902" y="0"/>
                  </a:moveTo>
                  <a:cubicBezTo>
                    <a:pt x="866" y="0"/>
                    <a:pt x="829" y="5"/>
                    <a:pt x="792" y="14"/>
                  </a:cubicBezTo>
                  <a:cubicBezTo>
                    <a:pt x="303" y="14"/>
                    <a:pt x="1" y="317"/>
                    <a:pt x="1" y="712"/>
                  </a:cubicBezTo>
                  <a:lnTo>
                    <a:pt x="1" y="1084"/>
                  </a:lnTo>
                  <a:cubicBezTo>
                    <a:pt x="1" y="1480"/>
                    <a:pt x="303" y="1875"/>
                    <a:pt x="792" y="1875"/>
                  </a:cubicBezTo>
                  <a:cubicBezTo>
                    <a:pt x="1164" y="1759"/>
                    <a:pt x="1467" y="1480"/>
                    <a:pt x="1467" y="1084"/>
                  </a:cubicBezTo>
                  <a:lnTo>
                    <a:pt x="1467" y="712"/>
                  </a:lnTo>
                  <a:cubicBezTo>
                    <a:pt x="1467" y="356"/>
                    <a:pt x="1222" y="0"/>
                    <a:pt x="9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6"/>
            <p:cNvSpPr/>
            <p:nvPr/>
          </p:nvSpPr>
          <p:spPr>
            <a:xfrm>
              <a:off x="3306025" y="2123525"/>
              <a:ext cx="51225" cy="44800"/>
            </a:xfrm>
            <a:custGeom>
              <a:avLst/>
              <a:gdLst/>
              <a:ahLst/>
              <a:cxnLst/>
              <a:rect l="l" t="t" r="r" b="b"/>
              <a:pathLst>
                <a:path w="2049" h="1792" extrusionOk="0">
                  <a:moveTo>
                    <a:pt x="1219" y="0"/>
                  </a:moveTo>
                  <a:cubicBezTo>
                    <a:pt x="1024" y="0"/>
                    <a:pt x="827" y="70"/>
                    <a:pt x="676" y="209"/>
                  </a:cubicBezTo>
                  <a:cubicBezTo>
                    <a:pt x="582" y="326"/>
                    <a:pt x="489" y="419"/>
                    <a:pt x="303" y="512"/>
                  </a:cubicBezTo>
                  <a:cubicBezTo>
                    <a:pt x="1" y="791"/>
                    <a:pt x="1" y="1280"/>
                    <a:pt x="303" y="1582"/>
                  </a:cubicBezTo>
                  <a:cubicBezTo>
                    <a:pt x="443" y="1722"/>
                    <a:pt x="635" y="1791"/>
                    <a:pt x="827" y="1791"/>
                  </a:cubicBezTo>
                  <a:cubicBezTo>
                    <a:pt x="1019" y="1791"/>
                    <a:pt x="1211" y="1722"/>
                    <a:pt x="1350" y="1582"/>
                  </a:cubicBezTo>
                  <a:cubicBezTo>
                    <a:pt x="1466" y="1489"/>
                    <a:pt x="1653" y="1373"/>
                    <a:pt x="1746" y="1187"/>
                  </a:cubicBezTo>
                  <a:cubicBezTo>
                    <a:pt x="2048" y="907"/>
                    <a:pt x="2048" y="419"/>
                    <a:pt x="1746" y="209"/>
                  </a:cubicBezTo>
                  <a:cubicBezTo>
                    <a:pt x="1606" y="70"/>
                    <a:pt x="1414" y="0"/>
                    <a:pt x="12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6"/>
            <p:cNvSpPr/>
            <p:nvPr/>
          </p:nvSpPr>
          <p:spPr>
            <a:xfrm>
              <a:off x="3097825" y="2131650"/>
              <a:ext cx="45975" cy="36100"/>
            </a:xfrm>
            <a:custGeom>
              <a:avLst/>
              <a:gdLst/>
              <a:ahLst/>
              <a:cxnLst/>
              <a:rect l="l" t="t" r="r" b="b"/>
              <a:pathLst>
                <a:path w="1839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838" y="1"/>
                    <a:pt x="9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6"/>
            <p:cNvSpPr/>
            <p:nvPr/>
          </p:nvSpPr>
          <p:spPr>
            <a:xfrm>
              <a:off x="3194375" y="2140950"/>
              <a:ext cx="48875" cy="36675"/>
            </a:xfrm>
            <a:custGeom>
              <a:avLst/>
              <a:gdLst/>
              <a:ahLst/>
              <a:cxnLst/>
              <a:rect l="l" t="t" r="r" b="b"/>
              <a:pathLst>
                <a:path w="1955" h="1467" extrusionOk="0">
                  <a:moveTo>
                    <a:pt x="791" y="1"/>
                  </a:moveTo>
                  <a:cubicBezTo>
                    <a:pt x="396" y="1"/>
                    <a:pt x="0" y="396"/>
                    <a:pt x="117" y="792"/>
                  </a:cubicBezTo>
                  <a:cubicBezTo>
                    <a:pt x="117" y="1164"/>
                    <a:pt x="396" y="1467"/>
                    <a:pt x="791" y="1467"/>
                  </a:cubicBezTo>
                  <a:lnTo>
                    <a:pt x="1163" y="1467"/>
                  </a:lnTo>
                  <a:cubicBezTo>
                    <a:pt x="1559" y="1467"/>
                    <a:pt x="1954" y="1164"/>
                    <a:pt x="1954" y="792"/>
                  </a:cubicBezTo>
                  <a:cubicBezTo>
                    <a:pt x="1954" y="396"/>
                    <a:pt x="1559" y="1"/>
                    <a:pt x="116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6"/>
            <p:cNvSpPr/>
            <p:nvPr/>
          </p:nvSpPr>
          <p:spPr>
            <a:xfrm>
              <a:off x="2925675" y="2131650"/>
              <a:ext cx="36075" cy="45975"/>
            </a:xfrm>
            <a:custGeom>
              <a:avLst/>
              <a:gdLst/>
              <a:ahLst/>
              <a:cxnLst/>
              <a:rect l="l" t="t" r="r" b="b"/>
              <a:pathLst>
                <a:path w="1443" h="1839" extrusionOk="0">
                  <a:moveTo>
                    <a:pt x="675" y="1"/>
                  </a:moveTo>
                  <a:cubicBezTo>
                    <a:pt x="279" y="1"/>
                    <a:pt x="0" y="373"/>
                    <a:pt x="0" y="768"/>
                  </a:cubicBezTo>
                  <a:lnTo>
                    <a:pt x="0" y="1164"/>
                  </a:lnTo>
                  <a:cubicBezTo>
                    <a:pt x="0" y="1536"/>
                    <a:pt x="279" y="1839"/>
                    <a:pt x="675" y="1839"/>
                  </a:cubicBezTo>
                  <a:cubicBezTo>
                    <a:pt x="1070" y="1839"/>
                    <a:pt x="1443" y="1536"/>
                    <a:pt x="1443" y="1164"/>
                  </a:cubicBezTo>
                  <a:lnTo>
                    <a:pt x="1443" y="768"/>
                  </a:lnTo>
                  <a:cubicBezTo>
                    <a:pt x="1443" y="373"/>
                    <a:pt x="1070" y="1"/>
                    <a:pt x="67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6"/>
            <p:cNvSpPr/>
            <p:nvPr/>
          </p:nvSpPr>
          <p:spPr>
            <a:xfrm>
              <a:off x="3405475" y="2346850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8" y="0"/>
                  </a:moveTo>
                  <a:cubicBezTo>
                    <a:pt x="1" y="0"/>
                    <a:pt x="1" y="1466"/>
                    <a:pt x="978" y="1466"/>
                  </a:cubicBezTo>
                  <a:cubicBezTo>
                    <a:pt x="1932" y="1466"/>
                    <a:pt x="1932" y="0"/>
                    <a:pt x="97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6"/>
            <p:cNvSpPr/>
            <p:nvPr/>
          </p:nvSpPr>
          <p:spPr>
            <a:xfrm>
              <a:off x="3480525" y="2402675"/>
              <a:ext cx="48275" cy="36675"/>
            </a:xfrm>
            <a:custGeom>
              <a:avLst/>
              <a:gdLst/>
              <a:ahLst/>
              <a:cxnLst/>
              <a:rect l="l" t="t" r="r" b="b"/>
              <a:pathLst>
                <a:path w="1931" h="1467" extrusionOk="0">
                  <a:moveTo>
                    <a:pt x="977" y="1"/>
                  </a:moveTo>
                  <a:cubicBezTo>
                    <a:pt x="0" y="1"/>
                    <a:pt x="0" y="1466"/>
                    <a:pt x="977" y="1466"/>
                  </a:cubicBezTo>
                  <a:cubicBezTo>
                    <a:pt x="1931" y="1466"/>
                    <a:pt x="1931" y="1"/>
                    <a:pt x="9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6"/>
            <p:cNvSpPr/>
            <p:nvPr/>
          </p:nvSpPr>
          <p:spPr>
            <a:xfrm>
              <a:off x="3575325" y="2431750"/>
              <a:ext cx="45950" cy="36675"/>
            </a:xfrm>
            <a:custGeom>
              <a:avLst/>
              <a:gdLst/>
              <a:ahLst/>
              <a:cxnLst/>
              <a:rect l="l" t="t" r="r" b="b"/>
              <a:pathLst>
                <a:path w="1838" h="1467" extrusionOk="0">
                  <a:moveTo>
                    <a:pt x="954" y="1"/>
                  </a:moveTo>
                  <a:cubicBezTo>
                    <a:pt x="0" y="1"/>
                    <a:pt x="0" y="1467"/>
                    <a:pt x="954" y="1467"/>
                  </a:cubicBezTo>
                  <a:cubicBezTo>
                    <a:pt x="1838" y="1467"/>
                    <a:pt x="1838" y="1"/>
                    <a:pt x="9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6"/>
            <p:cNvSpPr/>
            <p:nvPr/>
          </p:nvSpPr>
          <p:spPr>
            <a:xfrm>
              <a:off x="3725375" y="207350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7" y="0"/>
                  </a:moveTo>
                  <a:cubicBezTo>
                    <a:pt x="0" y="0"/>
                    <a:pt x="0" y="1443"/>
                    <a:pt x="977" y="1443"/>
                  </a:cubicBezTo>
                  <a:cubicBezTo>
                    <a:pt x="1931" y="1443"/>
                    <a:pt x="1931" y="0"/>
                    <a:pt x="9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6"/>
            <p:cNvSpPr/>
            <p:nvPr/>
          </p:nvSpPr>
          <p:spPr>
            <a:xfrm>
              <a:off x="3027450" y="2244725"/>
              <a:ext cx="36075" cy="46900"/>
            </a:xfrm>
            <a:custGeom>
              <a:avLst/>
              <a:gdLst/>
              <a:ahLst/>
              <a:cxnLst/>
              <a:rect l="l" t="t" r="r" b="b"/>
              <a:pathLst>
                <a:path w="1443" h="1876" extrusionOk="0">
                  <a:moveTo>
                    <a:pt x="883" y="0"/>
                  </a:moveTo>
                  <a:cubicBezTo>
                    <a:pt x="846" y="0"/>
                    <a:pt x="808" y="5"/>
                    <a:pt x="768" y="14"/>
                  </a:cubicBezTo>
                  <a:cubicBezTo>
                    <a:pt x="396" y="14"/>
                    <a:pt x="0" y="317"/>
                    <a:pt x="0" y="712"/>
                  </a:cubicBezTo>
                  <a:lnTo>
                    <a:pt x="0" y="1084"/>
                  </a:lnTo>
                  <a:cubicBezTo>
                    <a:pt x="0" y="1480"/>
                    <a:pt x="396" y="1875"/>
                    <a:pt x="768" y="1875"/>
                  </a:cubicBezTo>
                  <a:cubicBezTo>
                    <a:pt x="1164" y="1759"/>
                    <a:pt x="1443" y="1480"/>
                    <a:pt x="1443" y="1084"/>
                  </a:cubicBezTo>
                  <a:lnTo>
                    <a:pt x="1443" y="712"/>
                  </a:lnTo>
                  <a:cubicBezTo>
                    <a:pt x="1443" y="356"/>
                    <a:pt x="1217" y="0"/>
                    <a:pt x="88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6"/>
            <p:cNvSpPr/>
            <p:nvPr/>
          </p:nvSpPr>
          <p:spPr>
            <a:xfrm>
              <a:off x="2915775" y="2216000"/>
              <a:ext cx="45975" cy="36650"/>
            </a:xfrm>
            <a:custGeom>
              <a:avLst/>
              <a:gdLst/>
              <a:ahLst/>
              <a:cxnLst/>
              <a:rect l="l" t="t" r="r" b="b"/>
              <a:pathLst>
                <a:path w="1839" h="1466" extrusionOk="0">
                  <a:moveTo>
                    <a:pt x="675" y="0"/>
                  </a:moveTo>
                  <a:cubicBezTo>
                    <a:pt x="303" y="0"/>
                    <a:pt x="1" y="302"/>
                    <a:pt x="1" y="791"/>
                  </a:cubicBezTo>
                  <a:cubicBezTo>
                    <a:pt x="1" y="1163"/>
                    <a:pt x="303" y="1466"/>
                    <a:pt x="675" y="1466"/>
                  </a:cubicBezTo>
                  <a:lnTo>
                    <a:pt x="1071" y="1466"/>
                  </a:lnTo>
                  <a:cubicBezTo>
                    <a:pt x="1466" y="1466"/>
                    <a:pt x="1839" y="1163"/>
                    <a:pt x="1839" y="791"/>
                  </a:cubicBezTo>
                  <a:cubicBezTo>
                    <a:pt x="1839" y="302"/>
                    <a:pt x="1466" y="0"/>
                    <a:pt x="107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2" name="Google Shape;452;p6"/>
          <p:cNvGrpSpPr/>
          <p:nvPr/>
        </p:nvGrpSpPr>
        <p:grpSpPr>
          <a:xfrm flipH="1">
            <a:off x="7923580" y="3905325"/>
            <a:ext cx="2029458" cy="1216700"/>
            <a:chOff x="3095850" y="2740875"/>
            <a:chExt cx="1972838" cy="1216700"/>
          </a:xfrm>
        </p:grpSpPr>
        <p:sp>
          <p:nvSpPr>
            <p:cNvPr id="453" name="Google Shape;453;p6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6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6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6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6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8" name="Google Shape;458;p6"/>
          <p:cNvGrpSpPr/>
          <p:nvPr/>
        </p:nvGrpSpPr>
        <p:grpSpPr>
          <a:xfrm>
            <a:off x="157243" y="1138797"/>
            <a:ext cx="499546" cy="856136"/>
            <a:chOff x="1332275" y="1990950"/>
            <a:chExt cx="359050" cy="615350"/>
          </a:xfrm>
        </p:grpSpPr>
        <p:sp>
          <p:nvSpPr>
            <p:cNvPr id="459" name="Google Shape;459;p6"/>
            <p:cNvSpPr/>
            <p:nvPr/>
          </p:nvSpPr>
          <p:spPr>
            <a:xfrm>
              <a:off x="1374550" y="2220275"/>
              <a:ext cx="117875" cy="98300"/>
            </a:xfrm>
            <a:custGeom>
              <a:avLst/>
              <a:gdLst/>
              <a:ahLst/>
              <a:cxnLst/>
              <a:rect l="l" t="t" r="r" b="b"/>
              <a:pathLst>
                <a:path w="4715" h="3932" extrusionOk="0">
                  <a:moveTo>
                    <a:pt x="2393" y="0"/>
                  </a:moveTo>
                  <a:cubicBezTo>
                    <a:pt x="2279" y="0"/>
                    <a:pt x="2163" y="13"/>
                    <a:pt x="2048" y="38"/>
                  </a:cubicBezTo>
                  <a:lnTo>
                    <a:pt x="1955" y="38"/>
                  </a:lnTo>
                  <a:cubicBezTo>
                    <a:pt x="582" y="411"/>
                    <a:pt x="1" y="2458"/>
                    <a:pt x="1071" y="3435"/>
                  </a:cubicBezTo>
                  <a:cubicBezTo>
                    <a:pt x="1419" y="3775"/>
                    <a:pt x="1888" y="3931"/>
                    <a:pt x="2366" y="3931"/>
                  </a:cubicBezTo>
                  <a:cubicBezTo>
                    <a:pt x="3229" y="3931"/>
                    <a:pt x="4120" y="3420"/>
                    <a:pt x="4374" y="2551"/>
                  </a:cubicBezTo>
                  <a:cubicBezTo>
                    <a:pt x="4715" y="1402"/>
                    <a:pt x="3615" y="0"/>
                    <a:pt x="239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6"/>
            <p:cNvSpPr/>
            <p:nvPr/>
          </p:nvSpPr>
          <p:spPr>
            <a:xfrm>
              <a:off x="1474000" y="2220275"/>
              <a:ext cx="117875" cy="98300"/>
            </a:xfrm>
            <a:custGeom>
              <a:avLst/>
              <a:gdLst/>
              <a:ahLst/>
              <a:cxnLst/>
              <a:rect l="l" t="t" r="r" b="b"/>
              <a:pathLst>
                <a:path w="4715" h="3932" extrusionOk="0">
                  <a:moveTo>
                    <a:pt x="2304" y="0"/>
                  </a:moveTo>
                  <a:cubicBezTo>
                    <a:pt x="2181" y="0"/>
                    <a:pt x="2057" y="13"/>
                    <a:pt x="1932" y="38"/>
                  </a:cubicBezTo>
                  <a:lnTo>
                    <a:pt x="1839" y="38"/>
                  </a:lnTo>
                  <a:cubicBezTo>
                    <a:pt x="582" y="411"/>
                    <a:pt x="1" y="2458"/>
                    <a:pt x="978" y="3435"/>
                  </a:cubicBezTo>
                  <a:cubicBezTo>
                    <a:pt x="1318" y="3775"/>
                    <a:pt x="1796" y="3931"/>
                    <a:pt x="2289" y="3931"/>
                  </a:cubicBezTo>
                  <a:cubicBezTo>
                    <a:pt x="3181" y="3931"/>
                    <a:pt x="4120" y="3420"/>
                    <a:pt x="4374" y="2551"/>
                  </a:cubicBezTo>
                  <a:cubicBezTo>
                    <a:pt x="4715" y="1402"/>
                    <a:pt x="3615" y="0"/>
                    <a:pt x="230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6"/>
            <p:cNvSpPr/>
            <p:nvPr/>
          </p:nvSpPr>
          <p:spPr>
            <a:xfrm>
              <a:off x="1573450" y="2220275"/>
              <a:ext cx="117825" cy="98300"/>
            </a:xfrm>
            <a:custGeom>
              <a:avLst/>
              <a:gdLst/>
              <a:ahLst/>
              <a:cxnLst/>
              <a:rect l="l" t="t" r="r" b="b"/>
              <a:pathLst>
                <a:path w="4713" h="3932" extrusionOk="0">
                  <a:moveTo>
                    <a:pt x="2284" y="0"/>
                  </a:moveTo>
                  <a:cubicBezTo>
                    <a:pt x="2167" y="0"/>
                    <a:pt x="2049" y="13"/>
                    <a:pt x="1932" y="38"/>
                  </a:cubicBezTo>
                  <a:lnTo>
                    <a:pt x="1839" y="38"/>
                  </a:lnTo>
                  <a:cubicBezTo>
                    <a:pt x="489" y="411"/>
                    <a:pt x="1" y="2458"/>
                    <a:pt x="978" y="3435"/>
                  </a:cubicBezTo>
                  <a:cubicBezTo>
                    <a:pt x="1318" y="3775"/>
                    <a:pt x="1796" y="3931"/>
                    <a:pt x="2288" y="3931"/>
                  </a:cubicBezTo>
                  <a:cubicBezTo>
                    <a:pt x="3178" y="3931"/>
                    <a:pt x="4112" y="3420"/>
                    <a:pt x="4351" y="2551"/>
                  </a:cubicBezTo>
                  <a:cubicBezTo>
                    <a:pt x="4713" y="1402"/>
                    <a:pt x="3538" y="0"/>
                    <a:pt x="228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6"/>
            <p:cNvSpPr/>
            <p:nvPr/>
          </p:nvSpPr>
          <p:spPr>
            <a:xfrm>
              <a:off x="1374550" y="2314600"/>
              <a:ext cx="117925" cy="99750"/>
            </a:xfrm>
            <a:custGeom>
              <a:avLst/>
              <a:gdLst/>
              <a:ahLst/>
              <a:cxnLst/>
              <a:rect l="l" t="t" r="r" b="b"/>
              <a:pathLst>
                <a:path w="4717" h="3990" extrusionOk="0">
                  <a:moveTo>
                    <a:pt x="2373" y="1"/>
                  </a:moveTo>
                  <a:cubicBezTo>
                    <a:pt x="2265" y="1"/>
                    <a:pt x="2156" y="12"/>
                    <a:pt x="2048" y="34"/>
                  </a:cubicBezTo>
                  <a:lnTo>
                    <a:pt x="1955" y="127"/>
                  </a:lnTo>
                  <a:cubicBezTo>
                    <a:pt x="582" y="430"/>
                    <a:pt x="1" y="2454"/>
                    <a:pt x="1071" y="3431"/>
                  </a:cubicBezTo>
                  <a:cubicBezTo>
                    <a:pt x="1425" y="3819"/>
                    <a:pt x="1905" y="3990"/>
                    <a:pt x="2392" y="3990"/>
                  </a:cubicBezTo>
                  <a:cubicBezTo>
                    <a:pt x="3247" y="3990"/>
                    <a:pt x="4122" y="3463"/>
                    <a:pt x="4374" y="2663"/>
                  </a:cubicBezTo>
                  <a:cubicBezTo>
                    <a:pt x="4716" y="1401"/>
                    <a:pt x="3603" y="1"/>
                    <a:pt x="237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6"/>
            <p:cNvSpPr/>
            <p:nvPr/>
          </p:nvSpPr>
          <p:spPr>
            <a:xfrm>
              <a:off x="1474000" y="2314600"/>
              <a:ext cx="117925" cy="99750"/>
            </a:xfrm>
            <a:custGeom>
              <a:avLst/>
              <a:gdLst/>
              <a:ahLst/>
              <a:cxnLst/>
              <a:rect l="l" t="t" r="r" b="b"/>
              <a:pathLst>
                <a:path w="4717" h="3990" extrusionOk="0">
                  <a:moveTo>
                    <a:pt x="2282" y="1"/>
                  </a:moveTo>
                  <a:cubicBezTo>
                    <a:pt x="2167" y="1"/>
                    <a:pt x="2050" y="12"/>
                    <a:pt x="1932" y="34"/>
                  </a:cubicBezTo>
                  <a:lnTo>
                    <a:pt x="1839" y="127"/>
                  </a:lnTo>
                  <a:cubicBezTo>
                    <a:pt x="582" y="430"/>
                    <a:pt x="1" y="2454"/>
                    <a:pt x="978" y="3431"/>
                  </a:cubicBezTo>
                  <a:cubicBezTo>
                    <a:pt x="1324" y="3819"/>
                    <a:pt x="1814" y="3990"/>
                    <a:pt x="2317" y="3990"/>
                  </a:cubicBezTo>
                  <a:cubicBezTo>
                    <a:pt x="3200" y="3990"/>
                    <a:pt x="4122" y="3463"/>
                    <a:pt x="4374" y="2663"/>
                  </a:cubicBezTo>
                  <a:cubicBezTo>
                    <a:pt x="4717" y="1401"/>
                    <a:pt x="3603" y="1"/>
                    <a:pt x="2282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6"/>
            <p:cNvSpPr/>
            <p:nvPr/>
          </p:nvSpPr>
          <p:spPr>
            <a:xfrm>
              <a:off x="1573450" y="2314600"/>
              <a:ext cx="117875" cy="99750"/>
            </a:xfrm>
            <a:custGeom>
              <a:avLst/>
              <a:gdLst/>
              <a:ahLst/>
              <a:cxnLst/>
              <a:rect l="l" t="t" r="r" b="b"/>
              <a:pathLst>
                <a:path w="4715" h="3990" extrusionOk="0">
                  <a:moveTo>
                    <a:pt x="2263" y="1"/>
                  </a:moveTo>
                  <a:cubicBezTo>
                    <a:pt x="2153" y="1"/>
                    <a:pt x="2042" y="12"/>
                    <a:pt x="1932" y="34"/>
                  </a:cubicBezTo>
                  <a:lnTo>
                    <a:pt x="1839" y="127"/>
                  </a:lnTo>
                  <a:cubicBezTo>
                    <a:pt x="489" y="430"/>
                    <a:pt x="1" y="2454"/>
                    <a:pt x="978" y="3431"/>
                  </a:cubicBezTo>
                  <a:cubicBezTo>
                    <a:pt x="1324" y="3819"/>
                    <a:pt x="1814" y="3990"/>
                    <a:pt x="2316" y="3990"/>
                  </a:cubicBezTo>
                  <a:cubicBezTo>
                    <a:pt x="3197" y="3990"/>
                    <a:pt x="4114" y="3463"/>
                    <a:pt x="4351" y="2663"/>
                  </a:cubicBezTo>
                  <a:cubicBezTo>
                    <a:pt x="4715" y="1401"/>
                    <a:pt x="3524" y="1"/>
                    <a:pt x="226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6"/>
            <p:cNvSpPr/>
            <p:nvPr/>
          </p:nvSpPr>
          <p:spPr>
            <a:xfrm>
              <a:off x="1374550" y="2413325"/>
              <a:ext cx="117675" cy="99325"/>
            </a:xfrm>
            <a:custGeom>
              <a:avLst/>
              <a:gdLst/>
              <a:ahLst/>
              <a:cxnLst/>
              <a:rect l="l" t="t" r="r" b="b"/>
              <a:pathLst>
                <a:path w="4707" h="3973" extrusionOk="0">
                  <a:moveTo>
                    <a:pt x="2481" y="1"/>
                  </a:moveTo>
                  <a:cubicBezTo>
                    <a:pt x="2338" y="1"/>
                    <a:pt x="2193" y="21"/>
                    <a:pt x="2048" y="63"/>
                  </a:cubicBezTo>
                  <a:lnTo>
                    <a:pt x="1955" y="63"/>
                  </a:lnTo>
                  <a:cubicBezTo>
                    <a:pt x="582" y="459"/>
                    <a:pt x="1" y="2390"/>
                    <a:pt x="1071" y="3460"/>
                  </a:cubicBezTo>
                  <a:cubicBezTo>
                    <a:pt x="1421" y="3810"/>
                    <a:pt x="1895" y="3972"/>
                    <a:pt x="2376" y="3972"/>
                  </a:cubicBezTo>
                  <a:cubicBezTo>
                    <a:pt x="3236" y="3972"/>
                    <a:pt x="4121" y="3456"/>
                    <a:pt x="4374" y="2576"/>
                  </a:cubicBezTo>
                  <a:cubicBezTo>
                    <a:pt x="4706" y="1372"/>
                    <a:pt x="3668" y="1"/>
                    <a:pt x="2481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6"/>
            <p:cNvSpPr/>
            <p:nvPr/>
          </p:nvSpPr>
          <p:spPr>
            <a:xfrm>
              <a:off x="1474000" y="2413325"/>
              <a:ext cx="117675" cy="99325"/>
            </a:xfrm>
            <a:custGeom>
              <a:avLst/>
              <a:gdLst/>
              <a:ahLst/>
              <a:cxnLst/>
              <a:rect l="l" t="t" r="r" b="b"/>
              <a:pathLst>
                <a:path w="4707" h="3973" extrusionOk="0">
                  <a:moveTo>
                    <a:pt x="2399" y="1"/>
                  </a:moveTo>
                  <a:cubicBezTo>
                    <a:pt x="2246" y="1"/>
                    <a:pt x="2089" y="21"/>
                    <a:pt x="1932" y="63"/>
                  </a:cubicBezTo>
                  <a:lnTo>
                    <a:pt x="1839" y="63"/>
                  </a:lnTo>
                  <a:cubicBezTo>
                    <a:pt x="582" y="459"/>
                    <a:pt x="1" y="2390"/>
                    <a:pt x="978" y="3460"/>
                  </a:cubicBezTo>
                  <a:cubicBezTo>
                    <a:pt x="1320" y="3810"/>
                    <a:pt x="1803" y="3972"/>
                    <a:pt x="2300" y="3972"/>
                  </a:cubicBezTo>
                  <a:cubicBezTo>
                    <a:pt x="3188" y="3972"/>
                    <a:pt x="4121" y="3456"/>
                    <a:pt x="4374" y="2576"/>
                  </a:cubicBezTo>
                  <a:cubicBezTo>
                    <a:pt x="4706" y="1372"/>
                    <a:pt x="3668" y="1"/>
                    <a:pt x="239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6"/>
            <p:cNvSpPr/>
            <p:nvPr/>
          </p:nvSpPr>
          <p:spPr>
            <a:xfrm>
              <a:off x="1573450" y="2413325"/>
              <a:ext cx="117625" cy="99325"/>
            </a:xfrm>
            <a:custGeom>
              <a:avLst/>
              <a:gdLst/>
              <a:ahLst/>
              <a:cxnLst/>
              <a:rect l="l" t="t" r="r" b="b"/>
              <a:pathLst>
                <a:path w="4705" h="3973" extrusionOk="0">
                  <a:moveTo>
                    <a:pt x="2375" y="1"/>
                  </a:moveTo>
                  <a:cubicBezTo>
                    <a:pt x="2228" y="1"/>
                    <a:pt x="2079" y="21"/>
                    <a:pt x="1932" y="63"/>
                  </a:cubicBezTo>
                  <a:lnTo>
                    <a:pt x="1839" y="63"/>
                  </a:lnTo>
                  <a:cubicBezTo>
                    <a:pt x="489" y="459"/>
                    <a:pt x="1" y="2390"/>
                    <a:pt x="978" y="3460"/>
                  </a:cubicBezTo>
                  <a:cubicBezTo>
                    <a:pt x="1320" y="3810"/>
                    <a:pt x="1803" y="3972"/>
                    <a:pt x="2299" y="3972"/>
                  </a:cubicBezTo>
                  <a:cubicBezTo>
                    <a:pt x="3185" y="3972"/>
                    <a:pt x="4113" y="3456"/>
                    <a:pt x="4351" y="2576"/>
                  </a:cubicBezTo>
                  <a:cubicBezTo>
                    <a:pt x="4704" y="1372"/>
                    <a:pt x="3593" y="1"/>
                    <a:pt x="237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6"/>
            <p:cNvSpPr/>
            <p:nvPr/>
          </p:nvSpPr>
          <p:spPr>
            <a:xfrm>
              <a:off x="1474000" y="2508125"/>
              <a:ext cx="117675" cy="98175"/>
            </a:xfrm>
            <a:custGeom>
              <a:avLst/>
              <a:gdLst/>
              <a:ahLst/>
              <a:cxnLst/>
              <a:rect l="l" t="t" r="r" b="b"/>
              <a:pathLst>
                <a:path w="4707" h="3927" extrusionOk="0">
                  <a:moveTo>
                    <a:pt x="2399" y="1"/>
                  </a:moveTo>
                  <a:cubicBezTo>
                    <a:pt x="2246" y="1"/>
                    <a:pt x="2089" y="21"/>
                    <a:pt x="1932" y="63"/>
                  </a:cubicBezTo>
                  <a:lnTo>
                    <a:pt x="1839" y="63"/>
                  </a:lnTo>
                  <a:cubicBezTo>
                    <a:pt x="582" y="435"/>
                    <a:pt x="1" y="2390"/>
                    <a:pt x="978" y="3343"/>
                  </a:cubicBezTo>
                  <a:cubicBezTo>
                    <a:pt x="1335" y="3744"/>
                    <a:pt x="1846" y="3927"/>
                    <a:pt x="2366" y="3927"/>
                  </a:cubicBezTo>
                  <a:cubicBezTo>
                    <a:pt x="3234" y="3927"/>
                    <a:pt x="4127" y="3419"/>
                    <a:pt x="4374" y="2576"/>
                  </a:cubicBezTo>
                  <a:cubicBezTo>
                    <a:pt x="4706" y="1372"/>
                    <a:pt x="3668" y="1"/>
                    <a:pt x="239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6"/>
            <p:cNvSpPr/>
            <p:nvPr/>
          </p:nvSpPr>
          <p:spPr>
            <a:xfrm>
              <a:off x="1507750" y="2012425"/>
              <a:ext cx="128550" cy="223350"/>
            </a:xfrm>
            <a:custGeom>
              <a:avLst/>
              <a:gdLst/>
              <a:ahLst/>
              <a:cxnLst/>
              <a:rect l="l" t="t" r="r" b="b"/>
              <a:pathLst>
                <a:path w="5142" h="8934" extrusionOk="0">
                  <a:moveTo>
                    <a:pt x="4653" y="1"/>
                  </a:moveTo>
                  <a:cubicBezTo>
                    <a:pt x="1745" y="1862"/>
                    <a:pt x="0" y="5444"/>
                    <a:pt x="698" y="8934"/>
                  </a:cubicBezTo>
                  <a:lnTo>
                    <a:pt x="1559" y="8725"/>
                  </a:lnTo>
                  <a:cubicBezTo>
                    <a:pt x="977" y="5724"/>
                    <a:pt x="2536" y="2327"/>
                    <a:pt x="5141" y="792"/>
                  </a:cubicBezTo>
                  <a:lnTo>
                    <a:pt x="4653" y="1"/>
                  </a:ln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6"/>
            <p:cNvSpPr/>
            <p:nvPr/>
          </p:nvSpPr>
          <p:spPr>
            <a:xfrm>
              <a:off x="1332275" y="1990950"/>
              <a:ext cx="204575" cy="186675"/>
            </a:xfrm>
            <a:custGeom>
              <a:avLst/>
              <a:gdLst/>
              <a:ahLst/>
              <a:cxnLst/>
              <a:rect l="l" t="t" r="r" b="b"/>
              <a:pathLst>
                <a:path w="8183" h="7467" extrusionOk="0">
                  <a:moveTo>
                    <a:pt x="1607" y="1"/>
                  </a:moveTo>
                  <a:cubicBezTo>
                    <a:pt x="539" y="1"/>
                    <a:pt x="1" y="645"/>
                    <a:pt x="1110" y="2511"/>
                  </a:cubicBezTo>
                  <a:cubicBezTo>
                    <a:pt x="2576" y="5047"/>
                    <a:pt x="5181" y="6885"/>
                    <a:pt x="8089" y="7467"/>
                  </a:cubicBezTo>
                  <a:cubicBezTo>
                    <a:pt x="8182" y="5326"/>
                    <a:pt x="7321" y="3186"/>
                    <a:pt x="5763" y="1744"/>
                  </a:cubicBezTo>
                  <a:cubicBezTo>
                    <a:pt x="4868" y="900"/>
                    <a:pt x="2868" y="1"/>
                    <a:pt x="160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6"/>
            <p:cNvSpPr/>
            <p:nvPr/>
          </p:nvSpPr>
          <p:spPr>
            <a:xfrm>
              <a:off x="1532175" y="2079050"/>
              <a:ext cx="147750" cy="95200"/>
            </a:xfrm>
            <a:custGeom>
              <a:avLst/>
              <a:gdLst/>
              <a:ahLst/>
              <a:cxnLst/>
              <a:rect l="l" t="t" r="r" b="b"/>
              <a:pathLst>
                <a:path w="5910" h="3808" extrusionOk="0">
                  <a:moveTo>
                    <a:pt x="4347" y="0"/>
                  </a:moveTo>
                  <a:cubicBezTo>
                    <a:pt x="4058" y="0"/>
                    <a:pt x="3755" y="66"/>
                    <a:pt x="3490" y="151"/>
                  </a:cubicBezTo>
                  <a:cubicBezTo>
                    <a:pt x="1931" y="639"/>
                    <a:pt x="768" y="1895"/>
                    <a:pt x="396" y="3454"/>
                  </a:cubicBezTo>
                  <a:lnTo>
                    <a:pt x="489" y="3454"/>
                  </a:lnTo>
                  <a:cubicBezTo>
                    <a:pt x="396" y="3547"/>
                    <a:pt x="186" y="3547"/>
                    <a:pt x="0" y="3640"/>
                  </a:cubicBezTo>
                  <a:cubicBezTo>
                    <a:pt x="438" y="3751"/>
                    <a:pt x="890" y="3807"/>
                    <a:pt x="1342" y="3807"/>
                  </a:cubicBezTo>
                  <a:cubicBezTo>
                    <a:pt x="2500" y="3807"/>
                    <a:pt x="3656" y="3439"/>
                    <a:pt x="4560" y="2686"/>
                  </a:cubicBezTo>
                  <a:cubicBezTo>
                    <a:pt x="5328" y="2105"/>
                    <a:pt x="5909" y="1035"/>
                    <a:pt x="5234" y="360"/>
                  </a:cubicBezTo>
                  <a:cubicBezTo>
                    <a:pt x="5019" y="94"/>
                    <a:pt x="4693" y="0"/>
                    <a:pt x="434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2" name="Google Shape;472;p6"/>
          <p:cNvGrpSpPr/>
          <p:nvPr/>
        </p:nvGrpSpPr>
        <p:grpSpPr>
          <a:xfrm>
            <a:off x="8037865" y="4042770"/>
            <a:ext cx="609770" cy="666930"/>
            <a:chOff x="5164825" y="3105675"/>
            <a:chExt cx="569400" cy="622775"/>
          </a:xfrm>
        </p:grpSpPr>
        <p:sp>
          <p:nvSpPr>
            <p:cNvPr id="473" name="Google Shape;473;p6"/>
            <p:cNvSpPr/>
            <p:nvPr/>
          </p:nvSpPr>
          <p:spPr>
            <a:xfrm>
              <a:off x="5239850" y="3284950"/>
              <a:ext cx="458325" cy="443500"/>
            </a:xfrm>
            <a:custGeom>
              <a:avLst/>
              <a:gdLst/>
              <a:ahLst/>
              <a:cxnLst/>
              <a:rect l="l" t="t" r="r" b="b"/>
              <a:pathLst>
                <a:path w="18333" h="17740" extrusionOk="0">
                  <a:moveTo>
                    <a:pt x="18332" y="1"/>
                  </a:moveTo>
                  <a:lnTo>
                    <a:pt x="18332" y="1"/>
                  </a:lnTo>
                  <a:cubicBezTo>
                    <a:pt x="13200" y="489"/>
                    <a:pt x="8085" y="698"/>
                    <a:pt x="2958" y="698"/>
                  </a:cubicBezTo>
                  <a:cubicBezTo>
                    <a:pt x="1973" y="698"/>
                    <a:pt x="987" y="691"/>
                    <a:pt x="0" y="676"/>
                  </a:cubicBezTo>
                  <a:lnTo>
                    <a:pt x="0" y="676"/>
                  </a:lnTo>
                  <a:cubicBezTo>
                    <a:pt x="2629" y="6398"/>
                    <a:pt x="5235" y="12121"/>
                    <a:pt x="7863" y="17728"/>
                  </a:cubicBezTo>
                  <a:cubicBezTo>
                    <a:pt x="7870" y="17736"/>
                    <a:pt x="7901" y="17740"/>
                    <a:pt x="7953" y="17740"/>
                  </a:cubicBezTo>
                  <a:cubicBezTo>
                    <a:pt x="8670" y="17740"/>
                    <a:pt x="13404" y="17041"/>
                    <a:pt x="13772" y="16867"/>
                  </a:cubicBezTo>
                  <a:cubicBezTo>
                    <a:pt x="15308" y="15797"/>
                    <a:pt x="14843" y="14541"/>
                    <a:pt x="15029" y="12494"/>
                  </a:cubicBezTo>
                  <a:cubicBezTo>
                    <a:pt x="15424" y="8143"/>
                    <a:pt x="16587" y="3886"/>
                    <a:pt x="18332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6"/>
            <p:cNvSpPr/>
            <p:nvPr/>
          </p:nvSpPr>
          <p:spPr>
            <a:xfrm>
              <a:off x="5329400" y="3355325"/>
              <a:ext cx="143100" cy="285600"/>
            </a:xfrm>
            <a:custGeom>
              <a:avLst/>
              <a:gdLst/>
              <a:ahLst/>
              <a:cxnLst/>
              <a:rect l="l" t="t" r="r" b="b"/>
              <a:pathLst>
                <a:path w="5724" h="11424" extrusionOk="0">
                  <a:moveTo>
                    <a:pt x="1" y="1"/>
                  </a:moveTo>
                  <a:lnTo>
                    <a:pt x="1" y="1"/>
                  </a:lnTo>
                  <a:cubicBezTo>
                    <a:pt x="303" y="955"/>
                    <a:pt x="675" y="2025"/>
                    <a:pt x="1164" y="3002"/>
                  </a:cubicBezTo>
                  <a:cubicBezTo>
                    <a:pt x="1560" y="3979"/>
                    <a:pt x="2048" y="4933"/>
                    <a:pt x="2537" y="5910"/>
                  </a:cubicBezTo>
                  <a:cubicBezTo>
                    <a:pt x="3002" y="6887"/>
                    <a:pt x="3490" y="7748"/>
                    <a:pt x="3979" y="8725"/>
                  </a:cubicBezTo>
                  <a:cubicBezTo>
                    <a:pt x="4561" y="9679"/>
                    <a:pt x="5142" y="10563"/>
                    <a:pt x="5724" y="11423"/>
                  </a:cubicBezTo>
                  <a:cubicBezTo>
                    <a:pt x="5445" y="10470"/>
                    <a:pt x="4956" y="9399"/>
                    <a:pt x="4561" y="8422"/>
                  </a:cubicBezTo>
                  <a:cubicBezTo>
                    <a:pt x="4165" y="7469"/>
                    <a:pt x="3700" y="6491"/>
                    <a:pt x="3211" y="5514"/>
                  </a:cubicBezTo>
                  <a:cubicBezTo>
                    <a:pt x="2723" y="4561"/>
                    <a:pt x="2234" y="3677"/>
                    <a:pt x="1653" y="2699"/>
                  </a:cubicBezTo>
                  <a:cubicBezTo>
                    <a:pt x="1164" y="1746"/>
                    <a:pt x="582" y="862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6"/>
            <p:cNvSpPr/>
            <p:nvPr/>
          </p:nvSpPr>
          <p:spPr>
            <a:xfrm>
              <a:off x="5547500" y="3304150"/>
              <a:ext cx="60525" cy="315250"/>
            </a:xfrm>
            <a:custGeom>
              <a:avLst/>
              <a:gdLst/>
              <a:ahLst/>
              <a:cxnLst/>
              <a:rect l="l" t="t" r="r" b="b"/>
              <a:pathLst>
                <a:path w="2421" h="12610" extrusionOk="0">
                  <a:moveTo>
                    <a:pt x="2420" y="1"/>
                  </a:moveTo>
                  <a:lnTo>
                    <a:pt x="2420" y="1"/>
                  </a:lnTo>
                  <a:cubicBezTo>
                    <a:pt x="2141" y="1071"/>
                    <a:pt x="1839" y="2141"/>
                    <a:pt x="1559" y="3118"/>
                  </a:cubicBezTo>
                  <a:cubicBezTo>
                    <a:pt x="1257" y="4165"/>
                    <a:pt x="1071" y="5235"/>
                    <a:pt x="885" y="6305"/>
                  </a:cubicBezTo>
                  <a:cubicBezTo>
                    <a:pt x="675" y="7375"/>
                    <a:pt x="489" y="8352"/>
                    <a:pt x="303" y="9399"/>
                  </a:cubicBezTo>
                  <a:cubicBezTo>
                    <a:pt x="210" y="10469"/>
                    <a:pt x="94" y="11539"/>
                    <a:pt x="1" y="12610"/>
                  </a:cubicBezTo>
                  <a:cubicBezTo>
                    <a:pt x="396" y="11633"/>
                    <a:pt x="675" y="10562"/>
                    <a:pt x="885" y="9609"/>
                  </a:cubicBezTo>
                  <a:cubicBezTo>
                    <a:pt x="1164" y="8538"/>
                    <a:pt x="1373" y="7468"/>
                    <a:pt x="1653" y="6398"/>
                  </a:cubicBezTo>
                  <a:cubicBezTo>
                    <a:pt x="1839" y="5328"/>
                    <a:pt x="2048" y="4281"/>
                    <a:pt x="2141" y="3304"/>
                  </a:cubicBezTo>
                  <a:cubicBezTo>
                    <a:pt x="2327" y="2234"/>
                    <a:pt x="2420" y="1164"/>
                    <a:pt x="242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6"/>
            <p:cNvSpPr/>
            <p:nvPr/>
          </p:nvSpPr>
          <p:spPr>
            <a:xfrm>
              <a:off x="5465500" y="3350100"/>
              <a:ext cx="50625" cy="317575"/>
            </a:xfrm>
            <a:custGeom>
              <a:avLst/>
              <a:gdLst/>
              <a:ahLst/>
              <a:cxnLst/>
              <a:rect l="l" t="t" r="r" b="b"/>
              <a:pathLst>
                <a:path w="2025" h="12703" extrusionOk="0">
                  <a:moveTo>
                    <a:pt x="1" y="0"/>
                  </a:moveTo>
                  <a:cubicBezTo>
                    <a:pt x="1" y="1071"/>
                    <a:pt x="94" y="2141"/>
                    <a:pt x="187" y="3211"/>
                  </a:cubicBezTo>
                  <a:cubicBezTo>
                    <a:pt x="280" y="4281"/>
                    <a:pt x="466" y="5351"/>
                    <a:pt x="582" y="6398"/>
                  </a:cubicBezTo>
                  <a:cubicBezTo>
                    <a:pt x="768" y="7468"/>
                    <a:pt x="954" y="8538"/>
                    <a:pt x="1257" y="9608"/>
                  </a:cubicBezTo>
                  <a:cubicBezTo>
                    <a:pt x="1443" y="10586"/>
                    <a:pt x="1745" y="11632"/>
                    <a:pt x="2025" y="12703"/>
                  </a:cubicBezTo>
                  <a:cubicBezTo>
                    <a:pt x="2025" y="11632"/>
                    <a:pt x="1931" y="10586"/>
                    <a:pt x="1838" y="9515"/>
                  </a:cubicBezTo>
                  <a:cubicBezTo>
                    <a:pt x="1745" y="8445"/>
                    <a:pt x="1536" y="7375"/>
                    <a:pt x="1350" y="6305"/>
                  </a:cubicBezTo>
                  <a:cubicBezTo>
                    <a:pt x="1164" y="5235"/>
                    <a:pt x="954" y="4188"/>
                    <a:pt x="768" y="3118"/>
                  </a:cubicBezTo>
                  <a:cubicBezTo>
                    <a:pt x="582" y="2048"/>
                    <a:pt x="280" y="1071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6"/>
            <p:cNvSpPr/>
            <p:nvPr/>
          </p:nvSpPr>
          <p:spPr>
            <a:xfrm>
              <a:off x="5164825" y="3105675"/>
              <a:ext cx="569400" cy="454375"/>
            </a:xfrm>
            <a:custGeom>
              <a:avLst/>
              <a:gdLst/>
              <a:ahLst/>
              <a:cxnLst/>
              <a:rect l="l" t="t" r="r" b="b"/>
              <a:pathLst>
                <a:path w="22776" h="18175" extrusionOk="0">
                  <a:moveTo>
                    <a:pt x="14355" y="0"/>
                  </a:moveTo>
                  <a:cubicBezTo>
                    <a:pt x="12767" y="0"/>
                    <a:pt x="11233" y="1421"/>
                    <a:pt x="11144" y="3101"/>
                  </a:cubicBezTo>
                  <a:cubicBezTo>
                    <a:pt x="10543" y="1954"/>
                    <a:pt x="9344" y="1291"/>
                    <a:pt x="8104" y="1291"/>
                  </a:cubicBezTo>
                  <a:cubicBezTo>
                    <a:pt x="7759" y="1291"/>
                    <a:pt x="7412" y="1343"/>
                    <a:pt x="7072" y="1449"/>
                  </a:cubicBezTo>
                  <a:cubicBezTo>
                    <a:pt x="5630" y="1845"/>
                    <a:pt x="4560" y="3496"/>
                    <a:pt x="4746" y="5032"/>
                  </a:cubicBezTo>
                  <a:cubicBezTo>
                    <a:pt x="4409" y="4787"/>
                    <a:pt x="3949" y="4642"/>
                    <a:pt x="3513" y="4642"/>
                  </a:cubicBezTo>
                  <a:cubicBezTo>
                    <a:pt x="3077" y="4642"/>
                    <a:pt x="2664" y="4787"/>
                    <a:pt x="2420" y="5125"/>
                  </a:cubicBezTo>
                  <a:cubicBezTo>
                    <a:pt x="1931" y="5613"/>
                    <a:pt x="2420" y="6497"/>
                    <a:pt x="2815" y="6869"/>
                  </a:cubicBezTo>
                  <a:cubicBezTo>
                    <a:pt x="977" y="8149"/>
                    <a:pt x="0" y="10848"/>
                    <a:pt x="1349" y="12802"/>
                  </a:cubicBezTo>
                  <a:cubicBezTo>
                    <a:pt x="2095" y="13901"/>
                    <a:pt x="3403" y="14458"/>
                    <a:pt x="4708" y="14458"/>
                  </a:cubicBezTo>
                  <a:cubicBezTo>
                    <a:pt x="5805" y="14458"/>
                    <a:pt x="6899" y="14064"/>
                    <a:pt x="7654" y="13267"/>
                  </a:cubicBezTo>
                  <a:cubicBezTo>
                    <a:pt x="8329" y="14826"/>
                    <a:pt x="9306" y="16291"/>
                    <a:pt x="10655" y="17245"/>
                  </a:cubicBezTo>
                  <a:cubicBezTo>
                    <a:pt x="11546" y="17839"/>
                    <a:pt x="12608" y="18175"/>
                    <a:pt x="13634" y="18175"/>
                  </a:cubicBezTo>
                  <a:cubicBezTo>
                    <a:pt x="14296" y="18175"/>
                    <a:pt x="14942" y="18035"/>
                    <a:pt x="15517" y="17734"/>
                  </a:cubicBezTo>
                  <a:cubicBezTo>
                    <a:pt x="17053" y="16966"/>
                    <a:pt x="17937" y="15012"/>
                    <a:pt x="17355" y="13476"/>
                  </a:cubicBezTo>
                  <a:lnTo>
                    <a:pt x="17355" y="13476"/>
                  </a:lnTo>
                  <a:cubicBezTo>
                    <a:pt x="17815" y="13751"/>
                    <a:pt x="18346" y="13879"/>
                    <a:pt x="18887" y="13879"/>
                  </a:cubicBezTo>
                  <a:cubicBezTo>
                    <a:pt x="20044" y="13879"/>
                    <a:pt x="21249" y="13296"/>
                    <a:pt x="21915" y="12313"/>
                  </a:cubicBezTo>
                  <a:cubicBezTo>
                    <a:pt x="22775" y="10755"/>
                    <a:pt x="22287" y="8614"/>
                    <a:pt x="20845" y="7660"/>
                  </a:cubicBezTo>
                  <a:cubicBezTo>
                    <a:pt x="22194" y="6986"/>
                    <a:pt x="22589" y="4939"/>
                    <a:pt x="21705" y="3682"/>
                  </a:cubicBezTo>
                  <a:cubicBezTo>
                    <a:pt x="21191" y="3055"/>
                    <a:pt x="20357" y="2711"/>
                    <a:pt x="19531" y="2711"/>
                  </a:cubicBezTo>
                  <a:cubicBezTo>
                    <a:pt x="18826" y="2711"/>
                    <a:pt x="18127" y="2961"/>
                    <a:pt x="17634" y="3496"/>
                  </a:cubicBezTo>
                  <a:cubicBezTo>
                    <a:pt x="17727" y="1751"/>
                    <a:pt x="16285" y="100"/>
                    <a:pt x="14540" y="7"/>
                  </a:cubicBezTo>
                  <a:cubicBezTo>
                    <a:pt x="14478" y="2"/>
                    <a:pt x="14417" y="0"/>
                    <a:pt x="14355" y="0"/>
                  </a:cubicBezTo>
                  <a:close/>
                </a:path>
              </a:pathLst>
            </a:custGeom>
            <a:solidFill>
              <a:srgbClr val="4B63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6"/>
            <p:cNvSpPr/>
            <p:nvPr/>
          </p:nvSpPr>
          <p:spPr>
            <a:xfrm>
              <a:off x="5356150" y="3226800"/>
              <a:ext cx="65750" cy="159975"/>
            </a:xfrm>
            <a:custGeom>
              <a:avLst/>
              <a:gdLst/>
              <a:ahLst/>
              <a:cxnLst/>
              <a:rect l="l" t="t" r="r" b="b"/>
              <a:pathLst>
                <a:path w="2630" h="6399" extrusionOk="0">
                  <a:moveTo>
                    <a:pt x="1" y="1"/>
                  </a:moveTo>
                  <a:lnTo>
                    <a:pt x="1" y="1"/>
                  </a:lnTo>
                  <a:cubicBezTo>
                    <a:pt x="303" y="582"/>
                    <a:pt x="583" y="1071"/>
                    <a:pt x="885" y="1559"/>
                  </a:cubicBezTo>
                  <a:cubicBezTo>
                    <a:pt x="1071" y="2024"/>
                    <a:pt x="1257" y="2513"/>
                    <a:pt x="1350" y="3002"/>
                  </a:cubicBezTo>
                  <a:cubicBezTo>
                    <a:pt x="1467" y="3583"/>
                    <a:pt x="1467" y="4072"/>
                    <a:pt x="1467" y="4653"/>
                  </a:cubicBezTo>
                  <a:cubicBezTo>
                    <a:pt x="1467" y="5235"/>
                    <a:pt x="1467" y="5723"/>
                    <a:pt x="1257" y="6398"/>
                  </a:cubicBezTo>
                  <a:cubicBezTo>
                    <a:pt x="1839" y="6003"/>
                    <a:pt x="2234" y="5421"/>
                    <a:pt x="2420" y="4746"/>
                  </a:cubicBezTo>
                  <a:cubicBezTo>
                    <a:pt x="2630" y="4165"/>
                    <a:pt x="2630" y="3490"/>
                    <a:pt x="2420" y="2815"/>
                  </a:cubicBezTo>
                  <a:cubicBezTo>
                    <a:pt x="2327" y="2141"/>
                    <a:pt x="2048" y="1559"/>
                    <a:pt x="1653" y="1071"/>
                  </a:cubicBezTo>
                  <a:cubicBezTo>
                    <a:pt x="1164" y="489"/>
                    <a:pt x="583" y="94"/>
                    <a:pt x="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6"/>
            <p:cNvSpPr/>
            <p:nvPr/>
          </p:nvSpPr>
          <p:spPr>
            <a:xfrm>
              <a:off x="5545175" y="3267650"/>
              <a:ext cx="75050" cy="133650"/>
            </a:xfrm>
            <a:custGeom>
              <a:avLst/>
              <a:gdLst/>
              <a:ahLst/>
              <a:cxnLst/>
              <a:rect l="l" t="t" r="r" b="b"/>
              <a:pathLst>
                <a:path w="3002" h="5346" extrusionOk="0">
                  <a:moveTo>
                    <a:pt x="2765" y="0"/>
                  </a:moveTo>
                  <a:cubicBezTo>
                    <a:pt x="2244" y="0"/>
                    <a:pt x="1680" y="245"/>
                    <a:pt x="1257" y="507"/>
                  </a:cubicBezTo>
                  <a:cubicBezTo>
                    <a:pt x="768" y="879"/>
                    <a:pt x="396" y="1461"/>
                    <a:pt x="187" y="2042"/>
                  </a:cubicBezTo>
                  <a:cubicBezTo>
                    <a:pt x="1" y="2717"/>
                    <a:pt x="1" y="3415"/>
                    <a:pt x="187" y="3996"/>
                  </a:cubicBezTo>
                  <a:cubicBezTo>
                    <a:pt x="396" y="4578"/>
                    <a:pt x="768" y="5043"/>
                    <a:pt x="1257" y="5346"/>
                  </a:cubicBezTo>
                  <a:cubicBezTo>
                    <a:pt x="1164" y="4764"/>
                    <a:pt x="1071" y="4276"/>
                    <a:pt x="1071" y="3787"/>
                  </a:cubicBezTo>
                  <a:cubicBezTo>
                    <a:pt x="1071" y="3298"/>
                    <a:pt x="1164" y="2833"/>
                    <a:pt x="1257" y="2438"/>
                  </a:cubicBezTo>
                  <a:cubicBezTo>
                    <a:pt x="1466" y="2042"/>
                    <a:pt x="1652" y="1554"/>
                    <a:pt x="1932" y="1181"/>
                  </a:cubicBezTo>
                  <a:cubicBezTo>
                    <a:pt x="2234" y="786"/>
                    <a:pt x="2513" y="390"/>
                    <a:pt x="3002" y="18"/>
                  </a:cubicBezTo>
                  <a:cubicBezTo>
                    <a:pt x="2924" y="6"/>
                    <a:pt x="2845" y="0"/>
                    <a:pt x="276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A7B17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noFill/>
        <a:effectLst/>
      </p:bgPr>
    </p:bg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p8"/>
          <p:cNvSpPr/>
          <p:nvPr/>
        </p:nvSpPr>
        <p:spPr>
          <a:xfrm flipH="1">
            <a:off x="5048223" y="3891375"/>
            <a:ext cx="5429276" cy="2033268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  <p:sp>
        <p:nvSpPr>
          <p:cNvPr id="528" name="Google Shape;528;p8"/>
          <p:cNvSpPr/>
          <p:nvPr/>
        </p:nvSpPr>
        <p:spPr>
          <a:xfrm>
            <a:off x="4860050" y="-958750"/>
            <a:ext cx="4893609" cy="2423213"/>
          </a:xfrm>
          <a:custGeom>
            <a:avLst/>
            <a:gdLst/>
            <a:ahLst/>
            <a:cxnLst/>
            <a:rect l="l" t="t" r="r" b="b"/>
            <a:pathLst>
              <a:path w="95174" h="67452" extrusionOk="0">
                <a:moveTo>
                  <a:pt x="18389" y="0"/>
                </a:moveTo>
                <a:cubicBezTo>
                  <a:pt x="15830" y="0"/>
                  <a:pt x="13294" y="233"/>
                  <a:pt x="10842" y="956"/>
                </a:cubicBezTo>
                <a:cubicBezTo>
                  <a:pt x="6189" y="2305"/>
                  <a:pt x="1839" y="5795"/>
                  <a:pt x="862" y="10541"/>
                </a:cubicBezTo>
                <a:cubicBezTo>
                  <a:pt x="1" y="14798"/>
                  <a:pt x="2025" y="19358"/>
                  <a:pt x="5421" y="22266"/>
                </a:cubicBezTo>
                <a:cubicBezTo>
                  <a:pt x="8725" y="25081"/>
                  <a:pt x="12982" y="26546"/>
                  <a:pt x="17332" y="27314"/>
                </a:cubicBezTo>
                <a:cubicBezTo>
                  <a:pt x="24312" y="28570"/>
                  <a:pt x="32175" y="28477"/>
                  <a:pt x="37223" y="33409"/>
                </a:cubicBezTo>
                <a:cubicBezTo>
                  <a:pt x="41573" y="37690"/>
                  <a:pt x="42248" y="44366"/>
                  <a:pt x="43993" y="50182"/>
                </a:cubicBezTo>
                <a:cubicBezTo>
                  <a:pt x="45249" y="54556"/>
                  <a:pt x="47482" y="58813"/>
                  <a:pt x="51065" y="61535"/>
                </a:cubicBezTo>
                <a:cubicBezTo>
                  <a:pt x="53099" y="62968"/>
                  <a:pt x="55653" y="63788"/>
                  <a:pt x="58136" y="63788"/>
                </a:cubicBezTo>
                <a:cubicBezTo>
                  <a:pt x="60169" y="63788"/>
                  <a:pt x="62154" y="63238"/>
                  <a:pt x="63767" y="62024"/>
                </a:cubicBezTo>
                <a:cubicBezTo>
                  <a:pt x="66000" y="60279"/>
                  <a:pt x="67350" y="57464"/>
                  <a:pt x="70072" y="56673"/>
                </a:cubicBezTo>
                <a:cubicBezTo>
                  <a:pt x="70511" y="56550"/>
                  <a:pt x="70949" y="56492"/>
                  <a:pt x="71383" y="56492"/>
                </a:cubicBezTo>
                <a:cubicBezTo>
                  <a:pt x="74304" y="56492"/>
                  <a:pt x="77058" y="59084"/>
                  <a:pt x="78982" y="61535"/>
                </a:cubicBezTo>
                <a:cubicBezTo>
                  <a:pt x="81154" y="64273"/>
                  <a:pt x="83789" y="67452"/>
                  <a:pt x="87228" y="67452"/>
                </a:cubicBezTo>
                <a:cubicBezTo>
                  <a:pt x="87325" y="67452"/>
                  <a:pt x="87422" y="67449"/>
                  <a:pt x="87520" y="67444"/>
                </a:cubicBezTo>
                <a:cubicBezTo>
                  <a:pt x="90032" y="67351"/>
                  <a:pt x="92172" y="65397"/>
                  <a:pt x="93242" y="63070"/>
                </a:cubicBezTo>
                <a:cubicBezTo>
                  <a:pt x="94313" y="60860"/>
                  <a:pt x="94499" y="58232"/>
                  <a:pt x="94592" y="55719"/>
                </a:cubicBezTo>
                <a:cubicBezTo>
                  <a:pt x="95173" y="42342"/>
                  <a:pt x="93149" y="28966"/>
                  <a:pt x="90148" y="15775"/>
                </a:cubicBezTo>
                <a:cubicBezTo>
                  <a:pt x="87240" y="2491"/>
                  <a:pt x="76865" y="4539"/>
                  <a:pt x="65419" y="3655"/>
                </a:cubicBezTo>
                <a:cubicBezTo>
                  <a:pt x="52042" y="2491"/>
                  <a:pt x="38665" y="1421"/>
                  <a:pt x="25289" y="374"/>
                </a:cubicBezTo>
                <a:cubicBezTo>
                  <a:pt x="23000" y="187"/>
                  <a:pt x="20686" y="0"/>
                  <a:pt x="1838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  <p:sp>
        <p:nvSpPr>
          <p:cNvPr id="529" name="Google Shape;529;p8"/>
          <p:cNvSpPr/>
          <p:nvPr/>
        </p:nvSpPr>
        <p:spPr>
          <a:xfrm flipH="1">
            <a:off x="-711757" y="-1068851"/>
            <a:ext cx="4769407" cy="2533328"/>
          </a:xfrm>
          <a:custGeom>
            <a:avLst/>
            <a:gdLst/>
            <a:ahLst/>
            <a:cxnLst/>
            <a:rect l="l" t="t" r="r" b="b"/>
            <a:pathLst>
              <a:path w="95174" h="67452" extrusionOk="0">
                <a:moveTo>
                  <a:pt x="18389" y="0"/>
                </a:moveTo>
                <a:cubicBezTo>
                  <a:pt x="15830" y="0"/>
                  <a:pt x="13294" y="233"/>
                  <a:pt x="10842" y="956"/>
                </a:cubicBezTo>
                <a:cubicBezTo>
                  <a:pt x="6189" y="2305"/>
                  <a:pt x="1839" y="5795"/>
                  <a:pt x="862" y="10541"/>
                </a:cubicBezTo>
                <a:cubicBezTo>
                  <a:pt x="1" y="14798"/>
                  <a:pt x="2025" y="19358"/>
                  <a:pt x="5421" y="22266"/>
                </a:cubicBezTo>
                <a:cubicBezTo>
                  <a:pt x="8725" y="25081"/>
                  <a:pt x="12982" y="26546"/>
                  <a:pt x="17332" y="27314"/>
                </a:cubicBezTo>
                <a:cubicBezTo>
                  <a:pt x="24312" y="28570"/>
                  <a:pt x="32175" y="28477"/>
                  <a:pt x="37223" y="33409"/>
                </a:cubicBezTo>
                <a:cubicBezTo>
                  <a:pt x="41573" y="37690"/>
                  <a:pt x="42248" y="44366"/>
                  <a:pt x="43993" y="50182"/>
                </a:cubicBezTo>
                <a:cubicBezTo>
                  <a:pt x="45249" y="54556"/>
                  <a:pt x="47482" y="58813"/>
                  <a:pt x="51065" y="61535"/>
                </a:cubicBezTo>
                <a:cubicBezTo>
                  <a:pt x="53099" y="62968"/>
                  <a:pt x="55653" y="63788"/>
                  <a:pt x="58136" y="63788"/>
                </a:cubicBezTo>
                <a:cubicBezTo>
                  <a:pt x="60169" y="63788"/>
                  <a:pt x="62154" y="63238"/>
                  <a:pt x="63767" y="62024"/>
                </a:cubicBezTo>
                <a:cubicBezTo>
                  <a:pt x="66000" y="60279"/>
                  <a:pt x="67350" y="57464"/>
                  <a:pt x="70072" y="56673"/>
                </a:cubicBezTo>
                <a:cubicBezTo>
                  <a:pt x="70511" y="56550"/>
                  <a:pt x="70949" y="56492"/>
                  <a:pt x="71383" y="56492"/>
                </a:cubicBezTo>
                <a:cubicBezTo>
                  <a:pt x="74304" y="56492"/>
                  <a:pt x="77058" y="59084"/>
                  <a:pt x="78982" y="61535"/>
                </a:cubicBezTo>
                <a:cubicBezTo>
                  <a:pt x="81154" y="64273"/>
                  <a:pt x="83789" y="67452"/>
                  <a:pt x="87228" y="67452"/>
                </a:cubicBezTo>
                <a:cubicBezTo>
                  <a:pt x="87325" y="67452"/>
                  <a:pt x="87422" y="67449"/>
                  <a:pt x="87520" y="67444"/>
                </a:cubicBezTo>
                <a:cubicBezTo>
                  <a:pt x="90032" y="67351"/>
                  <a:pt x="92172" y="65397"/>
                  <a:pt x="93242" y="63070"/>
                </a:cubicBezTo>
                <a:cubicBezTo>
                  <a:pt x="94313" y="60860"/>
                  <a:pt x="94499" y="58232"/>
                  <a:pt x="94592" y="55719"/>
                </a:cubicBezTo>
                <a:cubicBezTo>
                  <a:pt x="95173" y="42342"/>
                  <a:pt x="93149" y="28966"/>
                  <a:pt x="90148" y="15775"/>
                </a:cubicBezTo>
                <a:cubicBezTo>
                  <a:pt x="87240" y="2491"/>
                  <a:pt x="76865" y="4539"/>
                  <a:pt x="65419" y="3655"/>
                </a:cubicBezTo>
                <a:cubicBezTo>
                  <a:pt x="52042" y="2491"/>
                  <a:pt x="38665" y="1421"/>
                  <a:pt x="25289" y="374"/>
                </a:cubicBezTo>
                <a:cubicBezTo>
                  <a:pt x="23000" y="187"/>
                  <a:pt x="20686" y="0"/>
                  <a:pt x="1838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  <p:sp>
        <p:nvSpPr>
          <p:cNvPr id="530" name="Google Shape;530;p8"/>
          <p:cNvSpPr/>
          <p:nvPr/>
        </p:nvSpPr>
        <p:spPr>
          <a:xfrm>
            <a:off x="-1371624" y="3166963"/>
            <a:ext cx="5429276" cy="2941283"/>
          </a:xfrm>
          <a:custGeom>
            <a:avLst/>
            <a:gdLst/>
            <a:ahLst/>
            <a:cxnLst/>
            <a:rect l="l" t="t" r="r" b="b"/>
            <a:pathLst>
              <a:path w="100710" h="60808" extrusionOk="0">
                <a:moveTo>
                  <a:pt x="20725" y="1"/>
                </a:moveTo>
                <a:cubicBezTo>
                  <a:pt x="18693" y="1"/>
                  <a:pt x="16637" y="491"/>
                  <a:pt x="14842" y="1433"/>
                </a:cubicBezTo>
                <a:cubicBezTo>
                  <a:pt x="0" y="9087"/>
                  <a:pt x="1349" y="37306"/>
                  <a:pt x="3885" y="50776"/>
                </a:cubicBezTo>
                <a:cubicBezTo>
                  <a:pt x="4374" y="53381"/>
                  <a:pt x="5048" y="56103"/>
                  <a:pt x="6979" y="57848"/>
                </a:cubicBezTo>
                <a:cubicBezTo>
                  <a:pt x="9037" y="59742"/>
                  <a:pt x="11908" y="60153"/>
                  <a:pt x="14788" y="60153"/>
                </a:cubicBezTo>
                <a:cubicBezTo>
                  <a:pt x="15586" y="60153"/>
                  <a:pt x="16386" y="60122"/>
                  <a:pt x="17169" y="60081"/>
                </a:cubicBezTo>
                <a:cubicBezTo>
                  <a:pt x="26850" y="59672"/>
                  <a:pt x="36519" y="59467"/>
                  <a:pt x="46182" y="59467"/>
                </a:cubicBezTo>
                <a:cubicBezTo>
                  <a:pt x="59621" y="59467"/>
                  <a:pt x="73046" y="59864"/>
                  <a:pt x="86472" y="60663"/>
                </a:cubicBezTo>
                <a:cubicBezTo>
                  <a:pt x="87638" y="60735"/>
                  <a:pt x="88832" y="60807"/>
                  <a:pt x="90021" y="60807"/>
                </a:cubicBezTo>
                <a:cubicBezTo>
                  <a:pt x="91893" y="60807"/>
                  <a:pt x="93754" y="60628"/>
                  <a:pt x="95475" y="59988"/>
                </a:cubicBezTo>
                <a:cubicBezTo>
                  <a:pt x="98290" y="58825"/>
                  <a:pt x="100709" y="56010"/>
                  <a:pt x="100221" y="53009"/>
                </a:cubicBezTo>
                <a:cubicBezTo>
                  <a:pt x="99848" y="49519"/>
                  <a:pt x="96056" y="47565"/>
                  <a:pt x="92567" y="46891"/>
                </a:cubicBezTo>
                <a:cubicBezTo>
                  <a:pt x="89077" y="46123"/>
                  <a:pt x="85402" y="46123"/>
                  <a:pt x="82494" y="43983"/>
                </a:cubicBezTo>
                <a:cubicBezTo>
                  <a:pt x="76678" y="39725"/>
                  <a:pt x="77934" y="29536"/>
                  <a:pt x="71839" y="25674"/>
                </a:cubicBezTo>
                <a:cubicBezTo>
                  <a:pt x="70267" y="24640"/>
                  <a:pt x="68426" y="24230"/>
                  <a:pt x="66525" y="24230"/>
                </a:cubicBezTo>
                <a:cubicBezTo>
                  <a:pt x="64320" y="24230"/>
                  <a:pt x="62034" y="24783"/>
                  <a:pt x="59998" y="25558"/>
                </a:cubicBezTo>
                <a:cubicBezTo>
                  <a:pt x="56136" y="27023"/>
                  <a:pt x="52344" y="29047"/>
                  <a:pt x="48273" y="29443"/>
                </a:cubicBezTo>
                <a:cubicBezTo>
                  <a:pt x="47966" y="29465"/>
                  <a:pt x="47659" y="29475"/>
                  <a:pt x="47351" y="29475"/>
                </a:cubicBezTo>
                <a:cubicBezTo>
                  <a:pt x="42133" y="29475"/>
                  <a:pt x="36902" y="26348"/>
                  <a:pt x="34617" y="21603"/>
                </a:cubicBezTo>
                <a:cubicBezTo>
                  <a:pt x="31709" y="15577"/>
                  <a:pt x="32965" y="7528"/>
                  <a:pt x="28219" y="2875"/>
                </a:cubicBezTo>
                <a:cubicBezTo>
                  <a:pt x="26255" y="924"/>
                  <a:pt x="23512" y="1"/>
                  <a:pt x="2072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1"/>
              </a:solidFill>
            </a:endParaRPr>
          </a:p>
        </p:txBody>
      </p:sp>
      <p:grpSp>
        <p:nvGrpSpPr>
          <p:cNvPr id="531" name="Google Shape;531;p8"/>
          <p:cNvGrpSpPr/>
          <p:nvPr/>
        </p:nvGrpSpPr>
        <p:grpSpPr>
          <a:xfrm>
            <a:off x="-585550" y="-251369"/>
            <a:ext cx="2197697" cy="1243196"/>
            <a:chOff x="3260100" y="4040200"/>
            <a:chExt cx="1579600" cy="893550"/>
          </a:xfrm>
        </p:grpSpPr>
        <p:sp>
          <p:nvSpPr>
            <p:cNvPr id="532" name="Google Shape;532;p8"/>
            <p:cNvSpPr/>
            <p:nvPr/>
          </p:nvSpPr>
          <p:spPr>
            <a:xfrm>
              <a:off x="3766650" y="4800800"/>
              <a:ext cx="93575" cy="132950"/>
            </a:xfrm>
            <a:custGeom>
              <a:avLst/>
              <a:gdLst/>
              <a:ahLst/>
              <a:cxnLst/>
              <a:rect l="l" t="t" r="r" b="b"/>
              <a:pathLst>
                <a:path w="3743" h="5318" extrusionOk="0">
                  <a:moveTo>
                    <a:pt x="1308" y="0"/>
                  </a:moveTo>
                  <a:cubicBezTo>
                    <a:pt x="951" y="0"/>
                    <a:pt x="610" y="212"/>
                    <a:pt x="489" y="714"/>
                  </a:cubicBezTo>
                  <a:cubicBezTo>
                    <a:pt x="1" y="2458"/>
                    <a:pt x="1164" y="4785"/>
                    <a:pt x="3002" y="5273"/>
                  </a:cubicBezTo>
                  <a:cubicBezTo>
                    <a:pt x="3059" y="5304"/>
                    <a:pt x="3116" y="5318"/>
                    <a:pt x="3171" y="5318"/>
                  </a:cubicBezTo>
                  <a:cubicBezTo>
                    <a:pt x="3494" y="5318"/>
                    <a:pt x="3743" y="4844"/>
                    <a:pt x="3583" y="4506"/>
                  </a:cubicBezTo>
                  <a:cubicBezTo>
                    <a:pt x="3281" y="4017"/>
                    <a:pt x="2909" y="3436"/>
                    <a:pt x="2699" y="2854"/>
                  </a:cubicBezTo>
                  <a:cubicBezTo>
                    <a:pt x="2513" y="2179"/>
                    <a:pt x="2420" y="1598"/>
                    <a:pt x="2327" y="923"/>
                  </a:cubicBezTo>
                  <a:cubicBezTo>
                    <a:pt x="2274" y="368"/>
                    <a:pt x="1778" y="0"/>
                    <a:pt x="130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8"/>
            <p:cNvSpPr/>
            <p:nvPr/>
          </p:nvSpPr>
          <p:spPr>
            <a:xfrm>
              <a:off x="3754450" y="4603725"/>
              <a:ext cx="70400" cy="96800"/>
            </a:xfrm>
            <a:custGeom>
              <a:avLst/>
              <a:gdLst/>
              <a:ahLst/>
              <a:cxnLst/>
              <a:rect l="l" t="t" r="r" b="b"/>
              <a:pathLst>
                <a:path w="2816" h="3872" extrusionOk="0">
                  <a:moveTo>
                    <a:pt x="1615" y="1"/>
                  </a:moveTo>
                  <a:cubicBezTo>
                    <a:pt x="1383" y="1"/>
                    <a:pt x="1151" y="86"/>
                    <a:pt x="977" y="268"/>
                  </a:cubicBezTo>
                  <a:cubicBezTo>
                    <a:pt x="186" y="943"/>
                    <a:pt x="0" y="2315"/>
                    <a:pt x="186" y="3362"/>
                  </a:cubicBezTo>
                  <a:cubicBezTo>
                    <a:pt x="320" y="3674"/>
                    <a:pt x="643" y="3872"/>
                    <a:pt x="956" y="3872"/>
                  </a:cubicBezTo>
                  <a:cubicBezTo>
                    <a:pt x="1133" y="3872"/>
                    <a:pt x="1308" y="3808"/>
                    <a:pt x="1443" y="3665"/>
                  </a:cubicBezTo>
                  <a:cubicBezTo>
                    <a:pt x="2234" y="2897"/>
                    <a:pt x="2815" y="1734"/>
                    <a:pt x="2513" y="664"/>
                  </a:cubicBezTo>
                  <a:cubicBezTo>
                    <a:pt x="2396" y="241"/>
                    <a:pt x="2005" y="1"/>
                    <a:pt x="161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8"/>
            <p:cNvSpPr/>
            <p:nvPr/>
          </p:nvSpPr>
          <p:spPr>
            <a:xfrm>
              <a:off x="3802075" y="4390150"/>
              <a:ext cx="96350" cy="123825"/>
            </a:xfrm>
            <a:custGeom>
              <a:avLst/>
              <a:gdLst/>
              <a:ahLst/>
              <a:cxnLst/>
              <a:rect l="l" t="t" r="r" b="b"/>
              <a:pathLst>
                <a:path w="3854" h="4953" extrusionOk="0">
                  <a:moveTo>
                    <a:pt x="2798" y="1"/>
                  </a:moveTo>
                  <a:cubicBezTo>
                    <a:pt x="2547" y="1"/>
                    <a:pt x="2282" y="116"/>
                    <a:pt x="2073" y="390"/>
                  </a:cubicBezTo>
                  <a:cubicBezTo>
                    <a:pt x="1399" y="1437"/>
                    <a:pt x="817" y="2600"/>
                    <a:pt x="329" y="3879"/>
                  </a:cubicBezTo>
                  <a:cubicBezTo>
                    <a:pt x="0" y="4458"/>
                    <a:pt x="461" y="4953"/>
                    <a:pt x="946" y="4953"/>
                  </a:cubicBezTo>
                  <a:cubicBezTo>
                    <a:pt x="1183" y="4953"/>
                    <a:pt x="1425" y="4836"/>
                    <a:pt x="1585" y="4554"/>
                  </a:cubicBezTo>
                  <a:cubicBezTo>
                    <a:pt x="2260" y="3484"/>
                    <a:pt x="3027" y="2414"/>
                    <a:pt x="3516" y="1250"/>
                  </a:cubicBezTo>
                  <a:cubicBezTo>
                    <a:pt x="3853" y="576"/>
                    <a:pt x="3358" y="1"/>
                    <a:pt x="2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8"/>
            <p:cNvSpPr/>
            <p:nvPr/>
          </p:nvSpPr>
          <p:spPr>
            <a:xfrm>
              <a:off x="3901125" y="4239675"/>
              <a:ext cx="104300" cy="68425"/>
            </a:xfrm>
            <a:custGeom>
              <a:avLst/>
              <a:gdLst/>
              <a:ahLst/>
              <a:cxnLst/>
              <a:rect l="l" t="t" r="r" b="b"/>
              <a:pathLst>
                <a:path w="4172" h="2737" extrusionOk="0">
                  <a:moveTo>
                    <a:pt x="2917" y="1"/>
                  </a:moveTo>
                  <a:cubicBezTo>
                    <a:pt x="2867" y="1"/>
                    <a:pt x="2816" y="4"/>
                    <a:pt x="2764" y="11"/>
                  </a:cubicBezTo>
                  <a:cubicBezTo>
                    <a:pt x="1880" y="197"/>
                    <a:pt x="1206" y="779"/>
                    <a:pt x="531" y="1360"/>
                  </a:cubicBezTo>
                  <a:cubicBezTo>
                    <a:pt x="0" y="1806"/>
                    <a:pt x="516" y="2737"/>
                    <a:pt x="1123" y="2737"/>
                  </a:cubicBezTo>
                  <a:cubicBezTo>
                    <a:pt x="1181" y="2737"/>
                    <a:pt x="1240" y="2728"/>
                    <a:pt x="1299" y="2710"/>
                  </a:cubicBezTo>
                  <a:cubicBezTo>
                    <a:pt x="2183" y="2431"/>
                    <a:pt x="3043" y="2128"/>
                    <a:pt x="3625" y="1453"/>
                  </a:cubicBezTo>
                  <a:cubicBezTo>
                    <a:pt x="4171" y="820"/>
                    <a:pt x="3691" y="1"/>
                    <a:pt x="2917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8"/>
            <p:cNvSpPr/>
            <p:nvPr/>
          </p:nvSpPr>
          <p:spPr>
            <a:xfrm>
              <a:off x="4085650" y="4070600"/>
              <a:ext cx="128875" cy="112175"/>
            </a:xfrm>
            <a:custGeom>
              <a:avLst/>
              <a:gdLst/>
              <a:ahLst/>
              <a:cxnLst/>
              <a:rect l="l" t="t" r="r" b="b"/>
              <a:pathLst>
                <a:path w="5155" h="4487" extrusionOk="0">
                  <a:moveTo>
                    <a:pt x="3913" y="1"/>
                  </a:moveTo>
                  <a:cubicBezTo>
                    <a:pt x="3751" y="1"/>
                    <a:pt x="3586" y="51"/>
                    <a:pt x="3432" y="167"/>
                  </a:cubicBezTo>
                  <a:cubicBezTo>
                    <a:pt x="2362" y="958"/>
                    <a:pt x="1571" y="1912"/>
                    <a:pt x="618" y="2889"/>
                  </a:cubicBezTo>
                  <a:cubicBezTo>
                    <a:pt x="1" y="3560"/>
                    <a:pt x="643" y="4486"/>
                    <a:pt x="1364" y="4486"/>
                  </a:cubicBezTo>
                  <a:cubicBezTo>
                    <a:pt x="1568" y="4486"/>
                    <a:pt x="1777" y="4412"/>
                    <a:pt x="1967" y="4238"/>
                  </a:cubicBezTo>
                  <a:cubicBezTo>
                    <a:pt x="2944" y="3378"/>
                    <a:pt x="4014" y="2494"/>
                    <a:pt x="4689" y="1423"/>
                  </a:cubicBezTo>
                  <a:cubicBezTo>
                    <a:pt x="5154" y="809"/>
                    <a:pt x="4562" y="1"/>
                    <a:pt x="391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8"/>
            <p:cNvSpPr/>
            <p:nvPr/>
          </p:nvSpPr>
          <p:spPr>
            <a:xfrm>
              <a:off x="3621250" y="4817475"/>
              <a:ext cx="65925" cy="100450"/>
            </a:xfrm>
            <a:custGeom>
              <a:avLst/>
              <a:gdLst/>
              <a:ahLst/>
              <a:cxnLst/>
              <a:rect l="l" t="t" r="r" b="b"/>
              <a:pathLst>
                <a:path w="2637" h="4018" extrusionOk="0">
                  <a:moveTo>
                    <a:pt x="798" y="1"/>
                  </a:moveTo>
                  <a:cubicBezTo>
                    <a:pt x="438" y="1"/>
                    <a:pt x="1" y="297"/>
                    <a:pt x="1" y="628"/>
                  </a:cubicBezTo>
                  <a:cubicBezTo>
                    <a:pt x="94" y="1210"/>
                    <a:pt x="280" y="1698"/>
                    <a:pt x="489" y="2187"/>
                  </a:cubicBezTo>
                  <a:cubicBezTo>
                    <a:pt x="676" y="2675"/>
                    <a:pt x="955" y="3164"/>
                    <a:pt x="1257" y="3653"/>
                  </a:cubicBezTo>
                  <a:cubicBezTo>
                    <a:pt x="1351" y="3912"/>
                    <a:pt x="1546" y="4017"/>
                    <a:pt x="1756" y="4017"/>
                  </a:cubicBezTo>
                  <a:cubicBezTo>
                    <a:pt x="2168" y="4017"/>
                    <a:pt x="2637" y="3611"/>
                    <a:pt x="2513" y="3164"/>
                  </a:cubicBezTo>
                  <a:cubicBezTo>
                    <a:pt x="2327" y="2582"/>
                    <a:pt x="2234" y="2094"/>
                    <a:pt x="2025" y="1605"/>
                  </a:cubicBezTo>
                  <a:cubicBezTo>
                    <a:pt x="1839" y="1024"/>
                    <a:pt x="1536" y="628"/>
                    <a:pt x="1164" y="163"/>
                  </a:cubicBezTo>
                  <a:cubicBezTo>
                    <a:pt x="1077" y="49"/>
                    <a:pt x="944" y="1"/>
                    <a:pt x="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8"/>
            <p:cNvSpPr/>
            <p:nvPr/>
          </p:nvSpPr>
          <p:spPr>
            <a:xfrm>
              <a:off x="3611375" y="4619725"/>
              <a:ext cx="48300" cy="83400"/>
            </a:xfrm>
            <a:custGeom>
              <a:avLst/>
              <a:gdLst/>
              <a:ahLst/>
              <a:cxnLst/>
              <a:rect l="l" t="t" r="r" b="b"/>
              <a:pathLst>
                <a:path w="1932" h="3336" extrusionOk="0">
                  <a:moveTo>
                    <a:pt x="1159" y="0"/>
                  </a:moveTo>
                  <a:cubicBezTo>
                    <a:pt x="852" y="0"/>
                    <a:pt x="566" y="184"/>
                    <a:pt x="489" y="512"/>
                  </a:cubicBezTo>
                  <a:cubicBezTo>
                    <a:pt x="303" y="1094"/>
                    <a:pt x="187" y="1768"/>
                    <a:pt x="93" y="2350"/>
                  </a:cubicBezTo>
                  <a:cubicBezTo>
                    <a:pt x="0" y="2722"/>
                    <a:pt x="187" y="3211"/>
                    <a:pt x="582" y="3304"/>
                  </a:cubicBezTo>
                  <a:cubicBezTo>
                    <a:pt x="654" y="3325"/>
                    <a:pt x="728" y="3335"/>
                    <a:pt x="803" y="3335"/>
                  </a:cubicBezTo>
                  <a:cubicBezTo>
                    <a:pt x="1141" y="3335"/>
                    <a:pt x="1483" y="3122"/>
                    <a:pt x="1559" y="2722"/>
                  </a:cubicBezTo>
                  <a:cubicBezTo>
                    <a:pt x="1652" y="2141"/>
                    <a:pt x="1838" y="1559"/>
                    <a:pt x="1931" y="884"/>
                  </a:cubicBezTo>
                  <a:cubicBezTo>
                    <a:pt x="1931" y="512"/>
                    <a:pt x="1838" y="117"/>
                    <a:pt x="1350" y="24"/>
                  </a:cubicBezTo>
                  <a:cubicBezTo>
                    <a:pt x="1286" y="8"/>
                    <a:pt x="1222" y="0"/>
                    <a:pt x="115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8"/>
            <p:cNvSpPr/>
            <p:nvPr/>
          </p:nvSpPr>
          <p:spPr>
            <a:xfrm>
              <a:off x="3662550" y="4400075"/>
              <a:ext cx="65175" cy="78025"/>
            </a:xfrm>
            <a:custGeom>
              <a:avLst/>
              <a:gdLst/>
              <a:ahLst/>
              <a:cxnLst/>
              <a:rect l="l" t="t" r="r" b="b"/>
              <a:pathLst>
                <a:path w="2607" h="3121" extrusionOk="0">
                  <a:moveTo>
                    <a:pt x="1679" y="1"/>
                  </a:moveTo>
                  <a:cubicBezTo>
                    <a:pt x="1386" y="1"/>
                    <a:pt x="1104" y="165"/>
                    <a:pt x="954" y="365"/>
                  </a:cubicBezTo>
                  <a:cubicBezTo>
                    <a:pt x="768" y="667"/>
                    <a:pt x="582" y="853"/>
                    <a:pt x="466" y="1156"/>
                  </a:cubicBezTo>
                  <a:cubicBezTo>
                    <a:pt x="280" y="1435"/>
                    <a:pt x="280" y="1831"/>
                    <a:pt x="94" y="2110"/>
                  </a:cubicBezTo>
                  <a:cubicBezTo>
                    <a:pt x="1" y="2505"/>
                    <a:pt x="280" y="2901"/>
                    <a:pt x="582" y="3087"/>
                  </a:cubicBezTo>
                  <a:cubicBezTo>
                    <a:pt x="669" y="3108"/>
                    <a:pt x="757" y="3120"/>
                    <a:pt x="844" y="3120"/>
                  </a:cubicBezTo>
                  <a:cubicBezTo>
                    <a:pt x="1132" y="3120"/>
                    <a:pt x="1415" y="2995"/>
                    <a:pt x="1629" y="2691"/>
                  </a:cubicBezTo>
                  <a:cubicBezTo>
                    <a:pt x="1838" y="2505"/>
                    <a:pt x="2025" y="2203"/>
                    <a:pt x="2118" y="2017"/>
                  </a:cubicBezTo>
                  <a:cubicBezTo>
                    <a:pt x="2211" y="1737"/>
                    <a:pt x="2420" y="1342"/>
                    <a:pt x="2513" y="1040"/>
                  </a:cubicBezTo>
                  <a:cubicBezTo>
                    <a:pt x="2606" y="667"/>
                    <a:pt x="2327" y="179"/>
                    <a:pt x="2025" y="86"/>
                  </a:cubicBezTo>
                  <a:cubicBezTo>
                    <a:pt x="1912" y="26"/>
                    <a:pt x="1795" y="1"/>
                    <a:pt x="167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8"/>
            <p:cNvSpPr/>
            <p:nvPr/>
          </p:nvSpPr>
          <p:spPr>
            <a:xfrm>
              <a:off x="3759100" y="4243100"/>
              <a:ext cx="107025" cy="69800"/>
            </a:xfrm>
            <a:custGeom>
              <a:avLst/>
              <a:gdLst/>
              <a:ahLst/>
              <a:cxnLst/>
              <a:rect l="l" t="t" r="r" b="b"/>
              <a:pathLst>
                <a:path w="4281" h="2792" extrusionOk="0">
                  <a:moveTo>
                    <a:pt x="2603" y="0"/>
                  </a:moveTo>
                  <a:cubicBezTo>
                    <a:pt x="2025" y="0"/>
                    <a:pt x="1501" y="221"/>
                    <a:pt x="978" y="456"/>
                  </a:cubicBezTo>
                  <a:cubicBezTo>
                    <a:pt x="396" y="642"/>
                    <a:pt x="0" y="1130"/>
                    <a:pt x="93" y="1712"/>
                  </a:cubicBezTo>
                  <a:cubicBezTo>
                    <a:pt x="201" y="2252"/>
                    <a:pt x="610" y="2792"/>
                    <a:pt x="1134" y="2792"/>
                  </a:cubicBezTo>
                  <a:cubicBezTo>
                    <a:pt x="1174" y="2792"/>
                    <a:pt x="1215" y="2789"/>
                    <a:pt x="1257" y="2782"/>
                  </a:cubicBezTo>
                  <a:cubicBezTo>
                    <a:pt x="2141" y="2666"/>
                    <a:pt x="2908" y="2666"/>
                    <a:pt x="3583" y="2084"/>
                  </a:cubicBezTo>
                  <a:cubicBezTo>
                    <a:pt x="4281" y="1503"/>
                    <a:pt x="3979" y="246"/>
                    <a:pt x="3118" y="60"/>
                  </a:cubicBezTo>
                  <a:cubicBezTo>
                    <a:pt x="2941" y="19"/>
                    <a:pt x="2770" y="0"/>
                    <a:pt x="260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8"/>
            <p:cNvSpPr/>
            <p:nvPr/>
          </p:nvSpPr>
          <p:spPr>
            <a:xfrm>
              <a:off x="3926600" y="4103425"/>
              <a:ext cx="79700" cy="56250"/>
            </a:xfrm>
            <a:custGeom>
              <a:avLst/>
              <a:gdLst/>
              <a:ahLst/>
              <a:cxnLst/>
              <a:rect l="l" t="t" r="r" b="b"/>
              <a:pathLst>
                <a:path w="3188" h="2250" extrusionOk="0">
                  <a:moveTo>
                    <a:pt x="2375" y="0"/>
                  </a:moveTo>
                  <a:cubicBezTo>
                    <a:pt x="2328" y="0"/>
                    <a:pt x="2281" y="6"/>
                    <a:pt x="2234" y="17"/>
                  </a:cubicBezTo>
                  <a:cubicBezTo>
                    <a:pt x="1652" y="320"/>
                    <a:pt x="1071" y="506"/>
                    <a:pt x="582" y="808"/>
                  </a:cubicBezTo>
                  <a:cubicBezTo>
                    <a:pt x="187" y="994"/>
                    <a:pt x="0" y="1576"/>
                    <a:pt x="280" y="1855"/>
                  </a:cubicBezTo>
                  <a:cubicBezTo>
                    <a:pt x="420" y="2121"/>
                    <a:pt x="676" y="2250"/>
                    <a:pt x="949" y="2250"/>
                  </a:cubicBezTo>
                  <a:cubicBezTo>
                    <a:pt x="1082" y="2250"/>
                    <a:pt x="1220" y="2219"/>
                    <a:pt x="1350" y="2158"/>
                  </a:cubicBezTo>
                  <a:cubicBezTo>
                    <a:pt x="1838" y="1972"/>
                    <a:pt x="2327" y="1669"/>
                    <a:pt x="2815" y="1390"/>
                  </a:cubicBezTo>
                  <a:cubicBezTo>
                    <a:pt x="3095" y="1181"/>
                    <a:pt x="3188" y="808"/>
                    <a:pt x="3095" y="506"/>
                  </a:cubicBezTo>
                  <a:cubicBezTo>
                    <a:pt x="3013" y="262"/>
                    <a:pt x="2701" y="0"/>
                    <a:pt x="2375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8"/>
            <p:cNvSpPr/>
            <p:nvPr/>
          </p:nvSpPr>
          <p:spPr>
            <a:xfrm>
              <a:off x="4113825" y="4232175"/>
              <a:ext cx="122400" cy="80075"/>
            </a:xfrm>
            <a:custGeom>
              <a:avLst/>
              <a:gdLst/>
              <a:ahLst/>
              <a:cxnLst/>
              <a:rect l="l" t="t" r="r" b="b"/>
              <a:pathLst>
                <a:path w="4896" h="3203" extrusionOk="0">
                  <a:moveTo>
                    <a:pt x="4030" y="1"/>
                  </a:moveTo>
                  <a:cubicBezTo>
                    <a:pt x="3999" y="1"/>
                    <a:pt x="3967" y="3"/>
                    <a:pt x="3934" y="9"/>
                  </a:cubicBezTo>
                  <a:cubicBezTo>
                    <a:pt x="2678" y="9"/>
                    <a:pt x="1817" y="893"/>
                    <a:pt x="840" y="1567"/>
                  </a:cubicBezTo>
                  <a:cubicBezTo>
                    <a:pt x="0" y="2067"/>
                    <a:pt x="466" y="3202"/>
                    <a:pt x="1292" y="3202"/>
                  </a:cubicBezTo>
                  <a:cubicBezTo>
                    <a:pt x="1428" y="3202"/>
                    <a:pt x="1573" y="3172"/>
                    <a:pt x="1724" y="3103"/>
                  </a:cubicBezTo>
                  <a:cubicBezTo>
                    <a:pt x="2771" y="2521"/>
                    <a:pt x="3934" y="2242"/>
                    <a:pt x="4632" y="1172"/>
                  </a:cubicBezTo>
                  <a:cubicBezTo>
                    <a:pt x="4895" y="711"/>
                    <a:pt x="4558" y="1"/>
                    <a:pt x="4030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8"/>
            <p:cNvSpPr/>
            <p:nvPr/>
          </p:nvSpPr>
          <p:spPr>
            <a:xfrm>
              <a:off x="4240275" y="4265700"/>
              <a:ext cx="100450" cy="71525"/>
            </a:xfrm>
            <a:custGeom>
              <a:avLst/>
              <a:gdLst/>
              <a:ahLst/>
              <a:cxnLst/>
              <a:rect l="l" t="t" r="r" b="b"/>
              <a:pathLst>
                <a:path w="4018" h="2861" extrusionOk="0">
                  <a:moveTo>
                    <a:pt x="2912" y="0"/>
                  </a:moveTo>
                  <a:cubicBezTo>
                    <a:pt x="2861" y="0"/>
                    <a:pt x="2810" y="5"/>
                    <a:pt x="2761" y="17"/>
                  </a:cubicBezTo>
                  <a:cubicBezTo>
                    <a:pt x="2272" y="226"/>
                    <a:pt x="1900" y="412"/>
                    <a:pt x="1505" y="715"/>
                  </a:cubicBezTo>
                  <a:cubicBezTo>
                    <a:pt x="1109" y="901"/>
                    <a:pt x="830" y="1180"/>
                    <a:pt x="528" y="1483"/>
                  </a:cubicBezTo>
                  <a:cubicBezTo>
                    <a:pt x="1" y="2009"/>
                    <a:pt x="429" y="2861"/>
                    <a:pt x="1102" y="2861"/>
                  </a:cubicBezTo>
                  <a:cubicBezTo>
                    <a:pt x="1172" y="2861"/>
                    <a:pt x="1244" y="2852"/>
                    <a:pt x="1319" y="2832"/>
                  </a:cubicBezTo>
                  <a:cubicBezTo>
                    <a:pt x="2086" y="2646"/>
                    <a:pt x="2761" y="2343"/>
                    <a:pt x="3436" y="1762"/>
                  </a:cubicBezTo>
                  <a:cubicBezTo>
                    <a:pt x="3831" y="1483"/>
                    <a:pt x="4017" y="1087"/>
                    <a:pt x="3831" y="599"/>
                  </a:cubicBezTo>
                  <a:cubicBezTo>
                    <a:pt x="3668" y="273"/>
                    <a:pt x="3273" y="0"/>
                    <a:pt x="291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8"/>
            <p:cNvSpPr/>
            <p:nvPr/>
          </p:nvSpPr>
          <p:spPr>
            <a:xfrm>
              <a:off x="4411075" y="4215100"/>
              <a:ext cx="123900" cy="81800"/>
            </a:xfrm>
            <a:custGeom>
              <a:avLst/>
              <a:gdLst/>
              <a:ahLst/>
              <a:cxnLst/>
              <a:rect l="l" t="t" r="r" b="b"/>
              <a:pathLst>
                <a:path w="4956" h="3272" extrusionOk="0">
                  <a:moveTo>
                    <a:pt x="2936" y="0"/>
                  </a:moveTo>
                  <a:cubicBezTo>
                    <a:pt x="2391" y="0"/>
                    <a:pt x="1855" y="173"/>
                    <a:pt x="1350" y="506"/>
                  </a:cubicBezTo>
                  <a:cubicBezTo>
                    <a:pt x="675" y="994"/>
                    <a:pt x="0" y="1855"/>
                    <a:pt x="0" y="2623"/>
                  </a:cubicBezTo>
                  <a:cubicBezTo>
                    <a:pt x="0" y="3004"/>
                    <a:pt x="354" y="3272"/>
                    <a:pt x="698" y="3272"/>
                  </a:cubicBezTo>
                  <a:cubicBezTo>
                    <a:pt x="794" y="3272"/>
                    <a:pt x="890" y="3250"/>
                    <a:pt x="977" y="3204"/>
                  </a:cubicBezTo>
                  <a:cubicBezTo>
                    <a:pt x="1350" y="2925"/>
                    <a:pt x="1745" y="2623"/>
                    <a:pt x="2327" y="2436"/>
                  </a:cubicBezTo>
                  <a:cubicBezTo>
                    <a:pt x="2815" y="2343"/>
                    <a:pt x="3397" y="2250"/>
                    <a:pt x="3885" y="2157"/>
                  </a:cubicBezTo>
                  <a:cubicBezTo>
                    <a:pt x="4653" y="1948"/>
                    <a:pt x="4955" y="692"/>
                    <a:pt x="4164" y="296"/>
                  </a:cubicBezTo>
                  <a:cubicBezTo>
                    <a:pt x="3756" y="97"/>
                    <a:pt x="3343" y="0"/>
                    <a:pt x="293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8"/>
            <p:cNvSpPr/>
            <p:nvPr/>
          </p:nvSpPr>
          <p:spPr>
            <a:xfrm>
              <a:off x="4265650" y="4146900"/>
              <a:ext cx="167550" cy="88600"/>
            </a:xfrm>
            <a:custGeom>
              <a:avLst/>
              <a:gdLst/>
              <a:ahLst/>
              <a:cxnLst/>
              <a:rect l="l" t="t" r="r" b="b"/>
              <a:pathLst>
                <a:path w="6702" h="3544" extrusionOk="0">
                  <a:moveTo>
                    <a:pt x="5321" y="1"/>
                  </a:moveTo>
                  <a:cubicBezTo>
                    <a:pt x="5232" y="1"/>
                    <a:pt x="5141" y="9"/>
                    <a:pt x="5050" y="23"/>
                  </a:cubicBezTo>
                  <a:cubicBezTo>
                    <a:pt x="3677" y="233"/>
                    <a:pt x="2514" y="814"/>
                    <a:pt x="1257" y="1279"/>
                  </a:cubicBezTo>
                  <a:cubicBezTo>
                    <a:pt x="0" y="1735"/>
                    <a:pt x="339" y="3543"/>
                    <a:pt x="1633" y="3543"/>
                  </a:cubicBezTo>
                  <a:cubicBezTo>
                    <a:pt x="1727" y="3543"/>
                    <a:pt x="1827" y="3533"/>
                    <a:pt x="1932" y="3513"/>
                  </a:cubicBezTo>
                  <a:cubicBezTo>
                    <a:pt x="3305" y="3234"/>
                    <a:pt x="4654" y="2931"/>
                    <a:pt x="6003" y="2350"/>
                  </a:cubicBezTo>
                  <a:cubicBezTo>
                    <a:pt x="6585" y="2070"/>
                    <a:pt x="6701" y="1279"/>
                    <a:pt x="6492" y="814"/>
                  </a:cubicBezTo>
                  <a:cubicBezTo>
                    <a:pt x="6256" y="225"/>
                    <a:pt x="5806" y="1"/>
                    <a:pt x="5321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8"/>
            <p:cNvSpPr/>
            <p:nvPr/>
          </p:nvSpPr>
          <p:spPr>
            <a:xfrm>
              <a:off x="4264225" y="4040200"/>
              <a:ext cx="142200" cy="63775"/>
            </a:xfrm>
            <a:custGeom>
              <a:avLst/>
              <a:gdLst/>
              <a:ahLst/>
              <a:cxnLst/>
              <a:rect l="l" t="t" r="r" b="b"/>
              <a:pathLst>
                <a:path w="5688" h="2551" extrusionOk="0">
                  <a:moveTo>
                    <a:pt x="4304" y="1"/>
                  </a:moveTo>
                  <a:cubicBezTo>
                    <a:pt x="4219" y="1"/>
                    <a:pt x="4130" y="11"/>
                    <a:pt x="4036" y="34"/>
                  </a:cubicBezTo>
                  <a:cubicBezTo>
                    <a:pt x="2966" y="220"/>
                    <a:pt x="1989" y="522"/>
                    <a:pt x="1035" y="895"/>
                  </a:cubicBezTo>
                  <a:cubicBezTo>
                    <a:pt x="1" y="1277"/>
                    <a:pt x="423" y="2551"/>
                    <a:pt x="1419" y="2551"/>
                  </a:cubicBezTo>
                  <a:cubicBezTo>
                    <a:pt x="1454" y="2551"/>
                    <a:pt x="1488" y="2549"/>
                    <a:pt x="1524" y="2546"/>
                  </a:cubicBezTo>
                  <a:cubicBezTo>
                    <a:pt x="2478" y="2360"/>
                    <a:pt x="3548" y="2267"/>
                    <a:pt x="4525" y="1965"/>
                  </a:cubicBezTo>
                  <a:cubicBezTo>
                    <a:pt x="5687" y="1620"/>
                    <a:pt x="5356" y="1"/>
                    <a:pt x="430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8"/>
            <p:cNvSpPr/>
            <p:nvPr/>
          </p:nvSpPr>
          <p:spPr>
            <a:xfrm>
              <a:off x="4540400" y="4262875"/>
              <a:ext cx="125425" cy="56875"/>
            </a:xfrm>
            <a:custGeom>
              <a:avLst/>
              <a:gdLst/>
              <a:ahLst/>
              <a:cxnLst/>
              <a:rect l="l" t="t" r="r" b="b"/>
              <a:pathLst>
                <a:path w="5017" h="2275" extrusionOk="0">
                  <a:moveTo>
                    <a:pt x="3788" y="1"/>
                  </a:moveTo>
                  <a:cubicBezTo>
                    <a:pt x="2825" y="1"/>
                    <a:pt x="1772" y="470"/>
                    <a:pt x="946" y="712"/>
                  </a:cubicBezTo>
                  <a:cubicBezTo>
                    <a:pt x="1" y="1004"/>
                    <a:pt x="339" y="2275"/>
                    <a:pt x="1225" y="2275"/>
                  </a:cubicBezTo>
                  <a:cubicBezTo>
                    <a:pt x="1255" y="2275"/>
                    <a:pt x="1286" y="2273"/>
                    <a:pt x="1318" y="2270"/>
                  </a:cubicBezTo>
                  <a:cubicBezTo>
                    <a:pt x="2388" y="1991"/>
                    <a:pt x="3737" y="1991"/>
                    <a:pt x="4621" y="1200"/>
                  </a:cubicBezTo>
                  <a:cubicBezTo>
                    <a:pt x="5017" y="921"/>
                    <a:pt x="4714" y="130"/>
                    <a:pt x="4226" y="37"/>
                  </a:cubicBezTo>
                  <a:cubicBezTo>
                    <a:pt x="4083" y="12"/>
                    <a:pt x="3936" y="1"/>
                    <a:pt x="378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8"/>
            <p:cNvSpPr/>
            <p:nvPr/>
          </p:nvSpPr>
          <p:spPr>
            <a:xfrm>
              <a:off x="4529725" y="4165475"/>
              <a:ext cx="128550" cy="52400"/>
            </a:xfrm>
            <a:custGeom>
              <a:avLst/>
              <a:gdLst/>
              <a:ahLst/>
              <a:cxnLst/>
              <a:rect l="l" t="t" r="r" b="b"/>
              <a:pathLst>
                <a:path w="5142" h="2096" extrusionOk="0">
                  <a:moveTo>
                    <a:pt x="3498" y="0"/>
                  </a:moveTo>
                  <a:cubicBezTo>
                    <a:pt x="2599" y="0"/>
                    <a:pt x="1768" y="209"/>
                    <a:pt x="884" y="350"/>
                  </a:cubicBezTo>
                  <a:cubicBezTo>
                    <a:pt x="0" y="536"/>
                    <a:pt x="209" y="2095"/>
                    <a:pt x="1163" y="2095"/>
                  </a:cubicBezTo>
                  <a:cubicBezTo>
                    <a:pt x="2326" y="2002"/>
                    <a:pt x="3397" y="2002"/>
                    <a:pt x="4560" y="1514"/>
                  </a:cubicBezTo>
                  <a:cubicBezTo>
                    <a:pt x="5141" y="1234"/>
                    <a:pt x="4955" y="164"/>
                    <a:pt x="4374" y="71"/>
                  </a:cubicBezTo>
                  <a:cubicBezTo>
                    <a:pt x="4072" y="21"/>
                    <a:pt x="3782" y="0"/>
                    <a:pt x="349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8"/>
            <p:cNvSpPr/>
            <p:nvPr/>
          </p:nvSpPr>
          <p:spPr>
            <a:xfrm>
              <a:off x="4502250" y="4064000"/>
              <a:ext cx="105425" cy="54925"/>
            </a:xfrm>
            <a:custGeom>
              <a:avLst/>
              <a:gdLst/>
              <a:ahLst/>
              <a:cxnLst/>
              <a:rect l="l" t="t" r="r" b="b"/>
              <a:pathLst>
                <a:path w="4217" h="2197" extrusionOk="0">
                  <a:moveTo>
                    <a:pt x="3071" y="0"/>
                  </a:moveTo>
                  <a:cubicBezTo>
                    <a:pt x="2312" y="0"/>
                    <a:pt x="1605" y="300"/>
                    <a:pt x="913" y="524"/>
                  </a:cubicBezTo>
                  <a:cubicBezTo>
                    <a:pt x="0" y="894"/>
                    <a:pt x="285" y="2196"/>
                    <a:pt x="1198" y="2196"/>
                  </a:cubicBezTo>
                  <a:cubicBezTo>
                    <a:pt x="1263" y="2196"/>
                    <a:pt x="1331" y="2190"/>
                    <a:pt x="1401" y="2176"/>
                  </a:cubicBezTo>
                  <a:cubicBezTo>
                    <a:pt x="2262" y="1990"/>
                    <a:pt x="3239" y="1804"/>
                    <a:pt x="3914" y="1106"/>
                  </a:cubicBezTo>
                  <a:cubicBezTo>
                    <a:pt x="4216" y="827"/>
                    <a:pt x="4100" y="152"/>
                    <a:pt x="3635" y="59"/>
                  </a:cubicBezTo>
                  <a:cubicBezTo>
                    <a:pt x="3443" y="18"/>
                    <a:pt x="3255" y="0"/>
                    <a:pt x="30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8"/>
            <p:cNvSpPr/>
            <p:nvPr/>
          </p:nvSpPr>
          <p:spPr>
            <a:xfrm>
              <a:off x="4721050" y="4273550"/>
              <a:ext cx="118650" cy="58300"/>
            </a:xfrm>
            <a:custGeom>
              <a:avLst/>
              <a:gdLst/>
              <a:ahLst/>
              <a:cxnLst/>
              <a:rect l="l" t="t" r="r" b="b"/>
              <a:pathLst>
                <a:path w="4746" h="2332" extrusionOk="0">
                  <a:moveTo>
                    <a:pt x="3696" y="1"/>
                  </a:moveTo>
                  <a:cubicBezTo>
                    <a:pt x="3667" y="1"/>
                    <a:pt x="3637" y="2"/>
                    <a:pt x="3607" y="5"/>
                  </a:cubicBezTo>
                  <a:cubicBezTo>
                    <a:pt x="2537" y="5"/>
                    <a:pt x="1560" y="494"/>
                    <a:pt x="582" y="866"/>
                  </a:cubicBezTo>
                  <a:cubicBezTo>
                    <a:pt x="1" y="1262"/>
                    <a:pt x="303" y="2332"/>
                    <a:pt x="978" y="2332"/>
                  </a:cubicBezTo>
                  <a:cubicBezTo>
                    <a:pt x="2048" y="2239"/>
                    <a:pt x="3118" y="2029"/>
                    <a:pt x="4072" y="1564"/>
                  </a:cubicBezTo>
                  <a:cubicBezTo>
                    <a:pt x="4745" y="1183"/>
                    <a:pt x="4488" y="1"/>
                    <a:pt x="369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8"/>
            <p:cNvSpPr/>
            <p:nvPr/>
          </p:nvSpPr>
          <p:spPr>
            <a:xfrm>
              <a:off x="4701875" y="4137725"/>
              <a:ext cx="97150" cy="58875"/>
            </a:xfrm>
            <a:custGeom>
              <a:avLst/>
              <a:gdLst/>
              <a:ahLst/>
              <a:cxnLst/>
              <a:rect l="l" t="t" r="r" b="b"/>
              <a:pathLst>
                <a:path w="3886" h="2355" extrusionOk="0">
                  <a:moveTo>
                    <a:pt x="3055" y="1"/>
                  </a:moveTo>
                  <a:cubicBezTo>
                    <a:pt x="3007" y="1"/>
                    <a:pt x="2958" y="6"/>
                    <a:pt x="2908" y="18"/>
                  </a:cubicBezTo>
                  <a:cubicBezTo>
                    <a:pt x="2140" y="111"/>
                    <a:pt x="1466" y="204"/>
                    <a:pt x="768" y="390"/>
                  </a:cubicBezTo>
                  <a:cubicBezTo>
                    <a:pt x="303" y="483"/>
                    <a:pt x="0" y="972"/>
                    <a:pt x="0" y="1460"/>
                  </a:cubicBezTo>
                  <a:cubicBezTo>
                    <a:pt x="86" y="1827"/>
                    <a:pt x="433" y="2354"/>
                    <a:pt x="873" y="2354"/>
                  </a:cubicBezTo>
                  <a:cubicBezTo>
                    <a:pt x="907" y="2354"/>
                    <a:pt x="942" y="2351"/>
                    <a:pt x="977" y="2344"/>
                  </a:cubicBezTo>
                  <a:cubicBezTo>
                    <a:pt x="1349" y="2228"/>
                    <a:pt x="1745" y="2228"/>
                    <a:pt x="2140" y="2135"/>
                  </a:cubicBezTo>
                  <a:cubicBezTo>
                    <a:pt x="2513" y="2135"/>
                    <a:pt x="2815" y="1949"/>
                    <a:pt x="3094" y="1856"/>
                  </a:cubicBezTo>
                  <a:cubicBezTo>
                    <a:pt x="3583" y="1763"/>
                    <a:pt x="3885" y="1274"/>
                    <a:pt x="3885" y="786"/>
                  </a:cubicBezTo>
                  <a:cubicBezTo>
                    <a:pt x="3802" y="431"/>
                    <a:pt x="3474" y="1"/>
                    <a:pt x="305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8"/>
            <p:cNvSpPr/>
            <p:nvPr/>
          </p:nvSpPr>
          <p:spPr>
            <a:xfrm>
              <a:off x="3260100" y="4818400"/>
              <a:ext cx="59450" cy="107575"/>
            </a:xfrm>
            <a:custGeom>
              <a:avLst/>
              <a:gdLst/>
              <a:ahLst/>
              <a:cxnLst/>
              <a:rect l="l" t="t" r="r" b="b"/>
              <a:pathLst>
                <a:path w="2378" h="4303" extrusionOk="0">
                  <a:moveTo>
                    <a:pt x="1319" y="1"/>
                  </a:moveTo>
                  <a:cubicBezTo>
                    <a:pt x="894" y="1"/>
                    <a:pt x="479" y="228"/>
                    <a:pt x="396" y="708"/>
                  </a:cubicBezTo>
                  <a:cubicBezTo>
                    <a:pt x="186" y="1661"/>
                    <a:pt x="0" y="2825"/>
                    <a:pt x="186" y="3802"/>
                  </a:cubicBezTo>
                  <a:cubicBezTo>
                    <a:pt x="304" y="4130"/>
                    <a:pt x="630" y="4303"/>
                    <a:pt x="946" y="4303"/>
                  </a:cubicBezTo>
                  <a:cubicBezTo>
                    <a:pt x="1190" y="4303"/>
                    <a:pt x="1427" y="4200"/>
                    <a:pt x="1559" y="3988"/>
                  </a:cubicBezTo>
                  <a:cubicBezTo>
                    <a:pt x="2024" y="3034"/>
                    <a:pt x="2233" y="1964"/>
                    <a:pt x="2326" y="987"/>
                  </a:cubicBezTo>
                  <a:cubicBezTo>
                    <a:pt x="2378" y="345"/>
                    <a:pt x="1841" y="1"/>
                    <a:pt x="131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8"/>
            <p:cNvSpPr/>
            <p:nvPr/>
          </p:nvSpPr>
          <p:spPr>
            <a:xfrm>
              <a:off x="3335875" y="4631900"/>
              <a:ext cx="79975" cy="109300"/>
            </a:xfrm>
            <a:custGeom>
              <a:avLst/>
              <a:gdLst/>
              <a:ahLst/>
              <a:cxnLst/>
              <a:rect l="l" t="t" r="r" b="b"/>
              <a:pathLst>
                <a:path w="3199" h="4372" extrusionOk="0">
                  <a:moveTo>
                    <a:pt x="2471" y="0"/>
                  </a:moveTo>
                  <a:cubicBezTo>
                    <a:pt x="2261" y="0"/>
                    <a:pt x="2043" y="95"/>
                    <a:pt x="1901" y="304"/>
                  </a:cubicBezTo>
                  <a:cubicBezTo>
                    <a:pt x="1226" y="1188"/>
                    <a:pt x="738" y="2142"/>
                    <a:pt x="272" y="3212"/>
                  </a:cubicBezTo>
                  <a:cubicBezTo>
                    <a:pt x="1" y="3820"/>
                    <a:pt x="552" y="4372"/>
                    <a:pt x="1052" y="4372"/>
                  </a:cubicBezTo>
                  <a:cubicBezTo>
                    <a:pt x="1281" y="4372"/>
                    <a:pt x="1498" y="4257"/>
                    <a:pt x="1622" y="3980"/>
                  </a:cubicBezTo>
                  <a:cubicBezTo>
                    <a:pt x="2203" y="2933"/>
                    <a:pt x="2785" y="1863"/>
                    <a:pt x="3064" y="793"/>
                  </a:cubicBezTo>
                  <a:cubicBezTo>
                    <a:pt x="3198" y="301"/>
                    <a:pt x="2846" y="0"/>
                    <a:pt x="24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8"/>
            <p:cNvSpPr/>
            <p:nvPr/>
          </p:nvSpPr>
          <p:spPr>
            <a:xfrm>
              <a:off x="3420025" y="4806200"/>
              <a:ext cx="50625" cy="64225"/>
            </a:xfrm>
            <a:custGeom>
              <a:avLst/>
              <a:gdLst/>
              <a:ahLst/>
              <a:cxnLst/>
              <a:rect l="l" t="t" r="r" b="b"/>
              <a:pathLst>
                <a:path w="2025" h="2569" extrusionOk="0">
                  <a:moveTo>
                    <a:pt x="1241" y="0"/>
                  </a:moveTo>
                  <a:cubicBezTo>
                    <a:pt x="961" y="0"/>
                    <a:pt x="733" y="195"/>
                    <a:pt x="582" y="498"/>
                  </a:cubicBezTo>
                  <a:cubicBezTo>
                    <a:pt x="489" y="893"/>
                    <a:pt x="280" y="1289"/>
                    <a:pt x="187" y="1661"/>
                  </a:cubicBezTo>
                  <a:cubicBezTo>
                    <a:pt x="1" y="1963"/>
                    <a:pt x="280" y="2452"/>
                    <a:pt x="675" y="2545"/>
                  </a:cubicBezTo>
                  <a:cubicBezTo>
                    <a:pt x="743" y="2561"/>
                    <a:pt x="809" y="2568"/>
                    <a:pt x="875" y="2568"/>
                  </a:cubicBezTo>
                  <a:cubicBezTo>
                    <a:pt x="1193" y="2568"/>
                    <a:pt x="1479" y="2384"/>
                    <a:pt x="1652" y="2056"/>
                  </a:cubicBezTo>
                  <a:cubicBezTo>
                    <a:pt x="1745" y="1661"/>
                    <a:pt x="1838" y="1289"/>
                    <a:pt x="1931" y="893"/>
                  </a:cubicBezTo>
                  <a:cubicBezTo>
                    <a:pt x="2025" y="498"/>
                    <a:pt x="1838" y="125"/>
                    <a:pt x="1443" y="32"/>
                  </a:cubicBezTo>
                  <a:cubicBezTo>
                    <a:pt x="1373" y="11"/>
                    <a:pt x="1306" y="0"/>
                    <a:pt x="124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8"/>
            <p:cNvSpPr/>
            <p:nvPr/>
          </p:nvSpPr>
          <p:spPr>
            <a:xfrm>
              <a:off x="3465975" y="4547825"/>
              <a:ext cx="68550" cy="113925"/>
            </a:xfrm>
            <a:custGeom>
              <a:avLst/>
              <a:gdLst/>
              <a:ahLst/>
              <a:cxnLst/>
              <a:rect l="l" t="t" r="r" b="b"/>
              <a:pathLst>
                <a:path w="2742" h="4557" extrusionOk="0">
                  <a:moveTo>
                    <a:pt x="1626" y="1"/>
                  </a:moveTo>
                  <a:cubicBezTo>
                    <a:pt x="1251" y="1"/>
                    <a:pt x="870" y="202"/>
                    <a:pt x="675" y="666"/>
                  </a:cubicBezTo>
                  <a:cubicBezTo>
                    <a:pt x="303" y="1736"/>
                    <a:pt x="0" y="2900"/>
                    <a:pt x="303" y="4063"/>
                  </a:cubicBezTo>
                  <a:cubicBezTo>
                    <a:pt x="361" y="4369"/>
                    <a:pt x="648" y="4556"/>
                    <a:pt x="922" y="4556"/>
                  </a:cubicBezTo>
                  <a:cubicBezTo>
                    <a:pt x="1086" y="4556"/>
                    <a:pt x="1245" y="4490"/>
                    <a:pt x="1350" y="4342"/>
                  </a:cubicBezTo>
                  <a:cubicBezTo>
                    <a:pt x="2141" y="3481"/>
                    <a:pt x="2420" y="2318"/>
                    <a:pt x="2629" y="1155"/>
                  </a:cubicBezTo>
                  <a:cubicBezTo>
                    <a:pt x="2741" y="456"/>
                    <a:pt x="2190" y="1"/>
                    <a:pt x="162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8"/>
            <p:cNvSpPr/>
            <p:nvPr/>
          </p:nvSpPr>
          <p:spPr>
            <a:xfrm>
              <a:off x="3411575" y="4411050"/>
              <a:ext cx="116825" cy="99675"/>
            </a:xfrm>
            <a:custGeom>
              <a:avLst/>
              <a:gdLst/>
              <a:ahLst/>
              <a:cxnLst/>
              <a:rect l="l" t="t" r="r" b="b"/>
              <a:pathLst>
                <a:path w="4673" h="3987" extrusionOk="0">
                  <a:moveTo>
                    <a:pt x="3132" y="0"/>
                  </a:moveTo>
                  <a:cubicBezTo>
                    <a:pt x="2878" y="0"/>
                    <a:pt x="2610" y="96"/>
                    <a:pt x="2363" y="321"/>
                  </a:cubicBezTo>
                  <a:cubicBezTo>
                    <a:pt x="1502" y="1089"/>
                    <a:pt x="734" y="1973"/>
                    <a:pt x="246" y="3043"/>
                  </a:cubicBezTo>
                  <a:cubicBezTo>
                    <a:pt x="0" y="3515"/>
                    <a:pt x="337" y="3987"/>
                    <a:pt x="832" y="3987"/>
                  </a:cubicBezTo>
                  <a:cubicBezTo>
                    <a:pt x="948" y="3987"/>
                    <a:pt x="1072" y="3961"/>
                    <a:pt x="1199" y="3904"/>
                  </a:cubicBezTo>
                  <a:cubicBezTo>
                    <a:pt x="2269" y="3509"/>
                    <a:pt x="3154" y="2741"/>
                    <a:pt x="3921" y="1880"/>
                  </a:cubicBezTo>
                  <a:cubicBezTo>
                    <a:pt x="4673" y="1057"/>
                    <a:pt x="3979" y="0"/>
                    <a:pt x="313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8"/>
            <p:cNvSpPr/>
            <p:nvPr/>
          </p:nvSpPr>
          <p:spPr>
            <a:xfrm>
              <a:off x="3563100" y="4402650"/>
              <a:ext cx="62825" cy="67300"/>
            </a:xfrm>
            <a:custGeom>
              <a:avLst/>
              <a:gdLst/>
              <a:ahLst/>
              <a:cxnLst/>
              <a:rect l="l" t="t" r="r" b="b"/>
              <a:pathLst>
                <a:path w="2513" h="2692" extrusionOk="0">
                  <a:moveTo>
                    <a:pt x="1694" y="1"/>
                  </a:moveTo>
                  <a:cubicBezTo>
                    <a:pt x="1401" y="1"/>
                    <a:pt x="1105" y="154"/>
                    <a:pt x="954" y="355"/>
                  </a:cubicBezTo>
                  <a:cubicBezTo>
                    <a:pt x="675" y="750"/>
                    <a:pt x="489" y="1146"/>
                    <a:pt x="187" y="1518"/>
                  </a:cubicBezTo>
                  <a:cubicBezTo>
                    <a:pt x="0" y="1821"/>
                    <a:pt x="94" y="2402"/>
                    <a:pt x="489" y="2588"/>
                  </a:cubicBezTo>
                  <a:cubicBezTo>
                    <a:pt x="613" y="2658"/>
                    <a:pt x="740" y="2692"/>
                    <a:pt x="864" y="2692"/>
                  </a:cubicBezTo>
                  <a:cubicBezTo>
                    <a:pt x="1112" y="2692"/>
                    <a:pt x="1350" y="2557"/>
                    <a:pt x="1536" y="2309"/>
                  </a:cubicBezTo>
                  <a:cubicBezTo>
                    <a:pt x="1745" y="1914"/>
                    <a:pt x="2024" y="1518"/>
                    <a:pt x="2327" y="1146"/>
                  </a:cubicBezTo>
                  <a:cubicBezTo>
                    <a:pt x="2513" y="843"/>
                    <a:pt x="2327" y="262"/>
                    <a:pt x="2024" y="76"/>
                  </a:cubicBezTo>
                  <a:cubicBezTo>
                    <a:pt x="1921" y="24"/>
                    <a:pt x="1808" y="1"/>
                    <a:pt x="169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8"/>
            <p:cNvSpPr/>
            <p:nvPr/>
          </p:nvSpPr>
          <p:spPr>
            <a:xfrm>
              <a:off x="3575100" y="4226675"/>
              <a:ext cx="139275" cy="102625"/>
            </a:xfrm>
            <a:custGeom>
              <a:avLst/>
              <a:gdLst/>
              <a:ahLst/>
              <a:cxnLst/>
              <a:rect l="l" t="t" r="r" b="b"/>
              <a:pathLst>
                <a:path w="5571" h="4105" extrusionOk="0">
                  <a:moveTo>
                    <a:pt x="4098" y="1"/>
                  </a:moveTo>
                  <a:cubicBezTo>
                    <a:pt x="3935" y="1"/>
                    <a:pt x="3764" y="42"/>
                    <a:pt x="3592" y="136"/>
                  </a:cubicBezTo>
                  <a:cubicBezTo>
                    <a:pt x="2428" y="903"/>
                    <a:pt x="1544" y="1787"/>
                    <a:pt x="591" y="2741"/>
                  </a:cubicBezTo>
                  <a:cubicBezTo>
                    <a:pt x="1" y="3331"/>
                    <a:pt x="541" y="4104"/>
                    <a:pt x="1186" y="4104"/>
                  </a:cubicBezTo>
                  <a:cubicBezTo>
                    <a:pt x="1304" y="4104"/>
                    <a:pt x="1426" y="4078"/>
                    <a:pt x="1544" y="4021"/>
                  </a:cubicBezTo>
                  <a:cubicBezTo>
                    <a:pt x="2708" y="3323"/>
                    <a:pt x="3871" y="2741"/>
                    <a:pt x="4848" y="1787"/>
                  </a:cubicBezTo>
                  <a:cubicBezTo>
                    <a:pt x="5570" y="1124"/>
                    <a:pt x="4949" y="1"/>
                    <a:pt x="40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9" name="Google Shape;559;p8"/>
          <p:cNvGrpSpPr/>
          <p:nvPr/>
        </p:nvGrpSpPr>
        <p:grpSpPr>
          <a:xfrm>
            <a:off x="7009986" y="519659"/>
            <a:ext cx="1505769" cy="1179544"/>
            <a:chOff x="3495050" y="1152875"/>
            <a:chExt cx="1082275" cy="847800"/>
          </a:xfrm>
        </p:grpSpPr>
        <p:sp>
          <p:nvSpPr>
            <p:cNvPr id="560" name="Google Shape;560;p8"/>
            <p:cNvSpPr/>
            <p:nvPr/>
          </p:nvSpPr>
          <p:spPr>
            <a:xfrm>
              <a:off x="3495050" y="1170600"/>
              <a:ext cx="330975" cy="469025"/>
            </a:xfrm>
            <a:custGeom>
              <a:avLst/>
              <a:gdLst/>
              <a:ahLst/>
              <a:cxnLst/>
              <a:rect l="l" t="t" r="r" b="b"/>
              <a:pathLst>
                <a:path w="13239" h="18761" extrusionOk="0">
                  <a:moveTo>
                    <a:pt x="12300" y="0"/>
                  </a:moveTo>
                  <a:cubicBezTo>
                    <a:pt x="12182" y="0"/>
                    <a:pt x="12057" y="46"/>
                    <a:pt x="11935" y="150"/>
                  </a:cubicBezTo>
                  <a:cubicBezTo>
                    <a:pt x="6119" y="4408"/>
                    <a:pt x="1" y="10317"/>
                    <a:pt x="1164" y="18273"/>
                  </a:cubicBezTo>
                  <a:cubicBezTo>
                    <a:pt x="1201" y="18613"/>
                    <a:pt x="1451" y="18760"/>
                    <a:pt x="1728" y="18760"/>
                  </a:cubicBezTo>
                  <a:cubicBezTo>
                    <a:pt x="2153" y="18760"/>
                    <a:pt x="2640" y="18413"/>
                    <a:pt x="2513" y="17878"/>
                  </a:cubicBezTo>
                  <a:cubicBezTo>
                    <a:pt x="1559" y="10712"/>
                    <a:pt x="7468" y="5292"/>
                    <a:pt x="12610" y="1407"/>
                  </a:cubicBezTo>
                  <a:cubicBezTo>
                    <a:pt x="13239" y="930"/>
                    <a:pt x="12837" y="0"/>
                    <a:pt x="12300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8"/>
            <p:cNvSpPr/>
            <p:nvPr/>
          </p:nvSpPr>
          <p:spPr>
            <a:xfrm>
              <a:off x="3616025" y="1156225"/>
              <a:ext cx="508425" cy="530400"/>
            </a:xfrm>
            <a:custGeom>
              <a:avLst/>
              <a:gdLst/>
              <a:ahLst/>
              <a:cxnLst/>
              <a:rect l="l" t="t" r="r" b="b"/>
              <a:pathLst>
                <a:path w="20337" h="21216" extrusionOk="0">
                  <a:moveTo>
                    <a:pt x="19304" y="1"/>
                  </a:moveTo>
                  <a:cubicBezTo>
                    <a:pt x="19179" y="1"/>
                    <a:pt x="19046" y="44"/>
                    <a:pt x="18914" y="144"/>
                  </a:cubicBezTo>
                  <a:cubicBezTo>
                    <a:pt x="14657" y="3052"/>
                    <a:pt x="10004" y="5657"/>
                    <a:pt x="6119" y="9054"/>
                  </a:cubicBezTo>
                  <a:cubicBezTo>
                    <a:pt x="2722" y="11869"/>
                    <a:pt x="1" y="15940"/>
                    <a:pt x="303" y="20500"/>
                  </a:cubicBezTo>
                  <a:cubicBezTo>
                    <a:pt x="349" y="20977"/>
                    <a:pt x="739" y="21215"/>
                    <a:pt x="1117" y="21215"/>
                  </a:cubicBezTo>
                  <a:cubicBezTo>
                    <a:pt x="1495" y="21215"/>
                    <a:pt x="1862" y="20977"/>
                    <a:pt x="1862" y="20500"/>
                  </a:cubicBezTo>
                  <a:cubicBezTo>
                    <a:pt x="1559" y="15847"/>
                    <a:pt x="4560" y="12055"/>
                    <a:pt x="8050" y="9356"/>
                  </a:cubicBezTo>
                  <a:cubicBezTo>
                    <a:pt x="11749" y="6448"/>
                    <a:pt x="15820" y="4006"/>
                    <a:pt x="19682" y="1400"/>
                  </a:cubicBezTo>
                  <a:cubicBezTo>
                    <a:pt x="20337" y="996"/>
                    <a:pt x="19907" y="1"/>
                    <a:pt x="19304" y="1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8"/>
            <p:cNvSpPr/>
            <p:nvPr/>
          </p:nvSpPr>
          <p:spPr>
            <a:xfrm>
              <a:off x="3727200" y="1158575"/>
              <a:ext cx="697850" cy="565950"/>
            </a:xfrm>
            <a:custGeom>
              <a:avLst/>
              <a:gdLst/>
              <a:ahLst/>
              <a:cxnLst/>
              <a:rect l="l" t="t" r="r" b="b"/>
              <a:pathLst>
                <a:path w="27914" h="22638" extrusionOk="0">
                  <a:moveTo>
                    <a:pt x="26969" y="0"/>
                  </a:moveTo>
                  <a:cubicBezTo>
                    <a:pt x="26849" y="0"/>
                    <a:pt x="26720" y="43"/>
                    <a:pt x="26588" y="143"/>
                  </a:cubicBezTo>
                  <a:cubicBezTo>
                    <a:pt x="17561" y="6634"/>
                    <a:pt x="2835" y="9146"/>
                    <a:pt x="113" y="21755"/>
                  </a:cubicBezTo>
                  <a:cubicBezTo>
                    <a:pt x="1" y="22290"/>
                    <a:pt x="451" y="22638"/>
                    <a:pt x="890" y="22638"/>
                  </a:cubicBezTo>
                  <a:cubicBezTo>
                    <a:pt x="1177" y="22638"/>
                    <a:pt x="1460" y="22490"/>
                    <a:pt x="1579" y="22151"/>
                  </a:cubicBezTo>
                  <a:cubicBezTo>
                    <a:pt x="4184" y="10123"/>
                    <a:pt x="18724" y="7611"/>
                    <a:pt x="27355" y="1399"/>
                  </a:cubicBezTo>
                  <a:cubicBezTo>
                    <a:pt x="27914" y="995"/>
                    <a:pt x="27547" y="0"/>
                    <a:pt x="26969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8"/>
            <p:cNvSpPr/>
            <p:nvPr/>
          </p:nvSpPr>
          <p:spPr>
            <a:xfrm>
              <a:off x="3869500" y="1152875"/>
              <a:ext cx="707825" cy="611025"/>
            </a:xfrm>
            <a:custGeom>
              <a:avLst/>
              <a:gdLst/>
              <a:ahLst/>
              <a:cxnLst/>
              <a:rect l="l" t="t" r="r" b="b"/>
              <a:pathLst>
                <a:path w="28313" h="24441" extrusionOk="0">
                  <a:moveTo>
                    <a:pt x="27373" y="0"/>
                  </a:moveTo>
                  <a:cubicBezTo>
                    <a:pt x="27210" y="0"/>
                    <a:pt x="27042" y="82"/>
                    <a:pt x="26898" y="278"/>
                  </a:cubicBezTo>
                  <a:cubicBezTo>
                    <a:pt x="19523" y="9583"/>
                    <a:pt x="7123" y="13352"/>
                    <a:pt x="330" y="23332"/>
                  </a:cubicBezTo>
                  <a:cubicBezTo>
                    <a:pt x="1" y="23892"/>
                    <a:pt x="534" y="24441"/>
                    <a:pt x="1080" y="24441"/>
                  </a:cubicBezTo>
                  <a:cubicBezTo>
                    <a:pt x="1306" y="24441"/>
                    <a:pt x="1533" y="24347"/>
                    <a:pt x="1703" y="24123"/>
                  </a:cubicBezTo>
                  <a:cubicBezTo>
                    <a:pt x="8286" y="14236"/>
                    <a:pt x="20593" y="10537"/>
                    <a:pt x="27875" y="1348"/>
                  </a:cubicBezTo>
                  <a:cubicBezTo>
                    <a:pt x="28312" y="753"/>
                    <a:pt x="27868" y="0"/>
                    <a:pt x="27373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8"/>
            <p:cNvSpPr/>
            <p:nvPr/>
          </p:nvSpPr>
          <p:spPr>
            <a:xfrm>
              <a:off x="4007825" y="1440000"/>
              <a:ext cx="368075" cy="360050"/>
            </a:xfrm>
            <a:custGeom>
              <a:avLst/>
              <a:gdLst/>
              <a:ahLst/>
              <a:cxnLst/>
              <a:rect l="l" t="t" r="r" b="b"/>
              <a:pathLst>
                <a:path w="14723" h="14402" extrusionOk="0">
                  <a:moveTo>
                    <a:pt x="13618" y="1"/>
                  </a:moveTo>
                  <a:cubicBezTo>
                    <a:pt x="13451" y="1"/>
                    <a:pt x="13280" y="64"/>
                    <a:pt x="13129" y="215"/>
                  </a:cubicBezTo>
                  <a:cubicBezTo>
                    <a:pt x="8965" y="4496"/>
                    <a:pt x="4801" y="8846"/>
                    <a:pt x="520" y="13127"/>
                  </a:cubicBezTo>
                  <a:cubicBezTo>
                    <a:pt x="0" y="13647"/>
                    <a:pt x="516" y="14401"/>
                    <a:pt x="1089" y="14401"/>
                  </a:cubicBezTo>
                  <a:cubicBezTo>
                    <a:pt x="1260" y="14401"/>
                    <a:pt x="1435" y="14334"/>
                    <a:pt x="1590" y="14174"/>
                  </a:cubicBezTo>
                  <a:cubicBezTo>
                    <a:pt x="5755" y="9823"/>
                    <a:pt x="10035" y="5566"/>
                    <a:pt x="14199" y="1286"/>
                  </a:cubicBezTo>
                  <a:cubicBezTo>
                    <a:pt x="14723" y="762"/>
                    <a:pt x="14196" y="1"/>
                    <a:pt x="13618" y="1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8"/>
            <p:cNvSpPr/>
            <p:nvPr/>
          </p:nvSpPr>
          <p:spPr>
            <a:xfrm>
              <a:off x="4157900" y="1679825"/>
              <a:ext cx="248675" cy="219175"/>
            </a:xfrm>
            <a:custGeom>
              <a:avLst/>
              <a:gdLst/>
              <a:ahLst/>
              <a:cxnLst/>
              <a:rect l="l" t="t" r="r" b="b"/>
              <a:pathLst>
                <a:path w="9947" h="8767" extrusionOk="0">
                  <a:moveTo>
                    <a:pt x="9021" y="0"/>
                  </a:moveTo>
                  <a:cubicBezTo>
                    <a:pt x="8945" y="0"/>
                    <a:pt x="8864" y="14"/>
                    <a:pt x="8778" y="44"/>
                  </a:cubicBezTo>
                  <a:cubicBezTo>
                    <a:pt x="4800" y="1301"/>
                    <a:pt x="1799" y="4115"/>
                    <a:pt x="240" y="7884"/>
                  </a:cubicBezTo>
                  <a:cubicBezTo>
                    <a:pt x="1" y="8419"/>
                    <a:pt x="443" y="8767"/>
                    <a:pt x="918" y="8767"/>
                  </a:cubicBezTo>
                  <a:cubicBezTo>
                    <a:pt x="1227" y="8767"/>
                    <a:pt x="1550" y="8619"/>
                    <a:pt x="1706" y="8280"/>
                  </a:cubicBezTo>
                  <a:cubicBezTo>
                    <a:pt x="3055" y="4976"/>
                    <a:pt x="5777" y="2557"/>
                    <a:pt x="9150" y="1394"/>
                  </a:cubicBezTo>
                  <a:cubicBezTo>
                    <a:pt x="9946" y="1121"/>
                    <a:pt x="9705" y="0"/>
                    <a:pt x="9021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8"/>
            <p:cNvSpPr/>
            <p:nvPr/>
          </p:nvSpPr>
          <p:spPr>
            <a:xfrm>
              <a:off x="4283200" y="1837550"/>
              <a:ext cx="143475" cy="119625"/>
            </a:xfrm>
            <a:custGeom>
              <a:avLst/>
              <a:gdLst/>
              <a:ahLst/>
              <a:cxnLst/>
              <a:rect l="l" t="t" r="r" b="b"/>
              <a:pathLst>
                <a:path w="5739" h="4785" extrusionOk="0">
                  <a:moveTo>
                    <a:pt x="4686" y="0"/>
                  </a:moveTo>
                  <a:cubicBezTo>
                    <a:pt x="4637" y="0"/>
                    <a:pt x="4586" y="5"/>
                    <a:pt x="4534" y="17"/>
                  </a:cubicBezTo>
                  <a:cubicBezTo>
                    <a:pt x="2510" y="505"/>
                    <a:pt x="858" y="1971"/>
                    <a:pt x="183" y="3902"/>
                  </a:cubicBezTo>
                  <a:cubicBezTo>
                    <a:pt x="0" y="4437"/>
                    <a:pt x="465" y="4784"/>
                    <a:pt x="922" y="4784"/>
                  </a:cubicBezTo>
                  <a:cubicBezTo>
                    <a:pt x="1221" y="4784"/>
                    <a:pt x="1515" y="4637"/>
                    <a:pt x="1626" y="4297"/>
                  </a:cubicBezTo>
                  <a:cubicBezTo>
                    <a:pt x="2114" y="2831"/>
                    <a:pt x="3370" y="1761"/>
                    <a:pt x="4929" y="1482"/>
                  </a:cubicBezTo>
                  <a:cubicBezTo>
                    <a:pt x="5739" y="1307"/>
                    <a:pt x="5458" y="0"/>
                    <a:pt x="4686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8"/>
            <p:cNvSpPr/>
            <p:nvPr/>
          </p:nvSpPr>
          <p:spPr>
            <a:xfrm>
              <a:off x="4409450" y="1920125"/>
              <a:ext cx="138950" cy="80550"/>
            </a:xfrm>
            <a:custGeom>
              <a:avLst/>
              <a:gdLst/>
              <a:ahLst/>
              <a:cxnLst/>
              <a:rect l="l" t="t" r="r" b="b"/>
              <a:pathLst>
                <a:path w="5558" h="3222" extrusionOk="0">
                  <a:moveTo>
                    <a:pt x="4491" y="1"/>
                  </a:moveTo>
                  <a:cubicBezTo>
                    <a:pt x="4376" y="1"/>
                    <a:pt x="4256" y="34"/>
                    <a:pt x="4136" y="110"/>
                  </a:cubicBezTo>
                  <a:lnTo>
                    <a:pt x="647" y="1855"/>
                  </a:lnTo>
                  <a:cubicBezTo>
                    <a:pt x="0" y="2266"/>
                    <a:pt x="377" y="3222"/>
                    <a:pt x="1025" y="3222"/>
                  </a:cubicBezTo>
                  <a:cubicBezTo>
                    <a:pt x="1147" y="3222"/>
                    <a:pt x="1279" y="3188"/>
                    <a:pt x="1415" y="3111"/>
                  </a:cubicBezTo>
                  <a:cubicBezTo>
                    <a:pt x="2578" y="2529"/>
                    <a:pt x="3741" y="1948"/>
                    <a:pt x="4811" y="1366"/>
                  </a:cubicBezTo>
                  <a:cubicBezTo>
                    <a:pt x="5557" y="974"/>
                    <a:pt x="5110" y="1"/>
                    <a:pt x="4491" y="1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8" name="Google Shape;568;p8"/>
          <p:cNvGrpSpPr/>
          <p:nvPr/>
        </p:nvGrpSpPr>
        <p:grpSpPr>
          <a:xfrm>
            <a:off x="6485742" y="3891380"/>
            <a:ext cx="2744809" cy="1692795"/>
            <a:chOff x="3095850" y="2740875"/>
            <a:chExt cx="1972838" cy="1216700"/>
          </a:xfrm>
        </p:grpSpPr>
        <p:sp>
          <p:nvSpPr>
            <p:cNvPr id="569" name="Google Shape;569;p8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8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8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8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8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4" name="Google Shape;574;p8"/>
          <p:cNvGrpSpPr/>
          <p:nvPr/>
        </p:nvGrpSpPr>
        <p:grpSpPr>
          <a:xfrm rot="2914635">
            <a:off x="-456242" y="4199874"/>
            <a:ext cx="1939071" cy="875466"/>
            <a:chOff x="2915775" y="2073500"/>
            <a:chExt cx="874750" cy="394925"/>
          </a:xfrm>
        </p:grpSpPr>
        <p:sp>
          <p:nvSpPr>
            <p:cNvPr id="575" name="Google Shape;575;p8"/>
            <p:cNvSpPr/>
            <p:nvPr/>
          </p:nvSpPr>
          <p:spPr>
            <a:xfrm>
              <a:off x="3546225" y="2317775"/>
              <a:ext cx="48300" cy="38975"/>
            </a:xfrm>
            <a:custGeom>
              <a:avLst/>
              <a:gdLst/>
              <a:ahLst/>
              <a:cxnLst/>
              <a:rect l="l" t="t" r="r" b="b"/>
              <a:pathLst>
                <a:path w="1932" h="1559" extrusionOk="0">
                  <a:moveTo>
                    <a:pt x="955" y="0"/>
                  </a:moveTo>
                  <a:cubicBezTo>
                    <a:pt x="1" y="0"/>
                    <a:pt x="1" y="1559"/>
                    <a:pt x="955" y="1559"/>
                  </a:cubicBezTo>
                  <a:cubicBezTo>
                    <a:pt x="1932" y="1559"/>
                    <a:pt x="1932" y="0"/>
                    <a:pt x="955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8"/>
            <p:cNvSpPr/>
            <p:nvPr/>
          </p:nvSpPr>
          <p:spPr>
            <a:xfrm>
              <a:off x="3681750" y="2300900"/>
              <a:ext cx="38975" cy="45975"/>
            </a:xfrm>
            <a:custGeom>
              <a:avLst/>
              <a:gdLst/>
              <a:ahLst/>
              <a:cxnLst/>
              <a:rect l="l" t="t" r="r" b="b"/>
              <a:pathLst>
                <a:path w="1559" h="1839" extrusionOk="0">
                  <a:moveTo>
                    <a:pt x="768" y="1"/>
                  </a:moveTo>
                  <a:cubicBezTo>
                    <a:pt x="396" y="1"/>
                    <a:pt x="0" y="303"/>
                    <a:pt x="0" y="675"/>
                  </a:cubicBezTo>
                  <a:lnTo>
                    <a:pt x="0" y="1071"/>
                  </a:lnTo>
                  <a:cubicBezTo>
                    <a:pt x="0" y="1466"/>
                    <a:pt x="396" y="1838"/>
                    <a:pt x="768" y="1838"/>
                  </a:cubicBezTo>
                  <a:cubicBezTo>
                    <a:pt x="1164" y="1838"/>
                    <a:pt x="1559" y="1466"/>
                    <a:pt x="1559" y="1071"/>
                  </a:cubicBezTo>
                  <a:lnTo>
                    <a:pt x="1559" y="675"/>
                  </a:lnTo>
                  <a:cubicBezTo>
                    <a:pt x="1559" y="303"/>
                    <a:pt x="1164" y="1"/>
                    <a:pt x="76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8"/>
            <p:cNvSpPr/>
            <p:nvPr/>
          </p:nvSpPr>
          <p:spPr>
            <a:xfrm>
              <a:off x="3611375" y="2245075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7" y="0"/>
                  </a:moveTo>
                  <a:cubicBezTo>
                    <a:pt x="0" y="0"/>
                    <a:pt x="0" y="1466"/>
                    <a:pt x="977" y="1466"/>
                  </a:cubicBezTo>
                  <a:cubicBezTo>
                    <a:pt x="1931" y="1466"/>
                    <a:pt x="1931" y="0"/>
                    <a:pt x="97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8"/>
            <p:cNvSpPr/>
            <p:nvPr/>
          </p:nvSpPr>
          <p:spPr>
            <a:xfrm>
              <a:off x="3706175" y="2235750"/>
              <a:ext cx="48300" cy="36100"/>
            </a:xfrm>
            <a:custGeom>
              <a:avLst/>
              <a:gdLst/>
              <a:ahLst/>
              <a:cxnLst/>
              <a:rect l="l" t="t" r="r" b="b"/>
              <a:pathLst>
                <a:path w="1932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931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8"/>
            <p:cNvSpPr/>
            <p:nvPr/>
          </p:nvSpPr>
          <p:spPr>
            <a:xfrm>
              <a:off x="3742225" y="215085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8" y="0"/>
                  </a:moveTo>
                  <a:cubicBezTo>
                    <a:pt x="1" y="0"/>
                    <a:pt x="1" y="1443"/>
                    <a:pt x="978" y="1443"/>
                  </a:cubicBezTo>
                  <a:cubicBezTo>
                    <a:pt x="1932" y="1443"/>
                    <a:pt x="1932" y="0"/>
                    <a:pt x="97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8"/>
            <p:cNvSpPr/>
            <p:nvPr/>
          </p:nvSpPr>
          <p:spPr>
            <a:xfrm>
              <a:off x="3659650" y="2160725"/>
              <a:ext cx="46550" cy="36100"/>
            </a:xfrm>
            <a:custGeom>
              <a:avLst/>
              <a:gdLst/>
              <a:ahLst/>
              <a:cxnLst/>
              <a:rect l="l" t="t" r="r" b="b"/>
              <a:pathLst>
                <a:path w="1862" h="1444" extrusionOk="0">
                  <a:moveTo>
                    <a:pt x="884" y="1"/>
                  </a:moveTo>
                  <a:cubicBezTo>
                    <a:pt x="0" y="1"/>
                    <a:pt x="0" y="1443"/>
                    <a:pt x="884" y="1443"/>
                  </a:cubicBezTo>
                  <a:cubicBezTo>
                    <a:pt x="1861" y="1443"/>
                    <a:pt x="1861" y="1"/>
                    <a:pt x="88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8"/>
            <p:cNvSpPr/>
            <p:nvPr/>
          </p:nvSpPr>
          <p:spPr>
            <a:xfrm>
              <a:off x="3579975" y="2121775"/>
              <a:ext cx="36075" cy="46325"/>
            </a:xfrm>
            <a:custGeom>
              <a:avLst/>
              <a:gdLst/>
              <a:ahLst/>
              <a:cxnLst/>
              <a:rect l="l" t="t" r="r" b="b"/>
              <a:pathLst>
                <a:path w="1443" h="1853" extrusionOk="0">
                  <a:moveTo>
                    <a:pt x="768" y="0"/>
                  </a:moveTo>
                  <a:cubicBezTo>
                    <a:pt x="279" y="0"/>
                    <a:pt x="0" y="396"/>
                    <a:pt x="0" y="768"/>
                  </a:cubicBezTo>
                  <a:lnTo>
                    <a:pt x="0" y="1163"/>
                  </a:lnTo>
                  <a:cubicBezTo>
                    <a:pt x="0" y="1517"/>
                    <a:pt x="317" y="1853"/>
                    <a:pt x="650" y="1853"/>
                  </a:cubicBezTo>
                  <a:cubicBezTo>
                    <a:pt x="689" y="1853"/>
                    <a:pt x="729" y="1848"/>
                    <a:pt x="768" y="1838"/>
                  </a:cubicBezTo>
                  <a:cubicBezTo>
                    <a:pt x="1163" y="1838"/>
                    <a:pt x="1443" y="1559"/>
                    <a:pt x="1443" y="1163"/>
                  </a:cubicBezTo>
                  <a:lnTo>
                    <a:pt x="1443" y="768"/>
                  </a:lnTo>
                  <a:cubicBezTo>
                    <a:pt x="1443" y="396"/>
                    <a:pt x="1163" y="0"/>
                    <a:pt x="76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8"/>
            <p:cNvSpPr/>
            <p:nvPr/>
          </p:nvSpPr>
          <p:spPr>
            <a:xfrm>
              <a:off x="3444450" y="2140950"/>
              <a:ext cx="45975" cy="36675"/>
            </a:xfrm>
            <a:custGeom>
              <a:avLst/>
              <a:gdLst/>
              <a:ahLst/>
              <a:cxnLst/>
              <a:rect l="l" t="t" r="r" b="b"/>
              <a:pathLst>
                <a:path w="1839" h="1467" extrusionOk="0">
                  <a:moveTo>
                    <a:pt x="954" y="1"/>
                  </a:moveTo>
                  <a:cubicBezTo>
                    <a:pt x="1" y="1"/>
                    <a:pt x="1" y="1467"/>
                    <a:pt x="954" y="1467"/>
                  </a:cubicBezTo>
                  <a:cubicBezTo>
                    <a:pt x="1839" y="1467"/>
                    <a:pt x="1839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8"/>
            <p:cNvSpPr/>
            <p:nvPr/>
          </p:nvSpPr>
          <p:spPr>
            <a:xfrm>
              <a:off x="3495050" y="2206675"/>
              <a:ext cx="48300" cy="55675"/>
            </a:xfrm>
            <a:custGeom>
              <a:avLst/>
              <a:gdLst/>
              <a:ahLst/>
              <a:cxnLst/>
              <a:rect l="l" t="t" r="r" b="b"/>
              <a:pathLst>
                <a:path w="1932" h="2227" extrusionOk="0">
                  <a:moveTo>
                    <a:pt x="1147" y="1"/>
                  </a:moveTo>
                  <a:cubicBezTo>
                    <a:pt x="872" y="1"/>
                    <a:pt x="613" y="125"/>
                    <a:pt x="489" y="373"/>
                  </a:cubicBezTo>
                  <a:cubicBezTo>
                    <a:pt x="396" y="675"/>
                    <a:pt x="303" y="862"/>
                    <a:pt x="187" y="1164"/>
                  </a:cubicBezTo>
                  <a:cubicBezTo>
                    <a:pt x="1" y="1443"/>
                    <a:pt x="94" y="1932"/>
                    <a:pt x="396" y="2118"/>
                  </a:cubicBezTo>
                  <a:cubicBezTo>
                    <a:pt x="525" y="2190"/>
                    <a:pt x="668" y="2227"/>
                    <a:pt x="808" y="2227"/>
                  </a:cubicBezTo>
                  <a:cubicBezTo>
                    <a:pt x="1073" y="2227"/>
                    <a:pt x="1329" y="2097"/>
                    <a:pt x="1466" y="1839"/>
                  </a:cubicBezTo>
                  <a:cubicBezTo>
                    <a:pt x="1559" y="1653"/>
                    <a:pt x="1652" y="1350"/>
                    <a:pt x="1838" y="1164"/>
                  </a:cubicBezTo>
                  <a:cubicBezTo>
                    <a:pt x="1932" y="768"/>
                    <a:pt x="1932" y="280"/>
                    <a:pt x="1559" y="94"/>
                  </a:cubicBezTo>
                  <a:cubicBezTo>
                    <a:pt x="1427" y="32"/>
                    <a:pt x="1285" y="1"/>
                    <a:pt x="114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8"/>
            <p:cNvSpPr/>
            <p:nvPr/>
          </p:nvSpPr>
          <p:spPr>
            <a:xfrm>
              <a:off x="3383375" y="2244725"/>
              <a:ext cx="36675" cy="46900"/>
            </a:xfrm>
            <a:custGeom>
              <a:avLst/>
              <a:gdLst/>
              <a:ahLst/>
              <a:cxnLst/>
              <a:rect l="l" t="t" r="r" b="b"/>
              <a:pathLst>
                <a:path w="1467" h="1876" extrusionOk="0">
                  <a:moveTo>
                    <a:pt x="902" y="0"/>
                  </a:moveTo>
                  <a:cubicBezTo>
                    <a:pt x="866" y="0"/>
                    <a:pt x="829" y="5"/>
                    <a:pt x="792" y="14"/>
                  </a:cubicBezTo>
                  <a:cubicBezTo>
                    <a:pt x="303" y="14"/>
                    <a:pt x="1" y="317"/>
                    <a:pt x="1" y="712"/>
                  </a:cubicBezTo>
                  <a:lnTo>
                    <a:pt x="1" y="1084"/>
                  </a:lnTo>
                  <a:cubicBezTo>
                    <a:pt x="1" y="1480"/>
                    <a:pt x="303" y="1875"/>
                    <a:pt x="792" y="1875"/>
                  </a:cubicBezTo>
                  <a:cubicBezTo>
                    <a:pt x="1164" y="1759"/>
                    <a:pt x="1467" y="1480"/>
                    <a:pt x="1467" y="1084"/>
                  </a:cubicBezTo>
                  <a:lnTo>
                    <a:pt x="1467" y="712"/>
                  </a:lnTo>
                  <a:cubicBezTo>
                    <a:pt x="1467" y="356"/>
                    <a:pt x="1222" y="0"/>
                    <a:pt x="902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8"/>
            <p:cNvSpPr/>
            <p:nvPr/>
          </p:nvSpPr>
          <p:spPr>
            <a:xfrm>
              <a:off x="3306025" y="2123525"/>
              <a:ext cx="51225" cy="44800"/>
            </a:xfrm>
            <a:custGeom>
              <a:avLst/>
              <a:gdLst/>
              <a:ahLst/>
              <a:cxnLst/>
              <a:rect l="l" t="t" r="r" b="b"/>
              <a:pathLst>
                <a:path w="2049" h="1792" extrusionOk="0">
                  <a:moveTo>
                    <a:pt x="1219" y="0"/>
                  </a:moveTo>
                  <a:cubicBezTo>
                    <a:pt x="1024" y="0"/>
                    <a:pt x="827" y="70"/>
                    <a:pt x="676" y="209"/>
                  </a:cubicBezTo>
                  <a:cubicBezTo>
                    <a:pt x="582" y="326"/>
                    <a:pt x="489" y="419"/>
                    <a:pt x="303" y="512"/>
                  </a:cubicBezTo>
                  <a:cubicBezTo>
                    <a:pt x="1" y="791"/>
                    <a:pt x="1" y="1280"/>
                    <a:pt x="303" y="1582"/>
                  </a:cubicBezTo>
                  <a:cubicBezTo>
                    <a:pt x="443" y="1722"/>
                    <a:pt x="635" y="1791"/>
                    <a:pt x="827" y="1791"/>
                  </a:cubicBezTo>
                  <a:cubicBezTo>
                    <a:pt x="1019" y="1791"/>
                    <a:pt x="1211" y="1722"/>
                    <a:pt x="1350" y="1582"/>
                  </a:cubicBezTo>
                  <a:cubicBezTo>
                    <a:pt x="1466" y="1489"/>
                    <a:pt x="1653" y="1373"/>
                    <a:pt x="1746" y="1187"/>
                  </a:cubicBezTo>
                  <a:cubicBezTo>
                    <a:pt x="2048" y="907"/>
                    <a:pt x="2048" y="419"/>
                    <a:pt x="1746" y="209"/>
                  </a:cubicBezTo>
                  <a:cubicBezTo>
                    <a:pt x="1606" y="70"/>
                    <a:pt x="1414" y="0"/>
                    <a:pt x="1219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8"/>
            <p:cNvSpPr/>
            <p:nvPr/>
          </p:nvSpPr>
          <p:spPr>
            <a:xfrm>
              <a:off x="3097825" y="2131650"/>
              <a:ext cx="45975" cy="36100"/>
            </a:xfrm>
            <a:custGeom>
              <a:avLst/>
              <a:gdLst/>
              <a:ahLst/>
              <a:cxnLst/>
              <a:rect l="l" t="t" r="r" b="b"/>
              <a:pathLst>
                <a:path w="1839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838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8"/>
            <p:cNvSpPr/>
            <p:nvPr/>
          </p:nvSpPr>
          <p:spPr>
            <a:xfrm>
              <a:off x="3194375" y="2140950"/>
              <a:ext cx="48875" cy="36675"/>
            </a:xfrm>
            <a:custGeom>
              <a:avLst/>
              <a:gdLst/>
              <a:ahLst/>
              <a:cxnLst/>
              <a:rect l="l" t="t" r="r" b="b"/>
              <a:pathLst>
                <a:path w="1955" h="1467" extrusionOk="0">
                  <a:moveTo>
                    <a:pt x="791" y="1"/>
                  </a:moveTo>
                  <a:cubicBezTo>
                    <a:pt x="396" y="1"/>
                    <a:pt x="0" y="396"/>
                    <a:pt x="117" y="792"/>
                  </a:cubicBezTo>
                  <a:cubicBezTo>
                    <a:pt x="117" y="1164"/>
                    <a:pt x="396" y="1467"/>
                    <a:pt x="791" y="1467"/>
                  </a:cubicBezTo>
                  <a:lnTo>
                    <a:pt x="1163" y="1467"/>
                  </a:lnTo>
                  <a:cubicBezTo>
                    <a:pt x="1559" y="1467"/>
                    <a:pt x="1954" y="1164"/>
                    <a:pt x="1954" y="792"/>
                  </a:cubicBezTo>
                  <a:cubicBezTo>
                    <a:pt x="1954" y="396"/>
                    <a:pt x="1559" y="1"/>
                    <a:pt x="1163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8"/>
            <p:cNvSpPr/>
            <p:nvPr/>
          </p:nvSpPr>
          <p:spPr>
            <a:xfrm>
              <a:off x="2925675" y="2131650"/>
              <a:ext cx="36075" cy="45975"/>
            </a:xfrm>
            <a:custGeom>
              <a:avLst/>
              <a:gdLst/>
              <a:ahLst/>
              <a:cxnLst/>
              <a:rect l="l" t="t" r="r" b="b"/>
              <a:pathLst>
                <a:path w="1443" h="1839" extrusionOk="0">
                  <a:moveTo>
                    <a:pt x="675" y="1"/>
                  </a:moveTo>
                  <a:cubicBezTo>
                    <a:pt x="279" y="1"/>
                    <a:pt x="0" y="373"/>
                    <a:pt x="0" y="768"/>
                  </a:cubicBezTo>
                  <a:lnTo>
                    <a:pt x="0" y="1164"/>
                  </a:lnTo>
                  <a:cubicBezTo>
                    <a:pt x="0" y="1536"/>
                    <a:pt x="279" y="1839"/>
                    <a:pt x="675" y="1839"/>
                  </a:cubicBezTo>
                  <a:cubicBezTo>
                    <a:pt x="1070" y="1839"/>
                    <a:pt x="1443" y="1536"/>
                    <a:pt x="1443" y="1164"/>
                  </a:cubicBezTo>
                  <a:lnTo>
                    <a:pt x="1443" y="768"/>
                  </a:lnTo>
                  <a:cubicBezTo>
                    <a:pt x="1443" y="373"/>
                    <a:pt x="1070" y="1"/>
                    <a:pt x="675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8"/>
            <p:cNvSpPr/>
            <p:nvPr/>
          </p:nvSpPr>
          <p:spPr>
            <a:xfrm>
              <a:off x="3405475" y="2346850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8" y="0"/>
                  </a:moveTo>
                  <a:cubicBezTo>
                    <a:pt x="1" y="0"/>
                    <a:pt x="1" y="1466"/>
                    <a:pt x="978" y="1466"/>
                  </a:cubicBezTo>
                  <a:cubicBezTo>
                    <a:pt x="1932" y="1466"/>
                    <a:pt x="1932" y="0"/>
                    <a:pt x="97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8"/>
            <p:cNvSpPr/>
            <p:nvPr/>
          </p:nvSpPr>
          <p:spPr>
            <a:xfrm>
              <a:off x="3480525" y="2402675"/>
              <a:ext cx="48275" cy="36675"/>
            </a:xfrm>
            <a:custGeom>
              <a:avLst/>
              <a:gdLst/>
              <a:ahLst/>
              <a:cxnLst/>
              <a:rect l="l" t="t" r="r" b="b"/>
              <a:pathLst>
                <a:path w="1931" h="1467" extrusionOk="0">
                  <a:moveTo>
                    <a:pt x="977" y="1"/>
                  </a:moveTo>
                  <a:cubicBezTo>
                    <a:pt x="0" y="1"/>
                    <a:pt x="0" y="1466"/>
                    <a:pt x="977" y="1466"/>
                  </a:cubicBezTo>
                  <a:cubicBezTo>
                    <a:pt x="1931" y="1466"/>
                    <a:pt x="1931" y="1"/>
                    <a:pt x="977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8"/>
            <p:cNvSpPr/>
            <p:nvPr/>
          </p:nvSpPr>
          <p:spPr>
            <a:xfrm>
              <a:off x="3575325" y="2431750"/>
              <a:ext cx="45950" cy="36675"/>
            </a:xfrm>
            <a:custGeom>
              <a:avLst/>
              <a:gdLst/>
              <a:ahLst/>
              <a:cxnLst/>
              <a:rect l="l" t="t" r="r" b="b"/>
              <a:pathLst>
                <a:path w="1838" h="1467" extrusionOk="0">
                  <a:moveTo>
                    <a:pt x="954" y="1"/>
                  </a:moveTo>
                  <a:cubicBezTo>
                    <a:pt x="0" y="1"/>
                    <a:pt x="0" y="1467"/>
                    <a:pt x="954" y="1467"/>
                  </a:cubicBezTo>
                  <a:cubicBezTo>
                    <a:pt x="1838" y="1467"/>
                    <a:pt x="1838" y="1"/>
                    <a:pt x="95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8"/>
            <p:cNvSpPr/>
            <p:nvPr/>
          </p:nvSpPr>
          <p:spPr>
            <a:xfrm>
              <a:off x="3725375" y="207350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7" y="0"/>
                  </a:moveTo>
                  <a:cubicBezTo>
                    <a:pt x="0" y="0"/>
                    <a:pt x="0" y="1443"/>
                    <a:pt x="977" y="1443"/>
                  </a:cubicBezTo>
                  <a:cubicBezTo>
                    <a:pt x="1931" y="1443"/>
                    <a:pt x="1931" y="0"/>
                    <a:pt x="97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8"/>
            <p:cNvSpPr/>
            <p:nvPr/>
          </p:nvSpPr>
          <p:spPr>
            <a:xfrm>
              <a:off x="3027450" y="2244725"/>
              <a:ext cx="36075" cy="46900"/>
            </a:xfrm>
            <a:custGeom>
              <a:avLst/>
              <a:gdLst/>
              <a:ahLst/>
              <a:cxnLst/>
              <a:rect l="l" t="t" r="r" b="b"/>
              <a:pathLst>
                <a:path w="1443" h="1876" extrusionOk="0">
                  <a:moveTo>
                    <a:pt x="883" y="0"/>
                  </a:moveTo>
                  <a:cubicBezTo>
                    <a:pt x="846" y="0"/>
                    <a:pt x="808" y="5"/>
                    <a:pt x="768" y="14"/>
                  </a:cubicBezTo>
                  <a:cubicBezTo>
                    <a:pt x="396" y="14"/>
                    <a:pt x="0" y="317"/>
                    <a:pt x="0" y="712"/>
                  </a:cubicBezTo>
                  <a:lnTo>
                    <a:pt x="0" y="1084"/>
                  </a:lnTo>
                  <a:cubicBezTo>
                    <a:pt x="0" y="1480"/>
                    <a:pt x="396" y="1875"/>
                    <a:pt x="768" y="1875"/>
                  </a:cubicBezTo>
                  <a:cubicBezTo>
                    <a:pt x="1164" y="1759"/>
                    <a:pt x="1443" y="1480"/>
                    <a:pt x="1443" y="1084"/>
                  </a:cubicBezTo>
                  <a:lnTo>
                    <a:pt x="1443" y="712"/>
                  </a:lnTo>
                  <a:cubicBezTo>
                    <a:pt x="1443" y="356"/>
                    <a:pt x="1217" y="0"/>
                    <a:pt x="883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8"/>
            <p:cNvSpPr/>
            <p:nvPr/>
          </p:nvSpPr>
          <p:spPr>
            <a:xfrm>
              <a:off x="2915775" y="2216000"/>
              <a:ext cx="45975" cy="36650"/>
            </a:xfrm>
            <a:custGeom>
              <a:avLst/>
              <a:gdLst/>
              <a:ahLst/>
              <a:cxnLst/>
              <a:rect l="l" t="t" r="r" b="b"/>
              <a:pathLst>
                <a:path w="1839" h="1466" extrusionOk="0">
                  <a:moveTo>
                    <a:pt x="675" y="0"/>
                  </a:moveTo>
                  <a:cubicBezTo>
                    <a:pt x="303" y="0"/>
                    <a:pt x="1" y="302"/>
                    <a:pt x="1" y="791"/>
                  </a:cubicBezTo>
                  <a:cubicBezTo>
                    <a:pt x="1" y="1163"/>
                    <a:pt x="303" y="1466"/>
                    <a:pt x="675" y="1466"/>
                  </a:cubicBezTo>
                  <a:lnTo>
                    <a:pt x="1071" y="1466"/>
                  </a:lnTo>
                  <a:cubicBezTo>
                    <a:pt x="1466" y="1466"/>
                    <a:pt x="1839" y="1163"/>
                    <a:pt x="1839" y="791"/>
                  </a:cubicBezTo>
                  <a:cubicBezTo>
                    <a:pt x="1839" y="302"/>
                    <a:pt x="1466" y="0"/>
                    <a:pt x="107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5" name="Google Shape;595;p8"/>
          <p:cNvGrpSpPr/>
          <p:nvPr/>
        </p:nvGrpSpPr>
        <p:grpSpPr>
          <a:xfrm>
            <a:off x="922661" y="3783043"/>
            <a:ext cx="415164" cy="629250"/>
            <a:chOff x="2525525" y="689125"/>
            <a:chExt cx="298400" cy="452275"/>
          </a:xfrm>
        </p:grpSpPr>
        <p:sp>
          <p:nvSpPr>
            <p:cNvPr id="596" name="Google Shape;596;p8"/>
            <p:cNvSpPr/>
            <p:nvPr/>
          </p:nvSpPr>
          <p:spPr>
            <a:xfrm>
              <a:off x="2525525" y="689125"/>
              <a:ext cx="269300" cy="187475"/>
            </a:xfrm>
            <a:custGeom>
              <a:avLst/>
              <a:gdLst/>
              <a:ahLst/>
              <a:cxnLst/>
              <a:rect l="l" t="t" r="r" b="b"/>
              <a:pathLst>
                <a:path w="10772" h="7499" extrusionOk="0">
                  <a:moveTo>
                    <a:pt x="4571" y="0"/>
                  </a:moveTo>
                  <a:cubicBezTo>
                    <a:pt x="3917" y="0"/>
                    <a:pt x="3244" y="296"/>
                    <a:pt x="2816" y="798"/>
                  </a:cubicBezTo>
                  <a:cubicBezTo>
                    <a:pt x="2234" y="1566"/>
                    <a:pt x="2141" y="2729"/>
                    <a:pt x="2327" y="3706"/>
                  </a:cubicBezTo>
                  <a:cubicBezTo>
                    <a:pt x="2443" y="3986"/>
                    <a:pt x="2537" y="4288"/>
                    <a:pt x="2723" y="4660"/>
                  </a:cubicBezTo>
                  <a:cubicBezTo>
                    <a:pt x="2537" y="4567"/>
                    <a:pt x="2327" y="4474"/>
                    <a:pt x="2141" y="4381"/>
                  </a:cubicBezTo>
                  <a:cubicBezTo>
                    <a:pt x="1921" y="4297"/>
                    <a:pt x="1702" y="4251"/>
                    <a:pt x="1493" y="4251"/>
                  </a:cubicBezTo>
                  <a:cubicBezTo>
                    <a:pt x="1237" y="4251"/>
                    <a:pt x="997" y="4320"/>
                    <a:pt x="792" y="4474"/>
                  </a:cubicBezTo>
                  <a:cubicBezTo>
                    <a:pt x="117" y="4870"/>
                    <a:pt x="1" y="5823"/>
                    <a:pt x="396" y="6405"/>
                  </a:cubicBezTo>
                  <a:cubicBezTo>
                    <a:pt x="792" y="7103"/>
                    <a:pt x="1559" y="7382"/>
                    <a:pt x="2234" y="7475"/>
                  </a:cubicBezTo>
                  <a:cubicBezTo>
                    <a:pt x="2365" y="7491"/>
                    <a:pt x="2503" y="7498"/>
                    <a:pt x="2645" y="7498"/>
                  </a:cubicBezTo>
                  <a:cubicBezTo>
                    <a:pt x="3359" y="7498"/>
                    <a:pt x="4168" y="7301"/>
                    <a:pt x="4654" y="6894"/>
                  </a:cubicBezTo>
                  <a:cubicBezTo>
                    <a:pt x="4863" y="6894"/>
                    <a:pt x="4956" y="6987"/>
                    <a:pt x="5142" y="6987"/>
                  </a:cubicBezTo>
                  <a:cubicBezTo>
                    <a:pt x="5142" y="6894"/>
                    <a:pt x="5142" y="6800"/>
                    <a:pt x="5235" y="6707"/>
                  </a:cubicBezTo>
                  <a:cubicBezTo>
                    <a:pt x="6026" y="6614"/>
                    <a:pt x="6887" y="6405"/>
                    <a:pt x="7678" y="6312"/>
                  </a:cubicBezTo>
                  <a:cubicBezTo>
                    <a:pt x="8259" y="6219"/>
                    <a:pt x="8841" y="6126"/>
                    <a:pt x="9423" y="5823"/>
                  </a:cubicBezTo>
                  <a:cubicBezTo>
                    <a:pt x="10004" y="5544"/>
                    <a:pt x="10470" y="5056"/>
                    <a:pt x="10586" y="4474"/>
                  </a:cubicBezTo>
                  <a:cubicBezTo>
                    <a:pt x="10772" y="3497"/>
                    <a:pt x="10004" y="2543"/>
                    <a:pt x="9120" y="2334"/>
                  </a:cubicBezTo>
                  <a:cubicBezTo>
                    <a:pt x="8954" y="2302"/>
                    <a:pt x="8789" y="2287"/>
                    <a:pt x="8625" y="2287"/>
                  </a:cubicBezTo>
                  <a:cubicBezTo>
                    <a:pt x="7824" y="2287"/>
                    <a:pt x="7055" y="2642"/>
                    <a:pt x="6398" y="3125"/>
                  </a:cubicBezTo>
                  <a:cubicBezTo>
                    <a:pt x="6305" y="3218"/>
                    <a:pt x="6305" y="3218"/>
                    <a:pt x="6212" y="3311"/>
                  </a:cubicBezTo>
                  <a:cubicBezTo>
                    <a:pt x="6305" y="2915"/>
                    <a:pt x="6398" y="2450"/>
                    <a:pt x="6398" y="2055"/>
                  </a:cubicBezTo>
                  <a:cubicBezTo>
                    <a:pt x="6398" y="1380"/>
                    <a:pt x="6119" y="705"/>
                    <a:pt x="5631" y="310"/>
                  </a:cubicBezTo>
                  <a:cubicBezTo>
                    <a:pt x="5317" y="98"/>
                    <a:pt x="4947" y="0"/>
                    <a:pt x="457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8"/>
            <p:cNvSpPr/>
            <p:nvPr/>
          </p:nvSpPr>
          <p:spPr>
            <a:xfrm>
              <a:off x="2542975" y="832625"/>
              <a:ext cx="280950" cy="308775"/>
            </a:xfrm>
            <a:custGeom>
              <a:avLst/>
              <a:gdLst/>
              <a:ahLst/>
              <a:cxnLst/>
              <a:rect l="l" t="t" r="r" b="b"/>
              <a:pathLst>
                <a:path w="11238" h="12351" extrusionOk="0">
                  <a:moveTo>
                    <a:pt x="7904" y="0"/>
                  </a:moveTo>
                  <a:cubicBezTo>
                    <a:pt x="6382" y="0"/>
                    <a:pt x="4677" y="365"/>
                    <a:pt x="3862" y="572"/>
                  </a:cubicBezTo>
                  <a:cubicBezTo>
                    <a:pt x="2420" y="967"/>
                    <a:pt x="955" y="2038"/>
                    <a:pt x="466" y="3480"/>
                  </a:cubicBezTo>
                  <a:cubicBezTo>
                    <a:pt x="1" y="4852"/>
                    <a:pt x="373" y="6388"/>
                    <a:pt x="1257" y="7551"/>
                  </a:cubicBezTo>
                  <a:cubicBezTo>
                    <a:pt x="2025" y="8807"/>
                    <a:pt x="3188" y="9691"/>
                    <a:pt x="4258" y="10668"/>
                  </a:cubicBezTo>
                  <a:cubicBezTo>
                    <a:pt x="5026" y="11250"/>
                    <a:pt x="5817" y="11832"/>
                    <a:pt x="6677" y="12111"/>
                  </a:cubicBezTo>
                  <a:cubicBezTo>
                    <a:pt x="7035" y="12271"/>
                    <a:pt x="7420" y="12351"/>
                    <a:pt x="7803" y="12351"/>
                  </a:cubicBezTo>
                  <a:cubicBezTo>
                    <a:pt x="8367" y="12351"/>
                    <a:pt x="8928" y="12178"/>
                    <a:pt x="9399" y="11832"/>
                  </a:cubicBezTo>
                  <a:cubicBezTo>
                    <a:pt x="10167" y="11250"/>
                    <a:pt x="10353" y="10180"/>
                    <a:pt x="10562" y="9203"/>
                  </a:cubicBezTo>
                  <a:cubicBezTo>
                    <a:pt x="10842" y="7458"/>
                    <a:pt x="11051" y="5713"/>
                    <a:pt x="11144" y="3968"/>
                  </a:cubicBezTo>
                  <a:cubicBezTo>
                    <a:pt x="11237" y="2898"/>
                    <a:pt x="11237" y="1828"/>
                    <a:pt x="10656" y="967"/>
                  </a:cubicBezTo>
                  <a:cubicBezTo>
                    <a:pt x="10221" y="234"/>
                    <a:pt x="9121" y="0"/>
                    <a:pt x="790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8"/>
            <p:cNvSpPr/>
            <p:nvPr/>
          </p:nvSpPr>
          <p:spPr>
            <a:xfrm>
              <a:off x="2572050" y="929775"/>
              <a:ext cx="32450" cy="39625"/>
            </a:xfrm>
            <a:custGeom>
              <a:avLst/>
              <a:gdLst/>
              <a:ahLst/>
              <a:cxnLst/>
              <a:rect l="l" t="t" r="r" b="b"/>
              <a:pathLst>
                <a:path w="1298" h="1585" extrusionOk="0">
                  <a:moveTo>
                    <a:pt x="398" y="1"/>
                  </a:moveTo>
                  <a:cubicBezTo>
                    <a:pt x="261" y="1"/>
                    <a:pt x="131" y="82"/>
                    <a:pt x="94" y="269"/>
                  </a:cubicBezTo>
                  <a:cubicBezTo>
                    <a:pt x="1" y="757"/>
                    <a:pt x="187" y="1246"/>
                    <a:pt x="582" y="1548"/>
                  </a:cubicBezTo>
                  <a:cubicBezTo>
                    <a:pt x="632" y="1573"/>
                    <a:pt x="682" y="1584"/>
                    <a:pt x="731" y="1584"/>
                  </a:cubicBezTo>
                  <a:cubicBezTo>
                    <a:pt x="1046" y="1584"/>
                    <a:pt x="1297" y="1112"/>
                    <a:pt x="955" y="850"/>
                  </a:cubicBezTo>
                  <a:cubicBezTo>
                    <a:pt x="862" y="850"/>
                    <a:pt x="862" y="757"/>
                    <a:pt x="769" y="757"/>
                  </a:cubicBezTo>
                  <a:lnTo>
                    <a:pt x="769" y="571"/>
                  </a:lnTo>
                  <a:lnTo>
                    <a:pt x="769" y="478"/>
                  </a:lnTo>
                  <a:cubicBezTo>
                    <a:pt x="824" y="185"/>
                    <a:pt x="604" y="1"/>
                    <a:pt x="398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8"/>
            <p:cNvSpPr/>
            <p:nvPr/>
          </p:nvSpPr>
          <p:spPr>
            <a:xfrm>
              <a:off x="2630225" y="1020500"/>
              <a:ext cx="38400" cy="28250"/>
            </a:xfrm>
            <a:custGeom>
              <a:avLst/>
              <a:gdLst/>
              <a:ahLst/>
              <a:cxnLst/>
              <a:rect l="l" t="t" r="r" b="b"/>
              <a:pathLst>
                <a:path w="1536" h="1130" extrusionOk="0">
                  <a:moveTo>
                    <a:pt x="389" y="0"/>
                  </a:moveTo>
                  <a:cubicBezTo>
                    <a:pt x="343" y="0"/>
                    <a:pt x="304" y="12"/>
                    <a:pt x="279" y="36"/>
                  </a:cubicBezTo>
                  <a:cubicBezTo>
                    <a:pt x="93" y="245"/>
                    <a:pt x="0" y="432"/>
                    <a:pt x="93" y="618"/>
                  </a:cubicBezTo>
                  <a:cubicBezTo>
                    <a:pt x="248" y="946"/>
                    <a:pt x="610" y="1130"/>
                    <a:pt x="1008" y="1130"/>
                  </a:cubicBezTo>
                  <a:cubicBezTo>
                    <a:pt x="1090" y="1130"/>
                    <a:pt x="1173" y="1122"/>
                    <a:pt x="1257" y="1106"/>
                  </a:cubicBezTo>
                  <a:cubicBezTo>
                    <a:pt x="1443" y="1106"/>
                    <a:pt x="1536" y="827"/>
                    <a:pt x="1443" y="711"/>
                  </a:cubicBezTo>
                  <a:cubicBezTo>
                    <a:pt x="1443" y="432"/>
                    <a:pt x="1257" y="432"/>
                    <a:pt x="1047" y="432"/>
                  </a:cubicBezTo>
                  <a:lnTo>
                    <a:pt x="861" y="432"/>
                  </a:lnTo>
                  <a:cubicBezTo>
                    <a:pt x="954" y="432"/>
                    <a:pt x="954" y="432"/>
                    <a:pt x="861" y="339"/>
                  </a:cubicBezTo>
                  <a:lnTo>
                    <a:pt x="768" y="339"/>
                  </a:lnTo>
                  <a:cubicBezTo>
                    <a:pt x="861" y="339"/>
                    <a:pt x="768" y="245"/>
                    <a:pt x="768" y="245"/>
                  </a:cubicBezTo>
                  <a:cubicBezTo>
                    <a:pt x="699" y="91"/>
                    <a:pt x="517" y="0"/>
                    <a:pt x="389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8"/>
            <p:cNvSpPr/>
            <p:nvPr/>
          </p:nvSpPr>
          <p:spPr>
            <a:xfrm>
              <a:off x="2717450" y="1077225"/>
              <a:ext cx="21550" cy="29100"/>
            </a:xfrm>
            <a:custGeom>
              <a:avLst/>
              <a:gdLst/>
              <a:ahLst/>
              <a:cxnLst/>
              <a:rect l="l" t="t" r="r" b="b"/>
              <a:pathLst>
                <a:path w="862" h="1164" extrusionOk="0">
                  <a:moveTo>
                    <a:pt x="466" y="0"/>
                  </a:moveTo>
                  <a:cubicBezTo>
                    <a:pt x="280" y="0"/>
                    <a:pt x="94" y="93"/>
                    <a:pt x="94" y="303"/>
                  </a:cubicBezTo>
                  <a:lnTo>
                    <a:pt x="94" y="768"/>
                  </a:lnTo>
                  <a:cubicBezTo>
                    <a:pt x="1" y="978"/>
                    <a:pt x="187" y="1164"/>
                    <a:pt x="373" y="1164"/>
                  </a:cubicBezTo>
                  <a:cubicBezTo>
                    <a:pt x="675" y="1164"/>
                    <a:pt x="769" y="978"/>
                    <a:pt x="769" y="768"/>
                  </a:cubicBezTo>
                  <a:cubicBezTo>
                    <a:pt x="769" y="582"/>
                    <a:pt x="769" y="489"/>
                    <a:pt x="862" y="303"/>
                  </a:cubicBezTo>
                  <a:cubicBezTo>
                    <a:pt x="862" y="93"/>
                    <a:pt x="675" y="0"/>
                    <a:pt x="46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8"/>
            <p:cNvSpPr/>
            <p:nvPr/>
          </p:nvSpPr>
          <p:spPr>
            <a:xfrm>
              <a:off x="2758175" y="1064400"/>
              <a:ext cx="29100" cy="40225"/>
            </a:xfrm>
            <a:custGeom>
              <a:avLst/>
              <a:gdLst/>
              <a:ahLst/>
              <a:cxnLst/>
              <a:rect l="l" t="t" r="r" b="b"/>
              <a:pathLst>
                <a:path w="1164" h="1609" extrusionOk="0">
                  <a:moveTo>
                    <a:pt x="680" y="0"/>
                  </a:moveTo>
                  <a:cubicBezTo>
                    <a:pt x="520" y="0"/>
                    <a:pt x="396" y="156"/>
                    <a:pt x="396" y="327"/>
                  </a:cubicBezTo>
                  <a:cubicBezTo>
                    <a:pt x="303" y="606"/>
                    <a:pt x="117" y="909"/>
                    <a:pt x="0" y="1188"/>
                  </a:cubicBezTo>
                  <a:cubicBezTo>
                    <a:pt x="0" y="1281"/>
                    <a:pt x="117" y="1584"/>
                    <a:pt x="303" y="1584"/>
                  </a:cubicBezTo>
                  <a:cubicBezTo>
                    <a:pt x="338" y="1601"/>
                    <a:pt x="375" y="1609"/>
                    <a:pt x="411" y="1609"/>
                  </a:cubicBezTo>
                  <a:cubicBezTo>
                    <a:pt x="565" y="1609"/>
                    <a:pt x="716" y="1473"/>
                    <a:pt x="791" y="1397"/>
                  </a:cubicBezTo>
                  <a:cubicBezTo>
                    <a:pt x="884" y="1095"/>
                    <a:pt x="977" y="816"/>
                    <a:pt x="1070" y="513"/>
                  </a:cubicBezTo>
                  <a:cubicBezTo>
                    <a:pt x="1164" y="327"/>
                    <a:pt x="977" y="25"/>
                    <a:pt x="791" y="25"/>
                  </a:cubicBezTo>
                  <a:cubicBezTo>
                    <a:pt x="753" y="8"/>
                    <a:pt x="716" y="0"/>
                    <a:pt x="680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8"/>
            <p:cNvSpPr/>
            <p:nvPr/>
          </p:nvSpPr>
          <p:spPr>
            <a:xfrm>
              <a:off x="2774700" y="994375"/>
              <a:ext cx="28900" cy="37325"/>
            </a:xfrm>
            <a:custGeom>
              <a:avLst/>
              <a:gdLst/>
              <a:ahLst/>
              <a:cxnLst/>
              <a:rect l="l" t="t" r="r" b="b"/>
              <a:pathLst>
                <a:path w="1156" h="1493" extrusionOk="0">
                  <a:moveTo>
                    <a:pt x="687" y="1"/>
                  </a:moveTo>
                  <a:cubicBezTo>
                    <a:pt x="538" y="1"/>
                    <a:pt x="389" y="67"/>
                    <a:pt x="316" y="220"/>
                  </a:cubicBezTo>
                  <a:cubicBezTo>
                    <a:pt x="223" y="500"/>
                    <a:pt x="223" y="802"/>
                    <a:pt x="130" y="1081"/>
                  </a:cubicBezTo>
                  <a:cubicBezTo>
                    <a:pt x="0" y="1327"/>
                    <a:pt x="257" y="1492"/>
                    <a:pt x="492" y="1492"/>
                  </a:cubicBezTo>
                  <a:cubicBezTo>
                    <a:pt x="635" y="1492"/>
                    <a:pt x="770" y="1431"/>
                    <a:pt x="805" y="1290"/>
                  </a:cubicBezTo>
                  <a:cubicBezTo>
                    <a:pt x="898" y="988"/>
                    <a:pt x="991" y="709"/>
                    <a:pt x="1084" y="406"/>
                  </a:cubicBezTo>
                  <a:cubicBezTo>
                    <a:pt x="1155" y="165"/>
                    <a:pt x="922" y="1"/>
                    <a:pt x="68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8"/>
            <p:cNvSpPr/>
            <p:nvPr/>
          </p:nvSpPr>
          <p:spPr>
            <a:xfrm>
              <a:off x="2738975" y="1016725"/>
              <a:ext cx="19225" cy="29125"/>
            </a:xfrm>
            <a:custGeom>
              <a:avLst/>
              <a:gdLst/>
              <a:ahLst/>
              <a:cxnLst/>
              <a:rect l="l" t="t" r="r" b="b"/>
              <a:pathLst>
                <a:path w="769" h="1165" extrusionOk="0">
                  <a:moveTo>
                    <a:pt x="396" y="1"/>
                  </a:moveTo>
                  <a:cubicBezTo>
                    <a:pt x="187" y="1"/>
                    <a:pt x="94" y="187"/>
                    <a:pt x="1" y="396"/>
                  </a:cubicBezTo>
                  <a:lnTo>
                    <a:pt x="1" y="769"/>
                  </a:lnTo>
                  <a:cubicBezTo>
                    <a:pt x="1" y="978"/>
                    <a:pt x="187" y="1164"/>
                    <a:pt x="396" y="1164"/>
                  </a:cubicBezTo>
                  <a:cubicBezTo>
                    <a:pt x="582" y="1164"/>
                    <a:pt x="675" y="978"/>
                    <a:pt x="768" y="769"/>
                  </a:cubicBezTo>
                  <a:lnTo>
                    <a:pt x="768" y="396"/>
                  </a:lnTo>
                  <a:cubicBezTo>
                    <a:pt x="768" y="187"/>
                    <a:pt x="582" y="1"/>
                    <a:pt x="39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8"/>
            <p:cNvSpPr/>
            <p:nvPr/>
          </p:nvSpPr>
          <p:spPr>
            <a:xfrm>
              <a:off x="2678225" y="1010300"/>
              <a:ext cx="37725" cy="41975"/>
            </a:xfrm>
            <a:custGeom>
              <a:avLst/>
              <a:gdLst/>
              <a:ahLst/>
              <a:cxnLst/>
              <a:rect l="l" t="t" r="r" b="b"/>
              <a:pathLst>
                <a:path w="1509" h="1679" extrusionOk="0">
                  <a:moveTo>
                    <a:pt x="524" y="1"/>
                  </a:moveTo>
                  <a:cubicBezTo>
                    <a:pt x="278" y="1"/>
                    <a:pt x="0" y="275"/>
                    <a:pt x="197" y="537"/>
                  </a:cubicBezTo>
                  <a:cubicBezTo>
                    <a:pt x="290" y="840"/>
                    <a:pt x="500" y="1235"/>
                    <a:pt x="686" y="1514"/>
                  </a:cubicBezTo>
                  <a:cubicBezTo>
                    <a:pt x="740" y="1630"/>
                    <a:pt x="839" y="1678"/>
                    <a:pt x="945" y="1678"/>
                  </a:cubicBezTo>
                  <a:cubicBezTo>
                    <a:pt x="1203" y="1678"/>
                    <a:pt x="1509" y="1398"/>
                    <a:pt x="1360" y="1119"/>
                  </a:cubicBezTo>
                  <a:cubicBezTo>
                    <a:pt x="1174" y="840"/>
                    <a:pt x="988" y="537"/>
                    <a:pt x="779" y="165"/>
                  </a:cubicBezTo>
                  <a:cubicBezTo>
                    <a:pt x="724" y="48"/>
                    <a:pt x="627" y="1"/>
                    <a:pt x="524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8"/>
            <p:cNvSpPr/>
            <p:nvPr/>
          </p:nvSpPr>
          <p:spPr>
            <a:xfrm>
              <a:off x="2712225" y="977775"/>
              <a:ext cx="22125" cy="36650"/>
            </a:xfrm>
            <a:custGeom>
              <a:avLst/>
              <a:gdLst/>
              <a:ahLst/>
              <a:cxnLst/>
              <a:rect l="l" t="t" r="r" b="b"/>
              <a:pathLst>
                <a:path w="885" h="1466" extrusionOk="0">
                  <a:moveTo>
                    <a:pt x="396" y="0"/>
                  </a:moveTo>
                  <a:cubicBezTo>
                    <a:pt x="210" y="0"/>
                    <a:pt x="0" y="210"/>
                    <a:pt x="0" y="396"/>
                  </a:cubicBezTo>
                  <a:cubicBezTo>
                    <a:pt x="0" y="582"/>
                    <a:pt x="0" y="884"/>
                    <a:pt x="94" y="1070"/>
                  </a:cubicBezTo>
                  <a:cubicBezTo>
                    <a:pt x="94" y="1257"/>
                    <a:pt x="210" y="1466"/>
                    <a:pt x="489" y="1466"/>
                  </a:cubicBezTo>
                  <a:cubicBezTo>
                    <a:pt x="582" y="1466"/>
                    <a:pt x="884" y="1257"/>
                    <a:pt x="791" y="1070"/>
                  </a:cubicBezTo>
                  <a:cubicBezTo>
                    <a:pt x="791" y="884"/>
                    <a:pt x="791" y="582"/>
                    <a:pt x="675" y="396"/>
                  </a:cubicBezTo>
                  <a:cubicBezTo>
                    <a:pt x="675" y="210"/>
                    <a:pt x="582" y="0"/>
                    <a:pt x="39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8"/>
            <p:cNvSpPr/>
            <p:nvPr/>
          </p:nvSpPr>
          <p:spPr>
            <a:xfrm>
              <a:off x="2748875" y="960900"/>
              <a:ext cx="23850" cy="34600"/>
            </a:xfrm>
            <a:custGeom>
              <a:avLst/>
              <a:gdLst/>
              <a:ahLst/>
              <a:cxnLst/>
              <a:rect l="l" t="t" r="r" b="b"/>
              <a:pathLst>
                <a:path w="954" h="1384" extrusionOk="0">
                  <a:moveTo>
                    <a:pt x="675" y="1"/>
                  </a:moveTo>
                  <a:cubicBezTo>
                    <a:pt x="489" y="1"/>
                    <a:pt x="186" y="94"/>
                    <a:pt x="186" y="303"/>
                  </a:cubicBezTo>
                  <a:cubicBezTo>
                    <a:pt x="186" y="489"/>
                    <a:pt x="93" y="675"/>
                    <a:pt x="93" y="885"/>
                  </a:cubicBezTo>
                  <a:cubicBezTo>
                    <a:pt x="0" y="1071"/>
                    <a:pt x="93" y="1257"/>
                    <a:pt x="279" y="1350"/>
                  </a:cubicBezTo>
                  <a:cubicBezTo>
                    <a:pt x="321" y="1373"/>
                    <a:pt x="362" y="1383"/>
                    <a:pt x="402" y="1383"/>
                  </a:cubicBezTo>
                  <a:cubicBezTo>
                    <a:pt x="559" y="1383"/>
                    <a:pt x="693" y="1220"/>
                    <a:pt x="768" y="1071"/>
                  </a:cubicBezTo>
                  <a:cubicBezTo>
                    <a:pt x="768" y="885"/>
                    <a:pt x="861" y="675"/>
                    <a:pt x="861" y="489"/>
                  </a:cubicBezTo>
                  <a:cubicBezTo>
                    <a:pt x="954" y="303"/>
                    <a:pt x="861" y="94"/>
                    <a:pt x="675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8"/>
            <p:cNvSpPr/>
            <p:nvPr/>
          </p:nvSpPr>
          <p:spPr>
            <a:xfrm>
              <a:off x="2784925" y="918000"/>
              <a:ext cx="20950" cy="40450"/>
            </a:xfrm>
            <a:custGeom>
              <a:avLst/>
              <a:gdLst/>
              <a:ahLst/>
              <a:cxnLst/>
              <a:rect l="l" t="t" r="r" b="b"/>
              <a:pathLst>
                <a:path w="838" h="1618" extrusionOk="0">
                  <a:moveTo>
                    <a:pt x="477" y="1"/>
                  </a:moveTo>
                  <a:cubicBezTo>
                    <a:pt x="291" y="1"/>
                    <a:pt x="94" y="123"/>
                    <a:pt x="94" y="367"/>
                  </a:cubicBezTo>
                  <a:cubicBezTo>
                    <a:pt x="94" y="647"/>
                    <a:pt x="94" y="949"/>
                    <a:pt x="0" y="1321"/>
                  </a:cubicBezTo>
                  <a:cubicBezTo>
                    <a:pt x="0" y="1519"/>
                    <a:pt x="198" y="1618"/>
                    <a:pt x="396" y="1618"/>
                  </a:cubicBezTo>
                  <a:cubicBezTo>
                    <a:pt x="594" y="1618"/>
                    <a:pt x="791" y="1519"/>
                    <a:pt x="791" y="1321"/>
                  </a:cubicBezTo>
                  <a:lnTo>
                    <a:pt x="791" y="367"/>
                  </a:lnTo>
                  <a:cubicBezTo>
                    <a:pt x="838" y="123"/>
                    <a:pt x="663" y="1"/>
                    <a:pt x="47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8"/>
            <p:cNvSpPr/>
            <p:nvPr/>
          </p:nvSpPr>
          <p:spPr>
            <a:xfrm>
              <a:off x="2630225" y="976600"/>
              <a:ext cx="31425" cy="32025"/>
            </a:xfrm>
            <a:custGeom>
              <a:avLst/>
              <a:gdLst/>
              <a:ahLst/>
              <a:cxnLst/>
              <a:rect l="l" t="t" r="r" b="b"/>
              <a:pathLst>
                <a:path w="1257" h="1281" extrusionOk="0">
                  <a:moveTo>
                    <a:pt x="375" y="1"/>
                  </a:moveTo>
                  <a:cubicBezTo>
                    <a:pt x="279" y="1"/>
                    <a:pt x="186" y="47"/>
                    <a:pt x="93" y="140"/>
                  </a:cubicBezTo>
                  <a:cubicBezTo>
                    <a:pt x="0" y="257"/>
                    <a:pt x="0" y="536"/>
                    <a:pt x="93" y="629"/>
                  </a:cubicBezTo>
                  <a:cubicBezTo>
                    <a:pt x="279" y="838"/>
                    <a:pt x="372" y="1024"/>
                    <a:pt x="582" y="1211"/>
                  </a:cubicBezTo>
                  <a:cubicBezTo>
                    <a:pt x="628" y="1257"/>
                    <a:pt x="721" y="1280"/>
                    <a:pt x="814" y="1280"/>
                  </a:cubicBezTo>
                  <a:cubicBezTo>
                    <a:pt x="908" y="1280"/>
                    <a:pt x="1001" y="1257"/>
                    <a:pt x="1047" y="1211"/>
                  </a:cubicBezTo>
                  <a:cubicBezTo>
                    <a:pt x="1257" y="1024"/>
                    <a:pt x="1257" y="838"/>
                    <a:pt x="1047" y="629"/>
                  </a:cubicBezTo>
                  <a:cubicBezTo>
                    <a:pt x="954" y="536"/>
                    <a:pt x="768" y="350"/>
                    <a:pt x="675" y="140"/>
                  </a:cubicBezTo>
                  <a:cubicBezTo>
                    <a:pt x="570" y="47"/>
                    <a:pt x="471" y="1"/>
                    <a:pt x="375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8"/>
            <p:cNvSpPr/>
            <p:nvPr/>
          </p:nvSpPr>
          <p:spPr>
            <a:xfrm>
              <a:off x="2661625" y="944775"/>
              <a:ext cx="29275" cy="35375"/>
            </a:xfrm>
            <a:custGeom>
              <a:avLst/>
              <a:gdLst/>
              <a:ahLst/>
              <a:cxnLst/>
              <a:rect l="l" t="t" r="r" b="b"/>
              <a:pathLst>
                <a:path w="1171" h="1415" extrusionOk="0">
                  <a:moveTo>
                    <a:pt x="338" y="0"/>
                  </a:moveTo>
                  <a:cubicBezTo>
                    <a:pt x="169" y="0"/>
                    <a:pt x="1" y="122"/>
                    <a:pt x="1" y="366"/>
                  </a:cubicBezTo>
                  <a:cubicBezTo>
                    <a:pt x="1" y="739"/>
                    <a:pt x="94" y="1041"/>
                    <a:pt x="373" y="1320"/>
                  </a:cubicBezTo>
                  <a:cubicBezTo>
                    <a:pt x="459" y="1386"/>
                    <a:pt x="549" y="1414"/>
                    <a:pt x="634" y="1414"/>
                  </a:cubicBezTo>
                  <a:cubicBezTo>
                    <a:pt x="939" y="1414"/>
                    <a:pt x="1171" y="1048"/>
                    <a:pt x="861" y="739"/>
                  </a:cubicBezTo>
                  <a:cubicBezTo>
                    <a:pt x="768" y="646"/>
                    <a:pt x="675" y="553"/>
                    <a:pt x="675" y="366"/>
                  </a:cubicBezTo>
                  <a:cubicBezTo>
                    <a:pt x="675" y="122"/>
                    <a:pt x="507" y="0"/>
                    <a:pt x="338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8"/>
            <p:cNvSpPr/>
            <p:nvPr/>
          </p:nvSpPr>
          <p:spPr>
            <a:xfrm>
              <a:off x="2717450" y="910300"/>
              <a:ext cx="21550" cy="33775"/>
            </a:xfrm>
            <a:custGeom>
              <a:avLst/>
              <a:gdLst/>
              <a:ahLst/>
              <a:cxnLst/>
              <a:rect l="l" t="t" r="r" b="b"/>
              <a:pathLst>
                <a:path w="862" h="1351" extrusionOk="0">
                  <a:moveTo>
                    <a:pt x="280" y="1"/>
                  </a:moveTo>
                  <a:cubicBezTo>
                    <a:pt x="94" y="94"/>
                    <a:pt x="1" y="280"/>
                    <a:pt x="94" y="466"/>
                  </a:cubicBezTo>
                  <a:cubicBezTo>
                    <a:pt x="94" y="675"/>
                    <a:pt x="94" y="861"/>
                    <a:pt x="187" y="1048"/>
                  </a:cubicBezTo>
                  <a:cubicBezTo>
                    <a:pt x="187" y="1257"/>
                    <a:pt x="373" y="1350"/>
                    <a:pt x="582" y="1350"/>
                  </a:cubicBezTo>
                  <a:cubicBezTo>
                    <a:pt x="769" y="1257"/>
                    <a:pt x="862" y="1048"/>
                    <a:pt x="862" y="861"/>
                  </a:cubicBezTo>
                  <a:cubicBezTo>
                    <a:pt x="862" y="675"/>
                    <a:pt x="769" y="466"/>
                    <a:pt x="769" y="280"/>
                  </a:cubicBezTo>
                  <a:cubicBezTo>
                    <a:pt x="769" y="94"/>
                    <a:pt x="466" y="1"/>
                    <a:pt x="280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8"/>
            <p:cNvSpPr/>
            <p:nvPr/>
          </p:nvSpPr>
          <p:spPr>
            <a:xfrm>
              <a:off x="2753525" y="901150"/>
              <a:ext cx="16875" cy="34150"/>
            </a:xfrm>
            <a:custGeom>
              <a:avLst/>
              <a:gdLst/>
              <a:ahLst/>
              <a:cxnLst/>
              <a:rect l="l" t="t" r="r" b="b"/>
              <a:pathLst>
                <a:path w="675" h="1366" extrusionOk="0">
                  <a:moveTo>
                    <a:pt x="338" y="0"/>
                  </a:moveTo>
                  <a:cubicBezTo>
                    <a:pt x="169" y="0"/>
                    <a:pt x="0" y="122"/>
                    <a:pt x="0" y="367"/>
                  </a:cubicBezTo>
                  <a:lnTo>
                    <a:pt x="0" y="1041"/>
                  </a:lnTo>
                  <a:cubicBezTo>
                    <a:pt x="0" y="1240"/>
                    <a:pt x="192" y="1366"/>
                    <a:pt x="371" y="1366"/>
                  </a:cubicBezTo>
                  <a:cubicBezTo>
                    <a:pt x="528" y="1366"/>
                    <a:pt x="675" y="1269"/>
                    <a:pt x="675" y="1041"/>
                  </a:cubicBezTo>
                  <a:lnTo>
                    <a:pt x="675" y="367"/>
                  </a:lnTo>
                  <a:cubicBezTo>
                    <a:pt x="675" y="122"/>
                    <a:pt x="506" y="0"/>
                    <a:pt x="338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8"/>
            <p:cNvSpPr/>
            <p:nvPr/>
          </p:nvSpPr>
          <p:spPr>
            <a:xfrm>
              <a:off x="2772750" y="863350"/>
              <a:ext cx="26750" cy="29550"/>
            </a:xfrm>
            <a:custGeom>
              <a:avLst/>
              <a:gdLst/>
              <a:ahLst/>
              <a:cxnLst/>
              <a:rect l="l" t="t" r="r" b="b"/>
              <a:pathLst>
                <a:path w="1070" h="1182" extrusionOk="0">
                  <a:moveTo>
                    <a:pt x="541" y="0"/>
                  </a:moveTo>
                  <a:cubicBezTo>
                    <a:pt x="264" y="0"/>
                    <a:pt x="1" y="387"/>
                    <a:pt x="301" y="599"/>
                  </a:cubicBezTo>
                  <a:lnTo>
                    <a:pt x="301" y="716"/>
                  </a:lnTo>
                  <a:cubicBezTo>
                    <a:pt x="246" y="994"/>
                    <a:pt x="465" y="1181"/>
                    <a:pt x="691" y="1181"/>
                  </a:cubicBezTo>
                  <a:cubicBezTo>
                    <a:pt x="841" y="1181"/>
                    <a:pt x="994" y="1097"/>
                    <a:pt x="1069" y="902"/>
                  </a:cubicBezTo>
                  <a:cubicBezTo>
                    <a:pt x="1069" y="599"/>
                    <a:pt x="1069" y="320"/>
                    <a:pt x="790" y="134"/>
                  </a:cubicBezTo>
                  <a:cubicBezTo>
                    <a:pt x="717" y="39"/>
                    <a:pt x="629" y="0"/>
                    <a:pt x="541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8"/>
            <p:cNvSpPr/>
            <p:nvPr/>
          </p:nvSpPr>
          <p:spPr>
            <a:xfrm>
              <a:off x="2676175" y="890525"/>
              <a:ext cx="19200" cy="34350"/>
            </a:xfrm>
            <a:custGeom>
              <a:avLst/>
              <a:gdLst/>
              <a:ahLst/>
              <a:cxnLst/>
              <a:rect l="l" t="t" r="r" b="b"/>
              <a:pathLst>
                <a:path w="768" h="1374" extrusionOk="0">
                  <a:moveTo>
                    <a:pt x="372" y="1"/>
                  </a:moveTo>
                  <a:cubicBezTo>
                    <a:pt x="186" y="1"/>
                    <a:pt x="0" y="210"/>
                    <a:pt x="0" y="396"/>
                  </a:cubicBezTo>
                  <a:lnTo>
                    <a:pt x="0" y="978"/>
                  </a:lnTo>
                  <a:cubicBezTo>
                    <a:pt x="0" y="1164"/>
                    <a:pt x="186" y="1373"/>
                    <a:pt x="372" y="1373"/>
                  </a:cubicBezTo>
                  <a:cubicBezTo>
                    <a:pt x="582" y="1373"/>
                    <a:pt x="768" y="1164"/>
                    <a:pt x="768" y="978"/>
                  </a:cubicBezTo>
                  <a:cubicBezTo>
                    <a:pt x="768" y="792"/>
                    <a:pt x="768" y="582"/>
                    <a:pt x="675" y="396"/>
                  </a:cubicBezTo>
                  <a:cubicBezTo>
                    <a:pt x="675" y="210"/>
                    <a:pt x="582" y="1"/>
                    <a:pt x="37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8"/>
            <p:cNvSpPr/>
            <p:nvPr/>
          </p:nvSpPr>
          <p:spPr>
            <a:xfrm>
              <a:off x="2718975" y="864325"/>
              <a:ext cx="30600" cy="23725"/>
            </a:xfrm>
            <a:custGeom>
              <a:avLst/>
              <a:gdLst/>
              <a:ahLst/>
              <a:cxnLst/>
              <a:rect l="l" t="t" r="r" b="b"/>
              <a:pathLst>
                <a:path w="1224" h="949" extrusionOk="0">
                  <a:moveTo>
                    <a:pt x="496" y="1"/>
                  </a:moveTo>
                  <a:cubicBezTo>
                    <a:pt x="238" y="1"/>
                    <a:pt x="1" y="367"/>
                    <a:pt x="219" y="677"/>
                  </a:cubicBezTo>
                  <a:cubicBezTo>
                    <a:pt x="312" y="677"/>
                    <a:pt x="405" y="770"/>
                    <a:pt x="521" y="863"/>
                  </a:cubicBezTo>
                  <a:cubicBezTo>
                    <a:pt x="582" y="923"/>
                    <a:pt x="652" y="948"/>
                    <a:pt x="721" y="948"/>
                  </a:cubicBezTo>
                  <a:cubicBezTo>
                    <a:pt x="975" y="948"/>
                    <a:pt x="1224" y="611"/>
                    <a:pt x="987" y="374"/>
                  </a:cubicBezTo>
                  <a:cubicBezTo>
                    <a:pt x="894" y="281"/>
                    <a:pt x="801" y="188"/>
                    <a:pt x="708" y="95"/>
                  </a:cubicBezTo>
                  <a:cubicBezTo>
                    <a:pt x="642" y="29"/>
                    <a:pt x="568" y="1"/>
                    <a:pt x="49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8"/>
            <p:cNvSpPr/>
            <p:nvPr/>
          </p:nvSpPr>
          <p:spPr>
            <a:xfrm>
              <a:off x="2622650" y="885875"/>
              <a:ext cx="24450" cy="36075"/>
            </a:xfrm>
            <a:custGeom>
              <a:avLst/>
              <a:gdLst/>
              <a:ahLst/>
              <a:cxnLst/>
              <a:rect l="l" t="t" r="r" b="b"/>
              <a:pathLst>
                <a:path w="978" h="1443" extrusionOk="0">
                  <a:moveTo>
                    <a:pt x="582" y="1"/>
                  </a:moveTo>
                  <a:cubicBezTo>
                    <a:pt x="489" y="1"/>
                    <a:pt x="187" y="94"/>
                    <a:pt x="187" y="280"/>
                  </a:cubicBezTo>
                  <a:cubicBezTo>
                    <a:pt x="94" y="489"/>
                    <a:pt x="94" y="768"/>
                    <a:pt x="1" y="978"/>
                  </a:cubicBezTo>
                  <a:cubicBezTo>
                    <a:pt x="1" y="1164"/>
                    <a:pt x="94" y="1350"/>
                    <a:pt x="303" y="1443"/>
                  </a:cubicBezTo>
                  <a:cubicBezTo>
                    <a:pt x="489" y="1443"/>
                    <a:pt x="675" y="1350"/>
                    <a:pt x="769" y="1164"/>
                  </a:cubicBezTo>
                  <a:cubicBezTo>
                    <a:pt x="769" y="978"/>
                    <a:pt x="885" y="675"/>
                    <a:pt x="885" y="489"/>
                  </a:cubicBezTo>
                  <a:cubicBezTo>
                    <a:pt x="978" y="280"/>
                    <a:pt x="885" y="94"/>
                    <a:pt x="58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8"/>
            <p:cNvSpPr/>
            <p:nvPr/>
          </p:nvSpPr>
          <p:spPr>
            <a:xfrm>
              <a:off x="2586600" y="993150"/>
              <a:ext cx="29100" cy="37350"/>
            </a:xfrm>
            <a:custGeom>
              <a:avLst/>
              <a:gdLst/>
              <a:ahLst/>
              <a:cxnLst/>
              <a:rect l="l" t="t" r="r" b="b"/>
              <a:pathLst>
                <a:path w="1164" h="1494" extrusionOk="0">
                  <a:moveTo>
                    <a:pt x="445" y="0"/>
                  </a:moveTo>
                  <a:cubicBezTo>
                    <a:pt x="354" y="0"/>
                    <a:pt x="261" y="23"/>
                    <a:pt x="187" y="60"/>
                  </a:cubicBezTo>
                  <a:cubicBezTo>
                    <a:pt x="0" y="176"/>
                    <a:pt x="0" y="362"/>
                    <a:pt x="94" y="549"/>
                  </a:cubicBezTo>
                  <a:cubicBezTo>
                    <a:pt x="187" y="851"/>
                    <a:pt x="280" y="1037"/>
                    <a:pt x="373" y="1339"/>
                  </a:cubicBezTo>
                  <a:cubicBezTo>
                    <a:pt x="427" y="1448"/>
                    <a:pt x="554" y="1494"/>
                    <a:pt x="686" y="1494"/>
                  </a:cubicBezTo>
                  <a:cubicBezTo>
                    <a:pt x="780" y="1494"/>
                    <a:pt x="877" y="1471"/>
                    <a:pt x="954" y="1433"/>
                  </a:cubicBezTo>
                  <a:cubicBezTo>
                    <a:pt x="1164" y="1339"/>
                    <a:pt x="1164" y="1130"/>
                    <a:pt x="1047" y="944"/>
                  </a:cubicBezTo>
                  <a:cubicBezTo>
                    <a:pt x="954" y="758"/>
                    <a:pt x="861" y="455"/>
                    <a:pt x="768" y="176"/>
                  </a:cubicBezTo>
                  <a:cubicBezTo>
                    <a:pt x="712" y="51"/>
                    <a:pt x="581" y="0"/>
                    <a:pt x="44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8"/>
            <p:cNvSpPr/>
            <p:nvPr/>
          </p:nvSpPr>
          <p:spPr>
            <a:xfrm>
              <a:off x="2658775" y="1066900"/>
              <a:ext cx="37425" cy="29575"/>
            </a:xfrm>
            <a:custGeom>
              <a:avLst/>
              <a:gdLst/>
              <a:ahLst/>
              <a:cxnLst/>
              <a:rect l="l" t="t" r="r" b="b"/>
              <a:pathLst>
                <a:path w="1497" h="1183" extrusionOk="0">
                  <a:moveTo>
                    <a:pt x="502" y="1"/>
                  </a:moveTo>
                  <a:cubicBezTo>
                    <a:pt x="210" y="1"/>
                    <a:pt x="0" y="387"/>
                    <a:pt x="301" y="600"/>
                  </a:cubicBezTo>
                  <a:cubicBezTo>
                    <a:pt x="394" y="809"/>
                    <a:pt x="603" y="902"/>
                    <a:pt x="789" y="1088"/>
                  </a:cubicBezTo>
                  <a:cubicBezTo>
                    <a:pt x="850" y="1154"/>
                    <a:pt x="921" y="1182"/>
                    <a:pt x="991" y="1182"/>
                  </a:cubicBezTo>
                  <a:cubicBezTo>
                    <a:pt x="1245" y="1182"/>
                    <a:pt x="1496" y="816"/>
                    <a:pt x="1278" y="506"/>
                  </a:cubicBezTo>
                  <a:cubicBezTo>
                    <a:pt x="1068" y="413"/>
                    <a:pt x="975" y="227"/>
                    <a:pt x="789" y="134"/>
                  </a:cubicBezTo>
                  <a:cubicBezTo>
                    <a:pt x="694" y="39"/>
                    <a:pt x="594" y="1"/>
                    <a:pt x="50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8"/>
            <p:cNvSpPr/>
            <p:nvPr/>
          </p:nvSpPr>
          <p:spPr>
            <a:xfrm>
              <a:off x="2612775" y="940800"/>
              <a:ext cx="24450" cy="29175"/>
            </a:xfrm>
            <a:custGeom>
              <a:avLst/>
              <a:gdLst/>
              <a:ahLst/>
              <a:cxnLst/>
              <a:rect l="l" t="t" r="r" b="b"/>
              <a:pathLst>
                <a:path w="978" h="1167" extrusionOk="0">
                  <a:moveTo>
                    <a:pt x="629" y="0"/>
                  </a:moveTo>
                  <a:cubicBezTo>
                    <a:pt x="489" y="0"/>
                    <a:pt x="371" y="87"/>
                    <a:pt x="303" y="223"/>
                  </a:cubicBezTo>
                  <a:cubicBezTo>
                    <a:pt x="210" y="316"/>
                    <a:pt x="210" y="525"/>
                    <a:pt x="117" y="619"/>
                  </a:cubicBezTo>
                  <a:cubicBezTo>
                    <a:pt x="0" y="805"/>
                    <a:pt x="0" y="991"/>
                    <a:pt x="210" y="1107"/>
                  </a:cubicBezTo>
                  <a:cubicBezTo>
                    <a:pt x="284" y="1144"/>
                    <a:pt x="377" y="1167"/>
                    <a:pt x="462" y="1167"/>
                  </a:cubicBezTo>
                  <a:cubicBezTo>
                    <a:pt x="589" y="1167"/>
                    <a:pt x="698" y="1116"/>
                    <a:pt x="698" y="991"/>
                  </a:cubicBezTo>
                  <a:cubicBezTo>
                    <a:pt x="791" y="805"/>
                    <a:pt x="884" y="712"/>
                    <a:pt x="884" y="525"/>
                  </a:cubicBezTo>
                  <a:cubicBezTo>
                    <a:pt x="977" y="409"/>
                    <a:pt x="977" y="130"/>
                    <a:pt x="791" y="37"/>
                  </a:cubicBezTo>
                  <a:cubicBezTo>
                    <a:pt x="735" y="12"/>
                    <a:pt x="681" y="0"/>
                    <a:pt x="629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9" name="Google Shape;619;p8"/>
          <p:cNvGrpSpPr/>
          <p:nvPr/>
        </p:nvGrpSpPr>
        <p:grpSpPr>
          <a:xfrm>
            <a:off x="496036" y="252294"/>
            <a:ext cx="644360" cy="599084"/>
            <a:chOff x="5564375" y="1841975"/>
            <a:chExt cx="593825" cy="552100"/>
          </a:xfrm>
        </p:grpSpPr>
        <p:sp>
          <p:nvSpPr>
            <p:cNvPr id="620" name="Google Shape;620;p8"/>
            <p:cNvSpPr/>
            <p:nvPr/>
          </p:nvSpPr>
          <p:spPr>
            <a:xfrm>
              <a:off x="5564375" y="1841975"/>
              <a:ext cx="593825" cy="552100"/>
            </a:xfrm>
            <a:custGeom>
              <a:avLst/>
              <a:gdLst/>
              <a:ahLst/>
              <a:cxnLst/>
              <a:rect l="l" t="t" r="r" b="b"/>
              <a:pathLst>
                <a:path w="23753" h="22084" extrusionOk="0">
                  <a:moveTo>
                    <a:pt x="11168" y="0"/>
                  </a:moveTo>
                  <a:cubicBezTo>
                    <a:pt x="10437" y="0"/>
                    <a:pt x="9857" y="1017"/>
                    <a:pt x="9608" y="1887"/>
                  </a:cubicBezTo>
                  <a:cubicBezTo>
                    <a:pt x="9027" y="3911"/>
                    <a:pt x="8445" y="5958"/>
                    <a:pt x="7957" y="7982"/>
                  </a:cubicBezTo>
                  <a:cubicBezTo>
                    <a:pt x="7096" y="7982"/>
                    <a:pt x="6305" y="8284"/>
                    <a:pt x="5537" y="8680"/>
                  </a:cubicBezTo>
                  <a:cubicBezTo>
                    <a:pt x="4188" y="9145"/>
                    <a:pt x="2815" y="9727"/>
                    <a:pt x="1466" y="10308"/>
                  </a:cubicBezTo>
                  <a:cubicBezTo>
                    <a:pt x="978" y="10518"/>
                    <a:pt x="396" y="10704"/>
                    <a:pt x="303" y="11192"/>
                  </a:cubicBezTo>
                  <a:cubicBezTo>
                    <a:pt x="0" y="12169"/>
                    <a:pt x="1164" y="12751"/>
                    <a:pt x="2048" y="13030"/>
                  </a:cubicBezTo>
                  <a:cubicBezTo>
                    <a:pt x="3979" y="13612"/>
                    <a:pt x="5933" y="14100"/>
                    <a:pt x="7957" y="14682"/>
                  </a:cubicBezTo>
                  <a:cubicBezTo>
                    <a:pt x="7678" y="15077"/>
                    <a:pt x="7468" y="15543"/>
                    <a:pt x="7282" y="16031"/>
                  </a:cubicBezTo>
                  <a:cubicBezTo>
                    <a:pt x="6700" y="17404"/>
                    <a:pt x="6119" y="18753"/>
                    <a:pt x="5537" y="20102"/>
                  </a:cubicBezTo>
                  <a:cubicBezTo>
                    <a:pt x="5351" y="20591"/>
                    <a:pt x="5142" y="21079"/>
                    <a:pt x="5351" y="21568"/>
                  </a:cubicBezTo>
                  <a:cubicBezTo>
                    <a:pt x="5553" y="21942"/>
                    <a:pt x="5909" y="22083"/>
                    <a:pt x="6318" y="22083"/>
                  </a:cubicBezTo>
                  <a:cubicBezTo>
                    <a:pt x="6849" y="22083"/>
                    <a:pt x="7470" y="21844"/>
                    <a:pt x="7957" y="21568"/>
                  </a:cubicBezTo>
                  <a:cubicBezTo>
                    <a:pt x="9608" y="20684"/>
                    <a:pt x="11260" y="19730"/>
                    <a:pt x="12912" y="18753"/>
                  </a:cubicBezTo>
                  <a:cubicBezTo>
                    <a:pt x="13284" y="19032"/>
                    <a:pt x="13773" y="19242"/>
                    <a:pt x="14168" y="19428"/>
                  </a:cubicBezTo>
                  <a:cubicBezTo>
                    <a:pt x="15517" y="20009"/>
                    <a:pt x="16867" y="20591"/>
                    <a:pt x="18239" y="21079"/>
                  </a:cubicBezTo>
                  <a:cubicBezTo>
                    <a:pt x="18578" y="21209"/>
                    <a:pt x="18906" y="21394"/>
                    <a:pt x="19239" y="21394"/>
                  </a:cubicBezTo>
                  <a:cubicBezTo>
                    <a:pt x="19385" y="21394"/>
                    <a:pt x="19532" y="21358"/>
                    <a:pt x="19682" y="21265"/>
                  </a:cubicBezTo>
                  <a:cubicBezTo>
                    <a:pt x="20566" y="20893"/>
                    <a:pt x="20170" y="19521"/>
                    <a:pt x="19682" y="18753"/>
                  </a:cubicBezTo>
                  <a:cubicBezTo>
                    <a:pt x="18728" y="17008"/>
                    <a:pt x="17751" y="15263"/>
                    <a:pt x="16774" y="13426"/>
                  </a:cubicBezTo>
                  <a:cubicBezTo>
                    <a:pt x="17262" y="13333"/>
                    <a:pt x="17751" y="13123"/>
                    <a:pt x="18239" y="12937"/>
                  </a:cubicBezTo>
                  <a:cubicBezTo>
                    <a:pt x="19589" y="12355"/>
                    <a:pt x="20938" y="11867"/>
                    <a:pt x="22310" y="11285"/>
                  </a:cubicBezTo>
                  <a:cubicBezTo>
                    <a:pt x="22799" y="11099"/>
                    <a:pt x="23264" y="10890"/>
                    <a:pt x="23474" y="10425"/>
                  </a:cubicBezTo>
                  <a:cubicBezTo>
                    <a:pt x="23753" y="9447"/>
                    <a:pt x="22590" y="8773"/>
                    <a:pt x="21636" y="8563"/>
                  </a:cubicBezTo>
                  <a:cubicBezTo>
                    <a:pt x="19309" y="7889"/>
                    <a:pt x="16867" y="7214"/>
                    <a:pt x="14447" y="6539"/>
                  </a:cubicBezTo>
                  <a:cubicBezTo>
                    <a:pt x="14354" y="6144"/>
                    <a:pt x="14168" y="5655"/>
                    <a:pt x="14075" y="5283"/>
                  </a:cubicBezTo>
                  <a:cubicBezTo>
                    <a:pt x="13493" y="3911"/>
                    <a:pt x="12912" y="2561"/>
                    <a:pt x="12330" y="1212"/>
                  </a:cubicBezTo>
                  <a:cubicBezTo>
                    <a:pt x="12121" y="724"/>
                    <a:pt x="11935" y="235"/>
                    <a:pt x="11446" y="49"/>
                  </a:cubicBezTo>
                  <a:cubicBezTo>
                    <a:pt x="11352" y="16"/>
                    <a:pt x="11259" y="0"/>
                    <a:pt x="11168" y="0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8"/>
            <p:cNvSpPr/>
            <p:nvPr/>
          </p:nvSpPr>
          <p:spPr>
            <a:xfrm>
              <a:off x="5702800" y="1982550"/>
              <a:ext cx="310000" cy="289650"/>
            </a:xfrm>
            <a:custGeom>
              <a:avLst/>
              <a:gdLst/>
              <a:ahLst/>
              <a:cxnLst/>
              <a:rect l="l" t="t" r="r" b="b"/>
              <a:pathLst>
                <a:path w="12400" h="11586" extrusionOk="0">
                  <a:moveTo>
                    <a:pt x="5837" y="1"/>
                  </a:moveTo>
                  <a:cubicBezTo>
                    <a:pt x="5431" y="1"/>
                    <a:pt x="5131" y="578"/>
                    <a:pt x="5048" y="1010"/>
                  </a:cubicBezTo>
                  <a:lnTo>
                    <a:pt x="4164" y="4220"/>
                  </a:lnTo>
                  <a:cubicBezTo>
                    <a:pt x="3676" y="4220"/>
                    <a:pt x="3304" y="4406"/>
                    <a:pt x="2908" y="4499"/>
                  </a:cubicBezTo>
                  <a:cubicBezTo>
                    <a:pt x="2141" y="4802"/>
                    <a:pt x="1443" y="5081"/>
                    <a:pt x="768" y="5383"/>
                  </a:cubicBezTo>
                  <a:cubicBezTo>
                    <a:pt x="489" y="5476"/>
                    <a:pt x="186" y="5662"/>
                    <a:pt x="93" y="5848"/>
                  </a:cubicBezTo>
                  <a:cubicBezTo>
                    <a:pt x="0" y="6337"/>
                    <a:pt x="582" y="6732"/>
                    <a:pt x="1070" y="6826"/>
                  </a:cubicBezTo>
                  <a:cubicBezTo>
                    <a:pt x="2141" y="7128"/>
                    <a:pt x="3094" y="7407"/>
                    <a:pt x="4164" y="7710"/>
                  </a:cubicBezTo>
                  <a:cubicBezTo>
                    <a:pt x="3978" y="7896"/>
                    <a:pt x="3885" y="8175"/>
                    <a:pt x="3769" y="8384"/>
                  </a:cubicBezTo>
                  <a:cubicBezTo>
                    <a:pt x="3490" y="9152"/>
                    <a:pt x="3187" y="9827"/>
                    <a:pt x="2908" y="10501"/>
                  </a:cubicBezTo>
                  <a:cubicBezTo>
                    <a:pt x="2815" y="10804"/>
                    <a:pt x="2722" y="11083"/>
                    <a:pt x="2815" y="11292"/>
                  </a:cubicBezTo>
                  <a:cubicBezTo>
                    <a:pt x="2896" y="11505"/>
                    <a:pt x="3070" y="11585"/>
                    <a:pt x="3280" y="11585"/>
                  </a:cubicBezTo>
                  <a:cubicBezTo>
                    <a:pt x="3553" y="11585"/>
                    <a:pt x="3889" y="11450"/>
                    <a:pt x="4164" y="11292"/>
                  </a:cubicBezTo>
                  <a:cubicBezTo>
                    <a:pt x="5048" y="10804"/>
                    <a:pt x="5816" y="10315"/>
                    <a:pt x="6677" y="9827"/>
                  </a:cubicBezTo>
                  <a:cubicBezTo>
                    <a:pt x="6979" y="9920"/>
                    <a:pt x="7166" y="10036"/>
                    <a:pt x="7375" y="10129"/>
                  </a:cubicBezTo>
                  <a:cubicBezTo>
                    <a:pt x="8143" y="10408"/>
                    <a:pt x="8817" y="10804"/>
                    <a:pt x="9492" y="11083"/>
                  </a:cubicBezTo>
                  <a:cubicBezTo>
                    <a:pt x="9708" y="11166"/>
                    <a:pt x="9912" y="11237"/>
                    <a:pt x="10087" y="11237"/>
                  </a:cubicBezTo>
                  <a:cubicBezTo>
                    <a:pt x="10158" y="11237"/>
                    <a:pt x="10223" y="11226"/>
                    <a:pt x="10283" y="11199"/>
                  </a:cubicBezTo>
                  <a:cubicBezTo>
                    <a:pt x="10748" y="10897"/>
                    <a:pt x="10562" y="10222"/>
                    <a:pt x="10283" y="9827"/>
                  </a:cubicBezTo>
                  <a:cubicBezTo>
                    <a:pt x="9794" y="8873"/>
                    <a:pt x="9306" y="7989"/>
                    <a:pt x="8724" y="7012"/>
                  </a:cubicBezTo>
                  <a:cubicBezTo>
                    <a:pt x="9003" y="7012"/>
                    <a:pt x="9306" y="6919"/>
                    <a:pt x="9492" y="6826"/>
                  </a:cubicBezTo>
                  <a:cubicBezTo>
                    <a:pt x="10167" y="6546"/>
                    <a:pt x="10958" y="6244"/>
                    <a:pt x="11632" y="5965"/>
                  </a:cubicBezTo>
                  <a:cubicBezTo>
                    <a:pt x="11911" y="5848"/>
                    <a:pt x="12214" y="5662"/>
                    <a:pt x="12214" y="5476"/>
                  </a:cubicBezTo>
                  <a:cubicBezTo>
                    <a:pt x="12400" y="4988"/>
                    <a:pt x="11818" y="4592"/>
                    <a:pt x="11330" y="4499"/>
                  </a:cubicBezTo>
                  <a:cubicBezTo>
                    <a:pt x="10073" y="4104"/>
                    <a:pt x="8817" y="3824"/>
                    <a:pt x="7561" y="3429"/>
                  </a:cubicBezTo>
                  <a:cubicBezTo>
                    <a:pt x="7468" y="3243"/>
                    <a:pt x="7375" y="2940"/>
                    <a:pt x="7375" y="2754"/>
                  </a:cubicBezTo>
                  <a:cubicBezTo>
                    <a:pt x="7072" y="2080"/>
                    <a:pt x="6793" y="1405"/>
                    <a:pt x="6491" y="614"/>
                  </a:cubicBezTo>
                  <a:cubicBezTo>
                    <a:pt x="6398" y="428"/>
                    <a:pt x="6212" y="149"/>
                    <a:pt x="6002" y="32"/>
                  </a:cubicBezTo>
                  <a:cubicBezTo>
                    <a:pt x="5945" y="11"/>
                    <a:pt x="5890" y="1"/>
                    <a:pt x="583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8"/>
            <p:cNvSpPr/>
            <p:nvPr/>
          </p:nvSpPr>
          <p:spPr>
            <a:xfrm>
              <a:off x="5843550" y="2075225"/>
              <a:ext cx="31425" cy="59400"/>
            </a:xfrm>
            <a:custGeom>
              <a:avLst/>
              <a:gdLst/>
              <a:ahLst/>
              <a:cxnLst/>
              <a:rect l="l" t="t" r="r" b="b"/>
              <a:pathLst>
                <a:path w="1257" h="2376" extrusionOk="0">
                  <a:moveTo>
                    <a:pt x="496" y="0"/>
                  </a:moveTo>
                  <a:cubicBezTo>
                    <a:pt x="452" y="0"/>
                    <a:pt x="409" y="8"/>
                    <a:pt x="372" y="24"/>
                  </a:cubicBezTo>
                  <a:cubicBezTo>
                    <a:pt x="93" y="117"/>
                    <a:pt x="0" y="397"/>
                    <a:pt x="0" y="606"/>
                  </a:cubicBezTo>
                  <a:cubicBezTo>
                    <a:pt x="93" y="1095"/>
                    <a:pt x="93" y="1560"/>
                    <a:pt x="186" y="2048"/>
                  </a:cubicBezTo>
                  <a:cubicBezTo>
                    <a:pt x="186" y="2220"/>
                    <a:pt x="451" y="2375"/>
                    <a:pt x="700" y="2375"/>
                  </a:cubicBezTo>
                  <a:cubicBezTo>
                    <a:pt x="755" y="2375"/>
                    <a:pt x="810" y="2368"/>
                    <a:pt x="861" y="2351"/>
                  </a:cubicBezTo>
                  <a:cubicBezTo>
                    <a:pt x="1163" y="2258"/>
                    <a:pt x="1256" y="2048"/>
                    <a:pt x="1163" y="1769"/>
                  </a:cubicBezTo>
                  <a:cubicBezTo>
                    <a:pt x="1163" y="1281"/>
                    <a:pt x="1047" y="792"/>
                    <a:pt x="954" y="397"/>
                  </a:cubicBezTo>
                  <a:cubicBezTo>
                    <a:pt x="954" y="167"/>
                    <a:pt x="702" y="0"/>
                    <a:pt x="496" y="0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8"/>
            <p:cNvSpPr/>
            <p:nvPr/>
          </p:nvSpPr>
          <p:spPr>
            <a:xfrm>
              <a:off x="5785375" y="2121175"/>
              <a:ext cx="48300" cy="32625"/>
            </a:xfrm>
            <a:custGeom>
              <a:avLst/>
              <a:gdLst/>
              <a:ahLst/>
              <a:cxnLst/>
              <a:rect l="l" t="t" r="r" b="b"/>
              <a:pathLst>
                <a:path w="1932" h="1305" extrusionOk="0">
                  <a:moveTo>
                    <a:pt x="519" y="0"/>
                  </a:moveTo>
                  <a:cubicBezTo>
                    <a:pt x="281" y="0"/>
                    <a:pt x="77" y="170"/>
                    <a:pt x="1" y="420"/>
                  </a:cubicBezTo>
                  <a:cubicBezTo>
                    <a:pt x="1" y="699"/>
                    <a:pt x="94" y="885"/>
                    <a:pt x="373" y="1001"/>
                  </a:cubicBezTo>
                  <a:cubicBezTo>
                    <a:pt x="675" y="1094"/>
                    <a:pt x="955" y="1187"/>
                    <a:pt x="1164" y="1281"/>
                  </a:cubicBezTo>
                  <a:cubicBezTo>
                    <a:pt x="1213" y="1297"/>
                    <a:pt x="1263" y="1305"/>
                    <a:pt x="1312" y="1305"/>
                  </a:cubicBezTo>
                  <a:cubicBezTo>
                    <a:pt x="1543" y="1305"/>
                    <a:pt x="1762" y="1134"/>
                    <a:pt x="1839" y="885"/>
                  </a:cubicBezTo>
                  <a:cubicBezTo>
                    <a:pt x="1932" y="606"/>
                    <a:pt x="1745" y="420"/>
                    <a:pt x="1443" y="303"/>
                  </a:cubicBezTo>
                  <a:cubicBezTo>
                    <a:pt x="1257" y="210"/>
                    <a:pt x="955" y="117"/>
                    <a:pt x="675" y="24"/>
                  </a:cubicBezTo>
                  <a:cubicBezTo>
                    <a:pt x="622" y="8"/>
                    <a:pt x="570" y="0"/>
                    <a:pt x="519" y="0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8"/>
            <p:cNvSpPr/>
            <p:nvPr/>
          </p:nvSpPr>
          <p:spPr>
            <a:xfrm>
              <a:off x="5819125" y="2173475"/>
              <a:ext cx="41300" cy="48675"/>
            </a:xfrm>
            <a:custGeom>
              <a:avLst/>
              <a:gdLst/>
              <a:ahLst/>
              <a:cxnLst/>
              <a:rect l="l" t="t" r="r" b="b"/>
              <a:pathLst>
                <a:path w="1652" h="1947" extrusionOk="0">
                  <a:moveTo>
                    <a:pt x="1026" y="1"/>
                  </a:moveTo>
                  <a:cubicBezTo>
                    <a:pt x="856" y="1"/>
                    <a:pt x="696" y="72"/>
                    <a:pt x="582" y="259"/>
                  </a:cubicBezTo>
                  <a:cubicBezTo>
                    <a:pt x="489" y="538"/>
                    <a:pt x="279" y="840"/>
                    <a:pt x="93" y="1119"/>
                  </a:cubicBezTo>
                  <a:cubicBezTo>
                    <a:pt x="0" y="1422"/>
                    <a:pt x="93" y="1701"/>
                    <a:pt x="279" y="1910"/>
                  </a:cubicBezTo>
                  <a:cubicBezTo>
                    <a:pt x="359" y="1935"/>
                    <a:pt x="437" y="1946"/>
                    <a:pt x="512" y="1946"/>
                  </a:cubicBezTo>
                  <a:cubicBezTo>
                    <a:pt x="724" y="1946"/>
                    <a:pt x="916" y="1855"/>
                    <a:pt x="1070" y="1701"/>
                  </a:cubicBezTo>
                  <a:cubicBezTo>
                    <a:pt x="1163" y="1422"/>
                    <a:pt x="1349" y="1119"/>
                    <a:pt x="1559" y="747"/>
                  </a:cubicBezTo>
                  <a:cubicBezTo>
                    <a:pt x="1652" y="538"/>
                    <a:pt x="1559" y="259"/>
                    <a:pt x="1349" y="73"/>
                  </a:cubicBezTo>
                  <a:cubicBezTo>
                    <a:pt x="1242" y="28"/>
                    <a:pt x="1132" y="1"/>
                    <a:pt x="1026" y="1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8"/>
            <p:cNvSpPr/>
            <p:nvPr/>
          </p:nvSpPr>
          <p:spPr>
            <a:xfrm>
              <a:off x="5867375" y="2163300"/>
              <a:ext cx="48900" cy="44575"/>
            </a:xfrm>
            <a:custGeom>
              <a:avLst/>
              <a:gdLst/>
              <a:ahLst/>
              <a:cxnLst/>
              <a:rect l="l" t="t" r="r" b="b"/>
              <a:pathLst>
                <a:path w="1956" h="1783" extrusionOk="0">
                  <a:moveTo>
                    <a:pt x="552" y="1"/>
                  </a:moveTo>
                  <a:cubicBezTo>
                    <a:pt x="421" y="1"/>
                    <a:pt x="294" y="51"/>
                    <a:pt x="210" y="177"/>
                  </a:cubicBezTo>
                  <a:cubicBezTo>
                    <a:pt x="1" y="363"/>
                    <a:pt x="1" y="666"/>
                    <a:pt x="210" y="852"/>
                  </a:cubicBezTo>
                  <a:cubicBezTo>
                    <a:pt x="489" y="1154"/>
                    <a:pt x="792" y="1433"/>
                    <a:pt x="1071" y="1643"/>
                  </a:cubicBezTo>
                  <a:cubicBezTo>
                    <a:pt x="1164" y="1736"/>
                    <a:pt x="1286" y="1782"/>
                    <a:pt x="1408" y="1782"/>
                  </a:cubicBezTo>
                  <a:cubicBezTo>
                    <a:pt x="1531" y="1782"/>
                    <a:pt x="1653" y="1736"/>
                    <a:pt x="1746" y="1643"/>
                  </a:cubicBezTo>
                  <a:cubicBezTo>
                    <a:pt x="1955" y="1433"/>
                    <a:pt x="1955" y="1061"/>
                    <a:pt x="1746" y="852"/>
                  </a:cubicBezTo>
                  <a:cubicBezTo>
                    <a:pt x="1467" y="666"/>
                    <a:pt x="1257" y="363"/>
                    <a:pt x="978" y="177"/>
                  </a:cubicBezTo>
                  <a:cubicBezTo>
                    <a:pt x="876" y="75"/>
                    <a:pt x="711" y="1"/>
                    <a:pt x="552" y="1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8"/>
            <p:cNvSpPr/>
            <p:nvPr/>
          </p:nvSpPr>
          <p:spPr>
            <a:xfrm>
              <a:off x="5887150" y="2111825"/>
              <a:ext cx="52950" cy="38075"/>
            </a:xfrm>
            <a:custGeom>
              <a:avLst/>
              <a:gdLst/>
              <a:ahLst/>
              <a:cxnLst/>
              <a:rect l="l" t="t" r="r" b="b"/>
              <a:pathLst>
                <a:path w="2118" h="1523" extrusionOk="0">
                  <a:moveTo>
                    <a:pt x="1506" y="0"/>
                  </a:moveTo>
                  <a:cubicBezTo>
                    <a:pt x="1412" y="0"/>
                    <a:pt x="1322" y="31"/>
                    <a:pt x="1257" y="96"/>
                  </a:cubicBezTo>
                  <a:cubicBezTo>
                    <a:pt x="955" y="212"/>
                    <a:pt x="676" y="398"/>
                    <a:pt x="373" y="584"/>
                  </a:cubicBezTo>
                  <a:cubicBezTo>
                    <a:pt x="94" y="677"/>
                    <a:pt x="1" y="1073"/>
                    <a:pt x="187" y="1259"/>
                  </a:cubicBezTo>
                  <a:cubicBezTo>
                    <a:pt x="247" y="1454"/>
                    <a:pt x="432" y="1523"/>
                    <a:pt x="606" y="1523"/>
                  </a:cubicBezTo>
                  <a:cubicBezTo>
                    <a:pt x="702" y="1523"/>
                    <a:pt x="795" y="1502"/>
                    <a:pt x="862" y="1468"/>
                  </a:cubicBezTo>
                  <a:cubicBezTo>
                    <a:pt x="1164" y="1259"/>
                    <a:pt x="1443" y="1166"/>
                    <a:pt x="1746" y="980"/>
                  </a:cubicBezTo>
                  <a:cubicBezTo>
                    <a:pt x="2025" y="887"/>
                    <a:pt x="2118" y="491"/>
                    <a:pt x="1932" y="305"/>
                  </a:cubicBezTo>
                  <a:cubicBezTo>
                    <a:pt x="1871" y="108"/>
                    <a:pt x="1682" y="0"/>
                    <a:pt x="1506" y="0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7" name="Google Shape;627;p8"/>
          <p:cNvGrpSpPr/>
          <p:nvPr/>
        </p:nvGrpSpPr>
        <p:grpSpPr>
          <a:xfrm>
            <a:off x="7795830" y="4063119"/>
            <a:ext cx="463129" cy="743511"/>
            <a:chOff x="1054675" y="3219250"/>
            <a:chExt cx="332875" cy="534400"/>
          </a:xfrm>
        </p:grpSpPr>
        <p:sp>
          <p:nvSpPr>
            <p:cNvPr id="628" name="Google Shape;628;p8"/>
            <p:cNvSpPr/>
            <p:nvPr/>
          </p:nvSpPr>
          <p:spPr>
            <a:xfrm>
              <a:off x="1054675" y="3415400"/>
              <a:ext cx="332875" cy="338250"/>
            </a:xfrm>
            <a:custGeom>
              <a:avLst/>
              <a:gdLst/>
              <a:ahLst/>
              <a:cxnLst/>
              <a:rect l="l" t="t" r="r" b="b"/>
              <a:pathLst>
                <a:path w="13315" h="13530" extrusionOk="0">
                  <a:moveTo>
                    <a:pt x="6870" y="1"/>
                  </a:moveTo>
                  <a:cubicBezTo>
                    <a:pt x="4550" y="1"/>
                    <a:pt x="2224" y="1302"/>
                    <a:pt x="1164" y="4182"/>
                  </a:cubicBezTo>
                  <a:cubicBezTo>
                    <a:pt x="0" y="7392"/>
                    <a:pt x="1652" y="11161"/>
                    <a:pt x="4560" y="12719"/>
                  </a:cubicBezTo>
                  <a:cubicBezTo>
                    <a:pt x="5497" y="13232"/>
                    <a:pt x="6575" y="13529"/>
                    <a:pt x="7642" y="13529"/>
                  </a:cubicBezTo>
                  <a:cubicBezTo>
                    <a:pt x="8563" y="13529"/>
                    <a:pt x="9475" y="13308"/>
                    <a:pt x="10283" y="12812"/>
                  </a:cubicBezTo>
                  <a:cubicBezTo>
                    <a:pt x="12214" y="11556"/>
                    <a:pt x="13005" y="9137"/>
                    <a:pt x="13098" y="6810"/>
                  </a:cubicBezTo>
                  <a:cubicBezTo>
                    <a:pt x="13315" y="2520"/>
                    <a:pt x="10098" y="1"/>
                    <a:pt x="6870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8"/>
            <p:cNvSpPr/>
            <p:nvPr/>
          </p:nvSpPr>
          <p:spPr>
            <a:xfrm>
              <a:off x="1212275" y="3418150"/>
              <a:ext cx="128575" cy="232650"/>
            </a:xfrm>
            <a:custGeom>
              <a:avLst/>
              <a:gdLst/>
              <a:ahLst/>
              <a:cxnLst/>
              <a:rect l="l" t="t" r="r" b="b"/>
              <a:pathLst>
                <a:path w="5143" h="9306" extrusionOk="0">
                  <a:moveTo>
                    <a:pt x="1" y="0"/>
                  </a:moveTo>
                  <a:cubicBezTo>
                    <a:pt x="885" y="489"/>
                    <a:pt x="1653" y="1070"/>
                    <a:pt x="2234" y="1745"/>
                  </a:cubicBezTo>
                  <a:cubicBezTo>
                    <a:pt x="2816" y="2420"/>
                    <a:pt x="3304" y="3211"/>
                    <a:pt x="3584" y="3978"/>
                  </a:cubicBezTo>
                  <a:cubicBezTo>
                    <a:pt x="3886" y="4746"/>
                    <a:pt x="4072" y="5630"/>
                    <a:pt x="4072" y="6584"/>
                  </a:cubicBezTo>
                  <a:cubicBezTo>
                    <a:pt x="4072" y="7468"/>
                    <a:pt x="3886" y="8329"/>
                    <a:pt x="3584" y="9306"/>
                  </a:cubicBezTo>
                  <a:cubicBezTo>
                    <a:pt x="4258" y="8631"/>
                    <a:pt x="4747" y="7654"/>
                    <a:pt x="4956" y="6700"/>
                  </a:cubicBezTo>
                  <a:cubicBezTo>
                    <a:pt x="5142" y="5630"/>
                    <a:pt x="5049" y="4560"/>
                    <a:pt x="4654" y="3583"/>
                  </a:cubicBezTo>
                  <a:cubicBezTo>
                    <a:pt x="4258" y="2629"/>
                    <a:pt x="3677" y="1745"/>
                    <a:pt x="2816" y="1070"/>
                  </a:cubicBezTo>
                  <a:cubicBezTo>
                    <a:pt x="2048" y="489"/>
                    <a:pt x="1071" y="0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8"/>
            <p:cNvSpPr/>
            <p:nvPr/>
          </p:nvSpPr>
          <p:spPr>
            <a:xfrm>
              <a:off x="1166350" y="3219250"/>
              <a:ext cx="137850" cy="184375"/>
            </a:xfrm>
            <a:custGeom>
              <a:avLst/>
              <a:gdLst/>
              <a:ahLst/>
              <a:cxnLst/>
              <a:rect l="l" t="t" r="r" b="b"/>
              <a:pathLst>
                <a:path w="5514" h="7375" extrusionOk="0">
                  <a:moveTo>
                    <a:pt x="4560" y="0"/>
                  </a:moveTo>
                  <a:lnTo>
                    <a:pt x="4560" y="0"/>
                  </a:lnTo>
                  <a:cubicBezTo>
                    <a:pt x="1838" y="1070"/>
                    <a:pt x="0" y="4071"/>
                    <a:pt x="186" y="6979"/>
                  </a:cubicBezTo>
                  <a:lnTo>
                    <a:pt x="861" y="7375"/>
                  </a:lnTo>
                  <a:cubicBezTo>
                    <a:pt x="3676" y="6398"/>
                    <a:pt x="5514" y="2908"/>
                    <a:pt x="4560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31" name="Google Shape;631;p8"/>
          <p:cNvGrpSpPr/>
          <p:nvPr/>
        </p:nvGrpSpPr>
        <p:grpSpPr>
          <a:xfrm>
            <a:off x="2165072" y="161134"/>
            <a:ext cx="597216" cy="781424"/>
            <a:chOff x="5840625" y="3436675"/>
            <a:chExt cx="429250" cy="561650"/>
          </a:xfrm>
        </p:grpSpPr>
        <p:sp>
          <p:nvSpPr>
            <p:cNvPr id="632" name="Google Shape;632;p8"/>
            <p:cNvSpPr/>
            <p:nvPr/>
          </p:nvSpPr>
          <p:spPr>
            <a:xfrm>
              <a:off x="5928950" y="3436675"/>
              <a:ext cx="132725" cy="215600"/>
            </a:xfrm>
            <a:custGeom>
              <a:avLst/>
              <a:gdLst/>
              <a:ahLst/>
              <a:cxnLst/>
              <a:rect l="l" t="t" r="r" b="b"/>
              <a:pathLst>
                <a:path w="5309" h="8624" extrusionOk="0">
                  <a:moveTo>
                    <a:pt x="1033" y="0"/>
                  </a:moveTo>
                  <a:cubicBezTo>
                    <a:pt x="430" y="0"/>
                    <a:pt x="0" y="995"/>
                    <a:pt x="655" y="1400"/>
                  </a:cubicBezTo>
                  <a:cubicBezTo>
                    <a:pt x="2772" y="2935"/>
                    <a:pt x="3749" y="5378"/>
                    <a:pt x="3656" y="7890"/>
                  </a:cubicBezTo>
                  <a:cubicBezTo>
                    <a:pt x="3610" y="8379"/>
                    <a:pt x="3947" y="8623"/>
                    <a:pt x="4308" y="8623"/>
                  </a:cubicBezTo>
                  <a:cubicBezTo>
                    <a:pt x="4668" y="8623"/>
                    <a:pt x="5052" y="8379"/>
                    <a:pt x="5099" y="7890"/>
                  </a:cubicBezTo>
                  <a:cubicBezTo>
                    <a:pt x="5308" y="4796"/>
                    <a:pt x="3935" y="1981"/>
                    <a:pt x="1423" y="143"/>
                  </a:cubicBezTo>
                  <a:cubicBezTo>
                    <a:pt x="1291" y="43"/>
                    <a:pt x="1158" y="0"/>
                    <a:pt x="1033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8"/>
            <p:cNvSpPr/>
            <p:nvPr/>
          </p:nvSpPr>
          <p:spPr>
            <a:xfrm>
              <a:off x="5840625" y="3551400"/>
              <a:ext cx="429250" cy="446925"/>
            </a:xfrm>
            <a:custGeom>
              <a:avLst/>
              <a:gdLst/>
              <a:ahLst/>
              <a:cxnLst/>
              <a:rect l="l" t="t" r="r" b="b"/>
              <a:pathLst>
                <a:path w="17170" h="17877" extrusionOk="0">
                  <a:moveTo>
                    <a:pt x="12144" y="0"/>
                  </a:moveTo>
                  <a:cubicBezTo>
                    <a:pt x="11134" y="0"/>
                    <a:pt x="10165" y="631"/>
                    <a:pt x="9423" y="1649"/>
                  </a:cubicBezTo>
                  <a:cubicBezTo>
                    <a:pt x="8779" y="1179"/>
                    <a:pt x="8081" y="916"/>
                    <a:pt x="7403" y="916"/>
                  </a:cubicBezTo>
                  <a:cubicBezTo>
                    <a:pt x="6537" y="916"/>
                    <a:pt x="5701" y="1346"/>
                    <a:pt x="5049" y="2324"/>
                  </a:cubicBezTo>
                  <a:cubicBezTo>
                    <a:pt x="4444" y="1969"/>
                    <a:pt x="3816" y="1776"/>
                    <a:pt x="3221" y="1776"/>
                  </a:cubicBezTo>
                  <a:cubicBezTo>
                    <a:pt x="1712" y="1776"/>
                    <a:pt x="410" y="3020"/>
                    <a:pt x="210" y="6023"/>
                  </a:cubicBezTo>
                  <a:cubicBezTo>
                    <a:pt x="1" y="10094"/>
                    <a:pt x="1746" y="14258"/>
                    <a:pt x="4863" y="16864"/>
                  </a:cubicBezTo>
                  <a:cubicBezTo>
                    <a:pt x="5450" y="17370"/>
                    <a:pt x="6266" y="17876"/>
                    <a:pt x="7097" y="17876"/>
                  </a:cubicBezTo>
                  <a:cubicBezTo>
                    <a:pt x="7221" y="17876"/>
                    <a:pt x="7345" y="17865"/>
                    <a:pt x="7468" y="17841"/>
                  </a:cubicBezTo>
                  <a:cubicBezTo>
                    <a:pt x="7864" y="17748"/>
                    <a:pt x="8143" y="17539"/>
                    <a:pt x="8446" y="17260"/>
                  </a:cubicBezTo>
                  <a:cubicBezTo>
                    <a:pt x="8841" y="17446"/>
                    <a:pt x="9213" y="17539"/>
                    <a:pt x="9702" y="17539"/>
                  </a:cubicBezTo>
                  <a:cubicBezTo>
                    <a:pt x="10470" y="17446"/>
                    <a:pt x="11051" y="16957"/>
                    <a:pt x="11447" y="16282"/>
                  </a:cubicBezTo>
                  <a:cubicBezTo>
                    <a:pt x="11773" y="16532"/>
                    <a:pt x="12162" y="16702"/>
                    <a:pt x="12614" y="16702"/>
                  </a:cubicBezTo>
                  <a:cubicBezTo>
                    <a:pt x="12711" y="16702"/>
                    <a:pt x="12810" y="16694"/>
                    <a:pt x="12912" y="16678"/>
                  </a:cubicBezTo>
                  <a:cubicBezTo>
                    <a:pt x="13773" y="16585"/>
                    <a:pt x="14448" y="15701"/>
                    <a:pt x="14936" y="14840"/>
                  </a:cubicBezTo>
                  <a:cubicBezTo>
                    <a:pt x="16983" y="11351"/>
                    <a:pt x="17170" y="6884"/>
                    <a:pt x="15611" y="3115"/>
                  </a:cubicBezTo>
                  <a:cubicBezTo>
                    <a:pt x="14611" y="900"/>
                    <a:pt x="13349" y="0"/>
                    <a:pt x="1214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8"/>
            <p:cNvSpPr/>
            <p:nvPr/>
          </p:nvSpPr>
          <p:spPr>
            <a:xfrm>
              <a:off x="5918575" y="3604850"/>
              <a:ext cx="82025" cy="324550"/>
            </a:xfrm>
            <a:custGeom>
              <a:avLst/>
              <a:gdLst/>
              <a:ahLst/>
              <a:cxnLst/>
              <a:rect l="l" t="t" r="r" b="b"/>
              <a:pathLst>
                <a:path w="3281" h="12982" extrusionOk="0">
                  <a:moveTo>
                    <a:pt x="1349" y="0"/>
                  </a:moveTo>
                  <a:lnTo>
                    <a:pt x="1349" y="0"/>
                  </a:lnTo>
                  <a:cubicBezTo>
                    <a:pt x="768" y="977"/>
                    <a:pt x="372" y="2140"/>
                    <a:pt x="186" y="3303"/>
                  </a:cubicBezTo>
                  <a:cubicBezTo>
                    <a:pt x="0" y="4467"/>
                    <a:pt x="0" y="5630"/>
                    <a:pt x="186" y="6793"/>
                  </a:cubicBezTo>
                  <a:cubicBezTo>
                    <a:pt x="372" y="7956"/>
                    <a:pt x="675" y="9119"/>
                    <a:pt x="1256" y="10166"/>
                  </a:cubicBezTo>
                  <a:cubicBezTo>
                    <a:pt x="1745" y="11236"/>
                    <a:pt x="2420" y="12214"/>
                    <a:pt x="3280" y="12981"/>
                  </a:cubicBezTo>
                  <a:cubicBezTo>
                    <a:pt x="2815" y="11911"/>
                    <a:pt x="2420" y="10864"/>
                    <a:pt x="2024" y="9887"/>
                  </a:cubicBezTo>
                  <a:cubicBezTo>
                    <a:pt x="1745" y="8817"/>
                    <a:pt x="1536" y="7747"/>
                    <a:pt x="1349" y="6677"/>
                  </a:cubicBezTo>
                  <a:cubicBezTo>
                    <a:pt x="1163" y="5514"/>
                    <a:pt x="1070" y="4467"/>
                    <a:pt x="1163" y="3397"/>
                  </a:cubicBezTo>
                  <a:cubicBezTo>
                    <a:pt x="1163" y="2233"/>
                    <a:pt x="1256" y="1163"/>
                    <a:pt x="134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8"/>
            <p:cNvSpPr/>
            <p:nvPr/>
          </p:nvSpPr>
          <p:spPr>
            <a:xfrm>
              <a:off x="6124450" y="3711275"/>
              <a:ext cx="36075" cy="244875"/>
            </a:xfrm>
            <a:custGeom>
              <a:avLst/>
              <a:gdLst/>
              <a:ahLst/>
              <a:cxnLst/>
              <a:rect l="l" t="t" r="r" b="b"/>
              <a:pathLst>
                <a:path w="1443" h="9795" extrusionOk="0">
                  <a:moveTo>
                    <a:pt x="582" y="0"/>
                  </a:moveTo>
                  <a:cubicBezTo>
                    <a:pt x="489" y="884"/>
                    <a:pt x="489" y="1745"/>
                    <a:pt x="396" y="2536"/>
                  </a:cubicBezTo>
                  <a:lnTo>
                    <a:pt x="187" y="4956"/>
                  </a:lnTo>
                  <a:lnTo>
                    <a:pt x="94" y="7375"/>
                  </a:lnTo>
                  <a:cubicBezTo>
                    <a:pt x="94" y="8143"/>
                    <a:pt x="1" y="9027"/>
                    <a:pt x="1" y="9794"/>
                  </a:cubicBezTo>
                  <a:cubicBezTo>
                    <a:pt x="489" y="9120"/>
                    <a:pt x="768" y="8352"/>
                    <a:pt x="978" y="7468"/>
                  </a:cubicBezTo>
                  <a:cubicBezTo>
                    <a:pt x="1257" y="6700"/>
                    <a:pt x="1350" y="5816"/>
                    <a:pt x="1350" y="5049"/>
                  </a:cubicBezTo>
                  <a:cubicBezTo>
                    <a:pt x="1443" y="4165"/>
                    <a:pt x="1443" y="3304"/>
                    <a:pt x="1257" y="2536"/>
                  </a:cubicBezTo>
                  <a:cubicBezTo>
                    <a:pt x="1164" y="1652"/>
                    <a:pt x="978" y="884"/>
                    <a:pt x="58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36" name="Google Shape;636;p8"/>
          <p:cNvGrpSpPr/>
          <p:nvPr/>
        </p:nvGrpSpPr>
        <p:grpSpPr>
          <a:xfrm>
            <a:off x="8310320" y="1310784"/>
            <a:ext cx="691024" cy="941423"/>
            <a:chOff x="5235200" y="1259125"/>
            <a:chExt cx="496675" cy="676650"/>
          </a:xfrm>
        </p:grpSpPr>
        <p:sp>
          <p:nvSpPr>
            <p:cNvPr id="637" name="Google Shape;637;p8"/>
            <p:cNvSpPr/>
            <p:nvPr/>
          </p:nvSpPr>
          <p:spPr>
            <a:xfrm>
              <a:off x="5235200" y="1452000"/>
              <a:ext cx="378050" cy="483775"/>
            </a:xfrm>
            <a:custGeom>
              <a:avLst/>
              <a:gdLst/>
              <a:ahLst/>
              <a:cxnLst/>
              <a:rect l="l" t="t" r="r" b="b"/>
              <a:pathLst>
                <a:path w="15122" h="19351" extrusionOk="0">
                  <a:moveTo>
                    <a:pt x="9084" y="0"/>
                  </a:moveTo>
                  <a:cubicBezTo>
                    <a:pt x="5176" y="0"/>
                    <a:pt x="1676" y="7257"/>
                    <a:pt x="768" y="10414"/>
                  </a:cubicBezTo>
                  <a:cubicBezTo>
                    <a:pt x="0" y="13228"/>
                    <a:pt x="186" y="16811"/>
                    <a:pt x="2606" y="18463"/>
                  </a:cubicBezTo>
                  <a:cubicBezTo>
                    <a:pt x="3489" y="19056"/>
                    <a:pt x="4558" y="19350"/>
                    <a:pt x="5637" y="19350"/>
                  </a:cubicBezTo>
                  <a:cubicBezTo>
                    <a:pt x="6462" y="19350"/>
                    <a:pt x="7293" y="19178"/>
                    <a:pt x="8049" y="18835"/>
                  </a:cubicBezTo>
                  <a:cubicBezTo>
                    <a:pt x="9794" y="18067"/>
                    <a:pt x="11143" y="16509"/>
                    <a:pt x="12004" y="14857"/>
                  </a:cubicBezTo>
                  <a:cubicBezTo>
                    <a:pt x="13958" y="11577"/>
                    <a:pt x="15122" y="1783"/>
                    <a:pt x="9980" y="131"/>
                  </a:cubicBezTo>
                  <a:cubicBezTo>
                    <a:pt x="9680" y="42"/>
                    <a:pt x="9381" y="0"/>
                    <a:pt x="908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8"/>
            <p:cNvSpPr/>
            <p:nvPr/>
          </p:nvSpPr>
          <p:spPr>
            <a:xfrm>
              <a:off x="5473650" y="1259125"/>
              <a:ext cx="258225" cy="249950"/>
            </a:xfrm>
            <a:custGeom>
              <a:avLst/>
              <a:gdLst/>
              <a:ahLst/>
              <a:cxnLst/>
              <a:rect l="l" t="t" r="r" b="b"/>
              <a:pathLst>
                <a:path w="10329" h="9998" extrusionOk="0">
                  <a:moveTo>
                    <a:pt x="9365" y="0"/>
                  </a:moveTo>
                  <a:cubicBezTo>
                    <a:pt x="9331" y="0"/>
                    <a:pt x="9296" y="2"/>
                    <a:pt x="9259" y="6"/>
                  </a:cubicBezTo>
                  <a:cubicBezTo>
                    <a:pt x="4420" y="588"/>
                    <a:pt x="628" y="4356"/>
                    <a:pt x="47" y="9195"/>
                  </a:cubicBezTo>
                  <a:cubicBezTo>
                    <a:pt x="0" y="9730"/>
                    <a:pt x="390" y="9998"/>
                    <a:pt x="815" y="9998"/>
                  </a:cubicBezTo>
                  <a:cubicBezTo>
                    <a:pt x="1239" y="9998"/>
                    <a:pt x="1699" y="9730"/>
                    <a:pt x="1792" y="9195"/>
                  </a:cubicBezTo>
                  <a:cubicBezTo>
                    <a:pt x="2187" y="5333"/>
                    <a:pt x="5374" y="2123"/>
                    <a:pt x="9259" y="1634"/>
                  </a:cubicBezTo>
                  <a:cubicBezTo>
                    <a:pt x="10293" y="1545"/>
                    <a:pt x="10328" y="0"/>
                    <a:pt x="9365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8"/>
            <p:cNvSpPr/>
            <p:nvPr/>
          </p:nvSpPr>
          <p:spPr>
            <a:xfrm>
              <a:off x="5249725" y="1397100"/>
              <a:ext cx="273950" cy="171225"/>
            </a:xfrm>
            <a:custGeom>
              <a:avLst/>
              <a:gdLst/>
              <a:ahLst/>
              <a:cxnLst/>
              <a:rect l="l" t="t" r="r" b="b"/>
              <a:pathLst>
                <a:path w="10958" h="6849" extrusionOk="0">
                  <a:moveTo>
                    <a:pt x="10958" y="1"/>
                  </a:moveTo>
                  <a:cubicBezTo>
                    <a:pt x="6584" y="675"/>
                    <a:pt x="2606" y="3095"/>
                    <a:pt x="1" y="6584"/>
                  </a:cubicBezTo>
                  <a:cubicBezTo>
                    <a:pt x="686" y="6764"/>
                    <a:pt x="1385" y="6849"/>
                    <a:pt x="2084" y="6849"/>
                  </a:cubicBezTo>
                  <a:cubicBezTo>
                    <a:pt x="5916" y="6849"/>
                    <a:pt x="9718" y="4281"/>
                    <a:pt x="10958" y="582"/>
                  </a:cubicBezTo>
                  <a:lnTo>
                    <a:pt x="10958" y="1"/>
                  </a:ln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8"/>
            <p:cNvSpPr/>
            <p:nvPr/>
          </p:nvSpPr>
          <p:spPr>
            <a:xfrm>
              <a:off x="5424200" y="1433050"/>
              <a:ext cx="125650" cy="182175"/>
            </a:xfrm>
            <a:custGeom>
              <a:avLst/>
              <a:gdLst/>
              <a:ahLst/>
              <a:cxnLst/>
              <a:rect l="l" t="t" r="r" b="b"/>
              <a:pathLst>
                <a:path w="5026" h="7287" extrusionOk="0">
                  <a:moveTo>
                    <a:pt x="2867" y="0"/>
                  </a:moveTo>
                  <a:cubicBezTo>
                    <a:pt x="1280" y="0"/>
                    <a:pt x="88" y="2049"/>
                    <a:pt x="1" y="3401"/>
                  </a:cubicBezTo>
                  <a:cubicBezTo>
                    <a:pt x="1" y="4774"/>
                    <a:pt x="769" y="6123"/>
                    <a:pt x="280" y="7286"/>
                  </a:cubicBezTo>
                  <a:cubicBezTo>
                    <a:pt x="1746" y="6798"/>
                    <a:pt x="2909" y="5728"/>
                    <a:pt x="3583" y="4378"/>
                  </a:cubicBezTo>
                  <a:cubicBezTo>
                    <a:pt x="4165" y="3308"/>
                    <a:pt x="5026" y="307"/>
                    <a:pt x="3188" y="28"/>
                  </a:cubicBezTo>
                  <a:cubicBezTo>
                    <a:pt x="3080" y="9"/>
                    <a:pt x="2973" y="0"/>
                    <a:pt x="286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8"/>
            <p:cNvSpPr/>
            <p:nvPr/>
          </p:nvSpPr>
          <p:spPr>
            <a:xfrm>
              <a:off x="5490950" y="1424600"/>
              <a:ext cx="129275" cy="217375"/>
            </a:xfrm>
            <a:custGeom>
              <a:avLst/>
              <a:gdLst/>
              <a:ahLst/>
              <a:cxnLst/>
              <a:rect l="l" t="t" r="r" b="b"/>
              <a:pathLst>
                <a:path w="5171" h="8695" extrusionOk="0">
                  <a:moveTo>
                    <a:pt x="997" y="0"/>
                  </a:moveTo>
                  <a:cubicBezTo>
                    <a:pt x="0" y="0"/>
                    <a:pt x="211" y="1812"/>
                    <a:pt x="611" y="2972"/>
                  </a:cubicBezTo>
                  <a:cubicBezTo>
                    <a:pt x="1100" y="4042"/>
                    <a:pt x="1891" y="4903"/>
                    <a:pt x="2658" y="5787"/>
                  </a:cubicBezTo>
                  <a:cubicBezTo>
                    <a:pt x="3426" y="6647"/>
                    <a:pt x="4217" y="7531"/>
                    <a:pt x="4589" y="8695"/>
                  </a:cubicBezTo>
                  <a:cubicBezTo>
                    <a:pt x="5171" y="7043"/>
                    <a:pt x="5078" y="5019"/>
                    <a:pt x="4310" y="3367"/>
                  </a:cubicBezTo>
                  <a:cubicBezTo>
                    <a:pt x="3821" y="2204"/>
                    <a:pt x="2751" y="645"/>
                    <a:pt x="1588" y="157"/>
                  </a:cubicBezTo>
                  <a:cubicBezTo>
                    <a:pt x="1356" y="49"/>
                    <a:pt x="1160" y="0"/>
                    <a:pt x="997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2" name="Google Shape;642;p8"/>
          <p:cNvGrpSpPr/>
          <p:nvPr/>
        </p:nvGrpSpPr>
        <p:grpSpPr>
          <a:xfrm>
            <a:off x="6257147" y="93665"/>
            <a:ext cx="745233" cy="732808"/>
            <a:chOff x="4452350" y="1286250"/>
            <a:chExt cx="700275" cy="688600"/>
          </a:xfrm>
        </p:grpSpPr>
        <p:sp>
          <p:nvSpPr>
            <p:cNvPr id="643" name="Google Shape;643;p8"/>
            <p:cNvSpPr/>
            <p:nvPr/>
          </p:nvSpPr>
          <p:spPr>
            <a:xfrm>
              <a:off x="4706525" y="1330225"/>
              <a:ext cx="446100" cy="452175"/>
            </a:xfrm>
            <a:custGeom>
              <a:avLst/>
              <a:gdLst/>
              <a:ahLst/>
              <a:cxnLst/>
              <a:rect l="l" t="t" r="r" b="b"/>
              <a:pathLst>
                <a:path w="17844" h="18087" extrusionOk="0">
                  <a:moveTo>
                    <a:pt x="11588" y="1"/>
                  </a:moveTo>
                  <a:cubicBezTo>
                    <a:pt x="9302" y="1"/>
                    <a:pt x="7157" y="1241"/>
                    <a:pt x="5537" y="2862"/>
                  </a:cubicBezTo>
                  <a:cubicBezTo>
                    <a:pt x="4862" y="3560"/>
                    <a:pt x="4188" y="4327"/>
                    <a:pt x="3606" y="5188"/>
                  </a:cubicBezTo>
                  <a:cubicBezTo>
                    <a:pt x="1559" y="8212"/>
                    <a:pt x="0" y="12377"/>
                    <a:pt x="884" y="15657"/>
                  </a:cubicBezTo>
                  <a:lnTo>
                    <a:pt x="884" y="15866"/>
                  </a:lnTo>
                  <a:cubicBezTo>
                    <a:pt x="1163" y="16634"/>
                    <a:pt x="1559" y="17215"/>
                    <a:pt x="2047" y="17518"/>
                  </a:cubicBezTo>
                  <a:cubicBezTo>
                    <a:pt x="2327" y="17797"/>
                    <a:pt x="2722" y="17890"/>
                    <a:pt x="3118" y="17983"/>
                  </a:cubicBezTo>
                  <a:cubicBezTo>
                    <a:pt x="3423" y="18054"/>
                    <a:pt x="3751" y="18086"/>
                    <a:pt x="4094" y="18086"/>
                  </a:cubicBezTo>
                  <a:cubicBezTo>
                    <a:pt x="6568" y="18086"/>
                    <a:pt x="9843" y="16411"/>
                    <a:pt x="11539" y="15471"/>
                  </a:cubicBezTo>
                  <a:cubicBezTo>
                    <a:pt x="14447" y="13819"/>
                    <a:pt x="16983" y="11004"/>
                    <a:pt x="17355" y="7724"/>
                  </a:cubicBezTo>
                  <a:cubicBezTo>
                    <a:pt x="17844" y="4420"/>
                    <a:pt x="15820" y="652"/>
                    <a:pt x="12516" y="70"/>
                  </a:cubicBezTo>
                  <a:cubicBezTo>
                    <a:pt x="12205" y="23"/>
                    <a:pt x="11895" y="1"/>
                    <a:pt x="11588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8"/>
            <p:cNvSpPr/>
            <p:nvPr/>
          </p:nvSpPr>
          <p:spPr>
            <a:xfrm>
              <a:off x="4633825" y="1768150"/>
              <a:ext cx="150650" cy="206700"/>
            </a:xfrm>
            <a:custGeom>
              <a:avLst/>
              <a:gdLst/>
              <a:ahLst/>
              <a:cxnLst/>
              <a:rect l="l" t="t" r="r" b="b"/>
              <a:pathLst>
                <a:path w="6026" h="8268" extrusionOk="0">
                  <a:moveTo>
                    <a:pt x="4955" y="1"/>
                  </a:moveTo>
                  <a:cubicBezTo>
                    <a:pt x="4281" y="1932"/>
                    <a:pt x="3792" y="3956"/>
                    <a:pt x="3490" y="6003"/>
                  </a:cubicBezTo>
                  <a:lnTo>
                    <a:pt x="1070" y="1164"/>
                  </a:lnTo>
                  <a:cubicBezTo>
                    <a:pt x="698" y="1350"/>
                    <a:pt x="303" y="1443"/>
                    <a:pt x="0" y="1443"/>
                  </a:cubicBezTo>
                  <a:cubicBezTo>
                    <a:pt x="884" y="3863"/>
                    <a:pt x="2047" y="6003"/>
                    <a:pt x="3606" y="8027"/>
                  </a:cubicBezTo>
                  <a:cubicBezTo>
                    <a:pt x="3715" y="8197"/>
                    <a:pt x="3860" y="8268"/>
                    <a:pt x="4005" y="8268"/>
                  </a:cubicBezTo>
                  <a:cubicBezTo>
                    <a:pt x="4356" y="8268"/>
                    <a:pt x="4708" y="7857"/>
                    <a:pt x="4560" y="7445"/>
                  </a:cubicBezTo>
                  <a:lnTo>
                    <a:pt x="4560" y="7352"/>
                  </a:lnTo>
                  <a:cubicBezTo>
                    <a:pt x="4653" y="5026"/>
                    <a:pt x="5142" y="2699"/>
                    <a:pt x="6026" y="466"/>
                  </a:cubicBezTo>
                  <a:cubicBezTo>
                    <a:pt x="5630" y="373"/>
                    <a:pt x="5235" y="280"/>
                    <a:pt x="4955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8"/>
            <p:cNvSpPr/>
            <p:nvPr/>
          </p:nvSpPr>
          <p:spPr>
            <a:xfrm>
              <a:off x="4757700" y="1448300"/>
              <a:ext cx="268800" cy="331525"/>
            </a:xfrm>
            <a:custGeom>
              <a:avLst/>
              <a:gdLst/>
              <a:ahLst/>
              <a:cxnLst/>
              <a:rect l="l" t="t" r="r" b="b"/>
              <a:pathLst>
                <a:path w="10752" h="13261" extrusionOk="0">
                  <a:moveTo>
                    <a:pt x="9910" y="1"/>
                  </a:moveTo>
                  <a:cubicBezTo>
                    <a:pt x="9808" y="1"/>
                    <a:pt x="9698" y="29"/>
                    <a:pt x="9585" y="93"/>
                  </a:cubicBezTo>
                  <a:cubicBezTo>
                    <a:pt x="8538" y="954"/>
                    <a:pt x="7468" y="1838"/>
                    <a:pt x="6398" y="2791"/>
                  </a:cubicBezTo>
                  <a:cubicBezTo>
                    <a:pt x="6096" y="3187"/>
                    <a:pt x="5723" y="3489"/>
                    <a:pt x="5421" y="3862"/>
                  </a:cubicBezTo>
                  <a:cubicBezTo>
                    <a:pt x="4467" y="4932"/>
                    <a:pt x="3490" y="6095"/>
                    <a:pt x="2722" y="7351"/>
                  </a:cubicBezTo>
                  <a:cubicBezTo>
                    <a:pt x="2420" y="7840"/>
                    <a:pt x="2141" y="8328"/>
                    <a:pt x="1838" y="8817"/>
                  </a:cubicBezTo>
                  <a:cubicBezTo>
                    <a:pt x="1071" y="10073"/>
                    <a:pt x="489" y="11422"/>
                    <a:pt x="0" y="12795"/>
                  </a:cubicBezTo>
                  <a:cubicBezTo>
                    <a:pt x="280" y="13074"/>
                    <a:pt x="675" y="13167"/>
                    <a:pt x="1071" y="13260"/>
                  </a:cubicBezTo>
                  <a:cubicBezTo>
                    <a:pt x="1559" y="11818"/>
                    <a:pt x="2234" y="10468"/>
                    <a:pt x="3002" y="9189"/>
                  </a:cubicBezTo>
                  <a:cubicBezTo>
                    <a:pt x="3188" y="8724"/>
                    <a:pt x="3490" y="8235"/>
                    <a:pt x="3769" y="7840"/>
                  </a:cubicBezTo>
                  <a:cubicBezTo>
                    <a:pt x="4560" y="6676"/>
                    <a:pt x="5421" y="5513"/>
                    <a:pt x="6398" y="4443"/>
                  </a:cubicBezTo>
                  <a:lnTo>
                    <a:pt x="7375" y="3489"/>
                  </a:lnTo>
                  <a:cubicBezTo>
                    <a:pt x="8236" y="2605"/>
                    <a:pt x="9213" y="1838"/>
                    <a:pt x="10167" y="1163"/>
                  </a:cubicBezTo>
                  <a:cubicBezTo>
                    <a:pt x="10752" y="753"/>
                    <a:pt x="10438" y="1"/>
                    <a:pt x="9910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8"/>
            <p:cNvSpPr/>
            <p:nvPr/>
          </p:nvSpPr>
          <p:spPr>
            <a:xfrm>
              <a:off x="4791425" y="1526900"/>
              <a:ext cx="44125" cy="153800"/>
            </a:xfrm>
            <a:custGeom>
              <a:avLst/>
              <a:gdLst/>
              <a:ahLst/>
              <a:cxnLst/>
              <a:rect l="l" t="t" r="r" b="b"/>
              <a:pathLst>
                <a:path w="1765" h="6152" extrusionOk="0">
                  <a:moveTo>
                    <a:pt x="766" y="0"/>
                  </a:moveTo>
                  <a:cubicBezTo>
                    <a:pt x="541" y="0"/>
                    <a:pt x="340" y="128"/>
                    <a:pt x="303" y="438"/>
                  </a:cubicBezTo>
                  <a:cubicBezTo>
                    <a:pt x="1" y="2183"/>
                    <a:pt x="94" y="4021"/>
                    <a:pt x="489" y="5766"/>
                  </a:cubicBezTo>
                  <a:cubicBezTo>
                    <a:pt x="563" y="6034"/>
                    <a:pt x="792" y="6152"/>
                    <a:pt x="1029" y="6152"/>
                  </a:cubicBezTo>
                  <a:cubicBezTo>
                    <a:pt x="1388" y="6152"/>
                    <a:pt x="1765" y="5883"/>
                    <a:pt x="1653" y="5463"/>
                  </a:cubicBezTo>
                  <a:cubicBezTo>
                    <a:pt x="1257" y="3928"/>
                    <a:pt x="1164" y="2276"/>
                    <a:pt x="1466" y="718"/>
                  </a:cubicBezTo>
                  <a:cubicBezTo>
                    <a:pt x="1523" y="307"/>
                    <a:pt x="1115" y="0"/>
                    <a:pt x="76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8"/>
            <p:cNvSpPr/>
            <p:nvPr/>
          </p:nvSpPr>
          <p:spPr>
            <a:xfrm rot="10800000" flipH="1">
              <a:off x="4816486" y="1639672"/>
              <a:ext cx="151225" cy="52829"/>
            </a:xfrm>
            <a:custGeom>
              <a:avLst/>
              <a:gdLst/>
              <a:ahLst/>
              <a:cxnLst/>
              <a:rect l="l" t="t" r="r" b="b"/>
              <a:pathLst>
                <a:path w="6049" h="1946" extrusionOk="0">
                  <a:moveTo>
                    <a:pt x="5105" y="0"/>
                  </a:moveTo>
                  <a:cubicBezTo>
                    <a:pt x="5075" y="0"/>
                    <a:pt x="5043" y="2"/>
                    <a:pt x="5012" y="6"/>
                  </a:cubicBezTo>
                  <a:cubicBezTo>
                    <a:pt x="3546" y="308"/>
                    <a:pt x="2104" y="495"/>
                    <a:pt x="754" y="774"/>
                  </a:cubicBezTo>
                  <a:cubicBezTo>
                    <a:pt x="1" y="885"/>
                    <a:pt x="240" y="1945"/>
                    <a:pt x="927" y="1945"/>
                  </a:cubicBezTo>
                  <a:cubicBezTo>
                    <a:pt x="962" y="1945"/>
                    <a:pt x="997" y="1942"/>
                    <a:pt x="1034" y="1937"/>
                  </a:cubicBezTo>
                  <a:cubicBezTo>
                    <a:pt x="2499" y="1658"/>
                    <a:pt x="3848" y="1355"/>
                    <a:pt x="5291" y="1169"/>
                  </a:cubicBezTo>
                  <a:cubicBezTo>
                    <a:pt x="6049" y="991"/>
                    <a:pt x="5803" y="0"/>
                    <a:pt x="510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8"/>
            <p:cNvSpPr/>
            <p:nvPr/>
          </p:nvSpPr>
          <p:spPr>
            <a:xfrm>
              <a:off x="4881000" y="1408875"/>
              <a:ext cx="77275" cy="149250"/>
            </a:xfrm>
            <a:custGeom>
              <a:avLst/>
              <a:gdLst/>
              <a:ahLst/>
              <a:cxnLst/>
              <a:rect l="l" t="t" r="r" b="b"/>
              <a:pathLst>
                <a:path w="3091" h="5970" extrusionOk="0">
                  <a:moveTo>
                    <a:pt x="2305" y="1"/>
                  </a:moveTo>
                  <a:cubicBezTo>
                    <a:pt x="2160" y="1"/>
                    <a:pt x="2005" y="61"/>
                    <a:pt x="1862" y="204"/>
                  </a:cubicBezTo>
                  <a:cubicBezTo>
                    <a:pt x="489" y="1670"/>
                    <a:pt x="0" y="3601"/>
                    <a:pt x="489" y="5532"/>
                  </a:cubicBezTo>
                  <a:cubicBezTo>
                    <a:pt x="571" y="5842"/>
                    <a:pt x="800" y="5969"/>
                    <a:pt x="1035" y="5969"/>
                  </a:cubicBezTo>
                  <a:cubicBezTo>
                    <a:pt x="1400" y="5969"/>
                    <a:pt x="1779" y="5663"/>
                    <a:pt x="1652" y="5252"/>
                  </a:cubicBezTo>
                  <a:cubicBezTo>
                    <a:pt x="1280" y="3694"/>
                    <a:pt x="1652" y="2158"/>
                    <a:pt x="2722" y="995"/>
                  </a:cubicBezTo>
                  <a:cubicBezTo>
                    <a:pt x="3090" y="557"/>
                    <a:pt x="2746" y="1"/>
                    <a:pt x="2305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8"/>
            <p:cNvSpPr/>
            <p:nvPr/>
          </p:nvSpPr>
          <p:spPr>
            <a:xfrm>
              <a:off x="4904350" y="1532100"/>
              <a:ext cx="135825" cy="35300"/>
            </a:xfrm>
            <a:custGeom>
              <a:avLst/>
              <a:gdLst/>
              <a:ahLst/>
              <a:cxnLst/>
              <a:rect l="l" t="t" r="r" b="b"/>
              <a:pathLst>
                <a:path w="5433" h="1412" extrusionOk="0">
                  <a:moveTo>
                    <a:pt x="780" y="1"/>
                  </a:moveTo>
                  <a:cubicBezTo>
                    <a:pt x="194" y="1"/>
                    <a:pt x="0" y="1012"/>
                    <a:pt x="625" y="1184"/>
                  </a:cubicBezTo>
                  <a:cubicBezTo>
                    <a:pt x="1300" y="1335"/>
                    <a:pt x="1980" y="1411"/>
                    <a:pt x="2661" y="1411"/>
                  </a:cubicBezTo>
                  <a:cubicBezTo>
                    <a:pt x="3341" y="1411"/>
                    <a:pt x="4022" y="1335"/>
                    <a:pt x="4696" y="1184"/>
                  </a:cubicBezTo>
                  <a:cubicBezTo>
                    <a:pt x="5432" y="1006"/>
                    <a:pt x="5206" y="15"/>
                    <a:pt x="4510" y="15"/>
                  </a:cubicBezTo>
                  <a:cubicBezTo>
                    <a:pt x="4480" y="15"/>
                    <a:pt x="4449" y="17"/>
                    <a:pt x="4417" y="21"/>
                  </a:cubicBezTo>
                  <a:cubicBezTo>
                    <a:pt x="3835" y="172"/>
                    <a:pt x="3254" y="248"/>
                    <a:pt x="2672" y="248"/>
                  </a:cubicBezTo>
                  <a:cubicBezTo>
                    <a:pt x="2091" y="248"/>
                    <a:pt x="1509" y="172"/>
                    <a:pt x="928" y="21"/>
                  </a:cubicBezTo>
                  <a:cubicBezTo>
                    <a:pt x="876" y="7"/>
                    <a:pt x="827" y="1"/>
                    <a:pt x="780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8"/>
            <p:cNvSpPr/>
            <p:nvPr/>
          </p:nvSpPr>
          <p:spPr>
            <a:xfrm>
              <a:off x="4452350" y="1286250"/>
              <a:ext cx="351325" cy="518575"/>
            </a:xfrm>
            <a:custGeom>
              <a:avLst/>
              <a:gdLst/>
              <a:ahLst/>
              <a:cxnLst/>
              <a:rect l="l" t="t" r="r" b="b"/>
              <a:pathLst>
                <a:path w="14053" h="20743" extrusionOk="0">
                  <a:moveTo>
                    <a:pt x="6538" y="0"/>
                  </a:moveTo>
                  <a:cubicBezTo>
                    <a:pt x="5567" y="0"/>
                    <a:pt x="4612" y="237"/>
                    <a:pt x="3770" y="759"/>
                  </a:cubicBezTo>
                  <a:cubicBezTo>
                    <a:pt x="1443" y="2015"/>
                    <a:pt x="489" y="4830"/>
                    <a:pt x="280" y="7343"/>
                  </a:cubicBezTo>
                  <a:cubicBezTo>
                    <a:pt x="1" y="11507"/>
                    <a:pt x="1560" y="17718"/>
                    <a:pt x="5235" y="20231"/>
                  </a:cubicBezTo>
                  <a:cubicBezTo>
                    <a:pt x="5795" y="20559"/>
                    <a:pt x="6355" y="20743"/>
                    <a:pt x="6915" y="20743"/>
                  </a:cubicBezTo>
                  <a:cubicBezTo>
                    <a:pt x="7029" y="20743"/>
                    <a:pt x="7144" y="20735"/>
                    <a:pt x="7259" y="20719"/>
                  </a:cubicBezTo>
                  <a:cubicBezTo>
                    <a:pt x="7562" y="20719"/>
                    <a:pt x="7957" y="20626"/>
                    <a:pt x="8329" y="20440"/>
                  </a:cubicBezTo>
                  <a:cubicBezTo>
                    <a:pt x="9400" y="19858"/>
                    <a:pt x="10284" y="18695"/>
                    <a:pt x="11051" y="17416"/>
                  </a:cubicBezTo>
                  <a:cubicBezTo>
                    <a:pt x="11912" y="15880"/>
                    <a:pt x="12703" y="14136"/>
                    <a:pt x="13075" y="12972"/>
                  </a:cubicBezTo>
                  <a:cubicBezTo>
                    <a:pt x="13773" y="11018"/>
                    <a:pt x="14052" y="8901"/>
                    <a:pt x="13773" y="6947"/>
                  </a:cubicBezTo>
                  <a:cubicBezTo>
                    <a:pt x="13564" y="5598"/>
                    <a:pt x="13192" y="4435"/>
                    <a:pt x="12401" y="3271"/>
                  </a:cubicBezTo>
                  <a:cubicBezTo>
                    <a:pt x="11178" y="1299"/>
                    <a:pt x="8813" y="0"/>
                    <a:pt x="653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8"/>
            <p:cNvSpPr/>
            <p:nvPr/>
          </p:nvSpPr>
          <p:spPr>
            <a:xfrm>
              <a:off x="4587875" y="1398075"/>
              <a:ext cx="72725" cy="406175"/>
            </a:xfrm>
            <a:custGeom>
              <a:avLst/>
              <a:gdLst/>
              <a:ahLst/>
              <a:cxnLst/>
              <a:rect l="l" t="t" r="r" b="b"/>
              <a:pathLst>
                <a:path w="2909" h="16247" extrusionOk="0">
                  <a:moveTo>
                    <a:pt x="1284" y="0"/>
                  </a:moveTo>
                  <a:cubicBezTo>
                    <a:pt x="1064" y="0"/>
                    <a:pt x="860" y="107"/>
                    <a:pt x="791" y="357"/>
                  </a:cubicBezTo>
                  <a:cubicBezTo>
                    <a:pt x="489" y="1706"/>
                    <a:pt x="303" y="3172"/>
                    <a:pt x="210" y="4521"/>
                  </a:cubicBezTo>
                  <a:cubicBezTo>
                    <a:pt x="93" y="5010"/>
                    <a:pt x="93" y="5498"/>
                    <a:pt x="93" y="5964"/>
                  </a:cubicBezTo>
                  <a:cubicBezTo>
                    <a:pt x="0" y="7429"/>
                    <a:pt x="93" y="8872"/>
                    <a:pt x="303" y="10337"/>
                  </a:cubicBezTo>
                  <a:cubicBezTo>
                    <a:pt x="396" y="10919"/>
                    <a:pt x="489" y="11500"/>
                    <a:pt x="582" y="11989"/>
                  </a:cubicBezTo>
                  <a:cubicBezTo>
                    <a:pt x="884" y="13431"/>
                    <a:pt x="1257" y="14897"/>
                    <a:pt x="1838" y="16246"/>
                  </a:cubicBezTo>
                  <a:cubicBezTo>
                    <a:pt x="2141" y="16246"/>
                    <a:pt x="2536" y="16153"/>
                    <a:pt x="2908" y="15967"/>
                  </a:cubicBezTo>
                  <a:cubicBezTo>
                    <a:pt x="2327" y="14501"/>
                    <a:pt x="1955" y="13059"/>
                    <a:pt x="1652" y="11593"/>
                  </a:cubicBezTo>
                  <a:cubicBezTo>
                    <a:pt x="1559" y="11105"/>
                    <a:pt x="1466" y="10523"/>
                    <a:pt x="1466" y="10035"/>
                  </a:cubicBezTo>
                  <a:cubicBezTo>
                    <a:pt x="1257" y="8592"/>
                    <a:pt x="1164" y="7243"/>
                    <a:pt x="1257" y="5777"/>
                  </a:cubicBezTo>
                  <a:lnTo>
                    <a:pt x="1257" y="4428"/>
                  </a:lnTo>
                  <a:cubicBezTo>
                    <a:pt x="1466" y="3172"/>
                    <a:pt x="1652" y="2009"/>
                    <a:pt x="1955" y="729"/>
                  </a:cubicBezTo>
                  <a:cubicBezTo>
                    <a:pt x="2072" y="305"/>
                    <a:pt x="1655" y="0"/>
                    <a:pt x="1284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8"/>
            <p:cNvSpPr/>
            <p:nvPr/>
          </p:nvSpPr>
          <p:spPr>
            <a:xfrm>
              <a:off x="4506300" y="1582700"/>
              <a:ext cx="127600" cy="119750"/>
            </a:xfrm>
            <a:custGeom>
              <a:avLst/>
              <a:gdLst/>
              <a:ahLst/>
              <a:cxnLst/>
              <a:rect l="l" t="t" r="r" b="b"/>
              <a:pathLst>
                <a:path w="5104" h="4790" extrusionOk="0">
                  <a:moveTo>
                    <a:pt x="783" y="0"/>
                  </a:moveTo>
                  <a:cubicBezTo>
                    <a:pt x="381" y="0"/>
                    <a:pt x="1" y="365"/>
                    <a:pt x="262" y="812"/>
                  </a:cubicBezTo>
                  <a:cubicBezTo>
                    <a:pt x="1239" y="2371"/>
                    <a:pt x="2403" y="3627"/>
                    <a:pt x="3938" y="4697"/>
                  </a:cubicBezTo>
                  <a:cubicBezTo>
                    <a:pt x="4033" y="4761"/>
                    <a:pt x="4131" y="4789"/>
                    <a:pt x="4225" y="4789"/>
                  </a:cubicBezTo>
                  <a:cubicBezTo>
                    <a:pt x="4710" y="4789"/>
                    <a:pt x="5104" y="4051"/>
                    <a:pt x="4520" y="3720"/>
                  </a:cubicBezTo>
                  <a:cubicBezTo>
                    <a:pt x="3263" y="2859"/>
                    <a:pt x="2193" y="1696"/>
                    <a:pt x="1333" y="323"/>
                  </a:cubicBezTo>
                  <a:cubicBezTo>
                    <a:pt x="1199" y="95"/>
                    <a:pt x="988" y="0"/>
                    <a:pt x="783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8"/>
            <p:cNvSpPr/>
            <p:nvPr/>
          </p:nvSpPr>
          <p:spPr>
            <a:xfrm>
              <a:off x="4596175" y="1580500"/>
              <a:ext cx="112250" cy="112000"/>
            </a:xfrm>
            <a:custGeom>
              <a:avLst/>
              <a:gdLst/>
              <a:ahLst/>
              <a:cxnLst/>
              <a:rect l="l" t="t" r="r" b="b"/>
              <a:pathLst>
                <a:path w="4490" h="4480" extrusionOk="0">
                  <a:moveTo>
                    <a:pt x="3631" y="0"/>
                  </a:moveTo>
                  <a:cubicBezTo>
                    <a:pt x="3463" y="0"/>
                    <a:pt x="3292" y="65"/>
                    <a:pt x="3158" y="225"/>
                  </a:cubicBezTo>
                  <a:cubicBezTo>
                    <a:pt x="2204" y="1388"/>
                    <a:pt x="1320" y="2459"/>
                    <a:pt x="343" y="3622"/>
                  </a:cubicBezTo>
                  <a:cubicBezTo>
                    <a:pt x="0" y="4051"/>
                    <a:pt x="428" y="4479"/>
                    <a:pt x="873" y="4479"/>
                  </a:cubicBezTo>
                  <a:cubicBezTo>
                    <a:pt x="1031" y="4479"/>
                    <a:pt x="1192" y="4425"/>
                    <a:pt x="1320" y="4296"/>
                  </a:cubicBezTo>
                  <a:cubicBezTo>
                    <a:pt x="2297" y="3133"/>
                    <a:pt x="3158" y="1970"/>
                    <a:pt x="4135" y="807"/>
                  </a:cubicBezTo>
                  <a:cubicBezTo>
                    <a:pt x="4489" y="453"/>
                    <a:pt x="4073" y="0"/>
                    <a:pt x="3631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8"/>
            <p:cNvSpPr/>
            <p:nvPr/>
          </p:nvSpPr>
          <p:spPr>
            <a:xfrm>
              <a:off x="4527375" y="1411475"/>
              <a:ext cx="94500" cy="140725"/>
            </a:xfrm>
            <a:custGeom>
              <a:avLst/>
              <a:gdLst/>
              <a:ahLst/>
              <a:cxnLst/>
              <a:rect l="l" t="t" r="r" b="b"/>
              <a:pathLst>
                <a:path w="3780" h="5629" extrusionOk="0">
                  <a:moveTo>
                    <a:pt x="647" y="1"/>
                  </a:moveTo>
                  <a:cubicBezTo>
                    <a:pt x="366" y="1"/>
                    <a:pt x="94" y="169"/>
                    <a:pt x="94" y="496"/>
                  </a:cubicBezTo>
                  <a:cubicBezTo>
                    <a:pt x="1" y="2520"/>
                    <a:pt x="978" y="4381"/>
                    <a:pt x="2630" y="5544"/>
                  </a:cubicBezTo>
                  <a:cubicBezTo>
                    <a:pt x="2722" y="5603"/>
                    <a:pt x="2816" y="5628"/>
                    <a:pt x="2907" y="5628"/>
                  </a:cubicBezTo>
                  <a:cubicBezTo>
                    <a:pt x="3391" y="5628"/>
                    <a:pt x="3779" y="4900"/>
                    <a:pt x="3211" y="4567"/>
                  </a:cubicBezTo>
                  <a:cubicBezTo>
                    <a:pt x="1932" y="3590"/>
                    <a:pt x="1164" y="2240"/>
                    <a:pt x="1257" y="589"/>
                  </a:cubicBezTo>
                  <a:cubicBezTo>
                    <a:pt x="1257" y="192"/>
                    <a:pt x="947" y="1"/>
                    <a:pt x="64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8"/>
            <p:cNvSpPr/>
            <p:nvPr/>
          </p:nvSpPr>
          <p:spPr>
            <a:xfrm>
              <a:off x="4595325" y="1452875"/>
              <a:ext cx="111200" cy="89500"/>
            </a:xfrm>
            <a:custGeom>
              <a:avLst/>
              <a:gdLst/>
              <a:ahLst/>
              <a:cxnLst/>
              <a:rect l="l" t="t" r="r" b="b"/>
              <a:pathLst>
                <a:path w="4448" h="3580" extrusionOk="0">
                  <a:moveTo>
                    <a:pt x="3647" y="0"/>
                  </a:moveTo>
                  <a:cubicBezTo>
                    <a:pt x="3478" y="0"/>
                    <a:pt x="3310" y="82"/>
                    <a:pt x="3192" y="282"/>
                  </a:cubicBezTo>
                  <a:cubicBezTo>
                    <a:pt x="2517" y="1259"/>
                    <a:pt x="1657" y="1934"/>
                    <a:pt x="493" y="2515"/>
                  </a:cubicBezTo>
                  <a:cubicBezTo>
                    <a:pt x="1" y="2772"/>
                    <a:pt x="259" y="3579"/>
                    <a:pt x="774" y="3579"/>
                  </a:cubicBezTo>
                  <a:cubicBezTo>
                    <a:pt x="867" y="3579"/>
                    <a:pt x="968" y="3553"/>
                    <a:pt x="1075" y="3492"/>
                  </a:cubicBezTo>
                  <a:cubicBezTo>
                    <a:pt x="2331" y="2911"/>
                    <a:pt x="3285" y="2027"/>
                    <a:pt x="4169" y="864"/>
                  </a:cubicBezTo>
                  <a:cubicBezTo>
                    <a:pt x="4447" y="455"/>
                    <a:pt x="4047" y="0"/>
                    <a:pt x="3647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6" name="Google Shape;656;p8"/>
          <p:cNvGrpSpPr/>
          <p:nvPr/>
        </p:nvGrpSpPr>
        <p:grpSpPr>
          <a:xfrm rot="2700000">
            <a:off x="22063" y="1026987"/>
            <a:ext cx="650608" cy="976556"/>
            <a:chOff x="3463650" y="2615600"/>
            <a:chExt cx="467625" cy="701900"/>
          </a:xfrm>
        </p:grpSpPr>
        <p:sp>
          <p:nvSpPr>
            <p:cNvPr id="657" name="Google Shape;657;p8"/>
            <p:cNvSpPr/>
            <p:nvPr/>
          </p:nvSpPr>
          <p:spPr>
            <a:xfrm>
              <a:off x="3463650" y="2615600"/>
              <a:ext cx="467625" cy="536200"/>
            </a:xfrm>
            <a:custGeom>
              <a:avLst/>
              <a:gdLst/>
              <a:ahLst/>
              <a:cxnLst/>
              <a:rect l="l" t="t" r="r" b="b"/>
              <a:pathLst>
                <a:path w="18705" h="21448" extrusionOk="0">
                  <a:moveTo>
                    <a:pt x="6293" y="0"/>
                  </a:moveTo>
                  <a:cubicBezTo>
                    <a:pt x="6099" y="0"/>
                    <a:pt x="5908" y="8"/>
                    <a:pt x="5723" y="22"/>
                  </a:cubicBezTo>
                  <a:cubicBezTo>
                    <a:pt x="4746" y="208"/>
                    <a:pt x="3676" y="510"/>
                    <a:pt x="3188" y="1371"/>
                  </a:cubicBezTo>
                  <a:cubicBezTo>
                    <a:pt x="2722" y="2348"/>
                    <a:pt x="3188" y="3511"/>
                    <a:pt x="3676" y="4488"/>
                  </a:cubicBezTo>
                  <a:cubicBezTo>
                    <a:pt x="4165" y="5349"/>
                    <a:pt x="4746" y="6326"/>
                    <a:pt x="4653" y="7396"/>
                  </a:cubicBezTo>
                  <a:cubicBezTo>
                    <a:pt x="4524" y="7464"/>
                    <a:pt x="4395" y="7493"/>
                    <a:pt x="4266" y="7493"/>
                  </a:cubicBezTo>
                  <a:cubicBezTo>
                    <a:pt x="3515" y="7493"/>
                    <a:pt x="2765" y="6499"/>
                    <a:pt x="1931" y="6419"/>
                  </a:cubicBezTo>
                  <a:cubicBezTo>
                    <a:pt x="1863" y="6404"/>
                    <a:pt x="1796" y="6397"/>
                    <a:pt x="1729" y="6397"/>
                  </a:cubicBezTo>
                  <a:cubicBezTo>
                    <a:pt x="951" y="6397"/>
                    <a:pt x="289" y="7350"/>
                    <a:pt x="396" y="8164"/>
                  </a:cubicBezTo>
                  <a:cubicBezTo>
                    <a:pt x="489" y="9025"/>
                    <a:pt x="1164" y="9816"/>
                    <a:pt x="1931" y="10397"/>
                  </a:cubicBezTo>
                  <a:cubicBezTo>
                    <a:pt x="2606" y="10886"/>
                    <a:pt x="3490" y="11351"/>
                    <a:pt x="4072" y="12049"/>
                  </a:cubicBezTo>
                  <a:cubicBezTo>
                    <a:pt x="4467" y="12421"/>
                    <a:pt x="4746" y="13212"/>
                    <a:pt x="4351" y="13491"/>
                  </a:cubicBezTo>
                  <a:cubicBezTo>
                    <a:pt x="4186" y="13625"/>
                    <a:pt x="3998" y="13677"/>
                    <a:pt x="3814" y="13677"/>
                  </a:cubicBezTo>
                  <a:cubicBezTo>
                    <a:pt x="3582" y="13677"/>
                    <a:pt x="3356" y="13595"/>
                    <a:pt x="3188" y="13491"/>
                  </a:cubicBezTo>
                  <a:cubicBezTo>
                    <a:pt x="2815" y="13212"/>
                    <a:pt x="2513" y="12910"/>
                    <a:pt x="2141" y="12817"/>
                  </a:cubicBezTo>
                  <a:cubicBezTo>
                    <a:pt x="1978" y="12746"/>
                    <a:pt x="1812" y="12714"/>
                    <a:pt x="1649" y="12714"/>
                  </a:cubicBezTo>
                  <a:cubicBezTo>
                    <a:pt x="1112" y="12714"/>
                    <a:pt x="610" y="13067"/>
                    <a:pt x="396" y="13584"/>
                  </a:cubicBezTo>
                  <a:cubicBezTo>
                    <a:pt x="0" y="14259"/>
                    <a:pt x="93" y="15050"/>
                    <a:pt x="396" y="15725"/>
                  </a:cubicBezTo>
                  <a:cubicBezTo>
                    <a:pt x="977" y="17283"/>
                    <a:pt x="2513" y="18330"/>
                    <a:pt x="4072" y="19121"/>
                  </a:cubicBezTo>
                  <a:cubicBezTo>
                    <a:pt x="5142" y="19703"/>
                    <a:pt x="6398" y="20563"/>
                    <a:pt x="7654" y="21052"/>
                  </a:cubicBezTo>
                  <a:cubicBezTo>
                    <a:pt x="7957" y="21238"/>
                    <a:pt x="8329" y="21354"/>
                    <a:pt x="8631" y="21448"/>
                  </a:cubicBezTo>
                  <a:lnTo>
                    <a:pt x="9213" y="21448"/>
                  </a:lnTo>
                  <a:cubicBezTo>
                    <a:pt x="10562" y="21448"/>
                    <a:pt x="12121" y="20563"/>
                    <a:pt x="13284" y="20191"/>
                  </a:cubicBezTo>
                  <a:cubicBezTo>
                    <a:pt x="14633" y="19703"/>
                    <a:pt x="16099" y="19214"/>
                    <a:pt x="17146" y="18144"/>
                  </a:cubicBezTo>
                  <a:cubicBezTo>
                    <a:pt x="18216" y="17074"/>
                    <a:pt x="18705" y="15422"/>
                    <a:pt x="18030" y="14166"/>
                  </a:cubicBezTo>
                  <a:cubicBezTo>
                    <a:pt x="17637" y="13379"/>
                    <a:pt x="16745" y="12917"/>
                    <a:pt x="15900" y="12917"/>
                  </a:cubicBezTo>
                  <a:cubicBezTo>
                    <a:pt x="15295" y="12917"/>
                    <a:pt x="14713" y="13153"/>
                    <a:pt x="14354" y="13677"/>
                  </a:cubicBezTo>
                  <a:cubicBezTo>
                    <a:pt x="14145" y="14073"/>
                    <a:pt x="13959" y="14561"/>
                    <a:pt x="13470" y="14748"/>
                  </a:cubicBezTo>
                  <a:cubicBezTo>
                    <a:pt x="13416" y="14764"/>
                    <a:pt x="13363" y="14772"/>
                    <a:pt x="13311" y="14772"/>
                  </a:cubicBezTo>
                  <a:cubicBezTo>
                    <a:pt x="12722" y="14772"/>
                    <a:pt x="12339" y="13737"/>
                    <a:pt x="12702" y="13096"/>
                  </a:cubicBezTo>
                  <a:cubicBezTo>
                    <a:pt x="13075" y="12514"/>
                    <a:pt x="13866" y="12235"/>
                    <a:pt x="14540" y="11840"/>
                  </a:cubicBezTo>
                  <a:cubicBezTo>
                    <a:pt x="16099" y="10886"/>
                    <a:pt x="16960" y="8932"/>
                    <a:pt x="16285" y="7280"/>
                  </a:cubicBezTo>
                  <a:cubicBezTo>
                    <a:pt x="15887" y="6164"/>
                    <a:pt x="14669" y="5441"/>
                    <a:pt x="13507" y="5441"/>
                  </a:cubicBezTo>
                  <a:cubicBezTo>
                    <a:pt x="12974" y="5441"/>
                    <a:pt x="12452" y="5594"/>
                    <a:pt x="12028" y="5931"/>
                  </a:cubicBezTo>
                  <a:cubicBezTo>
                    <a:pt x="11632" y="6326"/>
                    <a:pt x="11237" y="6815"/>
                    <a:pt x="10865" y="7094"/>
                  </a:cubicBezTo>
                  <a:cubicBezTo>
                    <a:pt x="10592" y="7314"/>
                    <a:pt x="10261" y="7441"/>
                    <a:pt x="9954" y="7441"/>
                  </a:cubicBezTo>
                  <a:cubicBezTo>
                    <a:pt x="9710" y="7441"/>
                    <a:pt x="9481" y="7362"/>
                    <a:pt x="9306" y="7187"/>
                  </a:cubicBezTo>
                  <a:cubicBezTo>
                    <a:pt x="9701" y="6233"/>
                    <a:pt x="10074" y="5163"/>
                    <a:pt x="10283" y="4093"/>
                  </a:cubicBezTo>
                  <a:cubicBezTo>
                    <a:pt x="10376" y="3023"/>
                    <a:pt x="10074" y="1952"/>
                    <a:pt x="9399" y="1092"/>
                  </a:cubicBezTo>
                  <a:cubicBezTo>
                    <a:pt x="8665" y="258"/>
                    <a:pt x="7422" y="0"/>
                    <a:pt x="6293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8"/>
            <p:cNvSpPr/>
            <p:nvPr/>
          </p:nvSpPr>
          <p:spPr>
            <a:xfrm>
              <a:off x="3655000" y="3141900"/>
              <a:ext cx="91350" cy="175600"/>
            </a:xfrm>
            <a:custGeom>
              <a:avLst/>
              <a:gdLst/>
              <a:ahLst/>
              <a:cxnLst/>
              <a:rect l="l" t="t" r="r" b="b"/>
              <a:pathLst>
                <a:path w="3654" h="7024" extrusionOk="0">
                  <a:moveTo>
                    <a:pt x="0" y="0"/>
                  </a:moveTo>
                  <a:lnTo>
                    <a:pt x="0" y="0"/>
                  </a:lnTo>
                  <a:cubicBezTo>
                    <a:pt x="489" y="2233"/>
                    <a:pt x="1163" y="4467"/>
                    <a:pt x="2047" y="6584"/>
                  </a:cubicBezTo>
                  <a:cubicBezTo>
                    <a:pt x="2178" y="6893"/>
                    <a:pt x="2431" y="7023"/>
                    <a:pt x="2688" y="7023"/>
                  </a:cubicBezTo>
                  <a:cubicBezTo>
                    <a:pt x="3164" y="7023"/>
                    <a:pt x="3654" y="6576"/>
                    <a:pt x="3397" y="6002"/>
                  </a:cubicBezTo>
                  <a:cubicBezTo>
                    <a:pt x="2722" y="4164"/>
                    <a:pt x="2047" y="2326"/>
                    <a:pt x="1559" y="396"/>
                  </a:cubicBezTo>
                  <a:lnTo>
                    <a:pt x="977" y="396"/>
                  </a:lnTo>
                  <a:cubicBezTo>
                    <a:pt x="675" y="302"/>
                    <a:pt x="303" y="186"/>
                    <a:pt x="0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8"/>
            <p:cNvSpPr/>
            <p:nvPr/>
          </p:nvSpPr>
          <p:spPr>
            <a:xfrm>
              <a:off x="3611375" y="2701525"/>
              <a:ext cx="82600" cy="450275"/>
            </a:xfrm>
            <a:custGeom>
              <a:avLst/>
              <a:gdLst/>
              <a:ahLst/>
              <a:cxnLst/>
              <a:rect l="l" t="t" r="r" b="b"/>
              <a:pathLst>
                <a:path w="3304" h="18011" extrusionOk="0">
                  <a:moveTo>
                    <a:pt x="1436" y="1"/>
                  </a:moveTo>
                  <a:cubicBezTo>
                    <a:pt x="1119" y="1"/>
                    <a:pt x="819" y="179"/>
                    <a:pt x="768" y="563"/>
                  </a:cubicBezTo>
                  <a:cubicBezTo>
                    <a:pt x="0" y="6286"/>
                    <a:pt x="396" y="12101"/>
                    <a:pt x="1745" y="17615"/>
                  </a:cubicBezTo>
                  <a:cubicBezTo>
                    <a:pt x="2048" y="17801"/>
                    <a:pt x="2420" y="17917"/>
                    <a:pt x="2722" y="18011"/>
                  </a:cubicBezTo>
                  <a:lnTo>
                    <a:pt x="3304" y="18011"/>
                  </a:lnTo>
                  <a:cubicBezTo>
                    <a:pt x="1838" y="12381"/>
                    <a:pt x="1466" y="6565"/>
                    <a:pt x="2234" y="842"/>
                  </a:cubicBezTo>
                  <a:cubicBezTo>
                    <a:pt x="2286" y="302"/>
                    <a:pt x="1848" y="1"/>
                    <a:pt x="143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0" name="Google Shape;660;p8"/>
          <p:cNvSpPr txBox="1">
            <a:spLocks noGrp="1"/>
          </p:cNvSpPr>
          <p:nvPr>
            <p:ph type="title"/>
          </p:nvPr>
        </p:nvSpPr>
        <p:spPr>
          <a:xfrm>
            <a:off x="1963538" y="3353738"/>
            <a:ext cx="5274600" cy="4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1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661" name="Google Shape;661;p8"/>
          <p:cNvSpPr txBox="1">
            <a:spLocks noGrp="1"/>
          </p:cNvSpPr>
          <p:nvPr>
            <p:ph type="subTitle" idx="1"/>
          </p:nvPr>
        </p:nvSpPr>
        <p:spPr>
          <a:xfrm>
            <a:off x="1905863" y="1817662"/>
            <a:ext cx="5274600" cy="1635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86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ext and subtitle">
  <p:cSld name="CUSTOM">
    <p:bg>
      <p:bgPr>
        <a:solidFill>
          <a:schemeClr val="lt1"/>
        </a:solidFill>
        <a:effectLst/>
      </p:bgPr>
    </p:bg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4" name="Google Shape;864;p13"/>
          <p:cNvGrpSpPr/>
          <p:nvPr/>
        </p:nvGrpSpPr>
        <p:grpSpPr>
          <a:xfrm>
            <a:off x="-585550" y="-251369"/>
            <a:ext cx="2197697" cy="1243196"/>
            <a:chOff x="3260100" y="4040200"/>
            <a:chExt cx="1579600" cy="893550"/>
          </a:xfrm>
        </p:grpSpPr>
        <p:sp>
          <p:nvSpPr>
            <p:cNvPr id="865" name="Google Shape;865;p13"/>
            <p:cNvSpPr/>
            <p:nvPr/>
          </p:nvSpPr>
          <p:spPr>
            <a:xfrm>
              <a:off x="3766650" y="4800800"/>
              <a:ext cx="93575" cy="132950"/>
            </a:xfrm>
            <a:custGeom>
              <a:avLst/>
              <a:gdLst/>
              <a:ahLst/>
              <a:cxnLst/>
              <a:rect l="l" t="t" r="r" b="b"/>
              <a:pathLst>
                <a:path w="3743" h="5318" extrusionOk="0">
                  <a:moveTo>
                    <a:pt x="1308" y="0"/>
                  </a:moveTo>
                  <a:cubicBezTo>
                    <a:pt x="951" y="0"/>
                    <a:pt x="610" y="212"/>
                    <a:pt x="489" y="714"/>
                  </a:cubicBezTo>
                  <a:cubicBezTo>
                    <a:pt x="1" y="2458"/>
                    <a:pt x="1164" y="4785"/>
                    <a:pt x="3002" y="5273"/>
                  </a:cubicBezTo>
                  <a:cubicBezTo>
                    <a:pt x="3059" y="5304"/>
                    <a:pt x="3116" y="5318"/>
                    <a:pt x="3171" y="5318"/>
                  </a:cubicBezTo>
                  <a:cubicBezTo>
                    <a:pt x="3494" y="5318"/>
                    <a:pt x="3743" y="4844"/>
                    <a:pt x="3583" y="4506"/>
                  </a:cubicBezTo>
                  <a:cubicBezTo>
                    <a:pt x="3281" y="4017"/>
                    <a:pt x="2909" y="3436"/>
                    <a:pt x="2699" y="2854"/>
                  </a:cubicBezTo>
                  <a:cubicBezTo>
                    <a:pt x="2513" y="2179"/>
                    <a:pt x="2420" y="1598"/>
                    <a:pt x="2327" y="923"/>
                  </a:cubicBezTo>
                  <a:cubicBezTo>
                    <a:pt x="2274" y="368"/>
                    <a:pt x="1778" y="0"/>
                    <a:pt x="130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13"/>
            <p:cNvSpPr/>
            <p:nvPr/>
          </p:nvSpPr>
          <p:spPr>
            <a:xfrm>
              <a:off x="3754450" y="4603725"/>
              <a:ext cx="70400" cy="96800"/>
            </a:xfrm>
            <a:custGeom>
              <a:avLst/>
              <a:gdLst/>
              <a:ahLst/>
              <a:cxnLst/>
              <a:rect l="l" t="t" r="r" b="b"/>
              <a:pathLst>
                <a:path w="2816" h="3872" extrusionOk="0">
                  <a:moveTo>
                    <a:pt x="1615" y="1"/>
                  </a:moveTo>
                  <a:cubicBezTo>
                    <a:pt x="1383" y="1"/>
                    <a:pt x="1151" y="86"/>
                    <a:pt x="977" y="268"/>
                  </a:cubicBezTo>
                  <a:cubicBezTo>
                    <a:pt x="186" y="943"/>
                    <a:pt x="0" y="2315"/>
                    <a:pt x="186" y="3362"/>
                  </a:cubicBezTo>
                  <a:cubicBezTo>
                    <a:pt x="320" y="3674"/>
                    <a:pt x="643" y="3872"/>
                    <a:pt x="956" y="3872"/>
                  </a:cubicBezTo>
                  <a:cubicBezTo>
                    <a:pt x="1133" y="3872"/>
                    <a:pt x="1308" y="3808"/>
                    <a:pt x="1443" y="3665"/>
                  </a:cubicBezTo>
                  <a:cubicBezTo>
                    <a:pt x="2234" y="2897"/>
                    <a:pt x="2815" y="1734"/>
                    <a:pt x="2513" y="664"/>
                  </a:cubicBezTo>
                  <a:cubicBezTo>
                    <a:pt x="2396" y="241"/>
                    <a:pt x="2005" y="1"/>
                    <a:pt x="161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13"/>
            <p:cNvSpPr/>
            <p:nvPr/>
          </p:nvSpPr>
          <p:spPr>
            <a:xfrm>
              <a:off x="3802075" y="4390150"/>
              <a:ext cx="96350" cy="123825"/>
            </a:xfrm>
            <a:custGeom>
              <a:avLst/>
              <a:gdLst/>
              <a:ahLst/>
              <a:cxnLst/>
              <a:rect l="l" t="t" r="r" b="b"/>
              <a:pathLst>
                <a:path w="3854" h="4953" extrusionOk="0">
                  <a:moveTo>
                    <a:pt x="2798" y="1"/>
                  </a:moveTo>
                  <a:cubicBezTo>
                    <a:pt x="2547" y="1"/>
                    <a:pt x="2282" y="116"/>
                    <a:pt x="2073" y="390"/>
                  </a:cubicBezTo>
                  <a:cubicBezTo>
                    <a:pt x="1399" y="1437"/>
                    <a:pt x="817" y="2600"/>
                    <a:pt x="329" y="3879"/>
                  </a:cubicBezTo>
                  <a:cubicBezTo>
                    <a:pt x="0" y="4458"/>
                    <a:pt x="461" y="4953"/>
                    <a:pt x="946" y="4953"/>
                  </a:cubicBezTo>
                  <a:cubicBezTo>
                    <a:pt x="1183" y="4953"/>
                    <a:pt x="1425" y="4836"/>
                    <a:pt x="1585" y="4554"/>
                  </a:cubicBezTo>
                  <a:cubicBezTo>
                    <a:pt x="2260" y="3484"/>
                    <a:pt x="3027" y="2414"/>
                    <a:pt x="3516" y="1250"/>
                  </a:cubicBezTo>
                  <a:cubicBezTo>
                    <a:pt x="3853" y="576"/>
                    <a:pt x="3358" y="1"/>
                    <a:pt x="2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13"/>
            <p:cNvSpPr/>
            <p:nvPr/>
          </p:nvSpPr>
          <p:spPr>
            <a:xfrm>
              <a:off x="3901125" y="4239675"/>
              <a:ext cx="104300" cy="68425"/>
            </a:xfrm>
            <a:custGeom>
              <a:avLst/>
              <a:gdLst/>
              <a:ahLst/>
              <a:cxnLst/>
              <a:rect l="l" t="t" r="r" b="b"/>
              <a:pathLst>
                <a:path w="4172" h="2737" extrusionOk="0">
                  <a:moveTo>
                    <a:pt x="2917" y="1"/>
                  </a:moveTo>
                  <a:cubicBezTo>
                    <a:pt x="2867" y="1"/>
                    <a:pt x="2816" y="4"/>
                    <a:pt x="2764" y="11"/>
                  </a:cubicBezTo>
                  <a:cubicBezTo>
                    <a:pt x="1880" y="197"/>
                    <a:pt x="1206" y="779"/>
                    <a:pt x="531" y="1360"/>
                  </a:cubicBezTo>
                  <a:cubicBezTo>
                    <a:pt x="0" y="1806"/>
                    <a:pt x="516" y="2737"/>
                    <a:pt x="1123" y="2737"/>
                  </a:cubicBezTo>
                  <a:cubicBezTo>
                    <a:pt x="1181" y="2737"/>
                    <a:pt x="1240" y="2728"/>
                    <a:pt x="1299" y="2710"/>
                  </a:cubicBezTo>
                  <a:cubicBezTo>
                    <a:pt x="2183" y="2431"/>
                    <a:pt x="3043" y="2128"/>
                    <a:pt x="3625" y="1453"/>
                  </a:cubicBezTo>
                  <a:cubicBezTo>
                    <a:pt x="4171" y="820"/>
                    <a:pt x="3691" y="1"/>
                    <a:pt x="2917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13"/>
            <p:cNvSpPr/>
            <p:nvPr/>
          </p:nvSpPr>
          <p:spPr>
            <a:xfrm>
              <a:off x="4085650" y="4070600"/>
              <a:ext cx="128875" cy="112175"/>
            </a:xfrm>
            <a:custGeom>
              <a:avLst/>
              <a:gdLst/>
              <a:ahLst/>
              <a:cxnLst/>
              <a:rect l="l" t="t" r="r" b="b"/>
              <a:pathLst>
                <a:path w="5155" h="4487" extrusionOk="0">
                  <a:moveTo>
                    <a:pt x="3913" y="1"/>
                  </a:moveTo>
                  <a:cubicBezTo>
                    <a:pt x="3751" y="1"/>
                    <a:pt x="3586" y="51"/>
                    <a:pt x="3432" y="167"/>
                  </a:cubicBezTo>
                  <a:cubicBezTo>
                    <a:pt x="2362" y="958"/>
                    <a:pt x="1571" y="1912"/>
                    <a:pt x="618" y="2889"/>
                  </a:cubicBezTo>
                  <a:cubicBezTo>
                    <a:pt x="1" y="3560"/>
                    <a:pt x="643" y="4486"/>
                    <a:pt x="1364" y="4486"/>
                  </a:cubicBezTo>
                  <a:cubicBezTo>
                    <a:pt x="1568" y="4486"/>
                    <a:pt x="1777" y="4412"/>
                    <a:pt x="1967" y="4238"/>
                  </a:cubicBezTo>
                  <a:cubicBezTo>
                    <a:pt x="2944" y="3378"/>
                    <a:pt x="4014" y="2494"/>
                    <a:pt x="4689" y="1423"/>
                  </a:cubicBezTo>
                  <a:cubicBezTo>
                    <a:pt x="5154" y="809"/>
                    <a:pt x="4562" y="1"/>
                    <a:pt x="3913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13"/>
            <p:cNvSpPr/>
            <p:nvPr/>
          </p:nvSpPr>
          <p:spPr>
            <a:xfrm>
              <a:off x="3621250" y="4817475"/>
              <a:ext cx="65925" cy="100450"/>
            </a:xfrm>
            <a:custGeom>
              <a:avLst/>
              <a:gdLst/>
              <a:ahLst/>
              <a:cxnLst/>
              <a:rect l="l" t="t" r="r" b="b"/>
              <a:pathLst>
                <a:path w="2637" h="4018" extrusionOk="0">
                  <a:moveTo>
                    <a:pt x="798" y="1"/>
                  </a:moveTo>
                  <a:cubicBezTo>
                    <a:pt x="438" y="1"/>
                    <a:pt x="1" y="297"/>
                    <a:pt x="1" y="628"/>
                  </a:cubicBezTo>
                  <a:cubicBezTo>
                    <a:pt x="94" y="1210"/>
                    <a:pt x="280" y="1698"/>
                    <a:pt x="489" y="2187"/>
                  </a:cubicBezTo>
                  <a:cubicBezTo>
                    <a:pt x="676" y="2675"/>
                    <a:pt x="955" y="3164"/>
                    <a:pt x="1257" y="3653"/>
                  </a:cubicBezTo>
                  <a:cubicBezTo>
                    <a:pt x="1351" y="3912"/>
                    <a:pt x="1546" y="4017"/>
                    <a:pt x="1756" y="4017"/>
                  </a:cubicBezTo>
                  <a:cubicBezTo>
                    <a:pt x="2168" y="4017"/>
                    <a:pt x="2637" y="3611"/>
                    <a:pt x="2513" y="3164"/>
                  </a:cubicBezTo>
                  <a:cubicBezTo>
                    <a:pt x="2327" y="2582"/>
                    <a:pt x="2234" y="2094"/>
                    <a:pt x="2025" y="1605"/>
                  </a:cubicBezTo>
                  <a:cubicBezTo>
                    <a:pt x="1839" y="1024"/>
                    <a:pt x="1536" y="628"/>
                    <a:pt x="1164" y="163"/>
                  </a:cubicBezTo>
                  <a:cubicBezTo>
                    <a:pt x="1077" y="49"/>
                    <a:pt x="944" y="1"/>
                    <a:pt x="7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13"/>
            <p:cNvSpPr/>
            <p:nvPr/>
          </p:nvSpPr>
          <p:spPr>
            <a:xfrm>
              <a:off x="3611375" y="4619725"/>
              <a:ext cx="48300" cy="83400"/>
            </a:xfrm>
            <a:custGeom>
              <a:avLst/>
              <a:gdLst/>
              <a:ahLst/>
              <a:cxnLst/>
              <a:rect l="l" t="t" r="r" b="b"/>
              <a:pathLst>
                <a:path w="1932" h="3336" extrusionOk="0">
                  <a:moveTo>
                    <a:pt x="1159" y="0"/>
                  </a:moveTo>
                  <a:cubicBezTo>
                    <a:pt x="852" y="0"/>
                    <a:pt x="566" y="184"/>
                    <a:pt x="489" y="512"/>
                  </a:cubicBezTo>
                  <a:cubicBezTo>
                    <a:pt x="303" y="1094"/>
                    <a:pt x="187" y="1768"/>
                    <a:pt x="93" y="2350"/>
                  </a:cubicBezTo>
                  <a:cubicBezTo>
                    <a:pt x="0" y="2722"/>
                    <a:pt x="187" y="3211"/>
                    <a:pt x="582" y="3304"/>
                  </a:cubicBezTo>
                  <a:cubicBezTo>
                    <a:pt x="654" y="3325"/>
                    <a:pt x="728" y="3335"/>
                    <a:pt x="803" y="3335"/>
                  </a:cubicBezTo>
                  <a:cubicBezTo>
                    <a:pt x="1141" y="3335"/>
                    <a:pt x="1483" y="3122"/>
                    <a:pt x="1559" y="2722"/>
                  </a:cubicBezTo>
                  <a:cubicBezTo>
                    <a:pt x="1652" y="2141"/>
                    <a:pt x="1838" y="1559"/>
                    <a:pt x="1931" y="884"/>
                  </a:cubicBezTo>
                  <a:cubicBezTo>
                    <a:pt x="1931" y="512"/>
                    <a:pt x="1838" y="117"/>
                    <a:pt x="1350" y="24"/>
                  </a:cubicBezTo>
                  <a:cubicBezTo>
                    <a:pt x="1286" y="8"/>
                    <a:pt x="1222" y="0"/>
                    <a:pt x="1159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13"/>
            <p:cNvSpPr/>
            <p:nvPr/>
          </p:nvSpPr>
          <p:spPr>
            <a:xfrm>
              <a:off x="3662550" y="4400075"/>
              <a:ext cx="65175" cy="78025"/>
            </a:xfrm>
            <a:custGeom>
              <a:avLst/>
              <a:gdLst/>
              <a:ahLst/>
              <a:cxnLst/>
              <a:rect l="l" t="t" r="r" b="b"/>
              <a:pathLst>
                <a:path w="2607" h="3121" extrusionOk="0">
                  <a:moveTo>
                    <a:pt x="1679" y="1"/>
                  </a:moveTo>
                  <a:cubicBezTo>
                    <a:pt x="1386" y="1"/>
                    <a:pt x="1104" y="165"/>
                    <a:pt x="954" y="365"/>
                  </a:cubicBezTo>
                  <a:cubicBezTo>
                    <a:pt x="768" y="667"/>
                    <a:pt x="582" y="853"/>
                    <a:pt x="466" y="1156"/>
                  </a:cubicBezTo>
                  <a:cubicBezTo>
                    <a:pt x="280" y="1435"/>
                    <a:pt x="280" y="1831"/>
                    <a:pt x="94" y="2110"/>
                  </a:cubicBezTo>
                  <a:cubicBezTo>
                    <a:pt x="1" y="2505"/>
                    <a:pt x="280" y="2901"/>
                    <a:pt x="582" y="3087"/>
                  </a:cubicBezTo>
                  <a:cubicBezTo>
                    <a:pt x="669" y="3108"/>
                    <a:pt x="757" y="3120"/>
                    <a:pt x="844" y="3120"/>
                  </a:cubicBezTo>
                  <a:cubicBezTo>
                    <a:pt x="1132" y="3120"/>
                    <a:pt x="1415" y="2995"/>
                    <a:pt x="1629" y="2691"/>
                  </a:cubicBezTo>
                  <a:cubicBezTo>
                    <a:pt x="1838" y="2505"/>
                    <a:pt x="2025" y="2203"/>
                    <a:pt x="2118" y="2017"/>
                  </a:cubicBezTo>
                  <a:cubicBezTo>
                    <a:pt x="2211" y="1737"/>
                    <a:pt x="2420" y="1342"/>
                    <a:pt x="2513" y="1040"/>
                  </a:cubicBezTo>
                  <a:cubicBezTo>
                    <a:pt x="2606" y="667"/>
                    <a:pt x="2327" y="179"/>
                    <a:pt x="2025" y="86"/>
                  </a:cubicBezTo>
                  <a:cubicBezTo>
                    <a:pt x="1912" y="26"/>
                    <a:pt x="1795" y="1"/>
                    <a:pt x="167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13"/>
            <p:cNvSpPr/>
            <p:nvPr/>
          </p:nvSpPr>
          <p:spPr>
            <a:xfrm>
              <a:off x="3759100" y="4243100"/>
              <a:ext cx="107025" cy="69800"/>
            </a:xfrm>
            <a:custGeom>
              <a:avLst/>
              <a:gdLst/>
              <a:ahLst/>
              <a:cxnLst/>
              <a:rect l="l" t="t" r="r" b="b"/>
              <a:pathLst>
                <a:path w="4281" h="2792" extrusionOk="0">
                  <a:moveTo>
                    <a:pt x="2603" y="0"/>
                  </a:moveTo>
                  <a:cubicBezTo>
                    <a:pt x="2025" y="0"/>
                    <a:pt x="1501" y="221"/>
                    <a:pt x="978" y="456"/>
                  </a:cubicBezTo>
                  <a:cubicBezTo>
                    <a:pt x="396" y="642"/>
                    <a:pt x="0" y="1130"/>
                    <a:pt x="93" y="1712"/>
                  </a:cubicBezTo>
                  <a:cubicBezTo>
                    <a:pt x="201" y="2252"/>
                    <a:pt x="610" y="2792"/>
                    <a:pt x="1134" y="2792"/>
                  </a:cubicBezTo>
                  <a:cubicBezTo>
                    <a:pt x="1174" y="2792"/>
                    <a:pt x="1215" y="2789"/>
                    <a:pt x="1257" y="2782"/>
                  </a:cubicBezTo>
                  <a:cubicBezTo>
                    <a:pt x="2141" y="2666"/>
                    <a:pt x="2908" y="2666"/>
                    <a:pt x="3583" y="2084"/>
                  </a:cubicBezTo>
                  <a:cubicBezTo>
                    <a:pt x="4281" y="1503"/>
                    <a:pt x="3979" y="246"/>
                    <a:pt x="3118" y="60"/>
                  </a:cubicBezTo>
                  <a:cubicBezTo>
                    <a:pt x="2941" y="19"/>
                    <a:pt x="2770" y="0"/>
                    <a:pt x="2603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13"/>
            <p:cNvSpPr/>
            <p:nvPr/>
          </p:nvSpPr>
          <p:spPr>
            <a:xfrm>
              <a:off x="3926600" y="4103425"/>
              <a:ext cx="79700" cy="56250"/>
            </a:xfrm>
            <a:custGeom>
              <a:avLst/>
              <a:gdLst/>
              <a:ahLst/>
              <a:cxnLst/>
              <a:rect l="l" t="t" r="r" b="b"/>
              <a:pathLst>
                <a:path w="3188" h="2250" extrusionOk="0">
                  <a:moveTo>
                    <a:pt x="2375" y="0"/>
                  </a:moveTo>
                  <a:cubicBezTo>
                    <a:pt x="2328" y="0"/>
                    <a:pt x="2281" y="6"/>
                    <a:pt x="2234" y="17"/>
                  </a:cubicBezTo>
                  <a:cubicBezTo>
                    <a:pt x="1652" y="320"/>
                    <a:pt x="1071" y="506"/>
                    <a:pt x="582" y="808"/>
                  </a:cubicBezTo>
                  <a:cubicBezTo>
                    <a:pt x="187" y="994"/>
                    <a:pt x="0" y="1576"/>
                    <a:pt x="280" y="1855"/>
                  </a:cubicBezTo>
                  <a:cubicBezTo>
                    <a:pt x="420" y="2121"/>
                    <a:pt x="676" y="2250"/>
                    <a:pt x="949" y="2250"/>
                  </a:cubicBezTo>
                  <a:cubicBezTo>
                    <a:pt x="1082" y="2250"/>
                    <a:pt x="1220" y="2219"/>
                    <a:pt x="1350" y="2158"/>
                  </a:cubicBezTo>
                  <a:cubicBezTo>
                    <a:pt x="1838" y="1972"/>
                    <a:pt x="2327" y="1669"/>
                    <a:pt x="2815" y="1390"/>
                  </a:cubicBezTo>
                  <a:cubicBezTo>
                    <a:pt x="3095" y="1181"/>
                    <a:pt x="3188" y="808"/>
                    <a:pt x="3095" y="506"/>
                  </a:cubicBezTo>
                  <a:cubicBezTo>
                    <a:pt x="3013" y="262"/>
                    <a:pt x="2701" y="0"/>
                    <a:pt x="2375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13"/>
            <p:cNvSpPr/>
            <p:nvPr/>
          </p:nvSpPr>
          <p:spPr>
            <a:xfrm>
              <a:off x="4113825" y="4232175"/>
              <a:ext cx="122400" cy="80075"/>
            </a:xfrm>
            <a:custGeom>
              <a:avLst/>
              <a:gdLst/>
              <a:ahLst/>
              <a:cxnLst/>
              <a:rect l="l" t="t" r="r" b="b"/>
              <a:pathLst>
                <a:path w="4896" h="3203" extrusionOk="0">
                  <a:moveTo>
                    <a:pt x="4030" y="1"/>
                  </a:moveTo>
                  <a:cubicBezTo>
                    <a:pt x="3999" y="1"/>
                    <a:pt x="3967" y="3"/>
                    <a:pt x="3934" y="9"/>
                  </a:cubicBezTo>
                  <a:cubicBezTo>
                    <a:pt x="2678" y="9"/>
                    <a:pt x="1817" y="893"/>
                    <a:pt x="840" y="1567"/>
                  </a:cubicBezTo>
                  <a:cubicBezTo>
                    <a:pt x="0" y="2067"/>
                    <a:pt x="466" y="3202"/>
                    <a:pt x="1292" y="3202"/>
                  </a:cubicBezTo>
                  <a:cubicBezTo>
                    <a:pt x="1428" y="3202"/>
                    <a:pt x="1573" y="3172"/>
                    <a:pt x="1724" y="3103"/>
                  </a:cubicBezTo>
                  <a:cubicBezTo>
                    <a:pt x="2771" y="2521"/>
                    <a:pt x="3934" y="2242"/>
                    <a:pt x="4632" y="1172"/>
                  </a:cubicBezTo>
                  <a:cubicBezTo>
                    <a:pt x="4895" y="711"/>
                    <a:pt x="4558" y="1"/>
                    <a:pt x="4030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13"/>
            <p:cNvSpPr/>
            <p:nvPr/>
          </p:nvSpPr>
          <p:spPr>
            <a:xfrm>
              <a:off x="4240275" y="4265700"/>
              <a:ext cx="100450" cy="71525"/>
            </a:xfrm>
            <a:custGeom>
              <a:avLst/>
              <a:gdLst/>
              <a:ahLst/>
              <a:cxnLst/>
              <a:rect l="l" t="t" r="r" b="b"/>
              <a:pathLst>
                <a:path w="4018" h="2861" extrusionOk="0">
                  <a:moveTo>
                    <a:pt x="2912" y="0"/>
                  </a:moveTo>
                  <a:cubicBezTo>
                    <a:pt x="2861" y="0"/>
                    <a:pt x="2810" y="5"/>
                    <a:pt x="2761" y="17"/>
                  </a:cubicBezTo>
                  <a:cubicBezTo>
                    <a:pt x="2272" y="226"/>
                    <a:pt x="1900" y="412"/>
                    <a:pt x="1505" y="715"/>
                  </a:cubicBezTo>
                  <a:cubicBezTo>
                    <a:pt x="1109" y="901"/>
                    <a:pt x="830" y="1180"/>
                    <a:pt x="528" y="1483"/>
                  </a:cubicBezTo>
                  <a:cubicBezTo>
                    <a:pt x="1" y="2009"/>
                    <a:pt x="429" y="2861"/>
                    <a:pt x="1102" y="2861"/>
                  </a:cubicBezTo>
                  <a:cubicBezTo>
                    <a:pt x="1172" y="2861"/>
                    <a:pt x="1244" y="2852"/>
                    <a:pt x="1319" y="2832"/>
                  </a:cubicBezTo>
                  <a:cubicBezTo>
                    <a:pt x="2086" y="2646"/>
                    <a:pt x="2761" y="2343"/>
                    <a:pt x="3436" y="1762"/>
                  </a:cubicBezTo>
                  <a:cubicBezTo>
                    <a:pt x="3831" y="1483"/>
                    <a:pt x="4017" y="1087"/>
                    <a:pt x="3831" y="599"/>
                  </a:cubicBezTo>
                  <a:cubicBezTo>
                    <a:pt x="3668" y="273"/>
                    <a:pt x="3273" y="0"/>
                    <a:pt x="291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13"/>
            <p:cNvSpPr/>
            <p:nvPr/>
          </p:nvSpPr>
          <p:spPr>
            <a:xfrm>
              <a:off x="4411075" y="4215100"/>
              <a:ext cx="123900" cy="81800"/>
            </a:xfrm>
            <a:custGeom>
              <a:avLst/>
              <a:gdLst/>
              <a:ahLst/>
              <a:cxnLst/>
              <a:rect l="l" t="t" r="r" b="b"/>
              <a:pathLst>
                <a:path w="4956" h="3272" extrusionOk="0">
                  <a:moveTo>
                    <a:pt x="2936" y="0"/>
                  </a:moveTo>
                  <a:cubicBezTo>
                    <a:pt x="2391" y="0"/>
                    <a:pt x="1855" y="173"/>
                    <a:pt x="1350" y="506"/>
                  </a:cubicBezTo>
                  <a:cubicBezTo>
                    <a:pt x="675" y="994"/>
                    <a:pt x="0" y="1855"/>
                    <a:pt x="0" y="2623"/>
                  </a:cubicBezTo>
                  <a:cubicBezTo>
                    <a:pt x="0" y="3004"/>
                    <a:pt x="354" y="3272"/>
                    <a:pt x="698" y="3272"/>
                  </a:cubicBezTo>
                  <a:cubicBezTo>
                    <a:pt x="794" y="3272"/>
                    <a:pt x="890" y="3250"/>
                    <a:pt x="977" y="3204"/>
                  </a:cubicBezTo>
                  <a:cubicBezTo>
                    <a:pt x="1350" y="2925"/>
                    <a:pt x="1745" y="2623"/>
                    <a:pt x="2327" y="2436"/>
                  </a:cubicBezTo>
                  <a:cubicBezTo>
                    <a:pt x="2815" y="2343"/>
                    <a:pt x="3397" y="2250"/>
                    <a:pt x="3885" y="2157"/>
                  </a:cubicBezTo>
                  <a:cubicBezTo>
                    <a:pt x="4653" y="1948"/>
                    <a:pt x="4955" y="692"/>
                    <a:pt x="4164" y="296"/>
                  </a:cubicBezTo>
                  <a:cubicBezTo>
                    <a:pt x="3756" y="97"/>
                    <a:pt x="3343" y="0"/>
                    <a:pt x="293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13"/>
            <p:cNvSpPr/>
            <p:nvPr/>
          </p:nvSpPr>
          <p:spPr>
            <a:xfrm>
              <a:off x="4265650" y="4146900"/>
              <a:ext cx="167550" cy="88600"/>
            </a:xfrm>
            <a:custGeom>
              <a:avLst/>
              <a:gdLst/>
              <a:ahLst/>
              <a:cxnLst/>
              <a:rect l="l" t="t" r="r" b="b"/>
              <a:pathLst>
                <a:path w="6702" h="3544" extrusionOk="0">
                  <a:moveTo>
                    <a:pt x="5321" y="1"/>
                  </a:moveTo>
                  <a:cubicBezTo>
                    <a:pt x="5232" y="1"/>
                    <a:pt x="5141" y="9"/>
                    <a:pt x="5050" y="23"/>
                  </a:cubicBezTo>
                  <a:cubicBezTo>
                    <a:pt x="3677" y="233"/>
                    <a:pt x="2514" y="814"/>
                    <a:pt x="1257" y="1279"/>
                  </a:cubicBezTo>
                  <a:cubicBezTo>
                    <a:pt x="0" y="1735"/>
                    <a:pt x="339" y="3543"/>
                    <a:pt x="1633" y="3543"/>
                  </a:cubicBezTo>
                  <a:cubicBezTo>
                    <a:pt x="1727" y="3543"/>
                    <a:pt x="1827" y="3533"/>
                    <a:pt x="1932" y="3513"/>
                  </a:cubicBezTo>
                  <a:cubicBezTo>
                    <a:pt x="3305" y="3234"/>
                    <a:pt x="4654" y="2931"/>
                    <a:pt x="6003" y="2350"/>
                  </a:cubicBezTo>
                  <a:cubicBezTo>
                    <a:pt x="6585" y="2070"/>
                    <a:pt x="6701" y="1279"/>
                    <a:pt x="6492" y="814"/>
                  </a:cubicBezTo>
                  <a:cubicBezTo>
                    <a:pt x="6256" y="225"/>
                    <a:pt x="5806" y="1"/>
                    <a:pt x="5321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13"/>
            <p:cNvSpPr/>
            <p:nvPr/>
          </p:nvSpPr>
          <p:spPr>
            <a:xfrm>
              <a:off x="4264225" y="4040200"/>
              <a:ext cx="142200" cy="63775"/>
            </a:xfrm>
            <a:custGeom>
              <a:avLst/>
              <a:gdLst/>
              <a:ahLst/>
              <a:cxnLst/>
              <a:rect l="l" t="t" r="r" b="b"/>
              <a:pathLst>
                <a:path w="5688" h="2551" extrusionOk="0">
                  <a:moveTo>
                    <a:pt x="4304" y="1"/>
                  </a:moveTo>
                  <a:cubicBezTo>
                    <a:pt x="4219" y="1"/>
                    <a:pt x="4130" y="11"/>
                    <a:pt x="4036" y="34"/>
                  </a:cubicBezTo>
                  <a:cubicBezTo>
                    <a:pt x="2966" y="220"/>
                    <a:pt x="1989" y="522"/>
                    <a:pt x="1035" y="895"/>
                  </a:cubicBezTo>
                  <a:cubicBezTo>
                    <a:pt x="1" y="1277"/>
                    <a:pt x="423" y="2551"/>
                    <a:pt x="1419" y="2551"/>
                  </a:cubicBezTo>
                  <a:cubicBezTo>
                    <a:pt x="1454" y="2551"/>
                    <a:pt x="1488" y="2549"/>
                    <a:pt x="1524" y="2546"/>
                  </a:cubicBezTo>
                  <a:cubicBezTo>
                    <a:pt x="2478" y="2360"/>
                    <a:pt x="3548" y="2267"/>
                    <a:pt x="4525" y="1965"/>
                  </a:cubicBezTo>
                  <a:cubicBezTo>
                    <a:pt x="5687" y="1620"/>
                    <a:pt x="5356" y="1"/>
                    <a:pt x="430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13"/>
            <p:cNvSpPr/>
            <p:nvPr/>
          </p:nvSpPr>
          <p:spPr>
            <a:xfrm>
              <a:off x="4540400" y="4262875"/>
              <a:ext cx="125425" cy="56875"/>
            </a:xfrm>
            <a:custGeom>
              <a:avLst/>
              <a:gdLst/>
              <a:ahLst/>
              <a:cxnLst/>
              <a:rect l="l" t="t" r="r" b="b"/>
              <a:pathLst>
                <a:path w="5017" h="2275" extrusionOk="0">
                  <a:moveTo>
                    <a:pt x="3788" y="1"/>
                  </a:moveTo>
                  <a:cubicBezTo>
                    <a:pt x="2825" y="1"/>
                    <a:pt x="1772" y="470"/>
                    <a:pt x="946" y="712"/>
                  </a:cubicBezTo>
                  <a:cubicBezTo>
                    <a:pt x="1" y="1004"/>
                    <a:pt x="339" y="2275"/>
                    <a:pt x="1225" y="2275"/>
                  </a:cubicBezTo>
                  <a:cubicBezTo>
                    <a:pt x="1255" y="2275"/>
                    <a:pt x="1286" y="2273"/>
                    <a:pt x="1318" y="2270"/>
                  </a:cubicBezTo>
                  <a:cubicBezTo>
                    <a:pt x="2388" y="1991"/>
                    <a:pt x="3737" y="1991"/>
                    <a:pt x="4621" y="1200"/>
                  </a:cubicBezTo>
                  <a:cubicBezTo>
                    <a:pt x="5017" y="921"/>
                    <a:pt x="4714" y="130"/>
                    <a:pt x="4226" y="37"/>
                  </a:cubicBezTo>
                  <a:cubicBezTo>
                    <a:pt x="4083" y="12"/>
                    <a:pt x="3936" y="1"/>
                    <a:pt x="378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13"/>
            <p:cNvSpPr/>
            <p:nvPr/>
          </p:nvSpPr>
          <p:spPr>
            <a:xfrm>
              <a:off x="4529725" y="4165475"/>
              <a:ext cx="128550" cy="52400"/>
            </a:xfrm>
            <a:custGeom>
              <a:avLst/>
              <a:gdLst/>
              <a:ahLst/>
              <a:cxnLst/>
              <a:rect l="l" t="t" r="r" b="b"/>
              <a:pathLst>
                <a:path w="5142" h="2096" extrusionOk="0">
                  <a:moveTo>
                    <a:pt x="3498" y="0"/>
                  </a:moveTo>
                  <a:cubicBezTo>
                    <a:pt x="2599" y="0"/>
                    <a:pt x="1768" y="209"/>
                    <a:pt x="884" y="350"/>
                  </a:cubicBezTo>
                  <a:cubicBezTo>
                    <a:pt x="0" y="536"/>
                    <a:pt x="209" y="2095"/>
                    <a:pt x="1163" y="2095"/>
                  </a:cubicBezTo>
                  <a:cubicBezTo>
                    <a:pt x="2326" y="2002"/>
                    <a:pt x="3397" y="2002"/>
                    <a:pt x="4560" y="1514"/>
                  </a:cubicBezTo>
                  <a:cubicBezTo>
                    <a:pt x="5141" y="1234"/>
                    <a:pt x="4955" y="164"/>
                    <a:pt x="4374" y="71"/>
                  </a:cubicBezTo>
                  <a:cubicBezTo>
                    <a:pt x="4072" y="21"/>
                    <a:pt x="3782" y="0"/>
                    <a:pt x="3498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13"/>
            <p:cNvSpPr/>
            <p:nvPr/>
          </p:nvSpPr>
          <p:spPr>
            <a:xfrm>
              <a:off x="4502250" y="4064000"/>
              <a:ext cx="105425" cy="54925"/>
            </a:xfrm>
            <a:custGeom>
              <a:avLst/>
              <a:gdLst/>
              <a:ahLst/>
              <a:cxnLst/>
              <a:rect l="l" t="t" r="r" b="b"/>
              <a:pathLst>
                <a:path w="4217" h="2197" extrusionOk="0">
                  <a:moveTo>
                    <a:pt x="3071" y="0"/>
                  </a:moveTo>
                  <a:cubicBezTo>
                    <a:pt x="2312" y="0"/>
                    <a:pt x="1605" y="300"/>
                    <a:pt x="913" y="524"/>
                  </a:cubicBezTo>
                  <a:cubicBezTo>
                    <a:pt x="0" y="894"/>
                    <a:pt x="285" y="2196"/>
                    <a:pt x="1198" y="2196"/>
                  </a:cubicBezTo>
                  <a:cubicBezTo>
                    <a:pt x="1263" y="2196"/>
                    <a:pt x="1331" y="2190"/>
                    <a:pt x="1401" y="2176"/>
                  </a:cubicBezTo>
                  <a:cubicBezTo>
                    <a:pt x="2262" y="1990"/>
                    <a:pt x="3239" y="1804"/>
                    <a:pt x="3914" y="1106"/>
                  </a:cubicBezTo>
                  <a:cubicBezTo>
                    <a:pt x="4216" y="827"/>
                    <a:pt x="4100" y="152"/>
                    <a:pt x="3635" y="59"/>
                  </a:cubicBezTo>
                  <a:cubicBezTo>
                    <a:pt x="3443" y="18"/>
                    <a:pt x="3255" y="0"/>
                    <a:pt x="30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13"/>
            <p:cNvSpPr/>
            <p:nvPr/>
          </p:nvSpPr>
          <p:spPr>
            <a:xfrm>
              <a:off x="4721050" y="4273550"/>
              <a:ext cx="118650" cy="58300"/>
            </a:xfrm>
            <a:custGeom>
              <a:avLst/>
              <a:gdLst/>
              <a:ahLst/>
              <a:cxnLst/>
              <a:rect l="l" t="t" r="r" b="b"/>
              <a:pathLst>
                <a:path w="4746" h="2332" extrusionOk="0">
                  <a:moveTo>
                    <a:pt x="3696" y="1"/>
                  </a:moveTo>
                  <a:cubicBezTo>
                    <a:pt x="3667" y="1"/>
                    <a:pt x="3637" y="2"/>
                    <a:pt x="3607" y="5"/>
                  </a:cubicBezTo>
                  <a:cubicBezTo>
                    <a:pt x="2537" y="5"/>
                    <a:pt x="1560" y="494"/>
                    <a:pt x="582" y="866"/>
                  </a:cubicBezTo>
                  <a:cubicBezTo>
                    <a:pt x="1" y="1262"/>
                    <a:pt x="303" y="2332"/>
                    <a:pt x="978" y="2332"/>
                  </a:cubicBezTo>
                  <a:cubicBezTo>
                    <a:pt x="2048" y="2239"/>
                    <a:pt x="3118" y="2029"/>
                    <a:pt x="4072" y="1564"/>
                  </a:cubicBezTo>
                  <a:cubicBezTo>
                    <a:pt x="4745" y="1183"/>
                    <a:pt x="4488" y="1"/>
                    <a:pt x="369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13"/>
            <p:cNvSpPr/>
            <p:nvPr/>
          </p:nvSpPr>
          <p:spPr>
            <a:xfrm>
              <a:off x="4701875" y="4137725"/>
              <a:ext cx="97150" cy="58875"/>
            </a:xfrm>
            <a:custGeom>
              <a:avLst/>
              <a:gdLst/>
              <a:ahLst/>
              <a:cxnLst/>
              <a:rect l="l" t="t" r="r" b="b"/>
              <a:pathLst>
                <a:path w="3886" h="2355" extrusionOk="0">
                  <a:moveTo>
                    <a:pt x="3055" y="1"/>
                  </a:moveTo>
                  <a:cubicBezTo>
                    <a:pt x="3007" y="1"/>
                    <a:pt x="2958" y="6"/>
                    <a:pt x="2908" y="18"/>
                  </a:cubicBezTo>
                  <a:cubicBezTo>
                    <a:pt x="2140" y="111"/>
                    <a:pt x="1466" y="204"/>
                    <a:pt x="768" y="390"/>
                  </a:cubicBezTo>
                  <a:cubicBezTo>
                    <a:pt x="303" y="483"/>
                    <a:pt x="0" y="972"/>
                    <a:pt x="0" y="1460"/>
                  </a:cubicBezTo>
                  <a:cubicBezTo>
                    <a:pt x="86" y="1827"/>
                    <a:pt x="433" y="2354"/>
                    <a:pt x="873" y="2354"/>
                  </a:cubicBezTo>
                  <a:cubicBezTo>
                    <a:pt x="907" y="2354"/>
                    <a:pt x="942" y="2351"/>
                    <a:pt x="977" y="2344"/>
                  </a:cubicBezTo>
                  <a:cubicBezTo>
                    <a:pt x="1349" y="2228"/>
                    <a:pt x="1745" y="2228"/>
                    <a:pt x="2140" y="2135"/>
                  </a:cubicBezTo>
                  <a:cubicBezTo>
                    <a:pt x="2513" y="2135"/>
                    <a:pt x="2815" y="1949"/>
                    <a:pt x="3094" y="1856"/>
                  </a:cubicBezTo>
                  <a:cubicBezTo>
                    <a:pt x="3583" y="1763"/>
                    <a:pt x="3885" y="1274"/>
                    <a:pt x="3885" y="786"/>
                  </a:cubicBezTo>
                  <a:cubicBezTo>
                    <a:pt x="3802" y="431"/>
                    <a:pt x="3474" y="1"/>
                    <a:pt x="3055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13"/>
            <p:cNvSpPr/>
            <p:nvPr/>
          </p:nvSpPr>
          <p:spPr>
            <a:xfrm>
              <a:off x="3260100" y="4818400"/>
              <a:ext cx="59450" cy="107575"/>
            </a:xfrm>
            <a:custGeom>
              <a:avLst/>
              <a:gdLst/>
              <a:ahLst/>
              <a:cxnLst/>
              <a:rect l="l" t="t" r="r" b="b"/>
              <a:pathLst>
                <a:path w="2378" h="4303" extrusionOk="0">
                  <a:moveTo>
                    <a:pt x="1319" y="1"/>
                  </a:moveTo>
                  <a:cubicBezTo>
                    <a:pt x="894" y="1"/>
                    <a:pt x="479" y="228"/>
                    <a:pt x="396" y="708"/>
                  </a:cubicBezTo>
                  <a:cubicBezTo>
                    <a:pt x="186" y="1661"/>
                    <a:pt x="0" y="2825"/>
                    <a:pt x="186" y="3802"/>
                  </a:cubicBezTo>
                  <a:cubicBezTo>
                    <a:pt x="304" y="4130"/>
                    <a:pt x="630" y="4303"/>
                    <a:pt x="946" y="4303"/>
                  </a:cubicBezTo>
                  <a:cubicBezTo>
                    <a:pt x="1190" y="4303"/>
                    <a:pt x="1427" y="4200"/>
                    <a:pt x="1559" y="3988"/>
                  </a:cubicBezTo>
                  <a:cubicBezTo>
                    <a:pt x="2024" y="3034"/>
                    <a:pt x="2233" y="1964"/>
                    <a:pt x="2326" y="987"/>
                  </a:cubicBezTo>
                  <a:cubicBezTo>
                    <a:pt x="2378" y="345"/>
                    <a:pt x="1841" y="1"/>
                    <a:pt x="1319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13"/>
            <p:cNvSpPr/>
            <p:nvPr/>
          </p:nvSpPr>
          <p:spPr>
            <a:xfrm>
              <a:off x="3335875" y="4631900"/>
              <a:ext cx="79975" cy="109300"/>
            </a:xfrm>
            <a:custGeom>
              <a:avLst/>
              <a:gdLst/>
              <a:ahLst/>
              <a:cxnLst/>
              <a:rect l="l" t="t" r="r" b="b"/>
              <a:pathLst>
                <a:path w="3199" h="4372" extrusionOk="0">
                  <a:moveTo>
                    <a:pt x="2471" y="0"/>
                  </a:moveTo>
                  <a:cubicBezTo>
                    <a:pt x="2261" y="0"/>
                    <a:pt x="2043" y="95"/>
                    <a:pt x="1901" y="304"/>
                  </a:cubicBezTo>
                  <a:cubicBezTo>
                    <a:pt x="1226" y="1188"/>
                    <a:pt x="738" y="2142"/>
                    <a:pt x="272" y="3212"/>
                  </a:cubicBezTo>
                  <a:cubicBezTo>
                    <a:pt x="1" y="3820"/>
                    <a:pt x="552" y="4372"/>
                    <a:pt x="1052" y="4372"/>
                  </a:cubicBezTo>
                  <a:cubicBezTo>
                    <a:pt x="1281" y="4372"/>
                    <a:pt x="1498" y="4257"/>
                    <a:pt x="1622" y="3980"/>
                  </a:cubicBezTo>
                  <a:cubicBezTo>
                    <a:pt x="2203" y="2933"/>
                    <a:pt x="2785" y="1863"/>
                    <a:pt x="3064" y="793"/>
                  </a:cubicBezTo>
                  <a:cubicBezTo>
                    <a:pt x="3198" y="301"/>
                    <a:pt x="2846" y="0"/>
                    <a:pt x="247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13"/>
            <p:cNvSpPr/>
            <p:nvPr/>
          </p:nvSpPr>
          <p:spPr>
            <a:xfrm>
              <a:off x="3420025" y="4806200"/>
              <a:ext cx="50625" cy="64225"/>
            </a:xfrm>
            <a:custGeom>
              <a:avLst/>
              <a:gdLst/>
              <a:ahLst/>
              <a:cxnLst/>
              <a:rect l="l" t="t" r="r" b="b"/>
              <a:pathLst>
                <a:path w="2025" h="2569" extrusionOk="0">
                  <a:moveTo>
                    <a:pt x="1241" y="0"/>
                  </a:moveTo>
                  <a:cubicBezTo>
                    <a:pt x="961" y="0"/>
                    <a:pt x="733" y="195"/>
                    <a:pt x="582" y="498"/>
                  </a:cubicBezTo>
                  <a:cubicBezTo>
                    <a:pt x="489" y="893"/>
                    <a:pt x="280" y="1289"/>
                    <a:pt x="187" y="1661"/>
                  </a:cubicBezTo>
                  <a:cubicBezTo>
                    <a:pt x="1" y="1963"/>
                    <a:pt x="280" y="2452"/>
                    <a:pt x="675" y="2545"/>
                  </a:cubicBezTo>
                  <a:cubicBezTo>
                    <a:pt x="743" y="2561"/>
                    <a:pt x="809" y="2568"/>
                    <a:pt x="875" y="2568"/>
                  </a:cubicBezTo>
                  <a:cubicBezTo>
                    <a:pt x="1193" y="2568"/>
                    <a:pt x="1479" y="2384"/>
                    <a:pt x="1652" y="2056"/>
                  </a:cubicBezTo>
                  <a:cubicBezTo>
                    <a:pt x="1745" y="1661"/>
                    <a:pt x="1838" y="1289"/>
                    <a:pt x="1931" y="893"/>
                  </a:cubicBezTo>
                  <a:cubicBezTo>
                    <a:pt x="2025" y="498"/>
                    <a:pt x="1838" y="125"/>
                    <a:pt x="1443" y="32"/>
                  </a:cubicBezTo>
                  <a:cubicBezTo>
                    <a:pt x="1373" y="11"/>
                    <a:pt x="1306" y="0"/>
                    <a:pt x="1241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13"/>
            <p:cNvSpPr/>
            <p:nvPr/>
          </p:nvSpPr>
          <p:spPr>
            <a:xfrm>
              <a:off x="3465975" y="4547825"/>
              <a:ext cx="68550" cy="113925"/>
            </a:xfrm>
            <a:custGeom>
              <a:avLst/>
              <a:gdLst/>
              <a:ahLst/>
              <a:cxnLst/>
              <a:rect l="l" t="t" r="r" b="b"/>
              <a:pathLst>
                <a:path w="2742" h="4557" extrusionOk="0">
                  <a:moveTo>
                    <a:pt x="1626" y="1"/>
                  </a:moveTo>
                  <a:cubicBezTo>
                    <a:pt x="1251" y="1"/>
                    <a:pt x="870" y="202"/>
                    <a:pt x="675" y="666"/>
                  </a:cubicBezTo>
                  <a:cubicBezTo>
                    <a:pt x="303" y="1736"/>
                    <a:pt x="0" y="2900"/>
                    <a:pt x="303" y="4063"/>
                  </a:cubicBezTo>
                  <a:cubicBezTo>
                    <a:pt x="361" y="4369"/>
                    <a:pt x="648" y="4556"/>
                    <a:pt x="922" y="4556"/>
                  </a:cubicBezTo>
                  <a:cubicBezTo>
                    <a:pt x="1086" y="4556"/>
                    <a:pt x="1245" y="4490"/>
                    <a:pt x="1350" y="4342"/>
                  </a:cubicBezTo>
                  <a:cubicBezTo>
                    <a:pt x="2141" y="3481"/>
                    <a:pt x="2420" y="2318"/>
                    <a:pt x="2629" y="1155"/>
                  </a:cubicBezTo>
                  <a:cubicBezTo>
                    <a:pt x="2741" y="456"/>
                    <a:pt x="2190" y="1"/>
                    <a:pt x="162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13"/>
            <p:cNvSpPr/>
            <p:nvPr/>
          </p:nvSpPr>
          <p:spPr>
            <a:xfrm>
              <a:off x="3411575" y="4411050"/>
              <a:ext cx="116825" cy="99675"/>
            </a:xfrm>
            <a:custGeom>
              <a:avLst/>
              <a:gdLst/>
              <a:ahLst/>
              <a:cxnLst/>
              <a:rect l="l" t="t" r="r" b="b"/>
              <a:pathLst>
                <a:path w="4673" h="3987" extrusionOk="0">
                  <a:moveTo>
                    <a:pt x="3132" y="0"/>
                  </a:moveTo>
                  <a:cubicBezTo>
                    <a:pt x="2878" y="0"/>
                    <a:pt x="2610" y="96"/>
                    <a:pt x="2363" y="321"/>
                  </a:cubicBezTo>
                  <a:cubicBezTo>
                    <a:pt x="1502" y="1089"/>
                    <a:pt x="734" y="1973"/>
                    <a:pt x="246" y="3043"/>
                  </a:cubicBezTo>
                  <a:cubicBezTo>
                    <a:pt x="0" y="3515"/>
                    <a:pt x="337" y="3987"/>
                    <a:pt x="832" y="3987"/>
                  </a:cubicBezTo>
                  <a:cubicBezTo>
                    <a:pt x="948" y="3987"/>
                    <a:pt x="1072" y="3961"/>
                    <a:pt x="1199" y="3904"/>
                  </a:cubicBezTo>
                  <a:cubicBezTo>
                    <a:pt x="2269" y="3509"/>
                    <a:pt x="3154" y="2741"/>
                    <a:pt x="3921" y="1880"/>
                  </a:cubicBezTo>
                  <a:cubicBezTo>
                    <a:pt x="4673" y="1057"/>
                    <a:pt x="3979" y="0"/>
                    <a:pt x="3132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13"/>
            <p:cNvSpPr/>
            <p:nvPr/>
          </p:nvSpPr>
          <p:spPr>
            <a:xfrm>
              <a:off x="3563100" y="4402650"/>
              <a:ext cx="62825" cy="67300"/>
            </a:xfrm>
            <a:custGeom>
              <a:avLst/>
              <a:gdLst/>
              <a:ahLst/>
              <a:cxnLst/>
              <a:rect l="l" t="t" r="r" b="b"/>
              <a:pathLst>
                <a:path w="2513" h="2692" extrusionOk="0">
                  <a:moveTo>
                    <a:pt x="1694" y="1"/>
                  </a:moveTo>
                  <a:cubicBezTo>
                    <a:pt x="1401" y="1"/>
                    <a:pt x="1105" y="154"/>
                    <a:pt x="954" y="355"/>
                  </a:cubicBezTo>
                  <a:cubicBezTo>
                    <a:pt x="675" y="750"/>
                    <a:pt x="489" y="1146"/>
                    <a:pt x="187" y="1518"/>
                  </a:cubicBezTo>
                  <a:cubicBezTo>
                    <a:pt x="0" y="1821"/>
                    <a:pt x="94" y="2402"/>
                    <a:pt x="489" y="2588"/>
                  </a:cubicBezTo>
                  <a:cubicBezTo>
                    <a:pt x="613" y="2658"/>
                    <a:pt x="740" y="2692"/>
                    <a:pt x="864" y="2692"/>
                  </a:cubicBezTo>
                  <a:cubicBezTo>
                    <a:pt x="1112" y="2692"/>
                    <a:pt x="1350" y="2557"/>
                    <a:pt x="1536" y="2309"/>
                  </a:cubicBezTo>
                  <a:cubicBezTo>
                    <a:pt x="1745" y="1914"/>
                    <a:pt x="2024" y="1518"/>
                    <a:pt x="2327" y="1146"/>
                  </a:cubicBezTo>
                  <a:cubicBezTo>
                    <a:pt x="2513" y="843"/>
                    <a:pt x="2327" y="262"/>
                    <a:pt x="2024" y="76"/>
                  </a:cubicBezTo>
                  <a:cubicBezTo>
                    <a:pt x="1921" y="24"/>
                    <a:pt x="1808" y="1"/>
                    <a:pt x="1694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13"/>
            <p:cNvSpPr/>
            <p:nvPr/>
          </p:nvSpPr>
          <p:spPr>
            <a:xfrm>
              <a:off x="3575100" y="4226675"/>
              <a:ext cx="139275" cy="102625"/>
            </a:xfrm>
            <a:custGeom>
              <a:avLst/>
              <a:gdLst/>
              <a:ahLst/>
              <a:cxnLst/>
              <a:rect l="l" t="t" r="r" b="b"/>
              <a:pathLst>
                <a:path w="5571" h="4105" extrusionOk="0">
                  <a:moveTo>
                    <a:pt x="4098" y="1"/>
                  </a:moveTo>
                  <a:cubicBezTo>
                    <a:pt x="3935" y="1"/>
                    <a:pt x="3764" y="42"/>
                    <a:pt x="3592" y="136"/>
                  </a:cubicBezTo>
                  <a:cubicBezTo>
                    <a:pt x="2428" y="903"/>
                    <a:pt x="1544" y="1787"/>
                    <a:pt x="591" y="2741"/>
                  </a:cubicBezTo>
                  <a:cubicBezTo>
                    <a:pt x="1" y="3331"/>
                    <a:pt x="541" y="4104"/>
                    <a:pt x="1186" y="4104"/>
                  </a:cubicBezTo>
                  <a:cubicBezTo>
                    <a:pt x="1304" y="4104"/>
                    <a:pt x="1426" y="4078"/>
                    <a:pt x="1544" y="4021"/>
                  </a:cubicBezTo>
                  <a:cubicBezTo>
                    <a:pt x="2708" y="3323"/>
                    <a:pt x="3871" y="2741"/>
                    <a:pt x="4848" y="1787"/>
                  </a:cubicBezTo>
                  <a:cubicBezTo>
                    <a:pt x="5570" y="1124"/>
                    <a:pt x="4949" y="1"/>
                    <a:pt x="409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92" name="Google Shape;892;p13"/>
          <p:cNvGrpSpPr/>
          <p:nvPr/>
        </p:nvGrpSpPr>
        <p:grpSpPr>
          <a:xfrm>
            <a:off x="7892711" y="-37929"/>
            <a:ext cx="1505769" cy="1179544"/>
            <a:chOff x="3495050" y="1152875"/>
            <a:chExt cx="1082275" cy="847800"/>
          </a:xfrm>
        </p:grpSpPr>
        <p:sp>
          <p:nvSpPr>
            <p:cNvPr id="893" name="Google Shape;893;p13"/>
            <p:cNvSpPr/>
            <p:nvPr/>
          </p:nvSpPr>
          <p:spPr>
            <a:xfrm>
              <a:off x="3495050" y="1170600"/>
              <a:ext cx="330975" cy="469025"/>
            </a:xfrm>
            <a:custGeom>
              <a:avLst/>
              <a:gdLst/>
              <a:ahLst/>
              <a:cxnLst/>
              <a:rect l="l" t="t" r="r" b="b"/>
              <a:pathLst>
                <a:path w="13239" h="18761" extrusionOk="0">
                  <a:moveTo>
                    <a:pt x="12300" y="0"/>
                  </a:moveTo>
                  <a:cubicBezTo>
                    <a:pt x="12182" y="0"/>
                    <a:pt x="12057" y="46"/>
                    <a:pt x="11935" y="150"/>
                  </a:cubicBezTo>
                  <a:cubicBezTo>
                    <a:pt x="6119" y="4408"/>
                    <a:pt x="1" y="10317"/>
                    <a:pt x="1164" y="18273"/>
                  </a:cubicBezTo>
                  <a:cubicBezTo>
                    <a:pt x="1201" y="18613"/>
                    <a:pt x="1451" y="18760"/>
                    <a:pt x="1728" y="18760"/>
                  </a:cubicBezTo>
                  <a:cubicBezTo>
                    <a:pt x="2153" y="18760"/>
                    <a:pt x="2640" y="18413"/>
                    <a:pt x="2513" y="17878"/>
                  </a:cubicBezTo>
                  <a:cubicBezTo>
                    <a:pt x="1559" y="10712"/>
                    <a:pt x="7468" y="5292"/>
                    <a:pt x="12610" y="1407"/>
                  </a:cubicBezTo>
                  <a:cubicBezTo>
                    <a:pt x="13239" y="930"/>
                    <a:pt x="12837" y="0"/>
                    <a:pt x="12300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13"/>
            <p:cNvSpPr/>
            <p:nvPr/>
          </p:nvSpPr>
          <p:spPr>
            <a:xfrm>
              <a:off x="3616025" y="1156225"/>
              <a:ext cx="508425" cy="530400"/>
            </a:xfrm>
            <a:custGeom>
              <a:avLst/>
              <a:gdLst/>
              <a:ahLst/>
              <a:cxnLst/>
              <a:rect l="l" t="t" r="r" b="b"/>
              <a:pathLst>
                <a:path w="20337" h="21216" extrusionOk="0">
                  <a:moveTo>
                    <a:pt x="19304" y="1"/>
                  </a:moveTo>
                  <a:cubicBezTo>
                    <a:pt x="19179" y="1"/>
                    <a:pt x="19046" y="44"/>
                    <a:pt x="18914" y="144"/>
                  </a:cubicBezTo>
                  <a:cubicBezTo>
                    <a:pt x="14657" y="3052"/>
                    <a:pt x="10004" y="5657"/>
                    <a:pt x="6119" y="9054"/>
                  </a:cubicBezTo>
                  <a:cubicBezTo>
                    <a:pt x="2722" y="11869"/>
                    <a:pt x="1" y="15940"/>
                    <a:pt x="303" y="20500"/>
                  </a:cubicBezTo>
                  <a:cubicBezTo>
                    <a:pt x="349" y="20977"/>
                    <a:pt x="739" y="21215"/>
                    <a:pt x="1117" y="21215"/>
                  </a:cubicBezTo>
                  <a:cubicBezTo>
                    <a:pt x="1495" y="21215"/>
                    <a:pt x="1862" y="20977"/>
                    <a:pt x="1862" y="20500"/>
                  </a:cubicBezTo>
                  <a:cubicBezTo>
                    <a:pt x="1559" y="15847"/>
                    <a:pt x="4560" y="12055"/>
                    <a:pt x="8050" y="9356"/>
                  </a:cubicBezTo>
                  <a:cubicBezTo>
                    <a:pt x="11749" y="6448"/>
                    <a:pt x="15820" y="4006"/>
                    <a:pt x="19682" y="1400"/>
                  </a:cubicBezTo>
                  <a:cubicBezTo>
                    <a:pt x="20337" y="996"/>
                    <a:pt x="19907" y="1"/>
                    <a:pt x="19304" y="1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13"/>
            <p:cNvSpPr/>
            <p:nvPr/>
          </p:nvSpPr>
          <p:spPr>
            <a:xfrm>
              <a:off x="3727200" y="1158575"/>
              <a:ext cx="697850" cy="565950"/>
            </a:xfrm>
            <a:custGeom>
              <a:avLst/>
              <a:gdLst/>
              <a:ahLst/>
              <a:cxnLst/>
              <a:rect l="l" t="t" r="r" b="b"/>
              <a:pathLst>
                <a:path w="27914" h="22638" extrusionOk="0">
                  <a:moveTo>
                    <a:pt x="26969" y="0"/>
                  </a:moveTo>
                  <a:cubicBezTo>
                    <a:pt x="26849" y="0"/>
                    <a:pt x="26720" y="43"/>
                    <a:pt x="26588" y="143"/>
                  </a:cubicBezTo>
                  <a:cubicBezTo>
                    <a:pt x="17561" y="6634"/>
                    <a:pt x="2835" y="9146"/>
                    <a:pt x="113" y="21755"/>
                  </a:cubicBezTo>
                  <a:cubicBezTo>
                    <a:pt x="1" y="22290"/>
                    <a:pt x="451" y="22638"/>
                    <a:pt x="890" y="22638"/>
                  </a:cubicBezTo>
                  <a:cubicBezTo>
                    <a:pt x="1177" y="22638"/>
                    <a:pt x="1460" y="22490"/>
                    <a:pt x="1579" y="22151"/>
                  </a:cubicBezTo>
                  <a:cubicBezTo>
                    <a:pt x="4184" y="10123"/>
                    <a:pt x="18724" y="7611"/>
                    <a:pt x="27355" y="1399"/>
                  </a:cubicBezTo>
                  <a:cubicBezTo>
                    <a:pt x="27914" y="995"/>
                    <a:pt x="27547" y="0"/>
                    <a:pt x="26969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13"/>
            <p:cNvSpPr/>
            <p:nvPr/>
          </p:nvSpPr>
          <p:spPr>
            <a:xfrm>
              <a:off x="3869500" y="1152875"/>
              <a:ext cx="707825" cy="611025"/>
            </a:xfrm>
            <a:custGeom>
              <a:avLst/>
              <a:gdLst/>
              <a:ahLst/>
              <a:cxnLst/>
              <a:rect l="l" t="t" r="r" b="b"/>
              <a:pathLst>
                <a:path w="28313" h="24441" extrusionOk="0">
                  <a:moveTo>
                    <a:pt x="27373" y="0"/>
                  </a:moveTo>
                  <a:cubicBezTo>
                    <a:pt x="27210" y="0"/>
                    <a:pt x="27042" y="82"/>
                    <a:pt x="26898" y="278"/>
                  </a:cubicBezTo>
                  <a:cubicBezTo>
                    <a:pt x="19523" y="9583"/>
                    <a:pt x="7123" y="13352"/>
                    <a:pt x="330" y="23332"/>
                  </a:cubicBezTo>
                  <a:cubicBezTo>
                    <a:pt x="1" y="23892"/>
                    <a:pt x="534" y="24441"/>
                    <a:pt x="1080" y="24441"/>
                  </a:cubicBezTo>
                  <a:cubicBezTo>
                    <a:pt x="1306" y="24441"/>
                    <a:pt x="1533" y="24347"/>
                    <a:pt x="1703" y="24123"/>
                  </a:cubicBezTo>
                  <a:cubicBezTo>
                    <a:pt x="8286" y="14236"/>
                    <a:pt x="20593" y="10537"/>
                    <a:pt x="27875" y="1348"/>
                  </a:cubicBezTo>
                  <a:cubicBezTo>
                    <a:pt x="28312" y="753"/>
                    <a:pt x="27868" y="0"/>
                    <a:pt x="27373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13"/>
            <p:cNvSpPr/>
            <p:nvPr/>
          </p:nvSpPr>
          <p:spPr>
            <a:xfrm>
              <a:off x="4007825" y="1440000"/>
              <a:ext cx="368075" cy="360050"/>
            </a:xfrm>
            <a:custGeom>
              <a:avLst/>
              <a:gdLst/>
              <a:ahLst/>
              <a:cxnLst/>
              <a:rect l="l" t="t" r="r" b="b"/>
              <a:pathLst>
                <a:path w="14723" h="14402" extrusionOk="0">
                  <a:moveTo>
                    <a:pt x="13618" y="1"/>
                  </a:moveTo>
                  <a:cubicBezTo>
                    <a:pt x="13451" y="1"/>
                    <a:pt x="13280" y="64"/>
                    <a:pt x="13129" y="215"/>
                  </a:cubicBezTo>
                  <a:cubicBezTo>
                    <a:pt x="8965" y="4496"/>
                    <a:pt x="4801" y="8846"/>
                    <a:pt x="520" y="13127"/>
                  </a:cubicBezTo>
                  <a:cubicBezTo>
                    <a:pt x="0" y="13647"/>
                    <a:pt x="516" y="14401"/>
                    <a:pt x="1089" y="14401"/>
                  </a:cubicBezTo>
                  <a:cubicBezTo>
                    <a:pt x="1260" y="14401"/>
                    <a:pt x="1435" y="14334"/>
                    <a:pt x="1590" y="14174"/>
                  </a:cubicBezTo>
                  <a:cubicBezTo>
                    <a:pt x="5755" y="9823"/>
                    <a:pt x="10035" y="5566"/>
                    <a:pt x="14199" y="1286"/>
                  </a:cubicBezTo>
                  <a:cubicBezTo>
                    <a:pt x="14723" y="762"/>
                    <a:pt x="14196" y="1"/>
                    <a:pt x="13618" y="1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13"/>
            <p:cNvSpPr/>
            <p:nvPr/>
          </p:nvSpPr>
          <p:spPr>
            <a:xfrm>
              <a:off x="4157900" y="1679825"/>
              <a:ext cx="248675" cy="219175"/>
            </a:xfrm>
            <a:custGeom>
              <a:avLst/>
              <a:gdLst/>
              <a:ahLst/>
              <a:cxnLst/>
              <a:rect l="l" t="t" r="r" b="b"/>
              <a:pathLst>
                <a:path w="9947" h="8767" extrusionOk="0">
                  <a:moveTo>
                    <a:pt x="9021" y="0"/>
                  </a:moveTo>
                  <a:cubicBezTo>
                    <a:pt x="8945" y="0"/>
                    <a:pt x="8864" y="14"/>
                    <a:pt x="8778" y="44"/>
                  </a:cubicBezTo>
                  <a:cubicBezTo>
                    <a:pt x="4800" y="1301"/>
                    <a:pt x="1799" y="4115"/>
                    <a:pt x="240" y="7884"/>
                  </a:cubicBezTo>
                  <a:cubicBezTo>
                    <a:pt x="1" y="8419"/>
                    <a:pt x="443" y="8767"/>
                    <a:pt x="918" y="8767"/>
                  </a:cubicBezTo>
                  <a:cubicBezTo>
                    <a:pt x="1227" y="8767"/>
                    <a:pt x="1550" y="8619"/>
                    <a:pt x="1706" y="8280"/>
                  </a:cubicBezTo>
                  <a:cubicBezTo>
                    <a:pt x="3055" y="4976"/>
                    <a:pt x="5777" y="2557"/>
                    <a:pt x="9150" y="1394"/>
                  </a:cubicBezTo>
                  <a:cubicBezTo>
                    <a:pt x="9946" y="1121"/>
                    <a:pt x="9705" y="0"/>
                    <a:pt x="9021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13"/>
            <p:cNvSpPr/>
            <p:nvPr/>
          </p:nvSpPr>
          <p:spPr>
            <a:xfrm>
              <a:off x="4283200" y="1837550"/>
              <a:ext cx="143475" cy="119625"/>
            </a:xfrm>
            <a:custGeom>
              <a:avLst/>
              <a:gdLst/>
              <a:ahLst/>
              <a:cxnLst/>
              <a:rect l="l" t="t" r="r" b="b"/>
              <a:pathLst>
                <a:path w="5739" h="4785" extrusionOk="0">
                  <a:moveTo>
                    <a:pt x="4686" y="0"/>
                  </a:moveTo>
                  <a:cubicBezTo>
                    <a:pt x="4637" y="0"/>
                    <a:pt x="4586" y="5"/>
                    <a:pt x="4534" y="17"/>
                  </a:cubicBezTo>
                  <a:cubicBezTo>
                    <a:pt x="2510" y="505"/>
                    <a:pt x="858" y="1971"/>
                    <a:pt x="183" y="3902"/>
                  </a:cubicBezTo>
                  <a:cubicBezTo>
                    <a:pt x="0" y="4437"/>
                    <a:pt x="465" y="4784"/>
                    <a:pt x="922" y="4784"/>
                  </a:cubicBezTo>
                  <a:cubicBezTo>
                    <a:pt x="1221" y="4784"/>
                    <a:pt x="1515" y="4637"/>
                    <a:pt x="1626" y="4297"/>
                  </a:cubicBezTo>
                  <a:cubicBezTo>
                    <a:pt x="2114" y="2831"/>
                    <a:pt x="3370" y="1761"/>
                    <a:pt x="4929" y="1482"/>
                  </a:cubicBezTo>
                  <a:cubicBezTo>
                    <a:pt x="5739" y="1307"/>
                    <a:pt x="5458" y="0"/>
                    <a:pt x="4686" y="0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13"/>
            <p:cNvSpPr/>
            <p:nvPr/>
          </p:nvSpPr>
          <p:spPr>
            <a:xfrm>
              <a:off x="4409450" y="1920125"/>
              <a:ext cx="138950" cy="80550"/>
            </a:xfrm>
            <a:custGeom>
              <a:avLst/>
              <a:gdLst/>
              <a:ahLst/>
              <a:cxnLst/>
              <a:rect l="l" t="t" r="r" b="b"/>
              <a:pathLst>
                <a:path w="5558" h="3222" extrusionOk="0">
                  <a:moveTo>
                    <a:pt x="4491" y="1"/>
                  </a:moveTo>
                  <a:cubicBezTo>
                    <a:pt x="4376" y="1"/>
                    <a:pt x="4256" y="34"/>
                    <a:pt x="4136" y="110"/>
                  </a:cubicBezTo>
                  <a:lnTo>
                    <a:pt x="647" y="1855"/>
                  </a:lnTo>
                  <a:cubicBezTo>
                    <a:pt x="0" y="2266"/>
                    <a:pt x="377" y="3222"/>
                    <a:pt x="1025" y="3222"/>
                  </a:cubicBezTo>
                  <a:cubicBezTo>
                    <a:pt x="1147" y="3222"/>
                    <a:pt x="1279" y="3188"/>
                    <a:pt x="1415" y="3111"/>
                  </a:cubicBezTo>
                  <a:cubicBezTo>
                    <a:pt x="2578" y="2529"/>
                    <a:pt x="3741" y="1948"/>
                    <a:pt x="4811" y="1366"/>
                  </a:cubicBezTo>
                  <a:cubicBezTo>
                    <a:pt x="5557" y="974"/>
                    <a:pt x="5110" y="1"/>
                    <a:pt x="4491" y="1"/>
                  </a:cubicBezTo>
                  <a:close/>
                </a:path>
              </a:pathLst>
            </a:custGeom>
            <a:solidFill>
              <a:srgbClr val="BDA7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01" name="Google Shape;901;p13"/>
          <p:cNvGrpSpPr/>
          <p:nvPr/>
        </p:nvGrpSpPr>
        <p:grpSpPr>
          <a:xfrm>
            <a:off x="799786" y="362581"/>
            <a:ext cx="415164" cy="629250"/>
            <a:chOff x="2525525" y="689125"/>
            <a:chExt cx="298400" cy="452275"/>
          </a:xfrm>
        </p:grpSpPr>
        <p:sp>
          <p:nvSpPr>
            <p:cNvPr id="902" name="Google Shape;902;p13"/>
            <p:cNvSpPr/>
            <p:nvPr/>
          </p:nvSpPr>
          <p:spPr>
            <a:xfrm>
              <a:off x="2525525" y="689125"/>
              <a:ext cx="269300" cy="187475"/>
            </a:xfrm>
            <a:custGeom>
              <a:avLst/>
              <a:gdLst/>
              <a:ahLst/>
              <a:cxnLst/>
              <a:rect l="l" t="t" r="r" b="b"/>
              <a:pathLst>
                <a:path w="10772" h="7499" extrusionOk="0">
                  <a:moveTo>
                    <a:pt x="4571" y="0"/>
                  </a:moveTo>
                  <a:cubicBezTo>
                    <a:pt x="3917" y="0"/>
                    <a:pt x="3244" y="296"/>
                    <a:pt x="2816" y="798"/>
                  </a:cubicBezTo>
                  <a:cubicBezTo>
                    <a:pt x="2234" y="1566"/>
                    <a:pt x="2141" y="2729"/>
                    <a:pt x="2327" y="3706"/>
                  </a:cubicBezTo>
                  <a:cubicBezTo>
                    <a:pt x="2443" y="3986"/>
                    <a:pt x="2537" y="4288"/>
                    <a:pt x="2723" y="4660"/>
                  </a:cubicBezTo>
                  <a:cubicBezTo>
                    <a:pt x="2537" y="4567"/>
                    <a:pt x="2327" y="4474"/>
                    <a:pt x="2141" y="4381"/>
                  </a:cubicBezTo>
                  <a:cubicBezTo>
                    <a:pt x="1921" y="4297"/>
                    <a:pt x="1702" y="4251"/>
                    <a:pt x="1493" y="4251"/>
                  </a:cubicBezTo>
                  <a:cubicBezTo>
                    <a:pt x="1237" y="4251"/>
                    <a:pt x="997" y="4320"/>
                    <a:pt x="792" y="4474"/>
                  </a:cubicBezTo>
                  <a:cubicBezTo>
                    <a:pt x="117" y="4870"/>
                    <a:pt x="1" y="5823"/>
                    <a:pt x="396" y="6405"/>
                  </a:cubicBezTo>
                  <a:cubicBezTo>
                    <a:pt x="792" y="7103"/>
                    <a:pt x="1559" y="7382"/>
                    <a:pt x="2234" y="7475"/>
                  </a:cubicBezTo>
                  <a:cubicBezTo>
                    <a:pt x="2365" y="7491"/>
                    <a:pt x="2503" y="7498"/>
                    <a:pt x="2645" y="7498"/>
                  </a:cubicBezTo>
                  <a:cubicBezTo>
                    <a:pt x="3359" y="7498"/>
                    <a:pt x="4168" y="7301"/>
                    <a:pt x="4654" y="6894"/>
                  </a:cubicBezTo>
                  <a:cubicBezTo>
                    <a:pt x="4863" y="6894"/>
                    <a:pt x="4956" y="6987"/>
                    <a:pt x="5142" y="6987"/>
                  </a:cubicBezTo>
                  <a:cubicBezTo>
                    <a:pt x="5142" y="6894"/>
                    <a:pt x="5142" y="6800"/>
                    <a:pt x="5235" y="6707"/>
                  </a:cubicBezTo>
                  <a:cubicBezTo>
                    <a:pt x="6026" y="6614"/>
                    <a:pt x="6887" y="6405"/>
                    <a:pt x="7678" y="6312"/>
                  </a:cubicBezTo>
                  <a:cubicBezTo>
                    <a:pt x="8259" y="6219"/>
                    <a:pt x="8841" y="6126"/>
                    <a:pt x="9423" y="5823"/>
                  </a:cubicBezTo>
                  <a:cubicBezTo>
                    <a:pt x="10004" y="5544"/>
                    <a:pt x="10470" y="5056"/>
                    <a:pt x="10586" y="4474"/>
                  </a:cubicBezTo>
                  <a:cubicBezTo>
                    <a:pt x="10772" y="3497"/>
                    <a:pt x="10004" y="2543"/>
                    <a:pt x="9120" y="2334"/>
                  </a:cubicBezTo>
                  <a:cubicBezTo>
                    <a:pt x="8954" y="2302"/>
                    <a:pt x="8789" y="2287"/>
                    <a:pt x="8625" y="2287"/>
                  </a:cubicBezTo>
                  <a:cubicBezTo>
                    <a:pt x="7824" y="2287"/>
                    <a:pt x="7055" y="2642"/>
                    <a:pt x="6398" y="3125"/>
                  </a:cubicBezTo>
                  <a:cubicBezTo>
                    <a:pt x="6305" y="3218"/>
                    <a:pt x="6305" y="3218"/>
                    <a:pt x="6212" y="3311"/>
                  </a:cubicBezTo>
                  <a:cubicBezTo>
                    <a:pt x="6305" y="2915"/>
                    <a:pt x="6398" y="2450"/>
                    <a:pt x="6398" y="2055"/>
                  </a:cubicBezTo>
                  <a:cubicBezTo>
                    <a:pt x="6398" y="1380"/>
                    <a:pt x="6119" y="705"/>
                    <a:pt x="5631" y="310"/>
                  </a:cubicBezTo>
                  <a:cubicBezTo>
                    <a:pt x="5317" y="98"/>
                    <a:pt x="4947" y="0"/>
                    <a:pt x="457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13"/>
            <p:cNvSpPr/>
            <p:nvPr/>
          </p:nvSpPr>
          <p:spPr>
            <a:xfrm>
              <a:off x="2542975" y="832625"/>
              <a:ext cx="280950" cy="308775"/>
            </a:xfrm>
            <a:custGeom>
              <a:avLst/>
              <a:gdLst/>
              <a:ahLst/>
              <a:cxnLst/>
              <a:rect l="l" t="t" r="r" b="b"/>
              <a:pathLst>
                <a:path w="11238" h="12351" extrusionOk="0">
                  <a:moveTo>
                    <a:pt x="7904" y="0"/>
                  </a:moveTo>
                  <a:cubicBezTo>
                    <a:pt x="6382" y="0"/>
                    <a:pt x="4677" y="365"/>
                    <a:pt x="3862" y="572"/>
                  </a:cubicBezTo>
                  <a:cubicBezTo>
                    <a:pt x="2420" y="967"/>
                    <a:pt x="955" y="2038"/>
                    <a:pt x="466" y="3480"/>
                  </a:cubicBezTo>
                  <a:cubicBezTo>
                    <a:pt x="1" y="4852"/>
                    <a:pt x="373" y="6388"/>
                    <a:pt x="1257" y="7551"/>
                  </a:cubicBezTo>
                  <a:cubicBezTo>
                    <a:pt x="2025" y="8807"/>
                    <a:pt x="3188" y="9691"/>
                    <a:pt x="4258" y="10668"/>
                  </a:cubicBezTo>
                  <a:cubicBezTo>
                    <a:pt x="5026" y="11250"/>
                    <a:pt x="5817" y="11832"/>
                    <a:pt x="6677" y="12111"/>
                  </a:cubicBezTo>
                  <a:cubicBezTo>
                    <a:pt x="7035" y="12271"/>
                    <a:pt x="7420" y="12351"/>
                    <a:pt x="7803" y="12351"/>
                  </a:cubicBezTo>
                  <a:cubicBezTo>
                    <a:pt x="8367" y="12351"/>
                    <a:pt x="8928" y="12178"/>
                    <a:pt x="9399" y="11832"/>
                  </a:cubicBezTo>
                  <a:cubicBezTo>
                    <a:pt x="10167" y="11250"/>
                    <a:pt x="10353" y="10180"/>
                    <a:pt x="10562" y="9203"/>
                  </a:cubicBezTo>
                  <a:cubicBezTo>
                    <a:pt x="10842" y="7458"/>
                    <a:pt x="11051" y="5713"/>
                    <a:pt x="11144" y="3968"/>
                  </a:cubicBezTo>
                  <a:cubicBezTo>
                    <a:pt x="11237" y="2898"/>
                    <a:pt x="11237" y="1828"/>
                    <a:pt x="10656" y="967"/>
                  </a:cubicBezTo>
                  <a:cubicBezTo>
                    <a:pt x="10221" y="234"/>
                    <a:pt x="9121" y="0"/>
                    <a:pt x="7904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13"/>
            <p:cNvSpPr/>
            <p:nvPr/>
          </p:nvSpPr>
          <p:spPr>
            <a:xfrm>
              <a:off x="2572050" y="929775"/>
              <a:ext cx="32450" cy="39625"/>
            </a:xfrm>
            <a:custGeom>
              <a:avLst/>
              <a:gdLst/>
              <a:ahLst/>
              <a:cxnLst/>
              <a:rect l="l" t="t" r="r" b="b"/>
              <a:pathLst>
                <a:path w="1298" h="1585" extrusionOk="0">
                  <a:moveTo>
                    <a:pt x="398" y="1"/>
                  </a:moveTo>
                  <a:cubicBezTo>
                    <a:pt x="261" y="1"/>
                    <a:pt x="131" y="82"/>
                    <a:pt x="94" y="269"/>
                  </a:cubicBezTo>
                  <a:cubicBezTo>
                    <a:pt x="1" y="757"/>
                    <a:pt x="187" y="1246"/>
                    <a:pt x="582" y="1548"/>
                  </a:cubicBezTo>
                  <a:cubicBezTo>
                    <a:pt x="632" y="1573"/>
                    <a:pt x="682" y="1584"/>
                    <a:pt x="731" y="1584"/>
                  </a:cubicBezTo>
                  <a:cubicBezTo>
                    <a:pt x="1046" y="1584"/>
                    <a:pt x="1297" y="1112"/>
                    <a:pt x="955" y="850"/>
                  </a:cubicBezTo>
                  <a:cubicBezTo>
                    <a:pt x="862" y="850"/>
                    <a:pt x="862" y="757"/>
                    <a:pt x="769" y="757"/>
                  </a:cubicBezTo>
                  <a:lnTo>
                    <a:pt x="769" y="571"/>
                  </a:lnTo>
                  <a:lnTo>
                    <a:pt x="769" y="478"/>
                  </a:lnTo>
                  <a:cubicBezTo>
                    <a:pt x="824" y="185"/>
                    <a:pt x="604" y="1"/>
                    <a:pt x="398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13"/>
            <p:cNvSpPr/>
            <p:nvPr/>
          </p:nvSpPr>
          <p:spPr>
            <a:xfrm>
              <a:off x="2630225" y="1020500"/>
              <a:ext cx="38400" cy="28250"/>
            </a:xfrm>
            <a:custGeom>
              <a:avLst/>
              <a:gdLst/>
              <a:ahLst/>
              <a:cxnLst/>
              <a:rect l="l" t="t" r="r" b="b"/>
              <a:pathLst>
                <a:path w="1536" h="1130" extrusionOk="0">
                  <a:moveTo>
                    <a:pt x="389" y="0"/>
                  </a:moveTo>
                  <a:cubicBezTo>
                    <a:pt x="343" y="0"/>
                    <a:pt x="304" y="12"/>
                    <a:pt x="279" y="36"/>
                  </a:cubicBezTo>
                  <a:cubicBezTo>
                    <a:pt x="93" y="245"/>
                    <a:pt x="0" y="432"/>
                    <a:pt x="93" y="618"/>
                  </a:cubicBezTo>
                  <a:cubicBezTo>
                    <a:pt x="248" y="946"/>
                    <a:pt x="610" y="1130"/>
                    <a:pt x="1008" y="1130"/>
                  </a:cubicBezTo>
                  <a:cubicBezTo>
                    <a:pt x="1090" y="1130"/>
                    <a:pt x="1173" y="1122"/>
                    <a:pt x="1257" y="1106"/>
                  </a:cubicBezTo>
                  <a:cubicBezTo>
                    <a:pt x="1443" y="1106"/>
                    <a:pt x="1536" y="827"/>
                    <a:pt x="1443" y="711"/>
                  </a:cubicBezTo>
                  <a:cubicBezTo>
                    <a:pt x="1443" y="432"/>
                    <a:pt x="1257" y="432"/>
                    <a:pt x="1047" y="432"/>
                  </a:cubicBezTo>
                  <a:lnTo>
                    <a:pt x="861" y="432"/>
                  </a:lnTo>
                  <a:cubicBezTo>
                    <a:pt x="954" y="432"/>
                    <a:pt x="954" y="432"/>
                    <a:pt x="861" y="339"/>
                  </a:cubicBezTo>
                  <a:lnTo>
                    <a:pt x="768" y="339"/>
                  </a:lnTo>
                  <a:cubicBezTo>
                    <a:pt x="861" y="339"/>
                    <a:pt x="768" y="245"/>
                    <a:pt x="768" y="245"/>
                  </a:cubicBezTo>
                  <a:cubicBezTo>
                    <a:pt x="699" y="91"/>
                    <a:pt x="517" y="0"/>
                    <a:pt x="389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13"/>
            <p:cNvSpPr/>
            <p:nvPr/>
          </p:nvSpPr>
          <p:spPr>
            <a:xfrm>
              <a:off x="2717450" y="1077225"/>
              <a:ext cx="21550" cy="29100"/>
            </a:xfrm>
            <a:custGeom>
              <a:avLst/>
              <a:gdLst/>
              <a:ahLst/>
              <a:cxnLst/>
              <a:rect l="l" t="t" r="r" b="b"/>
              <a:pathLst>
                <a:path w="862" h="1164" extrusionOk="0">
                  <a:moveTo>
                    <a:pt x="466" y="0"/>
                  </a:moveTo>
                  <a:cubicBezTo>
                    <a:pt x="280" y="0"/>
                    <a:pt x="94" y="93"/>
                    <a:pt x="94" y="303"/>
                  </a:cubicBezTo>
                  <a:lnTo>
                    <a:pt x="94" y="768"/>
                  </a:lnTo>
                  <a:cubicBezTo>
                    <a:pt x="1" y="978"/>
                    <a:pt x="187" y="1164"/>
                    <a:pt x="373" y="1164"/>
                  </a:cubicBezTo>
                  <a:cubicBezTo>
                    <a:pt x="675" y="1164"/>
                    <a:pt x="769" y="978"/>
                    <a:pt x="769" y="768"/>
                  </a:cubicBezTo>
                  <a:cubicBezTo>
                    <a:pt x="769" y="582"/>
                    <a:pt x="769" y="489"/>
                    <a:pt x="862" y="303"/>
                  </a:cubicBezTo>
                  <a:cubicBezTo>
                    <a:pt x="862" y="93"/>
                    <a:pt x="675" y="0"/>
                    <a:pt x="46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13"/>
            <p:cNvSpPr/>
            <p:nvPr/>
          </p:nvSpPr>
          <p:spPr>
            <a:xfrm>
              <a:off x="2758175" y="1064400"/>
              <a:ext cx="29100" cy="40225"/>
            </a:xfrm>
            <a:custGeom>
              <a:avLst/>
              <a:gdLst/>
              <a:ahLst/>
              <a:cxnLst/>
              <a:rect l="l" t="t" r="r" b="b"/>
              <a:pathLst>
                <a:path w="1164" h="1609" extrusionOk="0">
                  <a:moveTo>
                    <a:pt x="680" y="0"/>
                  </a:moveTo>
                  <a:cubicBezTo>
                    <a:pt x="520" y="0"/>
                    <a:pt x="396" y="156"/>
                    <a:pt x="396" y="327"/>
                  </a:cubicBezTo>
                  <a:cubicBezTo>
                    <a:pt x="303" y="606"/>
                    <a:pt x="117" y="909"/>
                    <a:pt x="0" y="1188"/>
                  </a:cubicBezTo>
                  <a:cubicBezTo>
                    <a:pt x="0" y="1281"/>
                    <a:pt x="117" y="1584"/>
                    <a:pt x="303" y="1584"/>
                  </a:cubicBezTo>
                  <a:cubicBezTo>
                    <a:pt x="338" y="1601"/>
                    <a:pt x="375" y="1609"/>
                    <a:pt x="411" y="1609"/>
                  </a:cubicBezTo>
                  <a:cubicBezTo>
                    <a:pt x="565" y="1609"/>
                    <a:pt x="716" y="1473"/>
                    <a:pt x="791" y="1397"/>
                  </a:cubicBezTo>
                  <a:cubicBezTo>
                    <a:pt x="884" y="1095"/>
                    <a:pt x="977" y="816"/>
                    <a:pt x="1070" y="513"/>
                  </a:cubicBezTo>
                  <a:cubicBezTo>
                    <a:pt x="1164" y="327"/>
                    <a:pt x="977" y="25"/>
                    <a:pt x="791" y="25"/>
                  </a:cubicBezTo>
                  <a:cubicBezTo>
                    <a:pt x="753" y="8"/>
                    <a:pt x="716" y="0"/>
                    <a:pt x="680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13"/>
            <p:cNvSpPr/>
            <p:nvPr/>
          </p:nvSpPr>
          <p:spPr>
            <a:xfrm>
              <a:off x="2774700" y="994375"/>
              <a:ext cx="28900" cy="37325"/>
            </a:xfrm>
            <a:custGeom>
              <a:avLst/>
              <a:gdLst/>
              <a:ahLst/>
              <a:cxnLst/>
              <a:rect l="l" t="t" r="r" b="b"/>
              <a:pathLst>
                <a:path w="1156" h="1493" extrusionOk="0">
                  <a:moveTo>
                    <a:pt x="687" y="1"/>
                  </a:moveTo>
                  <a:cubicBezTo>
                    <a:pt x="538" y="1"/>
                    <a:pt x="389" y="67"/>
                    <a:pt x="316" y="220"/>
                  </a:cubicBezTo>
                  <a:cubicBezTo>
                    <a:pt x="223" y="500"/>
                    <a:pt x="223" y="802"/>
                    <a:pt x="130" y="1081"/>
                  </a:cubicBezTo>
                  <a:cubicBezTo>
                    <a:pt x="0" y="1327"/>
                    <a:pt x="257" y="1492"/>
                    <a:pt x="492" y="1492"/>
                  </a:cubicBezTo>
                  <a:cubicBezTo>
                    <a:pt x="635" y="1492"/>
                    <a:pt x="770" y="1431"/>
                    <a:pt x="805" y="1290"/>
                  </a:cubicBezTo>
                  <a:cubicBezTo>
                    <a:pt x="898" y="988"/>
                    <a:pt x="991" y="709"/>
                    <a:pt x="1084" y="406"/>
                  </a:cubicBezTo>
                  <a:cubicBezTo>
                    <a:pt x="1155" y="165"/>
                    <a:pt x="922" y="1"/>
                    <a:pt x="68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13"/>
            <p:cNvSpPr/>
            <p:nvPr/>
          </p:nvSpPr>
          <p:spPr>
            <a:xfrm>
              <a:off x="2738975" y="1016725"/>
              <a:ext cx="19225" cy="29125"/>
            </a:xfrm>
            <a:custGeom>
              <a:avLst/>
              <a:gdLst/>
              <a:ahLst/>
              <a:cxnLst/>
              <a:rect l="l" t="t" r="r" b="b"/>
              <a:pathLst>
                <a:path w="769" h="1165" extrusionOk="0">
                  <a:moveTo>
                    <a:pt x="396" y="1"/>
                  </a:moveTo>
                  <a:cubicBezTo>
                    <a:pt x="187" y="1"/>
                    <a:pt x="94" y="187"/>
                    <a:pt x="1" y="396"/>
                  </a:cubicBezTo>
                  <a:lnTo>
                    <a:pt x="1" y="769"/>
                  </a:lnTo>
                  <a:cubicBezTo>
                    <a:pt x="1" y="978"/>
                    <a:pt x="187" y="1164"/>
                    <a:pt x="396" y="1164"/>
                  </a:cubicBezTo>
                  <a:cubicBezTo>
                    <a:pt x="582" y="1164"/>
                    <a:pt x="675" y="978"/>
                    <a:pt x="768" y="769"/>
                  </a:cubicBezTo>
                  <a:lnTo>
                    <a:pt x="768" y="396"/>
                  </a:lnTo>
                  <a:cubicBezTo>
                    <a:pt x="768" y="187"/>
                    <a:pt x="582" y="1"/>
                    <a:pt x="39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13"/>
            <p:cNvSpPr/>
            <p:nvPr/>
          </p:nvSpPr>
          <p:spPr>
            <a:xfrm>
              <a:off x="2678225" y="1010300"/>
              <a:ext cx="37725" cy="41975"/>
            </a:xfrm>
            <a:custGeom>
              <a:avLst/>
              <a:gdLst/>
              <a:ahLst/>
              <a:cxnLst/>
              <a:rect l="l" t="t" r="r" b="b"/>
              <a:pathLst>
                <a:path w="1509" h="1679" extrusionOk="0">
                  <a:moveTo>
                    <a:pt x="524" y="1"/>
                  </a:moveTo>
                  <a:cubicBezTo>
                    <a:pt x="278" y="1"/>
                    <a:pt x="0" y="275"/>
                    <a:pt x="197" y="537"/>
                  </a:cubicBezTo>
                  <a:cubicBezTo>
                    <a:pt x="290" y="840"/>
                    <a:pt x="500" y="1235"/>
                    <a:pt x="686" y="1514"/>
                  </a:cubicBezTo>
                  <a:cubicBezTo>
                    <a:pt x="740" y="1630"/>
                    <a:pt x="839" y="1678"/>
                    <a:pt x="945" y="1678"/>
                  </a:cubicBezTo>
                  <a:cubicBezTo>
                    <a:pt x="1203" y="1678"/>
                    <a:pt x="1509" y="1398"/>
                    <a:pt x="1360" y="1119"/>
                  </a:cubicBezTo>
                  <a:cubicBezTo>
                    <a:pt x="1174" y="840"/>
                    <a:pt x="988" y="537"/>
                    <a:pt x="779" y="165"/>
                  </a:cubicBezTo>
                  <a:cubicBezTo>
                    <a:pt x="724" y="48"/>
                    <a:pt x="627" y="1"/>
                    <a:pt x="524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13"/>
            <p:cNvSpPr/>
            <p:nvPr/>
          </p:nvSpPr>
          <p:spPr>
            <a:xfrm>
              <a:off x="2712225" y="977775"/>
              <a:ext cx="22125" cy="36650"/>
            </a:xfrm>
            <a:custGeom>
              <a:avLst/>
              <a:gdLst/>
              <a:ahLst/>
              <a:cxnLst/>
              <a:rect l="l" t="t" r="r" b="b"/>
              <a:pathLst>
                <a:path w="885" h="1466" extrusionOk="0">
                  <a:moveTo>
                    <a:pt x="396" y="0"/>
                  </a:moveTo>
                  <a:cubicBezTo>
                    <a:pt x="210" y="0"/>
                    <a:pt x="0" y="210"/>
                    <a:pt x="0" y="396"/>
                  </a:cubicBezTo>
                  <a:cubicBezTo>
                    <a:pt x="0" y="582"/>
                    <a:pt x="0" y="884"/>
                    <a:pt x="94" y="1070"/>
                  </a:cubicBezTo>
                  <a:cubicBezTo>
                    <a:pt x="94" y="1257"/>
                    <a:pt x="210" y="1466"/>
                    <a:pt x="489" y="1466"/>
                  </a:cubicBezTo>
                  <a:cubicBezTo>
                    <a:pt x="582" y="1466"/>
                    <a:pt x="884" y="1257"/>
                    <a:pt x="791" y="1070"/>
                  </a:cubicBezTo>
                  <a:cubicBezTo>
                    <a:pt x="791" y="884"/>
                    <a:pt x="791" y="582"/>
                    <a:pt x="675" y="396"/>
                  </a:cubicBezTo>
                  <a:cubicBezTo>
                    <a:pt x="675" y="210"/>
                    <a:pt x="582" y="0"/>
                    <a:pt x="39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13"/>
            <p:cNvSpPr/>
            <p:nvPr/>
          </p:nvSpPr>
          <p:spPr>
            <a:xfrm>
              <a:off x="2748875" y="960900"/>
              <a:ext cx="23850" cy="34600"/>
            </a:xfrm>
            <a:custGeom>
              <a:avLst/>
              <a:gdLst/>
              <a:ahLst/>
              <a:cxnLst/>
              <a:rect l="l" t="t" r="r" b="b"/>
              <a:pathLst>
                <a:path w="954" h="1384" extrusionOk="0">
                  <a:moveTo>
                    <a:pt x="675" y="1"/>
                  </a:moveTo>
                  <a:cubicBezTo>
                    <a:pt x="489" y="1"/>
                    <a:pt x="186" y="94"/>
                    <a:pt x="186" y="303"/>
                  </a:cubicBezTo>
                  <a:cubicBezTo>
                    <a:pt x="186" y="489"/>
                    <a:pt x="93" y="675"/>
                    <a:pt x="93" y="885"/>
                  </a:cubicBezTo>
                  <a:cubicBezTo>
                    <a:pt x="0" y="1071"/>
                    <a:pt x="93" y="1257"/>
                    <a:pt x="279" y="1350"/>
                  </a:cubicBezTo>
                  <a:cubicBezTo>
                    <a:pt x="321" y="1373"/>
                    <a:pt x="362" y="1383"/>
                    <a:pt x="402" y="1383"/>
                  </a:cubicBezTo>
                  <a:cubicBezTo>
                    <a:pt x="559" y="1383"/>
                    <a:pt x="693" y="1220"/>
                    <a:pt x="768" y="1071"/>
                  </a:cubicBezTo>
                  <a:cubicBezTo>
                    <a:pt x="768" y="885"/>
                    <a:pt x="861" y="675"/>
                    <a:pt x="861" y="489"/>
                  </a:cubicBezTo>
                  <a:cubicBezTo>
                    <a:pt x="954" y="303"/>
                    <a:pt x="861" y="94"/>
                    <a:pt x="675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13"/>
            <p:cNvSpPr/>
            <p:nvPr/>
          </p:nvSpPr>
          <p:spPr>
            <a:xfrm>
              <a:off x="2784925" y="918000"/>
              <a:ext cx="20950" cy="40450"/>
            </a:xfrm>
            <a:custGeom>
              <a:avLst/>
              <a:gdLst/>
              <a:ahLst/>
              <a:cxnLst/>
              <a:rect l="l" t="t" r="r" b="b"/>
              <a:pathLst>
                <a:path w="838" h="1618" extrusionOk="0">
                  <a:moveTo>
                    <a:pt x="477" y="1"/>
                  </a:moveTo>
                  <a:cubicBezTo>
                    <a:pt x="291" y="1"/>
                    <a:pt x="94" y="123"/>
                    <a:pt x="94" y="367"/>
                  </a:cubicBezTo>
                  <a:cubicBezTo>
                    <a:pt x="94" y="647"/>
                    <a:pt x="94" y="949"/>
                    <a:pt x="0" y="1321"/>
                  </a:cubicBezTo>
                  <a:cubicBezTo>
                    <a:pt x="0" y="1519"/>
                    <a:pt x="198" y="1618"/>
                    <a:pt x="396" y="1618"/>
                  </a:cubicBezTo>
                  <a:cubicBezTo>
                    <a:pt x="594" y="1618"/>
                    <a:pt x="791" y="1519"/>
                    <a:pt x="791" y="1321"/>
                  </a:cubicBezTo>
                  <a:lnTo>
                    <a:pt x="791" y="367"/>
                  </a:lnTo>
                  <a:cubicBezTo>
                    <a:pt x="838" y="123"/>
                    <a:pt x="663" y="1"/>
                    <a:pt x="47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13"/>
            <p:cNvSpPr/>
            <p:nvPr/>
          </p:nvSpPr>
          <p:spPr>
            <a:xfrm>
              <a:off x="2630225" y="976600"/>
              <a:ext cx="31425" cy="32025"/>
            </a:xfrm>
            <a:custGeom>
              <a:avLst/>
              <a:gdLst/>
              <a:ahLst/>
              <a:cxnLst/>
              <a:rect l="l" t="t" r="r" b="b"/>
              <a:pathLst>
                <a:path w="1257" h="1281" extrusionOk="0">
                  <a:moveTo>
                    <a:pt x="375" y="1"/>
                  </a:moveTo>
                  <a:cubicBezTo>
                    <a:pt x="279" y="1"/>
                    <a:pt x="186" y="47"/>
                    <a:pt x="93" y="140"/>
                  </a:cubicBezTo>
                  <a:cubicBezTo>
                    <a:pt x="0" y="257"/>
                    <a:pt x="0" y="536"/>
                    <a:pt x="93" y="629"/>
                  </a:cubicBezTo>
                  <a:cubicBezTo>
                    <a:pt x="279" y="838"/>
                    <a:pt x="372" y="1024"/>
                    <a:pt x="582" y="1211"/>
                  </a:cubicBezTo>
                  <a:cubicBezTo>
                    <a:pt x="628" y="1257"/>
                    <a:pt x="721" y="1280"/>
                    <a:pt x="814" y="1280"/>
                  </a:cubicBezTo>
                  <a:cubicBezTo>
                    <a:pt x="908" y="1280"/>
                    <a:pt x="1001" y="1257"/>
                    <a:pt x="1047" y="1211"/>
                  </a:cubicBezTo>
                  <a:cubicBezTo>
                    <a:pt x="1257" y="1024"/>
                    <a:pt x="1257" y="838"/>
                    <a:pt x="1047" y="629"/>
                  </a:cubicBezTo>
                  <a:cubicBezTo>
                    <a:pt x="954" y="536"/>
                    <a:pt x="768" y="350"/>
                    <a:pt x="675" y="140"/>
                  </a:cubicBezTo>
                  <a:cubicBezTo>
                    <a:pt x="570" y="47"/>
                    <a:pt x="471" y="1"/>
                    <a:pt x="375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13"/>
            <p:cNvSpPr/>
            <p:nvPr/>
          </p:nvSpPr>
          <p:spPr>
            <a:xfrm>
              <a:off x="2661625" y="944775"/>
              <a:ext cx="29275" cy="35375"/>
            </a:xfrm>
            <a:custGeom>
              <a:avLst/>
              <a:gdLst/>
              <a:ahLst/>
              <a:cxnLst/>
              <a:rect l="l" t="t" r="r" b="b"/>
              <a:pathLst>
                <a:path w="1171" h="1415" extrusionOk="0">
                  <a:moveTo>
                    <a:pt x="338" y="0"/>
                  </a:moveTo>
                  <a:cubicBezTo>
                    <a:pt x="169" y="0"/>
                    <a:pt x="1" y="122"/>
                    <a:pt x="1" y="366"/>
                  </a:cubicBezTo>
                  <a:cubicBezTo>
                    <a:pt x="1" y="739"/>
                    <a:pt x="94" y="1041"/>
                    <a:pt x="373" y="1320"/>
                  </a:cubicBezTo>
                  <a:cubicBezTo>
                    <a:pt x="459" y="1386"/>
                    <a:pt x="549" y="1414"/>
                    <a:pt x="634" y="1414"/>
                  </a:cubicBezTo>
                  <a:cubicBezTo>
                    <a:pt x="939" y="1414"/>
                    <a:pt x="1171" y="1048"/>
                    <a:pt x="861" y="739"/>
                  </a:cubicBezTo>
                  <a:cubicBezTo>
                    <a:pt x="768" y="646"/>
                    <a:pt x="675" y="553"/>
                    <a:pt x="675" y="366"/>
                  </a:cubicBezTo>
                  <a:cubicBezTo>
                    <a:pt x="675" y="122"/>
                    <a:pt x="507" y="0"/>
                    <a:pt x="338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13"/>
            <p:cNvSpPr/>
            <p:nvPr/>
          </p:nvSpPr>
          <p:spPr>
            <a:xfrm>
              <a:off x="2717450" y="910300"/>
              <a:ext cx="21550" cy="33775"/>
            </a:xfrm>
            <a:custGeom>
              <a:avLst/>
              <a:gdLst/>
              <a:ahLst/>
              <a:cxnLst/>
              <a:rect l="l" t="t" r="r" b="b"/>
              <a:pathLst>
                <a:path w="862" h="1351" extrusionOk="0">
                  <a:moveTo>
                    <a:pt x="280" y="1"/>
                  </a:moveTo>
                  <a:cubicBezTo>
                    <a:pt x="94" y="94"/>
                    <a:pt x="1" y="280"/>
                    <a:pt x="94" y="466"/>
                  </a:cubicBezTo>
                  <a:cubicBezTo>
                    <a:pt x="94" y="675"/>
                    <a:pt x="94" y="861"/>
                    <a:pt x="187" y="1048"/>
                  </a:cubicBezTo>
                  <a:cubicBezTo>
                    <a:pt x="187" y="1257"/>
                    <a:pt x="373" y="1350"/>
                    <a:pt x="582" y="1350"/>
                  </a:cubicBezTo>
                  <a:cubicBezTo>
                    <a:pt x="769" y="1257"/>
                    <a:pt x="862" y="1048"/>
                    <a:pt x="862" y="861"/>
                  </a:cubicBezTo>
                  <a:cubicBezTo>
                    <a:pt x="862" y="675"/>
                    <a:pt x="769" y="466"/>
                    <a:pt x="769" y="280"/>
                  </a:cubicBezTo>
                  <a:cubicBezTo>
                    <a:pt x="769" y="94"/>
                    <a:pt x="466" y="1"/>
                    <a:pt x="280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13"/>
            <p:cNvSpPr/>
            <p:nvPr/>
          </p:nvSpPr>
          <p:spPr>
            <a:xfrm>
              <a:off x="2753525" y="901150"/>
              <a:ext cx="16875" cy="34150"/>
            </a:xfrm>
            <a:custGeom>
              <a:avLst/>
              <a:gdLst/>
              <a:ahLst/>
              <a:cxnLst/>
              <a:rect l="l" t="t" r="r" b="b"/>
              <a:pathLst>
                <a:path w="675" h="1366" extrusionOk="0">
                  <a:moveTo>
                    <a:pt x="338" y="0"/>
                  </a:moveTo>
                  <a:cubicBezTo>
                    <a:pt x="169" y="0"/>
                    <a:pt x="0" y="122"/>
                    <a:pt x="0" y="367"/>
                  </a:cubicBezTo>
                  <a:lnTo>
                    <a:pt x="0" y="1041"/>
                  </a:lnTo>
                  <a:cubicBezTo>
                    <a:pt x="0" y="1240"/>
                    <a:pt x="192" y="1366"/>
                    <a:pt x="371" y="1366"/>
                  </a:cubicBezTo>
                  <a:cubicBezTo>
                    <a:pt x="528" y="1366"/>
                    <a:pt x="675" y="1269"/>
                    <a:pt x="675" y="1041"/>
                  </a:cubicBezTo>
                  <a:lnTo>
                    <a:pt x="675" y="367"/>
                  </a:lnTo>
                  <a:cubicBezTo>
                    <a:pt x="675" y="122"/>
                    <a:pt x="506" y="0"/>
                    <a:pt x="338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13"/>
            <p:cNvSpPr/>
            <p:nvPr/>
          </p:nvSpPr>
          <p:spPr>
            <a:xfrm>
              <a:off x="2772750" y="863350"/>
              <a:ext cx="26750" cy="29550"/>
            </a:xfrm>
            <a:custGeom>
              <a:avLst/>
              <a:gdLst/>
              <a:ahLst/>
              <a:cxnLst/>
              <a:rect l="l" t="t" r="r" b="b"/>
              <a:pathLst>
                <a:path w="1070" h="1182" extrusionOk="0">
                  <a:moveTo>
                    <a:pt x="541" y="0"/>
                  </a:moveTo>
                  <a:cubicBezTo>
                    <a:pt x="264" y="0"/>
                    <a:pt x="1" y="387"/>
                    <a:pt x="301" y="599"/>
                  </a:cubicBezTo>
                  <a:lnTo>
                    <a:pt x="301" y="716"/>
                  </a:lnTo>
                  <a:cubicBezTo>
                    <a:pt x="246" y="994"/>
                    <a:pt x="465" y="1181"/>
                    <a:pt x="691" y="1181"/>
                  </a:cubicBezTo>
                  <a:cubicBezTo>
                    <a:pt x="841" y="1181"/>
                    <a:pt x="994" y="1097"/>
                    <a:pt x="1069" y="902"/>
                  </a:cubicBezTo>
                  <a:cubicBezTo>
                    <a:pt x="1069" y="599"/>
                    <a:pt x="1069" y="320"/>
                    <a:pt x="790" y="134"/>
                  </a:cubicBezTo>
                  <a:cubicBezTo>
                    <a:pt x="717" y="39"/>
                    <a:pt x="629" y="0"/>
                    <a:pt x="541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13"/>
            <p:cNvSpPr/>
            <p:nvPr/>
          </p:nvSpPr>
          <p:spPr>
            <a:xfrm>
              <a:off x="2676175" y="890525"/>
              <a:ext cx="19200" cy="34350"/>
            </a:xfrm>
            <a:custGeom>
              <a:avLst/>
              <a:gdLst/>
              <a:ahLst/>
              <a:cxnLst/>
              <a:rect l="l" t="t" r="r" b="b"/>
              <a:pathLst>
                <a:path w="768" h="1374" extrusionOk="0">
                  <a:moveTo>
                    <a:pt x="372" y="1"/>
                  </a:moveTo>
                  <a:cubicBezTo>
                    <a:pt x="186" y="1"/>
                    <a:pt x="0" y="210"/>
                    <a:pt x="0" y="396"/>
                  </a:cubicBezTo>
                  <a:lnTo>
                    <a:pt x="0" y="978"/>
                  </a:lnTo>
                  <a:cubicBezTo>
                    <a:pt x="0" y="1164"/>
                    <a:pt x="186" y="1373"/>
                    <a:pt x="372" y="1373"/>
                  </a:cubicBezTo>
                  <a:cubicBezTo>
                    <a:pt x="582" y="1373"/>
                    <a:pt x="768" y="1164"/>
                    <a:pt x="768" y="978"/>
                  </a:cubicBezTo>
                  <a:cubicBezTo>
                    <a:pt x="768" y="792"/>
                    <a:pt x="768" y="582"/>
                    <a:pt x="675" y="396"/>
                  </a:cubicBezTo>
                  <a:cubicBezTo>
                    <a:pt x="675" y="210"/>
                    <a:pt x="582" y="1"/>
                    <a:pt x="37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13"/>
            <p:cNvSpPr/>
            <p:nvPr/>
          </p:nvSpPr>
          <p:spPr>
            <a:xfrm>
              <a:off x="2718975" y="864325"/>
              <a:ext cx="30600" cy="23725"/>
            </a:xfrm>
            <a:custGeom>
              <a:avLst/>
              <a:gdLst/>
              <a:ahLst/>
              <a:cxnLst/>
              <a:rect l="l" t="t" r="r" b="b"/>
              <a:pathLst>
                <a:path w="1224" h="949" extrusionOk="0">
                  <a:moveTo>
                    <a:pt x="496" y="1"/>
                  </a:moveTo>
                  <a:cubicBezTo>
                    <a:pt x="238" y="1"/>
                    <a:pt x="1" y="367"/>
                    <a:pt x="219" y="677"/>
                  </a:cubicBezTo>
                  <a:cubicBezTo>
                    <a:pt x="312" y="677"/>
                    <a:pt x="405" y="770"/>
                    <a:pt x="521" y="863"/>
                  </a:cubicBezTo>
                  <a:cubicBezTo>
                    <a:pt x="582" y="923"/>
                    <a:pt x="652" y="948"/>
                    <a:pt x="721" y="948"/>
                  </a:cubicBezTo>
                  <a:cubicBezTo>
                    <a:pt x="975" y="948"/>
                    <a:pt x="1224" y="611"/>
                    <a:pt x="987" y="374"/>
                  </a:cubicBezTo>
                  <a:cubicBezTo>
                    <a:pt x="894" y="281"/>
                    <a:pt x="801" y="188"/>
                    <a:pt x="708" y="95"/>
                  </a:cubicBezTo>
                  <a:cubicBezTo>
                    <a:pt x="642" y="29"/>
                    <a:pt x="568" y="1"/>
                    <a:pt x="49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13"/>
            <p:cNvSpPr/>
            <p:nvPr/>
          </p:nvSpPr>
          <p:spPr>
            <a:xfrm>
              <a:off x="2622650" y="885875"/>
              <a:ext cx="24450" cy="36075"/>
            </a:xfrm>
            <a:custGeom>
              <a:avLst/>
              <a:gdLst/>
              <a:ahLst/>
              <a:cxnLst/>
              <a:rect l="l" t="t" r="r" b="b"/>
              <a:pathLst>
                <a:path w="978" h="1443" extrusionOk="0">
                  <a:moveTo>
                    <a:pt x="582" y="1"/>
                  </a:moveTo>
                  <a:cubicBezTo>
                    <a:pt x="489" y="1"/>
                    <a:pt x="187" y="94"/>
                    <a:pt x="187" y="280"/>
                  </a:cubicBezTo>
                  <a:cubicBezTo>
                    <a:pt x="94" y="489"/>
                    <a:pt x="94" y="768"/>
                    <a:pt x="1" y="978"/>
                  </a:cubicBezTo>
                  <a:cubicBezTo>
                    <a:pt x="1" y="1164"/>
                    <a:pt x="94" y="1350"/>
                    <a:pt x="303" y="1443"/>
                  </a:cubicBezTo>
                  <a:cubicBezTo>
                    <a:pt x="489" y="1443"/>
                    <a:pt x="675" y="1350"/>
                    <a:pt x="769" y="1164"/>
                  </a:cubicBezTo>
                  <a:cubicBezTo>
                    <a:pt x="769" y="978"/>
                    <a:pt x="885" y="675"/>
                    <a:pt x="885" y="489"/>
                  </a:cubicBezTo>
                  <a:cubicBezTo>
                    <a:pt x="978" y="280"/>
                    <a:pt x="885" y="94"/>
                    <a:pt x="58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13"/>
            <p:cNvSpPr/>
            <p:nvPr/>
          </p:nvSpPr>
          <p:spPr>
            <a:xfrm>
              <a:off x="2586600" y="993150"/>
              <a:ext cx="29100" cy="37350"/>
            </a:xfrm>
            <a:custGeom>
              <a:avLst/>
              <a:gdLst/>
              <a:ahLst/>
              <a:cxnLst/>
              <a:rect l="l" t="t" r="r" b="b"/>
              <a:pathLst>
                <a:path w="1164" h="1494" extrusionOk="0">
                  <a:moveTo>
                    <a:pt x="445" y="0"/>
                  </a:moveTo>
                  <a:cubicBezTo>
                    <a:pt x="354" y="0"/>
                    <a:pt x="261" y="23"/>
                    <a:pt x="187" y="60"/>
                  </a:cubicBezTo>
                  <a:cubicBezTo>
                    <a:pt x="0" y="176"/>
                    <a:pt x="0" y="362"/>
                    <a:pt x="94" y="549"/>
                  </a:cubicBezTo>
                  <a:cubicBezTo>
                    <a:pt x="187" y="851"/>
                    <a:pt x="280" y="1037"/>
                    <a:pt x="373" y="1339"/>
                  </a:cubicBezTo>
                  <a:cubicBezTo>
                    <a:pt x="427" y="1448"/>
                    <a:pt x="554" y="1494"/>
                    <a:pt x="686" y="1494"/>
                  </a:cubicBezTo>
                  <a:cubicBezTo>
                    <a:pt x="780" y="1494"/>
                    <a:pt x="877" y="1471"/>
                    <a:pt x="954" y="1433"/>
                  </a:cubicBezTo>
                  <a:cubicBezTo>
                    <a:pt x="1164" y="1339"/>
                    <a:pt x="1164" y="1130"/>
                    <a:pt x="1047" y="944"/>
                  </a:cubicBezTo>
                  <a:cubicBezTo>
                    <a:pt x="954" y="758"/>
                    <a:pt x="861" y="455"/>
                    <a:pt x="768" y="176"/>
                  </a:cubicBezTo>
                  <a:cubicBezTo>
                    <a:pt x="712" y="51"/>
                    <a:pt x="581" y="0"/>
                    <a:pt x="44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13"/>
            <p:cNvSpPr/>
            <p:nvPr/>
          </p:nvSpPr>
          <p:spPr>
            <a:xfrm>
              <a:off x="2658775" y="1066900"/>
              <a:ext cx="37425" cy="29575"/>
            </a:xfrm>
            <a:custGeom>
              <a:avLst/>
              <a:gdLst/>
              <a:ahLst/>
              <a:cxnLst/>
              <a:rect l="l" t="t" r="r" b="b"/>
              <a:pathLst>
                <a:path w="1497" h="1183" extrusionOk="0">
                  <a:moveTo>
                    <a:pt x="502" y="1"/>
                  </a:moveTo>
                  <a:cubicBezTo>
                    <a:pt x="210" y="1"/>
                    <a:pt x="0" y="387"/>
                    <a:pt x="301" y="600"/>
                  </a:cubicBezTo>
                  <a:cubicBezTo>
                    <a:pt x="394" y="809"/>
                    <a:pt x="603" y="902"/>
                    <a:pt x="789" y="1088"/>
                  </a:cubicBezTo>
                  <a:cubicBezTo>
                    <a:pt x="850" y="1154"/>
                    <a:pt x="921" y="1182"/>
                    <a:pt x="991" y="1182"/>
                  </a:cubicBezTo>
                  <a:cubicBezTo>
                    <a:pt x="1245" y="1182"/>
                    <a:pt x="1496" y="816"/>
                    <a:pt x="1278" y="506"/>
                  </a:cubicBezTo>
                  <a:cubicBezTo>
                    <a:pt x="1068" y="413"/>
                    <a:pt x="975" y="227"/>
                    <a:pt x="789" y="134"/>
                  </a:cubicBezTo>
                  <a:cubicBezTo>
                    <a:pt x="694" y="39"/>
                    <a:pt x="594" y="1"/>
                    <a:pt x="50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13"/>
            <p:cNvSpPr/>
            <p:nvPr/>
          </p:nvSpPr>
          <p:spPr>
            <a:xfrm>
              <a:off x="2612775" y="940800"/>
              <a:ext cx="24450" cy="29175"/>
            </a:xfrm>
            <a:custGeom>
              <a:avLst/>
              <a:gdLst/>
              <a:ahLst/>
              <a:cxnLst/>
              <a:rect l="l" t="t" r="r" b="b"/>
              <a:pathLst>
                <a:path w="978" h="1167" extrusionOk="0">
                  <a:moveTo>
                    <a:pt x="629" y="0"/>
                  </a:moveTo>
                  <a:cubicBezTo>
                    <a:pt x="489" y="0"/>
                    <a:pt x="371" y="87"/>
                    <a:pt x="303" y="223"/>
                  </a:cubicBezTo>
                  <a:cubicBezTo>
                    <a:pt x="210" y="316"/>
                    <a:pt x="210" y="525"/>
                    <a:pt x="117" y="619"/>
                  </a:cubicBezTo>
                  <a:cubicBezTo>
                    <a:pt x="0" y="805"/>
                    <a:pt x="0" y="991"/>
                    <a:pt x="210" y="1107"/>
                  </a:cubicBezTo>
                  <a:cubicBezTo>
                    <a:pt x="284" y="1144"/>
                    <a:pt x="377" y="1167"/>
                    <a:pt x="462" y="1167"/>
                  </a:cubicBezTo>
                  <a:cubicBezTo>
                    <a:pt x="589" y="1167"/>
                    <a:pt x="698" y="1116"/>
                    <a:pt x="698" y="991"/>
                  </a:cubicBezTo>
                  <a:cubicBezTo>
                    <a:pt x="791" y="805"/>
                    <a:pt x="884" y="712"/>
                    <a:pt x="884" y="525"/>
                  </a:cubicBezTo>
                  <a:cubicBezTo>
                    <a:pt x="977" y="409"/>
                    <a:pt x="977" y="130"/>
                    <a:pt x="791" y="37"/>
                  </a:cubicBezTo>
                  <a:cubicBezTo>
                    <a:pt x="735" y="12"/>
                    <a:pt x="681" y="0"/>
                    <a:pt x="629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5" name="Google Shape;925;p13"/>
          <p:cNvGrpSpPr/>
          <p:nvPr/>
        </p:nvGrpSpPr>
        <p:grpSpPr>
          <a:xfrm>
            <a:off x="8330408" y="2006571"/>
            <a:ext cx="630363" cy="1130362"/>
            <a:chOff x="6608925" y="2056050"/>
            <a:chExt cx="453075" cy="812450"/>
          </a:xfrm>
        </p:grpSpPr>
        <p:sp>
          <p:nvSpPr>
            <p:cNvPr id="926" name="Google Shape;926;p13"/>
            <p:cNvSpPr/>
            <p:nvPr/>
          </p:nvSpPr>
          <p:spPr>
            <a:xfrm>
              <a:off x="6766525" y="2277050"/>
              <a:ext cx="230350" cy="544975"/>
            </a:xfrm>
            <a:custGeom>
              <a:avLst/>
              <a:gdLst/>
              <a:ahLst/>
              <a:cxnLst/>
              <a:rect l="l" t="t" r="r" b="b"/>
              <a:pathLst>
                <a:path w="9214" h="21799" extrusionOk="0">
                  <a:moveTo>
                    <a:pt x="2816" y="1"/>
                  </a:moveTo>
                  <a:lnTo>
                    <a:pt x="2420" y="1536"/>
                  </a:lnTo>
                  <a:cubicBezTo>
                    <a:pt x="1932" y="3188"/>
                    <a:pt x="1560" y="4933"/>
                    <a:pt x="1164" y="6584"/>
                  </a:cubicBezTo>
                  <a:cubicBezTo>
                    <a:pt x="885" y="8236"/>
                    <a:pt x="582" y="9888"/>
                    <a:pt x="396" y="11633"/>
                  </a:cubicBezTo>
                  <a:lnTo>
                    <a:pt x="303" y="12889"/>
                  </a:lnTo>
                  <a:lnTo>
                    <a:pt x="187" y="14145"/>
                  </a:lnTo>
                  <a:lnTo>
                    <a:pt x="94" y="15401"/>
                  </a:lnTo>
                  <a:lnTo>
                    <a:pt x="1" y="16751"/>
                  </a:lnTo>
                  <a:cubicBezTo>
                    <a:pt x="1" y="18402"/>
                    <a:pt x="1" y="20147"/>
                    <a:pt x="187" y="21799"/>
                  </a:cubicBezTo>
                  <a:cubicBezTo>
                    <a:pt x="303" y="20147"/>
                    <a:pt x="489" y="18402"/>
                    <a:pt x="676" y="16751"/>
                  </a:cubicBezTo>
                  <a:lnTo>
                    <a:pt x="769" y="15494"/>
                  </a:lnTo>
                  <a:lnTo>
                    <a:pt x="978" y="14238"/>
                  </a:lnTo>
                  <a:lnTo>
                    <a:pt x="1164" y="12982"/>
                  </a:lnTo>
                  <a:lnTo>
                    <a:pt x="1350" y="11726"/>
                  </a:lnTo>
                  <a:cubicBezTo>
                    <a:pt x="1653" y="10074"/>
                    <a:pt x="1932" y="8422"/>
                    <a:pt x="2327" y="6770"/>
                  </a:cubicBezTo>
                  <a:cubicBezTo>
                    <a:pt x="2528" y="5674"/>
                    <a:pt x="2800" y="4589"/>
                    <a:pt x="3076" y="3527"/>
                  </a:cubicBezTo>
                  <a:lnTo>
                    <a:pt x="3076" y="3527"/>
                  </a:lnTo>
                  <a:cubicBezTo>
                    <a:pt x="3384" y="4251"/>
                    <a:pt x="3697" y="4976"/>
                    <a:pt x="3979" y="5700"/>
                  </a:cubicBezTo>
                  <a:lnTo>
                    <a:pt x="4840" y="7655"/>
                  </a:lnTo>
                  <a:lnTo>
                    <a:pt x="5724" y="9492"/>
                  </a:lnTo>
                  <a:cubicBezTo>
                    <a:pt x="6212" y="10749"/>
                    <a:pt x="6794" y="12005"/>
                    <a:pt x="7375" y="13168"/>
                  </a:cubicBezTo>
                  <a:cubicBezTo>
                    <a:pt x="7957" y="14424"/>
                    <a:pt x="8632" y="15704"/>
                    <a:pt x="9213" y="16867"/>
                  </a:cubicBezTo>
                  <a:cubicBezTo>
                    <a:pt x="8818" y="15587"/>
                    <a:pt x="8329" y="14238"/>
                    <a:pt x="7864" y="12982"/>
                  </a:cubicBezTo>
                  <a:cubicBezTo>
                    <a:pt x="7469" y="11726"/>
                    <a:pt x="6980" y="10469"/>
                    <a:pt x="6491" y="9097"/>
                  </a:cubicBezTo>
                  <a:lnTo>
                    <a:pt x="5724" y="7259"/>
                  </a:lnTo>
                  <a:lnTo>
                    <a:pt x="5049" y="5328"/>
                  </a:lnTo>
                  <a:cubicBezTo>
                    <a:pt x="4468" y="4072"/>
                    <a:pt x="3979" y="2792"/>
                    <a:pt x="3490" y="1536"/>
                  </a:cubicBezTo>
                  <a:lnTo>
                    <a:pt x="2816" y="1"/>
                  </a:ln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13"/>
            <p:cNvSpPr/>
            <p:nvPr/>
          </p:nvSpPr>
          <p:spPr>
            <a:xfrm>
              <a:off x="6694575" y="2713450"/>
              <a:ext cx="171425" cy="155050"/>
            </a:xfrm>
            <a:custGeom>
              <a:avLst/>
              <a:gdLst/>
              <a:ahLst/>
              <a:cxnLst/>
              <a:rect l="l" t="t" r="r" b="b"/>
              <a:pathLst>
                <a:path w="6857" h="6202" extrusionOk="0">
                  <a:moveTo>
                    <a:pt x="3476" y="0"/>
                  </a:moveTo>
                  <a:cubicBezTo>
                    <a:pt x="1752" y="0"/>
                    <a:pt x="0" y="1571"/>
                    <a:pt x="157" y="3273"/>
                  </a:cubicBezTo>
                  <a:cubicBezTo>
                    <a:pt x="248" y="4952"/>
                    <a:pt x="1929" y="6201"/>
                    <a:pt x="3536" y="6201"/>
                  </a:cubicBezTo>
                  <a:cubicBezTo>
                    <a:pt x="3978" y="6201"/>
                    <a:pt x="4414" y="6107"/>
                    <a:pt x="4810" y="5902"/>
                  </a:cubicBezTo>
                  <a:cubicBezTo>
                    <a:pt x="6671" y="4925"/>
                    <a:pt x="6857" y="1830"/>
                    <a:pt x="5205" y="574"/>
                  </a:cubicBezTo>
                  <a:lnTo>
                    <a:pt x="4438" y="179"/>
                  </a:lnTo>
                  <a:cubicBezTo>
                    <a:pt x="4127" y="57"/>
                    <a:pt x="3802" y="0"/>
                    <a:pt x="3476" y="0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13"/>
            <p:cNvSpPr/>
            <p:nvPr/>
          </p:nvSpPr>
          <p:spPr>
            <a:xfrm>
              <a:off x="6890800" y="2558000"/>
              <a:ext cx="171200" cy="155450"/>
            </a:xfrm>
            <a:custGeom>
              <a:avLst/>
              <a:gdLst/>
              <a:ahLst/>
              <a:cxnLst/>
              <a:rect l="l" t="t" r="r" b="b"/>
              <a:pathLst>
                <a:path w="6848" h="6218" extrusionOk="0">
                  <a:moveTo>
                    <a:pt x="3358" y="1"/>
                  </a:moveTo>
                  <a:cubicBezTo>
                    <a:pt x="1678" y="1"/>
                    <a:pt x="0" y="1514"/>
                    <a:pt x="78" y="3303"/>
                  </a:cubicBezTo>
                  <a:cubicBezTo>
                    <a:pt x="224" y="4960"/>
                    <a:pt x="1866" y="6217"/>
                    <a:pt x="3454" y="6217"/>
                  </a:cubicBezTo>
                  <a:cubicBezTo>
                    <a:pt x="3895" y="6217"/>
                    <a:pt x="4331" y="6120"/>
                    <a:pt x="4731" y="5908"/>
                  </a:cubicBezTo>
                  <a:cubicBezTo>
                    <a:pt x="6569" y="4838"/>
                    <a:pt x="6848" y="1837"/>
                    <a:pt x="5103" y="581"/>
                  </a:cubicBezTo>
                  <a:lnTo>
                    <a:pt x="4335" y="185"/>
                  </a:lnTo>
                  <a:cubicBezTo>
                    <a:pt x="4018" y="59"/>
                    <a:pt x="3688" y="1"/>
                    <a:pt x="3358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13"/>
            <p:cNvSpPr/>
            <p:nvPr/>
          </p:nvSpPr>
          <p:spPr>
            <a:xfrm>
              <a:off x="6608925" y="2056050"/>
              <a:ext cx="257075" cy="273950"/>
            </a:xfrm>
            <a:custGeom>
              <a:avLst/>
              <a:gdLst/>
              <a:ahLst/>
              <a:cxnLst/>
              <a:rect l="l" t="t" r="r" b="b"/>
              <a:pathLst>
                <a:path w="10283" h="10958" extrusionOk="0">
                  <a:moveTo>
                    <a:pt x="0" y="0"/>
                  </a:moveTo>
                  <a:cubicBezTo>
                    <a:pt x="1373" y="4374"/>
                    <a:pt x="5235" y="9795"/>
                    <a:pt x="9794" y="10958"/>
                  </a:cubicBezTo>
                  <a:cubicBezTo>
                    <a:pt x="10283" y="8841"/>
                    <a:pt x="8050" y="5816"/>
                    <a:pt x="6491" y="4188"/>
                  </a:cubicBezTo>
                  <a:cubicBezTo>
                    <a:pt x="5630" y="3211"/>
                    <a:pt x="210" y="582"/>
                    <a:pt x="0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13"/>
            <p:cNvSpPr/>
            <p:nvPr/>
          </p:nvSpPr>
          <p:spPr>
            <a:xfrm>
              <a:off x="6829350" y="2146200"/>
              <a:ext cx="138450" cy="183800"/>
            </a:xfrm>
            <a:custGeom>
              <a:avLst/>
              <a:gdLst/>
              <a:ahLst/>
              <a:cxnLst/>
              <a:rect l="l" t="t" r="r" b="b"/>
              <a:pathLst>
                <a:path w="5538" h="7352" extrusionOk="0">
                  <a:moveTo>
                    <a:pt x="4560" y="0"/>
                  </a:moveTo>
                  <a:lnTo>
                    <a:pt x="4560" y="0"/>
                  </a:lnTo>
                  <a:cubicBezTo>
                    <a:pt x="1861" y="1047"/>
                    <a:pt x="0" y="4072"/>
                    <a:pt x="303" y="6979"/>
                  </a:cubicBezTo>
                  <a:lnTo>
                    <a:pt x="884" y="7352"/>
                  </a:lnTo>
                  <a:cubicBezTo>
                    <a:pt x="3792" y="6398"/>
                    <a:pt x="5537" y="2908"/>
                    <a:pt x="4560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31" name="Google Shape;931;p13"/>
          <p:cNvGrpSpPr/>
          <p:nvPr/>
        </p:nvGrpSpPr>
        <p:grpSpPr>
          <a:xfrm>
            <a:off x="313249" y="4001885"/>
            <a:ext cx="877030" cy="883664"/>
            <a:chOff x="1474000" y="3672875"/>
            <a:chExt cx="492050" cy="495800"/>
          </a:xfrm>
        </p:grpSpPr>
        <p:sp>
          <p:nvSpPr>
            <p:cNvPr id="932" name="Google Shape;932;p13"/>
            <p:cNvSpPr/>
            <p:nvPr/>
          </p:nvSpPr>
          <p:spPr>
            <a:xfrm>
              <a:off x="1503075" y="3672875"/>
              <a:ext cx="433900" cy="460075"/>
            </a:xfrm>
            <a:custGeom>
              <a:avLst/>
              <a:gdLst/>
              <a:ahLst/>
              <a:cxnLst/>
              <a:rect l="l" t="t" r="r" b="b"/>
              <a:pathLst>
                <a:path w="17356" h="18403" extrusionOk="0">
                  <a:moveTo>
                    <a:pt x="7957" y="1"/>
                  </a:moveTo>
                  <a:lnTo>
                    <a:pt x="1" y="12214"/>
                  </a:lnTo>
                  <a:cubicBezTo>
                    <a:pt x="94" y="12401"/>
                    <a:pt x="187" y="12680"/>
                    <a:pt x="303" y="12889"/>
                  </a:cubicBezTo>
                  <a:cubicBezTo>
                    <a:pt x="1839" y="16076"/>
                    <a:pt x="5235" y="18403"/>
                    <a:pt x="8725" y="18403"/>
                  </a:cubicBezTo>
                  <a:cubicBezTo>
                    <a:pt x="12307" y="18310"/>
                    <a:pt x="15611" y="15983"/>
                    <a:pt x="17053" y="12796"/>
                  </a:cubicBezTo>
                  <a:cubicBezTo>
                    <a:pt x="17170" y="12494"/>
                    <a:pt x="17263" y="12307"/>
                    <a:pt x="17356" y="12098"/>
                  </a:cubicBezTo>
                  <a:lnTo>
                    <a:pt x="9400" y="1"/>
                  </a:ln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13"/>
            <p:cNvSpPr/>
            <p:nvPr/>
          </p:nvSpPr>
          <p:spPr>
            <a:xfrm>
              <a:off x="1474000" y="3960775"/>
              <a:ext cx="492050" cy="207900"/>
            </a:xfrm>
            <a:custGeom>
              <a:avLst/>
              <a:gdLst/>
              <a:ahLst/>
              <a:cxnLst/>
              <a:rect l="l" t="t" r="r" b="b"/>
              <a:pathLst>
                <a:path w="19682" h="8316" extrusionOk="0">
                  <a:moveTo>
                    <a:pt x="17751" y="0"/>
                  </a:moveTo>
                  <a:cubicBezTo>
                    <a:pt x="15611" y="2141"/>
                    <a:pt x="12889" y="3886"/>
                    <a:pt x="9795" y="4072"/>
                  </a:cubicBezTo>
                  <a:cubicBezTo>
                    <a:pt x="9524" y="4099"/>
                    <a:pt x="9250" y="4113"/>
                    <a:pt x="8975" y="4113"/>
                  </a:cubicBezTo>
                  <a:cubicBezTo>
                    <a:pt x="7172" y="4113"/>
                    <a:pt x="5319" y="3518"/>
                    <a:pt x="3886" y="2327"/>
                  </a:cubicBezTo>
                  <a:cubicBezTo>
                    <a:pt x="3397" y="1955"/>
                    <a:pt x="2420" y="303"/>
                    <a:pt x="1745" y="303"/>
                  </a:cubicBezTo>
                  <a:cubicBezTo>
                    <a:pt x="768" y="396"/>
                    <a:pt x="1" y="2327"/>
                    <a:pt x="94" y="3118"/>
                  </a:cubicBezTo>
                  <a:cubicBezTo>
                    <a:pt x="187" y="3699"/>
                    <a:pt x="582" y="4072"/>
                    <a:pt x="885" y="4560"/>
                  </a:cubicBezTo>
                  <a:cubicBezTo>
                    <a:pt x="2979" y="6906"/>
                    <a:pt x="6091" y="8315"/>
                    <a:pt x="9252" y="8315"/>
                  </a:cubicBezTo>
                  <a:cubicBezTo>
                    <a:pt x="9883" y="8315"/>
                    <a:pt x="10517" y="8259"/>
                    <a:pt x="11144" y="8143"/>
                  </a:cubicBezTo>
                  <a:cubicBezTo>
                    <a:pt x="14843" y="7561"/>
                    <a:pt x="18216" y="4956"/>
                    <a:pt x="19682" y="1559"/>
                  </a:cubicBezTo>
                  <a:cubicBezTo>
                    <a:pt x="19007" y="978"/>
                    <a:pt x="18426" y="489"/>
                    <a:pt x="1775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13"/>
            <p:cNvSpPr/>
            <p:nvPr/>
          </p:nvSpPr>
          <p:spPr>
            <a:xfrm>
              <a:off x="1566475" y="3920950"/>
              <a:ext cx="52500" cy="53425"/>
            </a:xfrm>
            <a:custGeom>
              <a:avLst/>
              <a:gdLst/>
              <a:ahLst/>
              <a:cxnLst/>
              <a:rect l="l" t="t" r="r" b="b"/>
              <a:pathLst>
                <a:path w="2100" h="2137" extrusionOk="0">
                  <a:moveTo>
                    <a:pt x="1346" y="1"/>
                  </a:moveTo>
                  <a:cubicBezTo>
                    <a:pt x="1193" y="1"/>
                    <a:pt x="1045" y="71"/>
                    <a:pt x="954" y="244"/>
                  </a:cubicBezTo>
                  <a:cubicBezTo>
                    <a:pt x="675" y="640"/>
                    <a:pt x="466" y="1012"/>
                    <a:pt x="280" y="1314"/>
                  </a:cubicBezTo>
                  <a:cubicBezTo>
                    <a:pt x="0" y="1726"/>
                    <a:pt x="360" y="2137"/>
                    <a:pt x="727" y="2137"/>
                  </a:cubicBezTo>
                  <a:cubicBezTo>
                    <a:pt x="879" y="2137"/>
                    <a:pt x="1032" y="2066"/>
                    <a:pt x="1141" y="1896"/>
                  </a:cubicBezTo>
                  <a:cubicBezTo>
                    <a:pt x="1350" y="1500"/>
                    <a:pt x="1629" y="1128"/>
                    <a:pt x="1839" y="733"/>
                  </a:cubicBezTo>
                  <a:cubicBezTo>
                    <a:pt x="2100" y="390"/>
                    <a:pt x="1708" y="1"/>
                    <a:pt x="1346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13"/>
            <p:cNvSpPr/>
            <p:nvPr/>
          </p:nvSpPr>
          <p:spPr>
            <a:xfrm>
              <a:off x="1648475" y="3965400"/>
              <a:ext cx="31450" cy="46575"/>
            </a:xfrm>
            <a:custGeom>
              <a:avLst/>
              <a:gdLst/>
              <a:ahLst/>
              <a:cxnLst/>
              <a:rect l="l" t="t" r="r" b="b"/>
              <a:pathLst>
                <a:path w="1258" h="1863" extrusionOk="0">
                  <a:moveTo>
                    <a:pt x="727" y="1"/>
                  </a:moveTo>
                  <a:cubicBezTo>
                    <a:pt x="489" y="1"/>
                    <a:pt x="283" y="167"/>
                    <a:pt x="187" y="397"/>
                  </a:cubicBezTo>
                  <a:cubicBezTo>
                    <a:pt x="187" y="700"/>
                    <a:pt x="94" y="886"/>
                    <a:pt x="94" y="1188"/>
                  </a:cubicBezTo>
                  <a:cubicBezTo>
                    <a:pt x="1" y="1467"/>
                    <a:pt x="94" y="1770"/>
                    <a:pt x="396" y="1863"/>
                  </a:cubicBezTo>
                  <a:cubicBezTo>
                    <a:pt x="676" y="1863"/>
                    <a:pt x="1071" y="1770"/>
                    <a:pt x="1071" y="1467"/>
                  </a:cubicBezTo>
                  <a:cubicBezTo>
                    <a:pt x="1164" y="1188"/>
                    <a:pt x="1164" y="886"/>
                    <a:pt x="1164" y="700"/>
                  </a:cubicBezTo>
                  <a:cubicBezTo>
                    <a:pt x="1257" y="397"/>
                    <a:pt x="1164" y="118"/>
                    <a:pt x="885" y="25"/>
                  </a:cubicBezTo>
                  <a:cubicBezTo>
                    <a:pt x="831" y="8"/>
                    <a:pt x="778" y="1"/>
                    <a:pt x="727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13"/>
            <p:cNvSpPr/>
            <p:nvPr/>
          </p:nvSpPr>
          <p:spPr>
            <a:xfrm>
              <a:off x="1733400" y="3972375"/>
              <a:ext cx="29100" cy="46575"/>
            </a:xfrm>
            <a:custGeom>
              <a:avLst/>
              <a:gdLst/>
              <a:ahLst/>
              <a:cxnLst/>
              <a:rect l="l" t="t" r="r" b="b"/>
              <a:pathLst>
                <a:path w="1164" h="1863" extrusionOk="0">
                  <a:moveTo>
                    <a:pt x="544" y="1"/>
                  </a:moveTo>
                  <a:cubicBezTo>
                    <a:pt x="495" y="1"/>
                    <a:pt x="445" y="9"/>
                    <a:pt x="396" y="25"/>
                  </a:cubicBezTo>
                  <a:cubicBezTo>
                    <a:pt x="93" y="118"/>
                    <a:pt x="0" y="421"/>
                    <a:pt x="0" y="607"/>
                  </a:cubicBezTo>
                  <a:cubicBezTo>
                    <a:pt x="93" y="909"/>
                    <a:pt x="93" y="1188"/>
                    <a:pt x="187" y="1491"/>
                  </a:cubicBezTo>
                  <a:cubicBezTo>
                    <a:pt x="187" y="1770"/>
                    <a:pt x="582" y="1863"/>
                    <a:pt x="768" y="1863"/>
                  </a:cubicBezTo>
                  <a:cubicBezTo>
                    <a:pt x="1071" y="1770"/>
                    <a:pt x="1164" y="1491"/>
                    <a:pt x="1164" y="1188"/>
                  </a:cubicBezTo>
                  <a:cubicBezTo>
                    <a:pt x="1164" y="909"/>
                    <a:pt x="1071" y="607"/>
                    <a:pt x="1071" y="421"/>
                  </a:cubicBezTo>
                  <a:cubicBezTo>
                    <a:pt x="994" y="171"/>
                    <a:pt x="775" y="1"/>
                    <a:pt x="544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13"/>
            <p:cNvSpPr/>
            <p:nvPr/>
          </p:nvSpPr>
          <p:spPr>
            <a:xfrm>
              <a:off x="1810750" y="3944875"/>
              <a:ext cx="39000" cy="50300"/>
            </a:xfrm>
            <a:custGeom>
              <a:avLst/>
              <a:gdLst/>
              <a:ahLst/>
              <a:cxnLst/>
              <a:rect l="l" t="t" r="r" b="b"/>
              <a:pathLst>
                <a:path w="1560" h="2012" extrusionOk="0">
                  <a:moveTo>
                    <a:pt x="627" y="0"/>
                  </a:moveTo>
                  <a:cubicBezTo>
                    <a:pt x="517" y="0"/>
                    <a:pt x="403" y="22"/>
                    <a:pt x="303" y="55"/>
                  </a:cubicBezTo>
                  <a:cubicBezTo>
                    <a:pt x="94" y="264"/>
                    <a:pt x="0" y="543"/>
                    <a:pt x="94" y="753"/>
                  </a:cubicBezTo>
                  <a:cubicBezTo>
                    <a:pt x="303" y="1125"/>
                    <a:pt x="396" y="1427"/>
                    <a:pt x="582" y="1707"/>
                  </a:cubicBezTo>
                  <a:cubicBezTo>
                    <a:pt x="643" y="1904"/>
                    <a:pt x="832" y="2012"/>
                    <a:pt x="1008" y="2012"/>
                  </a:cubicBezTo>
                  <a:cubicBezTo>
                    <a:pt x="1102" y="2012"/>
                    <a:pt x="1192" y="1981"/>
                    <a:pt x="1257" y="1916"/>
                  </a:cubicBezTo>
                  <a:cubicBezTo>
                    <a:pt x="1559" y="1800"/>
                    <a:pt x="1559" y="1521"/>
                    <a:pt x="1466" y="1218"/>
                  </a:cubicBezTo>
                  <a:cubicBezTo>
                    <a:pt x="1373" y="939"/>
                    <a:pt x="1164" y="543"/>
                    <a:pt x="1071" y="264"/>
                  </a:cubicBezTo>
                  <a:cubicBezTo>
                    <a:pt x="1011" y="70"/>
                    <a:pt x="826" y="0"/>
                    <a:pt x="627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13"/>
            <p:cNvSpPr/>
            <p:nvPr/>
          </p:nvSpPr>
          <p:spPr>
            <a:xfrm>
              <a:off x="1777025" y="3839800"/>
              <a:ext cx="31425" cy="55850"/>
            </a:xfrm>
            <a:custGeom>
              <a:avLst/>
              <a:gdLst/>
              <a:ahLst/>
              <a:cxnLst/>
              <a:rect l="l" t="t" r="r" b="b"/>
              <a:pathLst>
                <a:path w="1257" h="2234" extrusionOk="0">
                  <a:moveTo>
                    <a:pt x="582" y="1"/>
                  </a:moveTo>
                  <a:cubicBezTo>
                    <a:pt x="279" y="1"/>
                    <a:pt x="0" y="187"/>
                    <a:pt x="93" y="489"/>
                  </a:cubicBezTo>
                  <a:cubicBezTo>
                    <a:pt x="93" y="978"/>
                    <a:pt x="93" y="1350"/>
                    <a:pt x="186" y="1745"/>
                  </a:cubicBezTo>
                  <a:cubicBezTo>
                    <a:pt x="186" y="2048"/>
                    <a:pt x="396" y="2234"/>
                    <a:pt x="675" y="2234"/>
                  </a:cubicBezTo>
                  <a:cubicBezTo>
                    <a:pt x="977" y="2234"/>
                    <a:pt x="1256" y="2048"/>
                    <a:pt x="1256" y="1745"/>
                  </a:cubicBezTo>
                  <a:cubicBezTo>
                    <a:pt x="1163" y="1350"/>
                    <a:pt x="1163" y="978"/>
                    <a:pt x="1070" y="489"/>
                  </a:cubicBezTo>
                  <a:cubicBezTo>
                    <a:pt x="1070" y="187"/>
                    <a:pt x="861" y="1"/>
                    <a:pt x="582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13"/>
            <p:cNvSpPr/>
            <p:nvPr/>
          </p:nvSpPr>
          <p:spPr>
            <a:xfrm>
              <a:off x="1667675" y="3877900"/>
              <a:ext cx="32025" cy="42750"/>
            </a:xfrm>
            <a:custGeom>
              <a:avLst/>
              <a:gdLst/>
              <a:ahLst/>
              <a:cxnLst/>
              <a:rect l="l" t="t" r="r" b="b"/>
              <a:pathLst>
                <a:path w="1281" h="1710" extrusionOk="0">
                  <a:moveTo>
                    <a:pt x="665" y="0"/>
                  </a:moveTo>
                  <a:cubicBezTo>
                    <a:pt x="454" y="0"/>
                    <a:pt x="280" y="105"/>
                    <a:pt x="210" y="314"/>
                  </a:cubicBezTo>
                  <a:cubicBezTo>
                    <a:pt x="210" y="617"/>
                    <a:pt x="210" y="803"/>
                    <a:pt x="117" y="989"/>
                  </a:cubicBezTo>
                  <a:cubicBezTo>
                    <a:pt x="1" y="1292"/>
                    <a:pt x="210" y="1571"/>
                    <a:pt x="489" y="1687"/>
                  </a:cubicBezTo>
                  <a:cubicBezTo>
                    <a:pt x="523" y="1702"/>
                    <a:pt x="562" y="1709"/>
                    <a:pt x="603" y="1709"/>
                  </a:cubicBezTo>
                  <a:cubicBezTo>
                    <a:pt x="811" y="1709"/>
                    <a:pt x="1071" y="1525"/>
                    <a:pt x="1071" y="1292"/>
                  </a:cubicBezTo>
                  <a:cubicBezTo>
                    <a:pt x="1164" y="1105"/>
                    <a:pt x="1164" y="803"/>
                    <a:pt x="1280" y="617"/>
                  </a:cubicBezTo>
                  <a:cubicBezTo>
                    <a:pt x="1280" y="314"/>
                    <a:pt x="1164" y="35"/>
                    <a:pt x="885" y="35"/>
                  </a:cubicBezTo>
                  <a:cubicBezTo>
                    <a:pt x="809" y="12"/>
                    <a:pt x="735" y="0"/>
                    <a:pt x="66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13"/>
            <p:cNvSpPr/>
            <p:nvPr/>
          </p:nvSpPr>
          <p:spPr>
            <a:xfrm>
              <a:off x="1706650" y="3776125"/>
              <a:ext cx="26775" cy="47275"/>
            </a:xfrm>
            <a:custGeom>
              <a:avLst/>
              <a:gdLst/>
              <a:ahLst/>
              <a:cxnLst/>
              <a:rect l="l" t="t" r="r" b="b"/>
              <a:pathLst>
                <a:path w="1071" h="1891" extrusionOk="0">
                  <a:moveTo>
                    <a:pt x="535" y="0"/>
                  </a:moveTo>
                  <a:cubicBezTo>
                    <a:pt x="268" y="0"/>
                    <a:pt x="0" y="175"/>
                    <a:pt x="0" y="524"/>
                  </a:cubicBezTo>
                  <a:lnTo>
                    <a:pt x="0" y="1384"/>
                  </a:lnTo>
                  <a:cubicBezTo>
                    <a:pt x="0" y="1722"/>
                    <a:pt x="268" y="1890"/>
                    <a:pt x="535" y="1890"/>
                  </a:cubicBezTo>
                  <a:cubicBezTo>
                    <a:pt x="803" y="1890"/>
                    <a:pt x="1070" y="1722"/>
                    <a:pt x="1070" y="1384"/>
                  </a:cubicBezTo>
                  <a:lnTo>
                    <a:pt x="1070" y="524"/>
                  </a:lnTo>
                  <a:cubicBezTo>
                    <a:pt x="1070" y="175"/>
                    <a:pt x="803" y="0"/>
                    <a:pt x="535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1" name="Google Shape;941;p13"/>
          <p:cNvGrpSpPr/>
          <p:nvPr/>
        </p:nvGrpSpPr>
        <p:grpSpPr>
          <a:xfrm>
            <a:off x="3851012" y="4192581"/>
            <a:ext cx="681354" cy="678363"/>
            <a:chOff x="2302775" y="3407725"/>
            <a:chExt cx="489725" cy="487575"/>
          </a:xfrm>
        </p:grpSpPr>
        <p:sp>
          <p:nvSpPr>
            <p:cNvPr id="942" name="Google Shape;942;p13"/>
            <p:cNvSpPr/>
            <p:nvPr/>
          </p:nvSpPr>
          <p:spPr>
            <a:xfrm>
              <a:off x="2499350" y="3580400"/>
              <a:ext cx="293150" cy="314900"/>
            </a:xfrm>
            <a:custGeom>
              <a:avLst/>
              <a:gdLst/>
              <a:ahLst/>
              <a:cxnLst/>
              <a:rect l="l" t="t" r="r" b="b"/>
              <a:pathLst>
                <a:path w="11726" h="12596" extrusionOk="0">
                  <a:moveTo>
                    <a:pt x="676" y="1"/>
                  </a:moveTo>
                  <a:lnTo>
                    <a:pt x="676" y="1"/>
                  </a:lnTo>
                  <a:cubicBezTo>
                    <a:pt x="1" y="1653"/>
                    <a:pt x="1350" y="4747"/>
                    <a:pt x="1839" y="6492"/>
                  </a:cubicBezTo>
                  <a:cubicBezTo>
                    <a:pt x="2420" y="8725"/>
                    <a:pt x="3584" y="11051"/>
                    <a:pt x="5607" y="12121"/>
                  </a:cubicBezTo>
                  <a:cubicBezTo>
                    <a:pt x="6245" y="12440"/>
                    <a:pt x="6967" y="12596"/>
                    <a:pt x="7682" y="12596"/>
                  </a:cubicBezTo>
                  <a:cubicBezTo>
                    <a:pt x="9368" y="12596"/>
                    <a:pt x="11015" y="11731"/>
                    <a:pt x="11423" y="10097"/>
                  </a:cubicBezTo>
                  <a:cubicBezTo>
                    <a:pt x="11726" y="8818"/>
                    <a:pt x="11237" y="7562"/>
                    <a:pt x="10353" y="6608"/>
                  </a:cubicBezTo>
                  <a:cubicBezTo>
                    <a:pt x="9586" y="5631"/>
                    <a:pt x="8515" y="4863"/>
                    <a:pt x="7445" y="4165"/>
                  </a:cubicBezTo>
                  <a:cubicBezTo>
                    <a:pt x="5235" y="2816"/>
                    <a:pt x="3002" y="1071"/>
                    <a:pt x="67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13"/>
            <p:cNvSpPr/>
            <p:nvPr/>
          </p:nvSpPr>
          <p:spPr>
            <a:xfrm>
              <a:off x="2302775" y="3407725"/>
              <a:ext cx="431575" cy="370225"/>
            </a:xfrm>
            <a:custGeom>
              <a:avLst/>
              <a:gdLst/>
              <a:ahLst/>
              <a:cxnLst/>
              <a:rect l="l" t="t" r="r" b="b"/>
              <a:pathLst>
                <a:path w="17263" h="14809" extrusionOk="0">
                  <a:moveTo>
                    <a:pt x="8967" y="0"/>
                  </a:moveTo>
                  <a:cubicBezTo>
                    <a:pt x="5313" y="0"/>
                    <a:pt x="2010" y="2310"/>
                    <a:pt x="768" y="6233"/>
                  </a:cubicBezTo>
                  <a:cubicBezTo>
                    <a:pt x="1" y="8560"/>
                    <a:pt x="303" y="11375"/>
                    <a:pt x="1932" y="13212"/>
                  </a:cubicBezTo>
                  <a:cubicBezTo>
                    <a:pt x="2939" y="14220"/>
                    <a:pt x="4372" y="14808"/>
                    <a:pt x="5776" y="14808"/>
                  </a:cubicBezTo>
                  <a:cubicBezTo>
                    <a:pt x="6803" y="14808"/>
                    <a:pt x="7815" y="14492"/>
                    <a:pt x="8632" y="13794"/>
                  </a:cubicBezTo>
                  <a:cubicBezTo>
                    <a:pt x="9609" y="12933"/>
                    <a:pt x="10190" y="11468"/>
                    <a:pt x="11353" y="10700"/>
                  </a:cubicBezTo>
                  <a:cubicBezTo>
                    <a:pt x="12610" y="9723"/>
                    <a:pt x="14355" y="9816"/>
                    <a:pt x="15611" y="8862"/>
                  </a:cubicBezTo>
                  <a:cubicBezTo>
                    <a:pt x="16867" y="7885"/>
                    <a:pt x="17262" y="6047"/>
                    <a:pt x="16681" y="4582"/>
                  </a:cubicBezTo>
                  <a:cubicBezTo>
                    <a:pt x="16192" y="3046"/>
                    <a:pt x="14936" y="1883"/>
                    <a:pt x="13470" y="1185"/>
                  </a:cubicBezTo>
                  <a:cubicBezTo>
                    <a:pt x="11988" y="380"/>
                    <a:pt x="10449" y="0"/>
                    <a:pt x="8967" y="0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4" name="Google Shape;944;p13"/>
          <p:cNvGrpSpPr/>
          <p:nvPr/>
        </p:nvGrpSpPr>
        <p:grpSpPr>
          <a:xfrm>
            <a:off x="8007742" y="4001865"/>
            <a:ext cx="599650" cy="780276"/>
            <a:chOff x="6936350" y="2855900"/>
            <a:chExt cx="431000" cy="560825"/>
          </a:xfrm>
        </p:grpSpPr>
        <p:sp>
          <p:nvSpPr>
            <p:cNvPr id="945" name="Google Shape;945;p13"/>
            <p:cNvSpPr/>
            <p:nvPr/>
          </p:nvSpPr>
          <p:spPr>
            <a:xfrm>
              <a:off x="7144575" y="2855900"/>
              <a:ext cx="132525" cy="214775"/>
            </a:xfrm>
            <a:custGeom>
              <a:avLst/>
              <a:gdLst/>
              <a:ahLst/>
              <a:cxnLst/>
              <a:rect l="l" t="t" r="r" b="b"/>
              <a:pathLst>
                <a:path w="5301" h="8591" extrusionOk="0">
                  <a:moveTo>
                    <a:pt x="4241" y="0"/>
                  </a:moveTo>
                  <a:cubicBezTo>
                    <a:pt x="4127" y="0"/>
                    <a:pt x="4006" y="34"/>
                    <a:pt x="3885" y="111"/>
                  </a:cubicBezTo>
                  <a:cubicBezTo>
                    <a:pt x="1466" y="1948"/>
                    <a:pt x="0" y="4763"/>
                    <a:pt x="303" y="7857"/>
                  </a:cubicBezTo>
                  <a:cubicBezTo>
                    <a:pt x="303" y="8346"/>
                    <a:pt x="687" y="8590"/>
                    <a:pt x="1059" y="8590"/>
                  </a:cubicBezTo>
                  <a:cubicBezTo>
                    <a:pt x="1431" y="8590"/>
                    <a:pt x="1792" y="8346"/>
                    <a:pt x="1745" y="7857"/>
                  </a:cubicBezTo>
                  <a:cubicBezTo>
                    <a:pt x="1559" y="5345"/>
                    <a:pt x="2629" y="2902"/>
                    <a:pt x="4653" y="1460"/>
                  </a:cubicBezTo>
                  <a:cubicBezTo>
                    <a:pt x="5300" y="970"/>
                    <a:pt x="4856" y="0"/>
                    <a:pt x="4241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13"/>
            <p:cNvSpPr/>
            <p:nvPr/>
          </p:nvSpPr>
          <p:spPr>
            <a:xfrm>
              <a:off x="6936350" y="2970950"/>
              <a:ext cx="431000" cy="445775"/>
            </a:xfrm>
            <a:custGeom>
              <a:avLst/>
              <a:gdLst/>
              <a:ahLst/>
              <a:cxnLst/>
              <a:rect l="l" t="t" r="r" b="b"/>
              <a:pathLst>
                <a:path w="17240" h="17831" extrusionOk="0">
                  <a:moveTo>
                    <a:pt x="5064" y="1"/>
                  </a:moveTo>
                  <a:cubicBezTo>
                    <a:pt x="3862" y="1"/>
                    <a:pt x="2602" y="896"/>
                    <a:pt x="1653" y="3162"/>
                  </a:cubicBezTo>
                  <a:cubicBezTo>
                    <a:pt x="1" y="6838"/>
                    <a:pt x="187" y="11305"/>
                    <a:pt x="2234" y="14887"/>
                  </a:cubicBezTo>
                  <a:cubicBezTo>
                    <a:pt x="2700" y="15655"/>
                    <a:pt x="3397" y="16539"/>
                    <a:pt x="4351" y="16632"/>
                  </a:cubicBezTo>
                  <a:cubicBezTo>
                    <a:pt x="4453" y="16648"/>
                    <a:pt x="4553" y="16656"/>
                    <a:pt x="4649" y="16656"/>
                  </a:cubicBezTo>
                  <a:cubicBezTo>
                    <a:pt x="5102" y="16656"/>
                    <a:pt x="5491" y="16486"/>
                    <a:pt x="5817" y="16237"/>
                  </a:cubicBezTo>
                  <a:cubicBezTo>
                    <a:pt x="6189" y="16911"/>
                    <a:pt x="6678" y="17493"/>
                    <a:pt x="7469" y="17493"/>
                  </a:cubicBezTo>
                  <a:cubicBezTo>
                    <a:pt x="7934" y="17493"/>
                    <a:pt x="8329" y="17400"/>
                    <a:pt x="8725" y="17214"/>
                  </a:cubicBezTo>
                  <a:cubicBezTo>
                    <a:pt x="9004" y="17493"/>
                    <a:pt x="9399" y="17702"/>
                    <a:pt x="9795" y="17795"/>
                  </a:cubicBezTo>
                  <a:cubicBezTo>
                    <a:pt x="9907" y="17819"/>
                    <a:pt x="10020" y="17831"/>
                    <a:pt x="10135" y="17831"/>
                  </a:cubicBezTo>
                  <a:cubicBezTo>
                    <a:pt x="10906" y="17831"/>
                    <a:pt x="11732" y="17324"/>
                    <a:pt x="12401" y="16818"/>
                  </a:cubicBezTo>
                  <a:cubicBezTo>
                    <a:pt x="15495" y="14213"/>
                    <a:pt x="17239" y="10048"/>
                    <a:pt x="16960" y="6070"/>
                  </a:cubicBezTo>
                  <a:cubicBezTo>
                    <a:pt x="16826" y="2984"/>
                    <a:pt x="15519" y="1772"/>
                    <a:pt x="13972" y="1772"/>
                  </a:cubicBezTo>
                  <a:cubicBezTo>
                    <a:pt x="13373" y="1772"/>
                    <a:pt x="12738" y="1954"/>
                    <a:pt x="12121" y="2278"/>
                  </a:cubicBezTo>
                  <a:cubicBezTo>
                    <a:pt x="11469" y="1300"/>
                    <a:pt x="10634" y="870"/>
                    <a:pt x="9767" y="870"/>
                  </a:cubicBezTo>
                  <a:cubicBezTo>
                    <a:pt x="9089" y="870"/>
                    <a:pt x="8391" y="1134"/>
                    <a:pt x="7748" y="1604"/>
                  </a:cubicBezTo>
                  <a:cubicBezTo>
                    <a:pt x="7037" y="628"/>
                    <a:pt x="6071" y="1"/>
                    <a:pt x="5064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13"/>
            <p:cNvSpPr/>
            <p:nvPr/>
          </p:nvSpPr>
          <p:spPr>
            <a:xfrm>
              <a:off x="7205050" y="3023250"/>
              <a:ext cx="82625" cy="324550"/>
            </a:xfrm>
            <a:custGeom>
              <a:avLst/>
              <a:gdLst/>
              <a:ahLst/>
              <a:cxnLst/>
              <a:rect l="l" t="t" r="r" b="b"/>
              <a:pathLst>
                <a:path w="3305" h="12982" extrusionOk="0">
                  <a:moveTo>
                    <a:pt x="1955" y="0"/>
                  </a:moveTo>
                  <a:lnTo>
                    <a:pt x="1955" y="0"/>
                  </a:lnTo>
                  <a:cubicBezTo>
                    <a:pt x="2141" y="1163"/>
                    <a:pt x="2234" y="2327"/>
                    <a:pt x="2234" y="3397"/>
                  </a:cubicBezTo>
                  <a:cubicBezTo>
                    <a:pt x="2234" y="4467"/>
                    <a:pt x="2141" y="5630"/>
                    <a:pt x="2048" y="6677"/>
                  </a:cubicBezTo>
                  <a:cubicBezTo>
                    <a:pt x="1839" y="7747"/>
                    <a:pt x="1559" y="8817"/>
                    <a:pt x="1257" y="9887"/>
                  </a:cubicBezTo>
                  <a:cubicBezTo>
                    <a:pt x="978" y="10957"/>
                    <a:pt x="489" y="11911"/>
                    <a:pt x="1" y="12981"/>
                  </a:cubicBezTo>
                  <a:cubicBezTo>
                    <a:pt x="885" y="12214"/>
                    <a:pt x="1559" y="11237"/>
                    <a:pt x="2141" y="10166"/>
                  </a:cubicBezTo>
                  <a:cubicBezTo>
                    <a:pt x="2630" y="9120"/>
                    <a:pt x="3002" y="8049"/>
                    <a:pt x="3118" y="6886"/>
                  </a:cubicBezTo>
                  <a:cubicBezTo>
                    <a:pt x="3304" y="5723"/>
                    <a:pt x="3304" y="4467"/>
                    <a:pt x="3118" y="3304"/>
                  </a:cubicBezTo>
                  <a:cubicBezTo>
                    <a:pt x="2909" y="2140"/>
                    <a:pt x="2537" y="1070"/>
                    <a:pt x="19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13"/>
            <p:cNvSpPr/>
            <p:nvPr/>
          </p:nvSpPr>
          <p:spPr>
            <a:xfrm>
              <a:off x="7045125" y="3132000"/>
              <a:ext cx="36650" cy="244875"/>
            </a:xfrm>
            <a:custGeom>
              <a:avLst/>
              <a:gdLst/>
              <a:ahLst/>
              <a:cxnLst/>
              <a:rect l="l" t="t" r="r" b="b"/>
              <a:pathLst>
                <a:path w="1466" h="9795" extrusionOk="0">
                  <a:moveTo>
                    <a:pt x="884" y="1"/>
                  </a:moveTo>
                  <a:cubicBezTo>
                    <a:pt x="582" y="792"/>
                    <a:pt x="303" y="1559"/>
                    <a:pt x="210" y="2443"/>
                  </a:cubicBezTo>
                  <a:cubicBezTo>
                    <a:pt x="93" y="3211"/>
                    <a:pt x="0" y="4072"/>
                    <a:pt x="93" y="4956"/>
                  </a:cubicBezTo>
                  <a:cubicBezTo>
                    <a:pt x="210" y="5816"/>
                    <a:pt x="303" y="6607"/>
                    <a:pt x="489" y="7468"/>
                  </a:cubicBezTo>
                  <a:cubicBezTo>
                    <a:pt x="791" y="8259"/>
                    <a:pt x="1070" y="9027"/>
                    <a:pt x="1466" y="9795"/>
                  </a:cubicBezTo>
                  <a:cubicBezTo>
                    <a:pt x="1466" y="8934"/>
                    <a:pt x="1466" y="8050"/>
                    <a:pt x="1373" y="7282"/>
                  </a:cubicBezTo>
                  <a:lnTo>
                    <a:pt x="1256" y="4863"/>
                  </a:lnTo>
                  <a:lnTo>
                    <a:pt x="1163" y="2443"/>
                  </a:lnTo>
                  <a:cubicBezTo>
                    <a:pt x="1070" y="1652"/>
                    <a:pt x="1070" y="792"/>
                    <a:pt x="8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9" name="Google Shape;949;p13"/>
          <p:cNvGrpSpPr/>
          <p:nvPr/>
        </p:nvGrpSpPr>
        <p:grpSpPr>
          <a:xfrm>
            <a:off x="4078795" y="6285"/>
            <a:ext cx="680956" cy="619867"/>
            <a:chOff x="853450" y="2614875"/>
            <a:chExt cx="654325" cy="595625"/>
          </a:xfrm>
        </p:grpSpPr>
        <p:sp>
          <p:nvSpPr>
            <p:cNvPr id="950" name="Google Shape;950;p13"/>
            <p:cNvSpPr/>
            <p:nvPr/>
          </p:nvSpPr>
          <p:spPr>
            <a:xfrm>
              <a:off x="853450" y="2614875"/>
              <a:ext cx="654325" cy="595625"/>
            </a:xfrm>
            <a:custGeom>
              <a:avLst/>
              <a:gdLst/>
              <a:ahLst/>
              <a:cxnLst/>
              <a:rect l="l" t="t" r="r" b="b"/>
              <a:pathLst>
                <a:path w="26173" h="23825" extrusionOk="0">
                  <a:moveTo>
                    <a:pt x="5393" y="0"/>
                  </a:moveTo>
                  <a:cubicBezTo>
                    <a:pt x="4603" y="0"/>
                    <a:pt x="3804" y="213"/>
                    <a:pt x="3024" y="725"/>
                  </a:cubicBezTo>
                  <a:cubicBezTo>
                    <a:pt x="0" y="2656"/>
                    <a:pt x="1280" y="5564"/>
                    <a:pt x="2722" y="8100"/>
                  </a:cubicBezTo>
                  <a:cubicBezTo>
                    <a:pt x="4769" y="11380"/>
                    <a:pt x="5932" y="14590"/>
                    <a:pt x="7677" y="18080"/>
                  </a:cubicBezTo>
                  <a:cubicBezTo>
                    <a:pt x="9333" y="21392"/>
                    <a:pt x="12897" y="23824"/>
                    <a:pt x="16577" y="23824"/>
                  </a:cubicBezTo>
                  <a:cubicBezTo>
                    <a:pt x="16774" y="23824"/>
                    <a:pt x="16971" y="23817"/>
                    <a:pt x="17169" y="23803"/>
                  </a:cubicBezTo>
                  <a:cubicBezTo>
                    <a:pt x="21054" y="23594"/>
                    <a:pt x="24730" y="20592"/>
                    <a:pt x="25497" y="16731"/>
                  </a:cubicBezTo>
                  <a:cubicBezTo>
                    <a:pt x="26172" y="12939"/>
                    <a:pt x="23753" y="8681"/>
                    <a:pt x="20077" y="7518"/>
                  </a:cubicBezTo>
                  <a:cubicBezTo>
                    <a:pt x="15122" y="6053"/>
                    <a:pt x="13958" y="5471"/>
                    <a:pt x="10190" y="2191"/>
                  </a:cubicBezTo>
                  <a:cubicBezTo>
                    <a:pt x="8858" y="1051"/>
                    <a:pt x="7149" y="0"/>
                    <a:pt x="5393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13"/>
            <p:cNvSpPr/>
            <p:nvPr/>
          </p:nvSpPr>
          <p:spPr>
            <a:xfrm>
              <a:off x="923825" y="2677650"/>
              <a:ext cx="518800" cy="471900"/>
            </a:xfrm>
            <a:custGeom>
              <a:avLst/>
              <a:gdLst/>
              <a:ahLst/>
              <a:cxnLst/>
              <a:rect l="l" t="t" r="r" b="b"/>
              <a:pathLst>
                <a:path w="20752" h="18876" extrusionOk="0">
                  <a:moveTo>
                    <a:pt x="4196" y="0"/>
                  </a:moveTo>
                  <a:cubicBezTo>
                    <a:pt x="3578" y="0"/>
                    <a:pt x="2949" y="159"/>
                    <a:pt x="2326" y="541"/>
                  </a:cubicBezTo>
                  <a:cubicBezTo>
                    <a:pt x="0" y="2099"/>
                    <a:pt x="977" y="4426"/>
                    <a:pt x="2140" y="6357"/>
                  </a:cubicBezTo>
                  <a:cubicBezTo>
                    <a:pt x="3792" y="8985"/>
                    <a:pt x="4653" y="11498"/>
                    <a:pt x="6025" y="14313"/>
                  </a:cubicBezTo>
                  <a:cubicBezTo>
                    <a:pt x="7344" y="16950"/>
                    <a:pt x="10328" y="18876"/>
                    <a:pt x="13372" y="18876"/>
                  </a:cubicBezTo>
                  <a:cubicBezTo>
                    <a:pt x="13443" y="18876"/>
                    <a:pt x="13515" y="18875"/>
                    <a:pt x="13586" y="18872"/>
                  </a:cubicBezTo>
                  <a:cubicBezTo>
                    <a:pt x="16680" y="18663"/>
                    <a:pt x="19588" y="16244"/>
                    <a:pt x="20170" y="13243"/>
                  </a:cubicBezTo>
                  <a:cubicBezTo>
                    <a:pt x="20751" y="10242"/>
                    <a:pt x="18821" y="6845"/>
                    <a:pt x="15796" y="5961"/>
                  </a:cubicBezTo>
                  <a:cubicBezTo>
                    <a:pt x="12028" y="4798"/>
                    <a:pt x="11050" y="4333"/>
                    <a:pt x="8049" y="1704"/>
                  </a:cubicBezTo>
                  <a:cubicBezTo>
                    <a:pt x="6965" y="829"/>
                    <a:pt x="5609" y="0"/>
                    <a:pt x="4196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13"/>
            <p:cNvSpPr/>
            <p:nvPr/>
          </p:nvSpPr>
          <p:spPr>
            <a:xfrm>
              <a:off x="1112825" y="2883475"/>
              <a:ext cx="217925" cy="169225"/>
            </a:xfrm>
            <a:custGeom>
              <a:avLst/>
              <a:gdLst/>
              <a:ahLst/>
              <a:cxnLst/>
              <a:rect l="l" t="t" r="r" b="b"/>
              <a:pathLst>
                <a:path w="8717" h="6769" extrusionOk="0">
                  <a:moveTo>
                    <a:pt x="4718" y="0"/>
                  </a:moveTo>
                  <a:cubicBezTo>
                    <a:pt x="4385" y="0"/>
                    <a:pt x="4043" y="54"/>
                    <a:pt x="3700" y="171"/>
                  </a:cubicBezTo>
                  <a:cubicBezTo>
                    <a:pt x="1257" y="938"/>
                    <a:pt x="1" y="4335"/>
                    <a:pt x="2327" y="5987"/>
                  </a:cubicBezTo>
                  <a:cubicBezTo>
                    <a:pt x="3040" y="6406"/>
                    <a:pt x="3808" y="6768"/>
                    <a:pt x="4600" y="6768"/>
                  </a:cubicBezTo>
                  <a:cubicBezTo>
                    <a:pt x="4687" y="6768"/>
                    <a:pt x="4775" y="6764"/>
                    <a:pt x="4863" y="6754"/>
                  </a:cubicBezTo>
                  <a:cubicBezTo>
                    <a:pt x="6305" y="6754"/>
                    <a:pt x="7562" y="5777"/>
                    <a:pt x="8050" y="4521"/>
                  </a:cubicBezTo>
                  <a:cubicBezTo>
                    <a:pt x="8717" y="2340"/>
                    <a:pt x="6911" y="0"/>
                    <a:pt x="4718" y="0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53" name="Google Shape;953;p13"/>
          <p:cNvGrpSpPr/>
          <p:nvPr/>
        </p:nvGrpSpPr>
        <p:grpSpPr>
          <a:xfrm>
            <a:off x="374907" y="1790880"/>
            <a:ext cx="424868" cy="760241"/>
            <a:chOff x="478300" y="2547225"/>
            <a:chExt cx="305375" cy="546425"/>
          </a:xfrm>
        </p:grpSpPr>
        <p:sp>
          <p:nvSpPr>
            <p:cNvPr id="954" name="Google Shape;954;p13"/>
            <p:cNvSpPr/>
            <p:nvPr/>
          </p:nvSpPr>
          <p:spPr>
            <a:xfrm>
              <a:off x="478300" y="2547225"/>
              <a:ext cx="305375" cy="546425"/>
            </a:xfrm>
            <a:custGeom>
              <a:avLst/>
              <a:gdLst/>
              <a:ahLst/>
              <a:cxnLst/>
              <a:rect l="l" t="t" r="r" b="b"/>
              <a:pathLst>
                <a:path w="12215" h="21857" extrusionOk="0">
                  <a:moveTo>
                    <a:pt x="11049" y="1"/>
                  </a:moveTo>
                  <a:cubicBezTo>
                    <a:pt x="9880" y="1"/>
                    <a:pt x="8063" y="1752"/>
                    <a:pt x="7352" y="2663"/>
                  </a:cubicBezTo>
                  <a:cubicBezTo>
                    <a:pt x="2909" y="7991"/>
                    <a:pt x="280" y="14877"/>
                    <a:pt x="1" y="21856"/>
                  </a:cubicBezTo>
                  <a:cubicBezTo>
                    <a:pt x="4444" y="18855"/>
                    <a:pt x="8027" y="14481"/>
                    <a:pt x="10167" y="9433"/>
                  </a:cubicBezTo>
                  <a:cubicBezTo>
                    <a:pt x="11051" y="7223"/>
                    <a:pt x="12215" y="4106"/>
                    <a:pt x="12098" y="1686"/>
                  </a:cubicBezTo>
                  <a:cubicBezTo>
                    <a:pt x="12067" y="450"/>
                    <a:pt x="11641" y="1"/>
                    <a:pt x="11049" y="1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13"/>
            <p:cNvSpPr/>
            <p:nvPr/>
          </p:nvSpPr>
          <p:spPr>
            <a:xfrm>
              <a:off x="667325" y="2599075"/>
              <a:ext cx="94250" cy="87650"/>
            </a:xfrm>
            <a:custGeom>
              <a:avLst/>
              <a:gdLst/>
              <a:ahLst/>
              <a:cxnLst/>
              <a:rect l="l" t="t" r="r" b="b"/>
              <a:pathLst>
                <a:path w="3770" h="3506" extrusionOk="0">
                  <a:moveTo>
                    <a:pt x="1881" y="0"/>
                  </a:moveTo>
                  <a:cubicBezTo>
                    <a:pt x="1058" y="0"/>
                    <a:pt x="182" y="730"/>
                    <a:pt x="94" y="1543"/>
                  </a:cubicBezTo>
                  <a:cubicBezTo>
                    <a:pt x="1" y="2520"/>
                    <a:pt x="768" y="3497"/>
                    <a:pt x="1746" y="3497"/>
                  </a:cubicBezTo>
                  <a:cubicBezTo>
                    <a:pt x="1793" y="3503"/>
                    <a:pt x="1841" y="3505"/>
                    <a:pt x="1889" y="3505"/>
                  </a:cubicBezTo>
                  <a:cubicBezTo>
                    <a:pt x="2712" y="3505"/>
                    <a:pt x="3589" y="2774"/>
                    <a:pt x="3676" y="1939"/>
                  </a:cubicBezTo>
                  <a:cubicBezTo>
                    <a:pt x="3769" y="962"/>
                    <a:pt x="3002" y="101"/>
                    <a:pt x="2025" y="8"/>
                  </a:cubicBezTo>
                  <a:cubicBezTo>
                    <a:pt x="1977" y="3"/>
                    <a:pt x="1929" y="0"/>
                    <a:pt x="1881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13"/>
            <p:cNvSpPr/>
            <p:nvPr/>
          </p:nvSpPr>
          <p:spPr>
            <a:xfrm>
              <a:off x="613825" y="2695625"/>
              <a:ext cx="94250" cy="87725"/>
            </a:xfrm>
            <a:custGeom>
              <a:avLst/>
              <a:gdLst/>
              <a:ahLst/>
              <a:cxnLst/>
              <a:rect l="l" t="t" r="r" b="b"/>
              <a:pathLst>
                <a:path w="3770" h="3509" extrusionOk="0">
                  <a:moveTo>
                    <a:pt x="1884" y="0"/>
                  </a:moveTo>
                  <a:cubicBezTo>
                    <a:pt x="1061" y="0"/>
                    <a:pt x="182" y="752"/>
                    <a:pt x="94" y="1566"/>
                  </a:cubicBezTo>
                  <a:cubicBezTo>
                    <a:pt x="0" y="2543"/>
                    <a:pt x="768" y="3404"/>
                    <a:pt x="1745" y="3497"/>
                  </a:cubicBezTo>
                  <a:cubicBezTo>
                    <a:pt x="1802" y="3505"/>
                    <a:pt x="1860" y="3509"/>
                    <a:pt x="1917" y="3509"/>
                  </a:cubicBezTo>
                  <a:cubicBezTo>
                    <a:pt x="2731" y="3509"/>
                    <a:pt x="3589" y="2766"/>
                    <a:pt x="3676" y="1962"/>
                  </a:cubicBezTo>
                  <a:cubicBezTo>
                    <a:pt x="3769" y="985"/>
                    <a:pt x="3001" y="124"/>
                    <a:pt x="2024" y="8"/>
                  </a:cubicBezTo>
                  <a:cubicBezTo>
                    <a:pt x="1978" y="3"/>
                    <a:pt x="1931" y="0"/>
                    <a:pt x="1884" y="0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13"/>
            <p:cNvSpPr/>
            <p:nvPr/>
          </p:nvSpPr>
          <p:spPr>
            <a:xfrm>
              <a:off x="572525" y="2795250"/>
              <a:ext cx="91925" cy="89875"/>
            </a:xfrm>
            <a:custGeom>
              <a:avLst/>
              <a:gdLst/>
              <a:ahLst/>
              <a:cxnLst/>
              <a:rect l="l" t="t" r="r" b="b"/>
              <a:pathLst>
                <a:path w="3677" h="3595" extrusionOk="0">
                  <a:moveTo>
                    <a:pt x="2048" y="1"/>
                  </a:moveTo>
                  <a:cubicBezTo>
                    <a:pt x="1071" y="1"/>
                    <a:pt x="94" y="675"/>
                    <a:pt x="94" y="1653"/>
                  </a:cubicBezTo>
                  <a:cubicBezTo>
                    <a:pt x="1" y="2630"/>
                    <a:pt x="768" y="3490"/>
                    <a:pt x="1652" y="3583"/>
                  </a:cubicBezTo>
                  <a:cubicBezTo>
                    <a:pt x="1717" y="3591"/>
                    <a:pt x="1781" y="3595"/>
                    <a:pt x="1844" y="3595"/>
                  </a:cubicBezTo>
                  <a:cubicBezTo>
                    <a:pt x="2740" y="3595"/>
                    <a:pt x="3496" y="2846"/>
                    <a:pt x="3583" y="1955"/>
                  </a:cubicBezTo>
                  <a:cubicBezTo>
                    <a:pt x="3676" y="1071"/>
                    <a:pt x="2909" y="94"/>
                    <a:pt x="2048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13"/>
            <p:cNvSpPr/>
            <p:nvPr/>
          </p:nvSpPr>
          <p:spPr>
            <a:xfrm>
              <a:off x="519025" y="2884625"/>
              <a:ext cx="94825" cy="87750"/>
            </a:xfrm>
            <a:custGeom>
              <a:avLst/>
              <a:gdLst/>
              <a:ahLst/>
              <a:cxnLst/>
              <a:rect l="l" t="t" r="r" b="b"/>
              <a:pathLst>
                <a:path w="3793" h="3510" extrusionOk="0">
                  <a:moveTo>
                    <a:pt x="1904" y="1"/>
                  </a:moveTo>
                  <a:cubicBezTo>
                    <a:pt x="1063" y="1"/>
                    <a:pt x="205" y="753"/>
                    <a:pt x="117" y="1567"/>
                  </a:cubicBezTo>
                  <a:cubicBezTo>
                    <a:pt x="0" y="2544"/>
                    <a:pt x="791" y="3498"/>
                    <a:pt x="1745" y="3498"/>
                  </a:cubicBezTo>
                  <a:cubicBezTo>
                    <a:pt x="1804" y="3506"/>
                    <a:pt x="1863" y="3509"/>
                    <a:pt x="1922" y="3509"/>
                  </a:cubicBezTo>
                  <a:cubicBezTo>
                    <a:pt x="2755" y="3509"/>
                    <a:pt x="3612" y="2766"/>
                    <a:pt x="3699" y="1963"/>
                  </a:cubicBezTo>
                  <a:cubicBezTo>
                    <a:pt x="3792" y="985"/>
                    <a:pt x="3025" y="125"/>
                    <a:pt x="2048" y="8"/>
                  </a:cubicBezTo>
                  <a:cubicBezTo>
                    <a:pt x="2000" y="3"/>
                    <a:pt x="1952" y="1"/>
                    <a:pt x="1904" y="1"/>
                  </a:cubicBezTo>
                  <a:close/>
                </a:path>
              </a:pathLst>
            </a:custGeom>
            <a:solidFill>
              <a:srgbClr val="F7F7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9" name="Google Shape;959;p13"/>
          <p:cNvSpPr txBox="1">
            <a:spLocks noGrp="1"/>
          </p:cNvSpPr>
          <p:nvPr>
            <p:ph type="subTitle" idx="1"/>
          </p:nvPr>
        </p:nvSpPr>
        <p:spPr>
          <a:xfrm>
            <a:off x="2533950" y="2475125"/>
            <a:ext cx="4076100" cy="94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16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60" name="Google Shape;960;p13"/>
          <p:cNvSpPr txBox="1">
            <a:spLocks noGrp="1"/>
          </p:cNvSpPr>
          <p:nvPr>
            <p:ph type="title"/>
          </p:nvPr>
        </p:nvSpPr>
        <p:spPr>
          <a:xfrm>
            <a:off x="2052600" y="1404695"/>
            <a:ext cx="5038800" cy="992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  <a:defRPr sz="72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  <a:defRPr sz="72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  <a:defRPr sz="72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  <a:defRPr sz="72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  <a:defRPr sz="72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  <a:defRPr sz="72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  <a:defRPr sz="72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  <a:defRPr sz="72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None/>
              <a:defRPr sz="7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2">
    <p:spTree>
      <p:nvGrpSpPr>
        <p:cNvPr id="1" name="Shape 1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" name="Google Shape;1113;p16"/>
          <p:cNvSpPr txBox="1">
            <a:spLocks noGrp="1"/>
          </p:cNvSpPr>
          <p:nvPr>
            <p:ph type="title"/>
          </p:nvPr>
        </p:nvSpPr>
        <p:spPr>
          <a:xfrm>
            <a:off x="3345750" y="2908975"/>
            <a:ext cx="2452500" cy="56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14" name="Google Shape;1114;p16"/>
          <p:cNvSpPr txBox="1">
            <a:spLocks noGrp="1"/>
          </p:cNvSpPr>
          <p:nvPr>
            <p:ph type="subTitle" idx="1"/>
          </p:nvPr>
        </p:nvSpPr>
        <p:spPr>
          <a:xfrm>
            <a:off x="3413100" y="3250075"/>
            <a:ext cx="2317800" cy="6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15" name="Google Shape;1115;p16"/>
          <p:cNvSpPr txBox="1">
            <a:spLocks noGrp="1"/>
          </p:cNvSpPr>
          <p:nvPr>
            <p:ph type="title" idx="2"/>
          </p:nvPr>
        </p:nvSpPr>
        <p:spPr>
          <a:xfrm>
            <a:off x="5978275" y="2908975"/>
            <a:ext cx="2452500" cy="56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16" name="Google Shape;1116;p16"/>
          <p:cNvSpPr txBox="1">
            <a:spLocks noGrp="1"/>
          </p:cNvSpPr>
          <p:nvPr>
            <p:ph type="subTitle" idx="3"/>
          </p:nvPr>
        </p:nvSpPr>
        <p:spPr>
          <a:xfrm>
            <a:off x="6045625" y="3250075"/>
            <a:ext cx="2317800" cy="6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17" name="Google Shape;1117;p16"/>
          <p:cNvSpPr txBox="1">
            <a:spLocks noGrp="1"/>
          </p:cNvSpPr>
          <p:nvPr>
            <p:ph type="title" idx="4"/>
          </p:nvPr>
        </p:nvSpPr>
        <p:spPr>
          <a:xfrm>
            <a:off x="713225" y="2908975"/>
            <a:ext cx="2452500" cy="56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18" name="Google Shape;1118;p16"/>
          <p:cNvSpPr txBox="1">
            <a:spLocks noGrp="1"/>
          </p:cNvSpPr>
          <p:nvPr>
            <p:ph type="subTitle" idx="5"/>
          </p:nvPr>
        </p:nvSpPr>
        <p:spPr>
          <a:xfrm>
            <a:off x="780575" y="3250075"/>
            <a:ext cx="2317800" cy="6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14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19" name="Google Shape;1119;p16"/>
          <p:cNvSpPr/>
          <p:nvPr/>
        </p:nvSpPr>
        <p:spPr>
          <a:xfrm rot="-204181">
            <a:off x="-505960" y="-266075"/>
            <a:ext cx="2642324" cy="1772082"/>
          </a:xfrm>
          <a:custGeom>
            <a:avLst/>
            <a:gdLst/>
            <a:ahLst/>
            <a:cxnLst/>
            <a:rect l="l" t="t" r="r" b="b"/>
            <a:pathLst>
              <a:path w="77074" h="68148" extrusionOk="0">
                <a:moveTo>
                  <a:pt x="47214" y="1"/>
                </a:moveTo>
                <a:cubicBezTo>
                  <a:pt x="42852" y="1"/>
                  <a:pt x="38491" y="193"/>
                  <a:pt x="34129" y="379"/>
                </a:cubicBezTo>
                <a:cubicBezTo>
                  <a:pt x="26754" y="775"/>
                  <a:pt x="19007" y="1263"/>
                  <a:pt x="13098" y="5520"/>
                </a:cubicBezTo>
                <a:cubicBezTo>
                  <a:pt x="5816" y="10662"/>
                  <a:pt x="3118" y="20153"/>
                  <a:pt x="1745" y="28970"/>
                </a:cubicBezTo>
                <a:cubicBezTo>
                  <a:pt x="396" y="38090"/>
                  <a:pt x="0" y="47395"/>
                  <a:pt x="582" y="56608"/>
                </a:cubicBezTo>
                <a:cubicBezTo>
                  <a:pt x="675" y="58748"/>
                  <a:pt x="1466" y="67937"/>
                  <a:pt x="4746" y="68147"/>
                </a:cubicBezTo>
                <a:cubicBezTo>
                  <a:pt x="4756" y="68147"/>
                  <a:pt x="4766" y="68147"/>
                  <a:pt x="4776" y="68147"/>
                </a:cubicBezTo>
                <a:cubicBezTo>
                  <a:pt x="6359" y="68147"/>
                  <a:pt x="10696" y="60766"/>
                  <a:pt x="13470" y="59795"/>
                </a:cubicBezTo>
                <a:cubicBezTo>
                  <a:pt x="15586" y="59111"/>
                  <a:pt x="17785" y="58889"/>
                  <a:pt x="19992" y="58889"/>
                </a:cubicBezTo>
                <a:cubicBezTo>
                  <a:pt x="21836" y="58889"/>
                  <a:pt x="23686" y="59044"/>
                  <a:pt x="25498" y="59213"/>
                </a:cubicBezTo>
                <a:cubicBezTo>
                  <a:pt x="27665" y="59424"/>
                  <a:pt x="29833" y="59661"/>
                  <a:pt x="31972" y="59661"/>
                </a:cubicBezTo>
                <a:cubicBezTo>
                  <a:pt x="33851" y="59661"/>
                  <a:pt x="35708" y="59478"/>
                  <a:pt x="37525" y="58934"/>
                </a:cubicBezTo>
                <a:cubicBezTo>
                  <a:pt x="42946" y="57282"/>
                  <a:pt x="47203" y="52350"/>
                  <a:pt x="48087" y="46721"/>
                </a:cubicBezTo>
                <a:cubicBezTo>
                  <a:pt x="48668" y="43138"/>
                  <a:pt x="47901" y="39346"/>
                  <a:pt x="49157" y="36066"/>
                </a:cubicBezTo>
                <a:cubicBezTo>
                  <a:pt x="51274" y="30343"/>
                  <a:pt x="57881" y="28016"/>
                  <a:pt x="63604" y="25969"/>
                </a:cubicBezTo>
                <a:cubicBezTo>
                  <a:pt x="69420" y="24038"/>
                  <a:pt x="75817" y="20642"/>
                  <a:pt x="76585" y="14640"/>
                </a:cubicBezTo>
                <a:cubicBezTo>
                  <a:pt x="77074" y="10662"/>
                  <a:pt x="74654" y="6777"/>
                  <a:pt x="71444" y="4543"/>
                </a:cubicBezTo>
                <a:cubicBezTo>
                  <a:pt x="68140" y="2333"/>
                  <a:pt x="64185" y="1356"/>
                  <a:pt x="60300" y="775"/>
                </a:cubicBezTo>
                <a:cubicBezTo>
                  <a:pt x="55938" y="193"/>
                  <a:pt x="51576" y="1"/>
                  <a:pt x="4721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0" name="Google Shape;1120;p16"/>
          <p:cNvSpPr/>
          <p:nvPr/>
        </p:nvSpPr>
        <p:spPr>
          <a:xfrm>
            <a:off x="7317650" y="3622899"/>
            <a:ext cx="2402422" cy="1781559"/>
          </a:xfrm>
          <a:custGeom>
            <a:avLst/>
            <a:gdLst/>
            <a:ahLst/>
            <a:cxnLst/>
            <a:rect l="l" t="t" r="r" b="b"/>
            <a:pathLst>
              <a:path w="136676" h="62189" extrusionOk="0">
                <a:moveTo>
                  <a:pt x="115053" y="1"/>
                </a:moveTo>
                <a:cubicBezTo>
                  <a:pt x="109301" y="1"/>
                  <a:pt x="103535" y="2453"/>
                  <a:pt x="98779" y="5873"/>
                </a:cubicBezTo>
                <a:cubicBezTo>
                  <a:pt x="92567" y="10316"/>
                  <a:pt x="87635" y="16342"/>
                  <a:pt x="82192" y="21669"/>
                </a:cubicBezTo>
                <a:cubicBezTo>
                  <a:pt x="76771" y="27089"/>
                  <a:pt x="70467" y="32045"/>
                  <a:pt x="62906" y="33394"/>
                </a:cubicBezTo>
                <a:cubicBezTo>
                  <a:pt x="61199" y="33725"/>
                  <a:pt x="59492" y="33864"/>
                  <a:pt x="57783" y="33864"/>
                </a:cubicBezTo>
                <a:cubicBezTo>
                  <a:pt x="50478" y="33864"/>
                  <a:pt x="43152" y="31318"/>
                  <a:pt x="35780" y="30300"/>
                </a:cubicBezTo>
                <a:cubicBezTo>
                  <a:pt x="33808" y="30038"/>
                  <a:pt x="31800" y="29897"/>
                  <a:pt x="29791" y="29897"/>
                </a:cubicBezTo>
                <a:cubicBezTo>
                  <a:pt x="23600" y="29897"/>
                  <a:pt x="17390" y="31232"/>
                  <a:pt x="12121" y="34464"/>
                </a:cubicBezTo>
                <a:cubicBezTo>
                  <a:pt x="4071" y="39396"/>
                  <a:pt x="2327" y="46864"/>
                  <a:pt x="0" y="55192"/>
                </a:cubicBezTo>
                <a:cubicBezTo>
                  <a:pt x="7166" y="57728"/>
                  <a:pt x="16587" y="57635"/>
                  <a:pt x="24241" y="58403"/>
                </a:cubicBezTo>
                <a:cubicBezTo>
                  <a:pt x="32756" y="59263"/>
                  <a:pt x="41201" y="60054"/>
                  <a:pt x="49738" y="60636"/>
                </a:cubicBezTo>
                <a:cubicBezTo>
                  <a:pt x="64803" y="61688"/>
                  <a:pt x="79962" y="62188"/>
                  <a:pt x="95130" y="62188"/>
                </a:cubicBezTo>
                <a:cubicBezTo>
                  <a:pt x="96734" y="62188"/>
                  <a:pt x="98338" y="62182"/>
                  <a:pt x="99942" y="62171"/>
                </a:cubicBezTo>
                <a:cubicBezTo>
                  <a:pt x="105665" y="62171"/>
                  <a:pt x="111667" y="61985"/>
                  <a:pt x="116901" y="59566"/>
                </a:cubicBezTo>
                <a:cubicBezTo>
                  <a:pt x="124555" y="56076"/>
                  <a:pt x="129510" y="48329"/>
                  <a:pt x="132511" y="40466"/>
                </a:cubicBezTo>
                <a:cubicBezTo>
                  <a:pt x="135233" y="33208"/>
                  <a:pt x="136676" y="25159"/>
                  <a:pt x="134931" y="17505"/>
                </a:cubicBezTo>
                <a:cubicBezTo>
                  <a:pt x="133186" y="9944"/>
                  <a:pt x="127765" y="2849"/>
                  <a:pt x="120298" y="732"/>
                </a:cubicBezTo>
                <a:cubicBezTo>
                  <a:pt x="118570" y="230"/>
                  <a:pt x="116812" y="1"/>
                  <a:pt x="115053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1" name="Google Shape;1121;p16"/>
          <p:cNvSpPr txBox="1">
            <a:spLocks noGrp="1"/>
          </p:cNvSpPr>
          <p:nvPr>
            <p:ph type="title" idx="6"/>
          </p:nvPr>
        </p:nvSpPr>
        <p:spPr>
          <a:xfrm>
            <a:off x="4572000" y="539500"/>
            <a:ext cx="3858600" cy="62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None/>
              <a:defRPr sz="30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grpSp>
        <p:nvGrpSpPr>
          <p:cNvPr id="1122" name="Google Shape;1122;p16"/>
          <p:cNvGrpSpPr/>
          <p:nvPr/>
        </p:nvGrpSpPr>
        <p:grpSpPr>
          <a:xfrm rot="10800000" flipH="1">
            <a:off x="7727318" y="4263686"/>
            <a:ext cx="2029420" cy="879814"/>
            <a:chOff x="2915775" y="2073500"/>
            <a:chExt cx="874750" cy="394925"/>
          </a:xfrm>
        </p:grpSpPr>
        <p:sp>
          <p:nvSpPr>
            <p:cNvPr id="1123" name="Google Shape;1123;p16"/>
            <p:cNvSpPr/>
            <p:nvPr/>
          </p:nvSpPr>
          <p:spPr>
            <a:xfrm>
              <a:off x="3546225" y="2317775"/>
              <a:ext cx="48300" cy="38975"/>
            </a:xfrm>
            <a:custGeom>
              <a:avLst/>
              <a:gdLst/>
              <a:ahLst/>
              <a:cxnLst/>
              <a:rect l="l" t="t" r="r" b="b"/>
              <a:pathLst>
                <a:path w="1932" h="1559" extrusionOk="0">
                  <a:moveTo>
                    <a:pt x="955" y="0"/>
                  </a:moveTo>
                  <a:cubicBezTo>
                    <a:pt x="1" y="0"/>
                    <a:pt x="1" y="1559"/>
                    <a:pt x="955" y="1559"/>
                  </a:cubicBezTo>
                  <a:cubicBezTo>
                    <a:pt x="1932" y="1559"/>
                    <a:pt x="1932" y="0"/>
                    <a:pt x="95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16"/>
            <p:cNvSpPr/>
            <p:nvPr/>
          </p:nvSpPr>
          <p:spPr>
            <a:xfrm>
              <a:off x="3681750" y="2300900"/>
              <a:ext cx="38975" cy="45975"/>
            </a:xfrm>
            <a:custGeom>
              <a:avLst/>
              <a:gdLst/>
              <a:ahLst/>
              <a:cxnLst/>
              <a:rect l="l" t="t" r="r" b="b"/>
              <a:pathLst>
                <a:path w="1559" h="1839" extrusionOk="0">
                  <a:moveTo>
                    <a:pt x="768" y="1"/>
                  </a:moveTo>
                  <a:cubicBezTo>
                    <a:pt x="396" y="1"/>
                    <a:pt x="0" y="303"/>
                    <a:pt x="0" y="675"/>
                  </a:cubicBezTo>
                  <a:lnTo>
                    <a:pt x="0" y="1071"/>
                  </a:lnTo>
                  <a:cubicBezTo>
                    <a:pt x="0" y="1466"/>
                    <a:pt x="396" y="1838"/>
                    <a:pt x="768" y="1838"/>
                  </a:cubicBezTo>
                  <a:cubicBezTo>
                    <a:pt x="1164" y="1838"/>
                    <a:pt x="1559" y="1466"/>
                    <a:pt x="1559" y="1071"/>
                  </a:cubicBezTo>
                  <a:lnTo>
                    <a:pt x="1559" y="675"/>
                  </a:lnTo>
                  <a:cubicBezTo>
                    <a:pt x="1559" y="303"/>
                    <a:pt x="1164" y="1"/>
                    <a:pt x="76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16"/>
            <p:cNvSpPr/>
            <p:nvPr/>
          </p:nvSpPr>
          <p:spPr>
            <a:xfrm>
              <a:off x="3611375" y="2245075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7" y="0"/>
                  </a:moveTo>
                  <a:cubicBezTo>
                    <a:pt x="0" y="0"/>
                    <a:pt x="0" y="1466"/>
                    <a:pt x="977" y="1466"/>
                  </a:cubicBezTo>
                  <a:cubicBezTo>
                    <a:pt x="1931" y="1466"/>
                    <a:pt x="1931" y="0"/>
                    <a:pt x="9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16"/>
            <p:cNvSpPr/>
            <p:nvPr/>
          </p:nvSpPr>
          <p:spPr>
            <a:xfrm>
              <a:off x="3706175" y="2235750"/>
              <a:ext cx="48300" cy="36100"/>
            </a:xfrm>
            <a:custGeom>
              <a:avLst/>
              <a:gdLst/>
              <a:ahLst/>
              <a:cxnLst/>
              <a:rect l="l" t="t" r="r" b="b"/>
              <a:pathLst>
                <a:path w="1932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931" y="1"/>
                    <a:pt x="9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16"/>
            <p:cNvSpPr/>
            <p:nvPr/>
          </p:nvSpPr>
          <p:spPr>
            <a:xfrm>
              <a:off x="3742225" y="215085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8" y="0"/>
                  </a:moveTo>
                  <a:cubicBezTo>
                    <a:pt x="1" y="0"/>
                    <a:pt x="1" y="1443"/>
                    <a:pt x="978" y="1443"/>
                  </a:cubicBezTo>
                  <a:cubicBezTo>
                    <a:pt x="1932" y="1443"/>
                    <a:pt x="1932" y="0"/>
                    <a:pt x="97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16"/>
            <p:cNvSpPr/>
            <p:nvPr/>
          </p:nvSpPr>
          <p:spPr>
            <a:xfrm>
              <a:off x="3659650" y="2160725"/>
              <a:ext cx="46550" cy="36100"/>
            </a:xfrm>
            <a:custGeom>
              <a:avLst/>
              <a:gdLst/>
              <a:ahLst/>
              <a:cxnLst/>
              <a:rect l="l" t="t" r="r" b="b"/>
              <a:pathLst>
                <a:path w="1862" h="1444" extrusionOk="0">
                  <a:moveTo>
                    <a:pt x="884" y="1"/>
                  </a:moveTo>
                  <a:cubicBezTo>
                    <a:pt x="0" y="1"/>
                    <a:pt x="0" y="1443"/>
                    <a:pt x="884" y="1443"/>
                  </a:cubicBezTo>
                  <a:cubicBezTo>
                    <a:pt x="1861" y="1443"/>
                    <a:pt x="1861" y="1"/>
                    <a:pt x="88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16"/>
            <p:cNvSpPr/>
            <p:nvPr/>
          </p:nvSpPr>
          <p:spPr>
            <a:xfrm>
              <a:off x="3579975" y="2121775"/>
              <a:ext cx="36075" cy="46325"/>
            </a:xfrm>
            <a:custGeom>
              <a:avLst/>
              <a:gdLst/>
              <a:ahLst/>
              <a:cxnLst/>
              <a:rect l="l" t="t" r="r" b="b"/>
              <a:pathLst>
                <a:path w="1443" h="1853" extrusionOk="0">
                  <a:moveTo>
                    <a:pt x="768" y="0"/>
                  </a:moveTo>
                  <a:cubicBezTo>
                    <a:pt x="279" y="0"/>
                    <a:pt x="0" y="396"/>
                    <a:pt x="0" y="768"/>
                  </a:cubicBezTo>
                  <a:lnTo>
                    <a:pt x="0" y="1163"/>
                  </a:lnTo>
                  <a:cubicBezTo>
                    <a:pt x="0" y="1517"/>
                    <a:pt x="317" y="1853"/>
                    <a:pt x="650" y="1853"/>
                  </a:cubicBezTo>
                  <a:cubicBezTo>
                    <a:pt x="689" y="1853"/>
                    <a:pt x="729" y="1848"/>
                    <a:pt x="768" y="1838"/>
                  </a:cubicBezTo>
                  <a:cubicBezTo>
                    <a:pt x="1163" y="1838"/>
                    <a:pt x="1443" y="1559"/>
                    <a:pt x="1443" y="1163"/>
                  </a:cubicBezTo>
                  <a:lnTo>
                    <a:pt x="1443" y="768"/>
                  </a:lnTo>
                  <a:cubicBezTo>
                    <a:pt x="1443" y="396"/>
                    <a:pt x="1163" y="0"/>
                    <a:pt x="76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16"/>
            <p:cNvSpPr/>
            <p:nvPr/>
          </p:nvSpPr>
          <p:spPr>
            <a:xfrm>
              <a:off x="3444450" y="2140950"/>
              <a:ext cx="45975" cy="36675"/>
            </a:xfrm>
            <a:custGeom>
              <a:avLst/>
              <a:gdLst/>
              <a:ahLst/>
              <a:cxnLst/>
              <a:rect l="l" t="t" r="r" b="b"/>
              <a:pathLst>
                <a:path w="1839" h="1467" extrusionOk="0">
                  <a:moveTo>
                    <a:pt x="954" y="1"/>
                  </a:moveTo>
                  <a:cubicBezTo>
                    <a:pt x="1" y="1"/>
                    <a:pt x="1" y="1467"/>
                    <a:pt x="954" y="1467"/>
                  </a:cubicBezTo>
                  <a:cubicBezTo>
                    <a:pt x="1839" y="1467"/>
                    <a:pt x="1839" y="1"/>
                    <a:pt x="9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16"/>
            <p:cNvSpPr/>
            <p:nvPr/>
          </p:nvSpPr>
          <p:spPr>
            <a:xfrm>
              <a:off x="3495050" y="2206675"/>
              <a:ext cx="48300" cy="55675"/>
            </a:xfrm>
            <a:custGeom>
              <a:avLst/>
              <a:gdLst/>
              <a:ahLst/>
              <a:cxnLst/>
              <a:rect l="l" t="t" r="r" b="b"/>
              <a:pathLst>
                <a:path w="1932" h="2227" extrusionOk="0">
                  <a:moveTo>
                    <a:pt x="1147" y="1"/>
                  </a:moveTo>
                  <a:cubicBezTo>
                    <a:pt x="872" y="1"/>
                    <a:pt x="613" y="125"/>
                    <a:pt x="489" y="373"/>
                  </a:cubicBezTo>
                  <a:cubicBezTo>
                    <a:pt x="396" y="675"/>
                    <a:pt x="303" y="862"/>
                    <a:pt x="187" y="1164"/>
                  </a:cubicBezTo>
                  <a:cubicBezTo>
                    <a:pt x="1" y="1443"/>
                    <a:pt x="94" y="1932"/>
                    <a:pt x="396" y="2118"/>
                  </a:cubicBezTo>
                  <a:cubicBezTo>
                    <a:pt x="525" y="2190"/>
                    <a:pt x="668" y="2227"/>
                    <a:pt x="808" y="2227"/>
                  </a:cubicBezTo>
                  <a:cubicBezTo>
                    <a:pt x="1073" y="2227"/>
                    <a:pt x="1329" y="2097"/>
                    <a:pt x="1466" y="1839"/>
                  </a:cubicBezTo>
                  <a:cubicBezTo>
                    <a:pt x="1559" y="1653"/>
                    <a:pt x="1652" y="1350"/>
                    <a:pt x="1838" y="1164"/>
                  </a:cubicBezTo>
                  <a:cubicBezTo>
                    <a:pt x="1932" y="768"/>
                    <a:pt x="1932" y="280"/>
                    <a:pt x="1559" y="94"/>
                  </a:cubicBezTo>
                  <a:cubicBezTo>
                    <a:pt x="1427" y="32"/>
                    <a:pt x="1285" y="1"/>
                    <a:pt x="114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16"/>
            <p:cNvSpPr/>
            <p:nvPr/>
          </p:nvSpPr>
          <p:spPr>
            <a:xfrm>
              <a:off x="3383375" y="2244725"/>
              <a:ext cx="36675" cy="46900"/>
            </a:xfrm>
            <a:custGeom>
              <a:avLst/>
              <a:gdLst/>
              <a:ahLst/>
              <a:cxnLst/>
              <a:rect l="l" t="t" r="r" b="b"/>
              <a:pathLst>
                <a:path w="1467" h="1876" extrusionOk="0">
                  <a:moveTo>
                    <a:pt x="902" y="0"/>
                  </a:moveTo>
                  <a:cubicBezTo>
                    <a:pt x="866" y="0"/>
                    <a:pt x="829" y="5"/>
                    <a:pt x="792" y="14"/>
                  </a:cubicBezTo>
                  <a:cubicBezTo>
                    <a:pt x="303" y="14"/>
                    <a:pt x="1" y="317"/>
                    <a:pt x="1" y="712"/>
                  </a:cubicBezTo>
                  <a:lnTo>
                    <a:pt x="1" y="1084"/>
                  </a:lnTo>
                  <a:cubicBezTo>
                    <a:pt x="1" y="1480"/>
                    <a:pt x="303" y="1875"/>
                    <a:pt x="792" y="1875"/>
                  </a:cubicBezTo>
                  <a:cubicBezTo>
                    <a:pt x="1164" y="1759"/>
                    <a:pt x="1467" y="1480"/>
                    <a:pt x="1467" y="1084"/>
                  </a:cubicBezTo>
                  <a:lnTo>
                    <a:pt x="1467" y="712"/>
                  </a:lnTo>
                  <a:cubicBezTo>
                    <a:pt x="1467" y="356"/>
                    <a:pt x="1222" y="0"/>
                    <a:pt x="9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16"/>
            <p:cNvSpPr/>
            <p:nvPr/>
          </p:nvSpPr>
          <p:spPr>
            <a:xfrm>
              <a:off x="3306025" y="2123525"/>
              <a:ext cx="51225" cy="44800"/>
            </a:xfrm>
            <a:custGeom>
              <a:avLst/>
              <a:gdLst/>
              <a:ahLst/>
              <a:cxnLst/>
              <a:rect l="l" t="t" r="r" b="b"/>
              <a:pathLst>
                <a:path w="2049" h="1792" extrusionOk="0">
                  <a:moveTo>
                    <a:pt x="1219" y="0"/>
                  </a:moveTo>
                  <a:cubicBezTo>
                    <a:pt x="1024" y="0"/>
                    <a:pt x="827" y="70"/>
                    <a:pt x="676" y="209"/>
                  </a:cubicBezTo>
                  <a:cubicBezTo>
                    <a:pt x="582" y="326"/>
                    <a:pt x="489" y="419"/>
                    <a:pt x="303" y="512"/>
                  </a:cubicBezTo>
                  <a:cubicBezTo>
                    <a:pt x="1" y="791"/>
                    <a:pt x="1" y="1280"/>
                    <a:pt x="303" y="1582"/>
                  </a:cubicBezTo>
                  <a:cubicBezTo>
                    <a:pt x="443" y="1722"/>
                    <a:pt x="635" y="1791"/>
                    <a:pt x="827" y="1791"/>
                  </a:cubicBezTo>
                  <a:cubicBezTo>
                    <a:pt x="1019" y="1791"/>
                    <a:pt x="1211" y="1722"/>
                    <a:pt x="1350" y="1582"/>
                  </a:cubicBezTo>
                  <a:cubicBezTo>
                    <a:pt x="1466" y="1489"/>
                    <a:pt x="1653" y="1373"/>
                    <a:pt x="1746" y="1187"/>
                  </a:cubicBezTo>
                  <a:cubicBezTo>
                    <a:pt x="2048" y="907"/>
                    <a:pt x="2048" y="419"/>
                    <a:pt x="1746" y="209"/>
                  </a:cubicBezTo>
                  <a:cubicBezTo>
                    <a:pt x="1606" y="70"/>
                    <a:pt x="1414" y="0"/>
                    <a:pt x="12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16"/>
            <p:cNvSpPr/>
            <p:nvPr/>
          </p:nvSpPr>
          <p:spPr>
            <a:xfrm>
              <a:off x="3097825" y="2131650"/>
              <a:ext cx="45975" cy="36100"/>
            </a:xfrm>
            <a:custGeom>
              <a:avLst/>
              <a:gdLst/>
              <a:ahLst/>
              <a:cxnLst/>
              <a:rect l="l" t="t" r="r" b="b"/>
              <a:pathLst>
                <a:path w="1839" h="1444" extrusionOk="0">
                  <a:moveTo>
                    <a:pt x="954" y="1"/>
                  </a:moveTo>
                  <a:cubicBezTo>
                    <a:pt x="0" y="1"/>
                    <a:pt x="0" y="1443"/>
                    <a:pt x="954" y="1443"/>
                  </a:cubicBezTo>
                  <a:cubicBezTo>
                    <a:pt x="1838" y="1443"/>
                    <a:pt x="1838" y="1"/>
                    <a:pt x="9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16"/>
            <p:cNvSpPr/>
            <p:nvPr/>
          </p:nvSpPr>
          <p:spPr>
            <a:xfrm>
              <a:off x="3194375" y="2140950"/>
              <a:ext cx="48875" cy="36675"/>
            </a:xfrm>
            <a:custGeom>
              <a:avLst/>
              <a:gdLst/>
              <a:ahLst/>
              <a:cxnLst/>
              <a:rect l="l" t="t" r="r" b="b"/>
              <a:pathLst>
                <a:path w="1955" h="1467" extrusionOk="0">
                  <a:moveTo>
                    <a:pt x="791" y="1"/>
                  </a:moveTo>
                  <a:cubicBezTo>
                    <a:pt x="396" y="1"/>
                    <a:pt x="0" y="396"/>
                    <a:pt x="117" y="792"/>
                  </a:cubicBezTo>
                  <a:cubicBezTo>
                    <a:pt x="117" y="1164"/>
                    <a:pt x="396" y="1467"/>
                    <a:pt x="791" y="1467"/>
                  </a:cubicBezTo>
                  <a:lnTo>
                    <a:pt x="1163" y="1467"/>
                  </a:lnTo>
                  <a:cubicBezTo>
                    <a:pt x="1559" y="1467"/>
                    <a:pt x="1954" y="1164"/>
                    <a:pt x="1954" y="792"/>
                  </a:cubicBezTo>
                  <a:cubicBezTo>
                    <a:pt x="1954" y="396"/>
                    <a:pt x="1559" y="1"/>
                    <a:pt x="116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16"/>
            <p:cNvSpPr/>
            <p:nvPr/>
          </p:nvSpPr>
          <p:spPr>
            <a:xfrm>
              <a:off x="2925675" y="2131650"/>
              <a:ext cx="36075" cy="45975"/>
            </a:xfrm>
            <a:custGeom>
              <a:avLst/>
              <a:gdLst/>
              <a:ahLst/>
              <a:cxnLst/>
              <a:rect l="l" t="t" r="r" b="b"/>
              <a:pathLst>
                <a:path w="1443" h="1839" extrusionOk="0">
                  <a:moveTo>
                    <a:pt x="675" y="1"/>
                  </a:moveTo>
                  <a:cubicBezTo>
                    <a:pt x="279" y="1"/>
                    <a:pt x="0" y="373"/>
                    <a:pt x="0" y="768"/>
                  </a:cubicBezTo>
                  <a:lnTo>
                    <a:pt x="0" y="1164"/>
                  </a:lnTo>
                  <a:cubicBezTo>
                    <a:pt x="0" y="1536"/>
                    <a:pt x="279" y="1839"/>
                    <a:pt x="675" y="1839"/>
                  </a:cubicBezTo>
                  <a:cubicBezTo>
                    <a:pt x="1070" y="1839"/>
                    <a:pt x="1443" y="1536"/>
                    <a:pt x="1443" y="1164"/>
                  </a:cubicBezTo>
                  <a:lnTo>
                    <a:pt x="1443" y="768"/>
                  </a:lnTo>
                  <a:cubicBezTo>
                    <a:pt x="1443" y="373"/>
                    <a:pt x="1070" y="1"/>
                    <a:pt x="67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16"/>
            <p:cNvSpPr/>
            <p:nvPr/>
          </p:nvSpPr>
          <p:spPr>
            <a:xfrm>
              <a:off x="3405475" y="2346850"/>
              <a:ext cx="48300" cy="36650"/>
            </a:xfrm>
            <a:custGeom>
              <a:avLst/>
              <a:gdLst/>
              <a:ahLst/>
              <a:cxnLst/>
              <a:rect l="l" t="t" r="r" b="b"/>
              <a:pathLst>
                <a:path w="1932" h="1466" extrusionOk="0">
                  <a:moveTo>
                    <a:pt x="978" y="0"/>
                  </a:moveTo>
                  <a:cubicBezTo>
                    <a:pt x="1" y="0"/>
                    <a:pt x="1" y="1466"/>
                    <a:pt x="978" y="1466"/>
                  </a:cubicBezTo>
                  <a:cubicBezTo>
                    <a:pt x="1932" y="1466"/>
                    <a:pt x="1932" y="0"/>
                    <a:pt x="97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16"/>
            <p:cNvSpPr/>
            <p:nvPr/>
          </p:nvSpPr>
          <p:spPr>
            <a:xfrm>
              <a:off x="3480525" y="2402675"/>
              <a:ext cx="48275" cy="36675"/>
            </a:xfrm>
            <a:custGeom>
              <a:avLst/>
              <a:gdLst/>
              <a:ahLst/>
              <a:cxnLst/>
              <a:rect l="l" t="t" r="r" b="b"/>
              <a:pathLst>
                <a:path w="1931" h="1467" extrusionOk="0">
                  <a:moveTo>
                    <a:pt x="977" y="1"/>
                  </a:moveTo>
                  <a:cubicBezTo>
                    <a:pt x="0" y="1"/>
                    <a:pt x="0" y="1466"/>
                    <a:pt x="977" y="1466"/>
                  </a:cubicBezTo>
                  <a:cubicBezTo>
                    <a:pt x="1931" y="1466"/>
                    <a:pt x="1931" y="1"/>
                    <a:pt x="9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16"/>
            <p:cNvSpPr/>
            <p:nvPr/>
          </p:nvSpPr>
          <p:spPr>
            <a:xfrm>
              <a:off x="3575325" y="2431750"/>
              <a:ext cx="45950" cy="36675"/>
            </a:xfrm>
            <a:custGeom>
              <a:avLst/>
              <a:gdLst/>
              <a:ahLst/>
              <a:cxnLst/>
              <a:rect l="l" t="t" r="r" b="b"/>
              <a:pathLst>
                <a:path w="1838" h="1467" extrusionOk="0">
                  <a:moveTo>
                    <a:pt x="954" y="1"/>
                  </a:moveTo>
                  <a:cubicBezTo>
                    <a:pt x="0" y="1"/>
                    <a:pt x="0" y="1467"/>
                    <a:pt x="954" y="1467"/>
                  </a:cubicBezTo>
                  <a:cubicBezTo>
                    <a:pt x="1838" y="1467"/>
                    <a:pt x="1838" y="1"/>
                    <a:pt x="9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16"/>
            <p:cNvSpPr/>
            <p:nvPr/>
          </p:nvSpPr>
          <p:spPr>
            <a:xfrm>
              <a:off x="3725375" y="2073500"/>
              <a:ext cx="48300" cy="36075"/>
            </a:xfrm>
            <a:custGeom>
              <a:avLst/>
              <a:gdLst/>
              <a:ahLst/>
              <a:cxnLst/>
              <a:rect l="l" t="t" r="r" b="b"/>
              <a:pathLst>
                <a:path w="1932" h="1443" extrusionOk="0">
                  <a:moveTo>
                    <a:pt x="977" y="0"/>
                  </a:moveTo>
                  <a:cubicBezTo>
                    <a:pt x="0" y="0"/>
                    <a:pt x="0" y="1443"/>
                    <a:pt x="977" y="1443"/>
                  </a:cubicBezTo>
                  <a:cubicBezTo>
                    <a:pt x="1931" y="1443"/>
                    <a:pt x="1931" y="0"/>
                    <a:pt x="9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16"/>
            <p:cNvSpPr/>
            <p:nvPr/>
          </p:nvSpPr>
          <p:spPr>
            <a:xfrm>
              <a:off x="3027450" y="2244725"/>
              <a:ext cx="36075" cy="46900"/>
            </a:xfrm>
            <a:custGeom>
              <a:avLst/>
              <a:gdLst/>
              <a:ahLst/>
              <a:cxnLst/>
              <a:rect l="l" t="t" r="r" b="b"/>
              <a:pathLst>
                <a:path w="1443" h="1876" extrusionOk="0">
                  <a:moveTo>
                    <a:pt x="883" y="0"/>
                  </a:moveTo>
                  <a:cubicBezTo>
                    <a:pt x="846" y="0"/>
                    <a:pt x="808" y="5"/>
                    <a:pt x="768" y="14"/>
                  </a:cubicBezTo>
                  <a:cubicBezTo>
                    <a:pt x="396" y="14"/>
                    <a:pt x="0" y="317"/>
                    <a:pt x="0" y="712"/>
                  </a:cubicBezTo>
                  <a:lnTo>
                    <a:pt x="0" y="1084"/>
                  </a:lnTo>
                  <a:cubicBezTo>
                    <a:pt x="0" y="1480"/>
                    <a:pt x="396" y="1875"/>
                    <a:pt x="768" y="1875"/>
                  </a:cubicBezTo>
                  <a:cubicBezTo>
                    <a:pt x="1164" y="1759"/>
                    <a:pt x="1443" y="1480"/>
                    <a:pt x="1443" y="1084"/>
                  </a:cubicBezTo>
                  <a:lnTo>
                    <a:pt x="1443" y="712"/>
                  </a:lnTo>
                  <a:cubicBezTo>
                    <a:pt x="1443" y="356"/>
                    <a:pt x="1217" y="0"/>
                    <a:pt x="88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16"/>
            <p:cNvSpPr/>
            <p:nvPr/>
          </p:nvSpPr>
          <p:spPr>
            <a:xfrm>
              <a:off x="2915775" y="2216000"/>
              <a:ext cx="45975" cy="36650"/>
            </a:xfrm>
            <a:custGeom>
              <a:avLst/>
              <a:gdLst/>
              <a:ahLst/>
              <a:cxnLst/>
              <a:rect l="l" t="t" r="r" b="b"/>
              <a:pathLst>
                <a:path w="1839" h="1466" extrusionOk="0">
                  <a:moveTo>
                    <a:pt x="675" y="0"/>
                  </a:moveTo>
                  <a:cubicBezTo>
                    <a:pt x="303" y="0"/>
                    <a:pt x="1" y="302"/>
                    <a:pt x="1" y="791"/>
                  </a:cubicBezTo>
                  <a:cubicBezTo>
                    <a:pt x="1" y="1163"/>
                    <a:pt x="303" y="1466"/>
                    <a:pt x="675" y="1466"/>
                  </a:cubicBezTo>
                  <a:lnTo>
                    <a:pt x="1071" y="1466"/>
                  </a:lnTo>
                  <a:cubicBezTo>
                    <a:pt x="1466" y="1466"/>
                    <a:pt x="1839" y="1163"/>
                    <a:pt x="1839" y="791"/>
                  </a:cubicBezTo>
                  <a:cubicBezTo>
                    <a:pt x="1839" y="302"/>
                    <a:pt x="1466" y="0"/>
                    <a:pt x="107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3" name="Google Shape;1143;p16"/>
          <p:cNvGrpSpPr/>
          <p:nvPr/>
        </p:nvGrpSpPr>
        <p:grpSpPr>
          <a:xfrm rot="10800000" flipH="1">
            <a:off x="157253" y="88361"/>
            <a:ext cx="2029458" cy="1216700"/>
            <a:chOff x="3095850" y="2740875"/>
            <a:chExt cx="1972838" cy="1216700"/>
          </a:xfrm>
        </p:grpSpPr>
        <p:sp>
          <p:nvSpPr>
            <p:cNvPr id="1144" name="Google Shape;1144;p16"/>
            <p:cNvSpPr/>
            <p:nvPr/>
          </p:nvSpPr>
          <p:spPr>
            <a:xfrm>
              <a:off x="3095850" y="2740875"/>
              <a:ext cx="1211125" cy="1089775"/>
            </a:xfrm>
            <a:custGeom>
              <a:avLst/>
              <a:gdLst/>
              <a:ahLst/>
              <a:cxnLst/>
              <a:rect l="l" t="t" r="r" b="b"/>
              <a:pathLst>
                <a:path w="48445" h="43591" extrusionOk="0">
                  <a:moveTo>
                    <a:pt x="47712" y="1"/>
                  </a:moveTo>
                  <a:cubicBezTo>
                    <a:pt x="47346" y="1"/>
                    <a:pt x="46979" y="245"/>
                    <a:pt x="46979" y="733"/>
                  </a:cubicBezTo>
                  <a:cubicBezTo>
                    <a:pt x="46514" y="8969"/>
                    <a:pt x="42722" y="16925"/>
                    <a:pt x="36627" y="22532"/>
                  </a:cubicBezTo>
                  <a:cubicBezTo>
                    <a:pt x="29741" y="28836"/>
                    <a:pt x="20528" y="30488"/>
                    <a:pt x="12200" y="33977"/>
                  </a:cubicBezTo>
                  <a:cubicBezTo>
                    <a:pt x="7733" y="35908"/>
                    <a:pt x="3476" y="38444"/>
                    <a:pt x="452" y="42306"/>
                  </a:cubicBezTo>
                  <a:cubicBezTo>
                    <a:pt x="0" y="42829"/>
                    <a:pt x="543" y="43591"/>
                    <a:pt x="1081" y="43591"/>
                  </a:cubicBezTo>
                  <a:cubicBezTo>
                    <a:pt x="1236" y="43591"/>
                    <a:pt x="1391" y="43527"/>
                    <a:pt x="1522" y="43376"/>
                  </a:cubicBezTo>
                  <a:cubicBezTo>
                    <a:pt x="7640" y="35420"/>
                    <a:pt x="18109" y="33791"/>
                    <a:pt x="26833" y="30185"/>
                  </a:cubicBezTo>
                  <a:cubicBezTo>
                    <a:pt x="34673" y="26998"/>
                    <a:pt x="41163" y="21461"/>
                    <a:pt x="44955" y="13808"/>
                  </a:cubicBezTo>
                  <a:cubicBezTo>
                    <a:pt x="46979" y="9737"/>
                    <a:pt x="48143" y="5293"/>
                    <a:pt x="48445" y="733"/>
                  </a:cubicBezTo>
                  <a:cubicBezTo>
                    <a:pt x="48445" y="245"/>
                    <a:pt x="48079" y="1"/>
                    <a:pt x="477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16"/>
            <p:cNvSpPr/>
            <p:nvPr/>
          </p:nvSpPr>
          <p:spPr>
            <a:xfrm>
              <a:off x="3303325" y="2880600"/>
              <a:ext cx="1035075" cy="1066625"/>
            </a:xfrm>
            <a:custGeom>
              <a:avLst/>
              <a:gdLst/>
              <a:ahLst/>
              <a:cxnLst/>
              <a:rect l="l" t="t" r="r" b="b"/>
              <a:pathLst>
                <a:path w="41403" h="42665" extrusionOk="0">
                  <a:moveTo>
                    <a:pt x="40147" y="1"/>
                  </a:moveTo>
                  <a:cubicBezTo>
                    <a:pt x="39726" y="1"/>
                    <a:pt x="39253" y="377"/>
                    <a:pt x="39378" y="960"/>
                  </a:cubicBezTo>
                  <a:cubicBezTo>
                    <a:pt x="40541" y="8521"/>
                    <a:pt x="38308" y="16361"/>
                    <a:pt x="33446" y="22270"/>
                  </a:cubicBezTo>
                  <a:cubicBezTo>
                    <a:pt x="31120" y="25178"/>
                    <a:pt x="28212" y="27621"/>
                    <a:pt x="24838" y="29249"/>
                  </a:cubicBezTo>
                  <a:cubicBezTo>
                    <a:pt x="20558" y="31389"/>
                    <a:pt x="15905" y="32367"/>
                    <a:pt x="11462" y="34018"/>
                  </a:cubicBezTo>
                  <a:cubicBezTo>
                    <a:pt x="7181" y="35554"/>
                    <a:pt x="3203" y="37880"/>
                    <a:pt x="411" y="41579"/>
                  </a:cubicBezTo>
                  <a:cubicBezTo>
                    <a:pt x="0" y="42122"/>
                    <a:pt x="508" y="42665"/>
                    <a:pt x="1046" y="42665"/>
                  </a:cubicBezTo>
                  <a:cubicBezTo>
                    <a:pt x="1269" y="42665"/>
                    <a:pt x="1497" y="42572"/>
                    <a:pt x="1668" y="42347"/>
                  </a:cubicBezTo>
                  <a:cubicBezTo>
                    <a:pt x="7670" y="34484"/>
                    <a:pt x="18441" y="34484"/>
                    <a:pt x="26583" y="30040"/>
                  </a:cubicBezTo>
                  <a:cubicBezTo>
                    <a:pt x="33074" y="26458"/>
                    <a:pt x="37913" y="20060"/>
                    <a:pt x="39960" y="12965"/>
                  </a:cubicBezTo>
                  <a:cubicBezTo>
                    <a:pt x="41216" y="9010"/>
                    <a:pt x="41402" y="4729"/>
                    <a:pt x="40728" y="565"/>
                  </a:cubicBezTo>
                  <a:cubicBezTo>
                    <a:pt x="40690" y="171"/>
                    <a:pt x="40430" y="1"/>
                    <a:pt x="4014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16"/>
            <p:cNvSpPr/>
            <p:nvPr/>
          </p:nvSpPr>
          <p:spPr>
            <a:xfrm>
              <a:off x="3644325" y="2826700"/>
              <a:ext cx="943575" cy="1110700"/>
            </a:xfrm>
            <a:custGeom>
              <a:avLst/>
              <a:gdLst/>
              <a:ahLst/>
              <a:cxnLst/>
              <a:rect l="l" t="t" r="r" b="b"/>
              <a:pathLst>
                <a:path w="37743" h="44428" extrusionOk="0">
                  <a:moveTo>
                    <a:pt x="35585" y="0"/>
                  </a:moveTo>
                  <a:cubicBezTo>
                    <a:pt x="35127" y="0"/>
                    <a:pt x="34665" y="348"/>
                    <a:pt x="34834" y="883"/>
                  </a:cubicBezTo>
                  <a:cubicBezTo>
                    <a:pt x="36975" y="8141"/>
                    <a:pt x="35905" y="16005"/>
                    <a:pt x="32229" y="22588"/>
                  </a:cubicBezTo>
                  <a:cubicBezTo>
                    <a:pt x="30391" y="25799"/>
                    <a:pt x="27948" y="28707"/>
                    <a:pt x="25040" y="31033"/>
                  </a:cubicBezTo>
                  <a:cubicBezTo>
                    <a:pt x="21667" y="33732"/>
                    <a:pt x="17689" y="35197"/>
                    <a:pt x="13618" y="36453"/>
                  </a:cubicBezTo>
                  <a:cubicBezTo>
                    <a:pt x="8872" y="37919"/>
                    <a:pt x="4103" y="39454"/>
                    <a:pt x="520" y="43153"/>
                  </a:cubicBezTo>
                  <a:cubicBezTo>
                    <a:pt x="1" y="43673"/>
                    <a:pt x="516" y="44428"/>
                    <a:pt x="1089" y="44428"/>
                  </a:cubicBezTo>
                  <a:cubicBezTo>
                    <a:pt x="1260" y="44428"/>
                    <a:pt x="1435" y="44361"/>
                    <a:pt x="1590" y="44200"/>
                  </a:cubicBezTo>
                  <a:cubicBezTo>
                    <a:pt x="5173" y="40432"/>
                    <a:pt x="10221" y="39082"/>
                    <a:pt x="15060" y="37617"/>
                  </a:cubicBezTo>
                  <a:cubicBezTo>
                    <a:pt x="18945" y="36360"/>
                    <a:pt x="22714" y="34802"/>
                    <a:pt x="25924" y="32196"/>
                  </a:cubicBezTo>
                  <a:cubicBezTo>
                    <a:pt x="31833" y="27636"/>
                    <a:pt x="35905" y="20564"/>
                    <a:pt x="37068" y="13190"/>
                  </a:cubicBezTo>
                  <a:cubicBezTo>
                    <a:pt x="37742" y="8932"/>
                    <a:pt x="37463" y="4652"/>
                    <a:pt x="36300" y="488"/>
                  </a:cubicBezTo>
                  <a:cubicBezTo>
                    <a:pt x="36181" y="148"/>
                    <a:pt x="35884" y="0"/>
                    <a:pt x="355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7" name="Google Shape;1147;p16"/>
            <p:cNvSpPr/>
            <p:nvPr/>
          </p:nvSpPr>
          <p:spPr>
            <a:xfrm>
              <a:off x="3956825" y="2885300"/>
              <a:ext cx="927100" cy="1072275"/>
            </a:xfrm>
            <a:custGeom>
              <a:avLst/>
              <a:gdLst/>
              <a:ahLst/>
              <a:cxnLst/>
              <a:rect l="l" t="t" r="r" b="b"/>
              <a:pathLst>
                <a:path w="37084" h="42891" extrusionOk="0">
                  <a:moveTo>
                    <a:pt x="32659" y="0"/>
                  </a:moveTo>
                  <a:cubicBezTo>
                    <a:pt x="32184" y="0"/>
                    <a:pt x="31669" y="550"/>
                    <a:pt x="31942" y="1145"/>
                  </a:cubicBezTo>
                  <a:cubicBezTo>
                    <a:pt x="37084" y="10450"/>
                    <a:pt x="35804" y="22291"/>
                    <a:pt x="28453" y="30038"/>
                  </a:cubicBezTo>
                  <a:cubicBezTo>
                    <a:pt x="25056" y="33621"/>
                    <a:pt x="20799" y="36040"/>
                    <a:pt x="16030" y="37204"/>
                  </a:cubicBezTo>
                  <a:cubicBezTo>
                    <a:pt x="10796" y="38367"/>
                    <a:pt x="5096" y="38274"/>
                    <a:pt x="629" y="41484"/>
                  </a:cubicBezTo>
                  <a:cubicBezTo>
                    <a:pt x="0" y="41961"/>
                    <a:pt x="340" y="42890"/>
                    <a:pt x="905" y="42890"/>
                  </a:cubicBezTo>
                  <a:cubicBezTo>
                    <a:pt x="1030" y="42890"/>
                    <a:pt x="1165" y="42845"/>
                    <a:pt x="1304" y="42740"/>
                  </a:cubicBezTo>
                  <a:cubicBezTo>
                    <a:pt x="5282" y="39925"/>
                    <a:pt x="10516" y="39832"/>
                    <a:pt x="15169" y="38855"/>
                  </a:cubicBezTo>
                  <a:cubicBezTo>
                    <a:pt x="19054" y="38088"/>
                    <a:pt x="22730" y="36622"/>
                    <a:pt x="25917" y="34202"/>
                  </a:cubicBezTo>
                  <a:cubicBezTo>
                    <a:pt x="32315" y="29457"/>
                    <a:pt x="36293" y="22082"/>
                    <a:pt x="36595" y="14149"/>
                  </a:cubicBezTo>
                  <a:cubicBezTo>
                    <a:pt x="36688" y="9287"/>
                    <a:pt x="35525" y="4541"/>
                    <a:pt x="33199" y="377"/>
                  </a:cubicBezTo>
                  <a:cubicBezTo>
                    <a:pt x="33076" y="111"/>
                    <a:pt x="32872" y="0"/>
                    <a:pt x="326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8" name="Google Shape;1148;p16"/>
            <p:cNvSpPr/>
            <p:nvPr/>
          </p:nvSpPr>
          <p:spPr>
            <a:xfrm>
              <a:off x="4509563" y="3168313"/>
              <a:ext cx="559125" cy="775225"/>
            </a:xfrm>
            <a:custGeom>
              <a:avLst/>
              <a:gdLst/>
              <a:ahLst/>
              <a:cxnLst/>
              <a:rect l="l" t="t" r="r" b="b"/>
              <a:pathLst>
                <a:path w="22365" h="31009" extrusionOk="0">
                  <a:moveTo>
                    <a:pt x="19626" y="0"/>
                  </a:moveTo>
                  <a:cubicBezTo>
                    <a:pt x="19168" y="0"/>
                    <a:pt x="18706" y="348"/>
                    <a:pt x="18875" y="883"/>
                  </a:cubicBezTo>
                  <a:cubicBezTo>
                    <a:pt x="20923" y="7188"/>
                    <a:pt x="20039" y="14167"/>
                    <a:pt x="16177" y="19680"/>
                  </a:cubicBezTo>
                  <a:cubicBezTo>
                    <a:pt x="14525" y="22100"/>
                    <a:pt x="12292" y="24240"/>
                    <a:pt x="9779" y="25799"/>
                  </a:cubicBezTo>
                  <a:cubicBezTo>
                    <a:pt x="6964" y="27544"/>
                    <a:pt x="3754" y="28311"/>
                    <a:pt x="753" y="29661"/>
                  </a:cubicBezTo>
                  <a:cubicBezTo>
                    <a:pt x="1" y="30006"/>
                    <a:pt x="492" y="31008"/>
                    <a:pt x="1201" y="31008"/>
                  </a:cubicBezTo>
                  <a:cubicBezTo>
                    <a:pt x="1304" y="31008"/>
                    <a:pt x="1412" y="30987"/>
                    <a:pt x="1521" y="30940"/>
                  </a:cubicBezTo>
                  <a:cubicBezTo>
                    <a:pt x="4824" y="29475"/>
                    <a:pt x="8221" y="28614"/>
                    <a:pt x="11222" y="26567"/>
                  </a:cubicBezTo>
                  <a:cubicBezTo>
                    <a:pt x="13850" y="24822"/>
                    <a:pt x="15967" y="22588"/>
                    <a:pt x="17712" y="20076"/>
                  </a:cubicBezTo>
                  <a:cubicBezTo>
                    <a:pt x="21504" y="14353"/>
                    <a:pt x="22365" y="6978"/>
                    <a:pt x="20341" y="488"/>
                  </a:cubicBezTo>
                  <a:cubicBezTo>
                    <a:pt x="20222" y="148"/>
                    <a:pt x="19925" y="0"/>
                    <a:pt x="196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9" name="Google Shape;1149;p16"/>
          <p:cNvGrpSpPr/>
          <p:nvPr/>
        </p:nvGrpSpPr>
        <p:grpSpPr>
          <a:xfrm>
            <a:off x="8096200" y="4116425"/>
            <a:ext cx="489725" cy="487575"/>
            <a:chOff x="2302775" y="3407725"/>
            <a:chExt cx="489725" cy="487575"/>
          </a:xfrm>
        </p:grpSpPr>
        <p:sp>
          <p:nvSpPr>
            <p:cNvPr id="1150" name="Google Shape;1150;p16"/>
            <p:cNvSpPr/>
            <p:nvPr/>
          </p:nvSpPr>
          <p:spPr>
            <a:xfrm>
              <a:off x="2499350" y="3580400"/>
              <a:ext cx="293150" cy="314900"/>
            </a:xfrm>
            <a:custGeom>
              <a:avLst/>
              <a:gdLst/>
              <a:ahLst/>
              <a:cxnLst/>
              <a:rect l="l" t="t" r="r" b="b"/>
              <a:pathLst>
                <a:path w="11726" h="12596" extrusionOk="0">
                  <a:moveTo>
                    <a:pt x="676" y="1"/>
                  </a:moveTo>
                  <a:lnTo>
                    <a:pt x="676" y="1"/>
                  </a:lnTo>
                  <a:cubicBezTo>
                    <a:pt x="1" y="1653"/>
                    <a:pt x="1350" y="4747"/>
                    <a:pt x="1839" y="6492"/>
                  </a:cubicBezTo>
                  <a:cubicBezTo>
                    <a:pt x="2420" y="8725"/>
                    <a:pt x="3584" y="11051"/>
                    <a:pt x="5607" y="12121"/>
                  </a:cubicBezTo>
                  <a:cubicBezTo>
                    <a:pt x="6245" y="12440"/>
                    <a:pt x="6967" y="12596"/>
                    <a:pt x="7682" y="12596"/>
                  </a:cubicBezTo>
                  <a:cubicBezTo>
                    <a:pt x="9368" y="12596"/>
                    <a:pt x="11015" y="11731"/>
                    <a:pt x="11423" y="10097"/>
                  </a:cubicBezTo>
                  <a:cubicBezTo>
                    <a:pt x="11726" y="8818"/>
                    <a:pt x="11237" y="7562"/>
                    <a:pt x="10353" y="6608"/>
                  </a:cubicBezTo>
                  <a:cubicBezTo>
                    <a:pt x="9586" y="5631"/>
                    <a:pt x="8515" y="4863"/>
                    <a:pt x="7445" y="4165"/>
                  </a:cubicBezTo>
                  <a:cubicBezTo>
                    <a:pt x="5235" y="2816"/>
                    <a:pt x="3002" y="1071"/>
                    <a:pt x="676" y="1"/>
                  </a:cubicBezTo>
                  <a:close/>
                </a:path>
              </a:pathLst>
            </a:custGeom>
            <a:solidFill>
              <a:srgbClr val="FFB1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1" name="Google Shape;1151;p16"/>
            <p:cNvSpPr/>
            <p:nvPr/>
          </p:nvSpPr>
          <p:spPr>
            <a:xfrm>
              <a:off x="2302775" y="3407725"/>
              <a:ext cx="431575" cy="370225"/>
            </a:xfrm>
            <a:custGeom>
              <a:avLst/>
              <a:gdLst/>
              <a:ahLst/>
              <a:cxnLst/>
              <a:rect l="l" t="t" r="r" b="b"/>
              <a:pathLst>
                <a:path w="17263" h="14809" extrusionOk="0">
                  <a:moveTo>
                    <a:pt x="8967" y="0"/>
                  </a:moveTo>
                  <a:cubicBezTo>
                    <a:pt x="5313" y="0"/>
                    <a:pt x="2010" y="2310"/>
                    <a:pt x="768" y="6233"/>
                  </a:cubicBezTo>
                  <a:cubicBezTo>
                    <a:pt x="1" y="8560"/>
                    <a:pt x="303" y="11375"/>
                    <a:pt x="1932" y="13212"/>
                  </a:cubicBezTo>
                  <a:cubicBezTo>
                    <a:pt x="2939" y="14220"/>
                    <a:pt x="4372" y="14808"/>
                    <a:pt x="5776" y="14808"/>
                  </a:cubicBezTo>
                  <a:cubicBezTo>
                    <a:pt x="6803" y="14808"/>
                    <a:pt x="7815" y="14492"/>
                    <a:pt x="8632" y="13794"/>
                  </a:cubicBezTo>
                  <a:cubicBezTo>
                    <a:pt x="9609" y="12933"/>
                    <a:pt x="10190" y="11468"/>
                    <a:pt x="11353" y="10700"/>
                  </a:cubicBezTo>
                  <a:cubicBezTo>
                    <a:pt x="12610" y="9723"/>
                    <a:pt x="14355" y="9816"/>
                    <a:pt x="15611" y="8862"/>
                  </a:cubicBezTo>
                  <a:cubicBezTo>
                    <a:pt x="16867" y="7885"/>
                    <a:pt x="17262" y="6047"/>
                    <a:pt x="16681" y="4582"/>
                  </a:cubicBezTo>
                  <a:cubicBezTo>
                    <a:pt x="16192" y="3046"/>
                    <a:pt x="14936" y="1883"/>
                    <a:pt x="13470" y="1185"/>
                  </a:cubicBezTo>
                  <a:cubicBezTo>
                    <a:pt x="11988" y="380"/>
                    <a:pt x="10449" y="0"/>
                    <a:pt x="8967" y="0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52" name="Google Shape;1152;p16"/>
          <p:cNvGrpSpPr/>
          <p:nvPr/>
        </p:nvGrpSpPr>
        <p:grpSpPr>
          <a:xfrm>
            <a:off x="254561" y="816496"/>
            <a:ext cx="458657" cy="595166"/>
            <a:chOff x="3650216" y="-19230"/>
            <a:chExt cx="600416" cy="778912"/>
          </a:xfrm>
        </p:grpSpPr>
        <p:sp>
          <p:nvSpPr>
            <p:cNvPr id="1153" name="Google Shape;1153;p16"/>
            <p:cNvSpPr/>
            <p:nvPr/>
          </p:nvSpPr>
          <p:spPr>
            <a:xfrm>
              <a:off x="3939870" y="-19230"/>
              <a:ext cx="184417" cy="296938"/>
            </a:xfrm>
            <a:custGeom>
              <a:avLst/>
              <a:gdLst/>
              <a:ahLst/>
              <a:cxnLst/>
              <a:rect l="l" t="t" r="r" b="b"/>
              <a:pathLst>
                <a:path w="5302" h="8537" extrusionOk="0">
                  <a:moveTo>
                    <a:pt x="4294" y="0"/>
                  </a:moveTo>
                  <a:cubicBezTo>
                    <a:pt x="4164" y="0"/>
                    <a:pt x="4024" y="45"/>
                    <a:pt x="3886" y="150"/>
                  </a:cubicBezTo>
                  <a:cubicBezTo>
                    <a:pt x="1466" y="1895"/>
                    <a:pt x="1" y="4710"/>
                    <a:pt x="210" y="7804"/>
                  </a:cubicBezTo>
                  <a:cubicBezTo>
                    <a:pt x="256" y="8293"/>
                    <a:pt x="640" y="8537"/>
                    <a:pt x="1013" y="8537"/>
                  </a:cubicBezTo>
                  <a:cubicBezTo>
                    <a:pt x="1385" y="8537"/>
                    <a:pt x="1745" y="8293"/>
                    <a:pt x="1745" y="7804"/>
                  </a:cubicBezTo>
                  <a:cubicBezTo>
                    <a:pt x="1559" y="5292"/>
                    <a:pt x="2629" y="2872"/>
                    <a:pt x="4653" y="1407"/>
                  </a:cubicBezTo>
                  <a:cubicBezTo>
                    <a:pt x="5302" y="930"/>
                    <a:pt x="4887" y="0"/>
                    <a:pt x="4294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4" name="Google Shape;1154;p16"/>
            <p:cNvSpPr/>
            <p:nvPr/>
          </p:nvSpPr>
          <p:spPr>
            <a:xfrm>
              <a:off x="3650216" y="139961"/>
              <a:ext cx="600416" cy="619720"/>
            </a:xfrm>
            <a:custGeom>
              <a:avLst/>
              <a:gdLst/>
              <a:ahLst/>
              <a:cxnLst/>
              <a:rect l="l" t="t" r="r" b="b"/>
              <a:pathLst>
                <a:path w="17262" h="17817" extrusionOk="0">
                  <a:moveTo>
                    <a:pt x="5031" y="0"/>
                  </a:moveTo>
                  <a:cubicBezTo>
                    <a:pt x="3839" y="0"/>
                    <a:pt x="2590" y="894"/>
                    <a:pt x="1652" y="3134"/>
                  </a:cubicBezTo>
                  <a:cubicBezTo>
                    <a:pt x="0" y="6810"/>
                    <a:pt x="186" y="11276"/>
                    <a:pt x="2233" y="14859"/>
                  </a:cubicBezTo>
                  <a:cubicBezTo>
                    <a:pt x="2722" y="15650"/>
                    <a:pt x="3397" y="16511"/>
                    <a:pt x="4374" y="16697"/>
                  </a:cubicBezTo>
                  <a:cubicBezTo>
                    <a:pt x="4839" y="16697"/>
                    <a:pt x="5328" y="16604"/>
                    <a:pt x="5816" y="16232"/>
                  </a:cubicBezTo>
                  <a:cubicBezTo>
                    <a:pt x="6119" y="16999"/>
                    <a:pt x="6700" y="17488"/>
                    <a:pt x="7468" y="17488"/>
                  </a:cubicBezTo>
                  <a:cubicBezTo>
                    <a:pt x="7557" y="17505"/>
                    <a:pt x="7642" y="17512"/>
                    <a:pt x="7724" y="17512"/>
                  </a:cubicBezTo>
                  <a:cubicBezTo>
                    <a:pt x="8092" y="17512"/>
                    <a:pt x="8400" y="17357"/>
                    <a:pt x="8724" y="17185"/>
                  </a:cubicBezTo>
                  <a:cubicBezTo>
                    <a:pt x="9026" y="17488"/>
                    <a:pt x="9306" y="17674"/>
                    <a:pt x="9794" y="17767"/>
                  </a:cubicBezTo>
                  <a:cubicBezTo>
                    <a:pt x="9931" y="17800"/>
                    <a:pt x="10071" y="17816"/>
                    <a:pt x="10213" y="17816"/>
                  </a:cubicBezTo>
                  <a:cubicBezTo>
                    <a:pt x="10959" y="17816"/>
                    <a:pt x="11740" y="17380"/>
                    <a:pt x="12307" y="16813"/>
                  </a:cubicBezTo>
                  <a:cubicBezTo>
                    <a:pt x="15424" y="14184"/>
                    <a:pt x="17262" y="10113"/>
                    <a:pt x="16959" y="6042"/>
                  </a:cubicBezTo>
                  <a:cubicBezTo>
                    <a:pt x="16758" y="2974"/>
                    <a:pt x="15446" y="1767"/>
                    <a:pt x="13927" y="1767"/>
                  </a:cubicBezTo>
                  <a:cubicBezTo>
                    <a:pt x="13338" y="1767"/>
                    <a:pt x="12719" y="1948"/>
                    <a:pt x="12121" y="2273"/>
                  </a:cubicBezTo>
                  <a:cubicBezTo>
                    <a:pt x="11488" y="1324"/>
                    <a:pt x="10683" y="919"/>
                    <a:pt x="9845" y="919"/>
                  </a:cubicBezTo>
                  <a:cubicBezTo>
                    <a:pt x="9142" y="919"/>
                    <a:pt x="8415" y="1204"/>
                    <a:pt x="7747" y="1692"/>
                  </a:cubicBezTo>
                  <a:cubicBezTo>
                    <a:pt x="7038" y="660"/>
                    <a:pt x="6055" y="0"/>
                    <a:pt x="5031" y="0"/>
                  </a:cubicBezTo>
                  <a:close/>
                </a:path>
              </a:pathLst>
            </a:custGeom>
            <a:solidFill>
              <a:srgbClr val="C2A2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16"/>
            <p:cNvSpPr/>
            <p:nvPr/>
          </p:nvSpPr>
          <p:spPr>
            <a:xfrm>
              <a:off x="4024840" y="211714"/>
              <a:ext cx="114121" cy="455616"/>
            </a:xfrm>
            <a:custGeom>
              <a:avLst/>
              <a:gdLst/>
              <a:ahLst/>
              <a:cxnLst/>
              <a:rect l="l" t="t" r="r" b="b"/>
              <a:pathLst>
                <a:path w="3281" h="13099" extrusionOk="0">
                  <a:moveTo>
                    <a:pt x="1931" y="1"/>
                  </a:moveTo>
                  <a:lnTo>
                    <a:pt x="1931" y="1"/>
                  </a:lnTo>
                  <a:cubicBezTo>
                    <a:pt x="2117" y="1164"/>
                    <a:pt x="2210" y="2327"/>
                    <a:pt x="2210" y="3397"/>
                  </a:cubicBezTo>
                  <a:cubicBezTo>
                    <a:pt x="2210" y="4561"/>
                    <a:pt x="2117" y="5631"/>
                    <a:pt x="1931" y="6701"/>
                  </a:cubicBezTo>
                  <a:cubicBezTo>
                    <a:pt x="1838" y="7771"/>
                    <a:pt x="1536" y="8818"/>
                    <a:pt x="1257" y="9888"/>
                  </a:cubicBezTo>
                  <a:cubicBezTo>
                    <a:pt x="861" y="10958"/>
                    <a:pt x="466" y="12028"/>
                    <a:pt x="0" y="13098"/>
                  </a:cubicBezTo>
                  <a:cubicBezTo>
                    <a:pt x="861" y="12308"/>
                    <a:pt x="1536" y="11261"/>
                    <a:pt x="2024" y="10284"/>
                  </a:cubicBezTo>
                  <a:cubicBezTo>
                    <a:pt x="2606" y="9213"/>
                    <a:pt x="2908" y="8050"/>
                    <a:pt x="3094" y="6887"/>
                  </a:cubicBezTo>
                  <a:cubicBezTo>
                    <a:pt x="3280" y="5724"/>
                    <a:pt x="3280" y="4468"/>
                    <a:pt x="3094" y="3304"/>
                  </a:cubicBezTo>
                  <a:cubicBezTo>
                    <a:pt x="2908" y="2141"/>
                    <a:pt x="2513" y="1071"/>
                    <a:pt x="193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16"/>
            <p:cNvSpPr/>
            <p:nvPr/>
          </p:nvSpPr>
          <p:spPr>
            <a:xfrm>
              <a:off x="3802312" y="363845"/>
              <a:ext cx="50226" cy="340695"/>
            </a:xfrm>
            <a:custGeom>
              <a:avLst/>
              <a:gdLst/>
              <a:ahLst/>
              <a:cxnLst/>
              <a:rect l="l" t="t" r="r" b="b"/>
              <a:pathLst>
                <a:path w="1444" h="9795" extrusionOk="0">
                  <a:moveTo>
                    <a:pt x="861" y="1"/>
                  </a:moveTo>
                  <a:cubicBezTo>
                    <a:pt x="466" y="768"/>
                    <a:pt x="280" y="1536"/>
                    <a:pt x="187" y="2420"/>
                  </a:cubicBezTo>
                  <a:cubicBezTo>
                    <a:pt x="94" y="3281"/>
                    <a:pt x="1" y="4072"/>
                    <a:pt x="94" y="4932"/>
                  </a:cubicBezTo>
                  <a:cubicBezTo>
                    <a:pt x="94" y="5817"/>
                    <a:pt x="280" y="6584"/>
                    <a:pt x="466" y="7468"/>
                  </a:cubicBezTo>
                  <a:cubicBezTo>
                    <a:pt x="675" y="8236"/>
                    <a:pt x="955" y="9004"/>
                    <a:pt x="1443" y="9795"/>
                  </a:cubicBezTo>
                  <a:cubicBezTo>
                    <a:pt x="1443" y="8911"/>
                    <a:pt x="1443" y="8143"/>
                    <a:pt x="1350" y="7259"/>
                  </a:cubicBezTo>
                  <a:lnTo>
                    <a:pt x="1257" y="4839"/>
                  </a:lnTo>
                  <a:lnTo>
                    <a:pt x="1048" y="2513"/>
                  </a:lnTo>
                  <a:cubicBezTo>
                    <a:pt x="1048" y="1652"/>
                    <a:pt x="955" y="861"/>
                    <a:pt x="86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57" name="Google Shape;1157;p16"/>
          <p:cNvGrpSpPr/>
          <p:nvPr/>
        </p:nvGrpSpPr>
        <p:grpSpPr>
          <a:xfrm rot="3649446">
            <a:off x="8480966" y="4038598"/>
            <a:ext cx="412651" cy="500098"/>
            <a:chOff x="5709775" y="2465725"/>
            <a:chExt cx="342000" cy="414475"/>
          </a:xfrm>
        </p:grpSpPr>
        <p:sp>
          <p:nvSpPr>
            <p:cNvPr id="1158" name="Google Shape;1158;p16"/>
            <p:cNvSpPr/>
            <p:nvPr/>
          </p:nvSpPr>
          <p:spPr>
            <a:xfrm>
              <a:off x="5709775" y="2465725"/>
              <a:ext cx="342000" cy="301325"/>
            </a:xfrm>
            <a:custGeom>
              <a:avLst/>
              <a:gdLst/>
              <a:ahLst/>
              <a:cxnLst/>
              <a:rect l="l" t="t" r="r" b="b"/>
              <a:pathLst>
                <a:path w="13680" h="12053" extrusionOk="0">
                  <a:moveTo>
                    <a:pt x="1158" y="0"/>
                  </a:moveTo>
                  <a:cubicBezTo>
                    <a:pt x="949" y="0"/>
                    <a:pt x="749" y="60"/>
                    <a:pt x="582" y="201"/>
                  </a:cubicBezTo>
                  <a:cubicBezTo>
                    <a:pt x="0" y="689"/>
                    <a:pt x="117" y="1550"/>
                    <a:pt x="396" y="2225"/>
                  </a:cubicBezTo>
                  <a:cubicBezTo>
                    <a:pt x="884" y="3597"/>
                    <a:pt x="1862" y="4760"/>
                    <a:pt x="3118" y="5435"/>
                  </a:cubicBezTo>
                  <a:cubicBezTo>
                    <a:pt x="3490" y="5621"/>
                    <a:pt x="3979" y="5923"/>
                    <a:pt x="3885" y="6412"/>
                  </a:cubicBezTo>
                  <a:cubicBezTo>
                    <a:pt x="3809" y="6642"/>
                    <a:pt x="3465" y="6808"/>
                    <a:pt x="3189" y="6808"/>
                  </a:cubicBezTo>
                  <a:cubicBezTo>
                    <a:pt x="3130" y="6808"/>
                    <a:pt x="3074" y="6801"/>
                    <a:pt x="3025" y="6784"/>
                  </a:cubicBezTo>
                  <a:cubicBezTo>
                    <a:pt x="2708" y="6784"/>
                    <a:pt x="2451" y="6665"/>
                    <a:pt x="2171" y="6665"/>
                  </a:cubicBezTo>
                  <a:cubicBezTo>
                    <a:pt x="2101" y="6665"/>
                    <a:pt x="2029" y="6673"/>
                    <a:pt x="1955" y="6691"/>
                  </a:cubicBezTo>
                  <a:cubicBezTo>
                    <a:pt x="1164" y="6784"/>
                    <a:pt x="791" y="7854"/>
                    <a:pt x="1164" y="8529"/>
                  </a:cubicBezTo>
                  <a:cubicBezTo>
                    <a:pt x="1512" y="9124"/>
                    <a:pt x="2241" y="9429"/>
                    <a:pt x="2935" y="9429"/>
                  </a:cubicBezTo>
                  <a:cubicBezTo>
                    <a:pt x="3028" y="9429"/>
                    <a:pt x="3120" y="9424"/>
                    <a:pt x="3211" y="9413"/>
                  </a:cubicBezTo>
                  <a:cubicBezTo>
                    <a:pt x="3979" y="9413"/>
                    <a:pt x="4769" y="9111"/>
                    <a:pt x="5537" y="8924"/>
                  </a:cubicBezTo>
                  <a:cubicBezTo>
                    <a:pt x="5819" y="8871"/>
                    <a:pt x="6101" y="8817"/>
                    <a:pt x="6379" y="8817"/>
                  </a:cubicBezTo>
                  <a:cubicBezTo>
                    <a:pt x="6582" y="8817"/>
                    <a:pt x="6783" y="8846"/>
                    <a:pt x="6980" y="8924"/>
                  </a:cubicBezTo>
                  <a:cubicBezTo>
                    <a:pt x="7375" y="9204"/>
                    <a:pt x="7561" y="9902"/>
                    <a:pt x="7189" y="10181"/>
                  </a:cubicBezTo>
                  <a:cubicBezTo>
                    <a:pt x="7065" y="10275"/>
                    <a:pt x="6914" y="10302"/>
                    <a:pt x="6750" y="10302"/>
                  </a:cubicBezTo>
                  <a:cubicBezTo>
                    <a:pt x="6545" y="10302"/>
                    <a:pt x="6319" y="10261"/>
                    <a:pt x="6101" y="10261"/>
                  </a:cubicBezTo>
                  <a:cubicBezTo>
                    <a:pt x="5936" y="10261"/>
                    <a:pt x="5775" y="10284"/>
                    <a:pt x="5630" y="10367"/>
                  </a:cubicBezTo>
                  <a:cubicBezTo>
                    <a:pt x="5142" y="10576"/>
                    <a:pt x="5049" y="11251"/>
                    <a:pt x="5444" y="11646"/>
                  </a:cubicBezTo>
                  <a:cubicBezTo>
                    <a:pt x="5729" y="11931"/>
                    <a:pt x="6135" y="12052"/>
                    <a:pt x="6529" y="12052"/>
                  </a:cubicBezTo>
                  <a:cubicBezTo>
                    <a:pt x="6651" y="12052"/>
                    <a:pt x="6771" y="12041"/>
                    <a:pt x="6887" y="12019"/>
                  </a:cubicBezTo>
                  <a:cubicBezTo>
                    <a:pt x="7375" y="12019"/>
                    <a:pt x="7864" y="11739"/>
                    <a:pt x="8445" y="11646"/>
                  </a:cubicBezTo>
                  <a:cubicBezTo>
                    <a:pt x="8736" y="11542"/>
                    <a:pt x="9073" y="11489"/>
                    <a:pt x="9411" y="11489"/>
                  </a:cubicBezTo>
                  <a:cubicBezTo>
                    <a:pt x="9748" y="11489"/>
                    <a:pt x="10085" y="11542"/>
                    <a:pt x="10376" y="11646"/>
                  </a:cubicBezTo>
                  <a:cubicBezTo>
                    <a:pt x="10609" y="11718"/>
                    <a:pt x="11171" y="12023"/>
                    <a:pt x="11556" y="12023"/>
                  </a:cubicBezTo>
                  <a:cubicBezTo>
                    <a:pt x="11672" y="12023"/>
                    <a:pt x="11772" y="11995"/>
                    <a:pt x="11842" y="11926"/>
                  </a:cubicBezTo>
                  <a:cubicBezTo>
                    <a:pt x="12028" y="11832"/>
                    <a:pt x="12028" y="10762"/>
                    <a:pt x="12121" y="10367"/>
                  </a:cubicBezTo>
                  <a:cubicBezTo>
                    <a:pt x="12330" y="9902"/>
                    <a:pt x="12702" y="9413"/>
                    <a:pt x="13005" y="9018"/>
                  </a:cubicBezTo>
                  <a:cubicBezTo>
                    <a:pt x="13377" y="8343"/>
                    <a:pt x="13680" y="7668"/>
                    <a:pt x="13493" y="6877"/>
                  </a:cubicBezTo>
                  <a:cubicBezTo>
                    <a:pt x="13406" y="6370"/>
                    <a:pt x="12845" y="5968"/>
                    <a:pt x="12325" y="5968"/>
                  </a:cubicBezTo>
                  <a:cubicBezTo>
                    <a:pt x="12153" y="5968"/>
                    <a:pt x="11986" y="6012"/>
                    <a:pt x="11842" y="6110"/>
                  </a:cubicBezTo>
                  <a:cubicBezTo>
                    <a:pt x="11446" y="6412"/>
                    <a:pt x="11260" y="7180"/>
                    <a:pt x="10679" y="7180"/>
                  </a:cubicBezTo>
                  <a:cubicBezTo>
                    <a:pt x="10190" y="7180"/>
                    <a:pt x="9888" y="6505"/>
                    <a:pt x="10097" y="6017"/>
                  </a:cubicBezTo>
                  <a:cubicBezTo>
                    <a:pt x="10283" y="5621"/>
                    <a:pt x="10679" y="5249"/>
                    <a:pt x="10958" y="4853"/>
                  </a:cubicBezTo>
                  <a:cubicBezTo>
                    <a:pt x="11260" y="4458"/>
                    <a:pt x="11446" y="3876"/>
                    <a:pt x="11167" y="3504"/>
                  </a:cubicBezTo>
                  <a:cubicBezTo>
                    <a:pt x="10992" y="3329"/>
                    <a:pt x="10781" y="3250"/>
                    <a:pt x="10558" y="3250"/>
                  </a:cubicBezTo>
                  <a:cubicBezTo>
                    <a:pt x="10276" y="3250"/>
                    <a:pt x="9974" y="3376"/>
                    <a:pt x="9701" y="3597"/>
                  </a:cubicBezTo>
                  <a:cubicBezTo>
                    <a:pt x="9306" y="3876"/>
                    <a:pt x="9120" y="4365"/>
                    <a:pt x="8631" y="4667"/>
                  </a:cubicBezTo>
                  <a:cubicBezTo>
                    <a:pt x="8406" y="4893"/>
                    <a:pt x="8104" y="5016"/>
                    <a:pt x="7813" y="5016"/>
                  </a:cubicBezTo>
                  <a:cubicBezTo>
                    <a:pt x="7623" y="5016"/>
                    <a:pt x="7438" y="4963"/>
                    <a:pt x="7282" y="4853"/>
                  </a:cubicBezTo>
                  <a:cubicBezTo>
                    <a:pt x="6887" y="4365"/>
                    <a:pt x="7096" y="3690"/>
                    <a:pt x="7468" y="3202"/>
                  </a:cubicBezTo>
                  <a:cubicBezTo>
                    <a:pt x="7864" y="2806"/>
                    <a:pt x="8259" y="2341"/>
                    <a:pt x="8259" y="1759"/>
                  </a:cubicBezTo>
                  <a:cubicBezTo>
                    <a:pt x="8155" y="1132"/>
                    <a:pt x="7599" y="768"/>
                    <a:pt x="6998" y="768"/>
                  </a:cubicBezTo>
                  <a:cubicBezTo>
                    <a:pt x="6930" y="768"/>
                    <a:pt x="6862" y="773"/>
                    <a:pt x="6793" y="782"/>
                  </a:cubicBezTo>
                  <a:cubicBezTo>
                    <a:pt x="6212" y="875"/>
                    <a:pt x="5723" y="1457"/>
                    <a:pt x="5444" y="2038"/>
                  </a:cubicBezTo>
                  <a:cubicBezTo>
                    <a:pt x="5235" y="2713"/>
                    <a:pt x="5235" y="3295"/>
                    <a:pt x="5235" y="3969"/>
                  </a:cubicBezTo>
                  <a:cubicBezTo>
                    <a:pt x="5126" y="3999"/>
                    <a:pt x="5020" y="4013"/>
                    <a:pt x="4916" y="4013"/>
                  </a:cubicBezTo>
                  <a:cubicBezTo>
                    <a:pt x="4284" y="4013"/>
                    <a:pt x="3750" y="3502"/>
                    <a:pt x="3490" y="2922"/>
                  </a:cubicBezTo>
                  <a:cubicBezTo>
                    <a:pt x="3118" y="2225"/>
                    <a:pt x="3025" y="1457"/>
                    <a:pt x="2536" y="782"/>
                  </a:cubicBezTo>
                  <a:cubicBezTo>
                    <a:pt x="2254" y="368"/>
                    <a:pt x="1677" y="0"/>
                    <a:pt x="1158" y="0"/>
                  </a:cubicBezTo>
                  <a:close/>
                </a:path>
              </a:pathLst>
            </a:custGeom>
            <a:solidFill>
              <a:srgbClr val="6373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16"/>
            <p:cNvSpPr/>
            <p:nvPr/>
          </p:nvSpPr>
          <p:spPr>
            <a:xfrm>
              <a:off x="5833650" y="2608575"/>
              <a:ext cx="218125" cy="271625"/>
            </a:xfrm>
            <a:custGeom>
              <a:avLst/>
              <a:gdLst/>
              <a:ahLst/>
              <a:cxnLst/>
              <a:rect l="l" t="t" r="r" b="b"/>
              <a:pathLst>
                <a:path w="8725" h="10865" extrusionOk="0">
                  <a:moveTo>
                    <a:pt x="1" y="0"/>
                  </a:moveTo>
                  <a:cubicBezTo>
                    <a:pt x="1071" y="582"/>
                    <a:pt x="2141" y="1280"/>
                    <a:pt x="3002" y="2047"/>
                  </a:cubicBezTo>
                  <a:cubicBezTo>
                    <a:pt x="3886" y="2722"/>
                    <a:pt x="4746" y="3606"/>
                    <a:pt x="5421" y="4467"/>
                  </a:cubicBezTo>
                  <a:cubicBezTo>
                    <a:pt x="6212" y="5444"/>
                    <a:pt x="6794" y="6398"/>
                    <a:pt x="7259" y="7468"/>
                  </a:cubicBezTo>
                  <a:cubicBezTo>
                    <a:pt x="7841" y="8538"/>
                    <a:pt x="8236" y="9701"/>
                    <a:pt x="8538" y="10864"/>
                  </a:cubicBezTo>
                  <a:cubicBezTo>
                    <a:pt x="8725" y="9701"/>
                    <a:pt x="8538" y="8352"/>
                    <a:pt x="8143" y="7189"/>
                  </a:cubicBezTo>
                  <a:cubicBezTo>
                    <a:pt x="7747" y="5932"/>
                    <a:pt x="7166" y="4769"/>
                    <a:pt x="6398" y="3792"/>
                  </a:cubicBezTo>
                  <a:cubicBezTo>
                    <a:pt x="5630" y="2815"/>
                    <a:pt x="4653" y="1954"/>
                    <a:pt x="3583" y="1280"/>
                  </a:cubicBezTo>
                  <a:cubicBezTo>
                    <a:pt x="2420" y="582"/>
                    <a:pt x="1257" y="116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newave"/>
              <a:buNone/>
              <a:defRPr sz="2800">
                <a:solidFill>
                  <a:schemeClr val="dk1"/>
                </a:solidFill>
                <a:latin typeface="Knewave"/>
                <a:ea typeface="Knewave"/>
                <a:cs typeface="Knewave"/>
                <a:sym typeface="Knewav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newave"/>
              <a:buNone/>
              <a:defRPr sz="2800">
                <a:solidFill>
                  <a:schemeClr val="dk1"/>
                </a:solidFill>
                <a:latin typeface="Knewave"/>
                <a:ea typeface="Knewave"/>
                <a:cs typeface="Knewave"/>
                <a:sym typeface="Knewav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newave"/>
              <a:buNone/>
              <a:defRPr sz="2800">
                <a:solidFill>
                  <a:schemeClr val="dk1"/>
                </a:solidFill>
                <a:latin typeface="Knewave"/>
                <a:ea typeface="Knewave"/>
                <a:cs typeface="Knewave"/>
                <a:sym typeface="Knewav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newave"/>
              <a:buNone/>
              <a:defRPr sz="2800">
                <a:solidFill>
                  <a:schemeClr val="dk1"/>
                </a:solidFill>
                <a:latin typeface="Knewave"/>
                <a:ea typeface="Knewave"/>
                <a:cs typeface="Knewave"/>
                <a:sym typeface="Knewav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newave"/>
              <a:buNone/>
              <a:defRPr sz="2800">
                <a:solidFill>
                  <a:schemeClr val="dk1"/>
                </a:solidFill>
                <a:latin typeface="Knewave"/>
                <a:ea typeface="Knewave"/>
                <a:cs typeface="Knewave"/>
                <a:sym typeface="Knewav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newave"/>
              <a:buNone/>
              <a:defRPr sz="2800">
                <a:solidFill>
                  <a:schemeClr val="dk1"/>
                </a:solidFill>
                <a:latin typeface="Knewave"/>
                <a:ea typeface="Knewave"/>
                <a:cs typeface="Knewave"/>
                <a:sym typeface="Knewav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newave"/>
              <a:buNone/>
              <a:defRPr sz="2800">
                <a:solidFill>
                  <a:schemeClr val="dk1"/>
                </a:solidFill>
                <a:latin typeface="Knewave"/>
                <a:ea typeface="Knewave"/>
                <a:cs typeface="Knewave"/>
                <a:sym typeface="Knewav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newave"/>
              <a:buNone/>
              <a:defRPr sz="2800">
                <a:solidFill>
                  <a:schemeClr val="dk1"/>
                </a:solidFill>
                <a:latin typeface="Knewave"/>
                <a:ea typeface="Knewave"/>
                <a:cs typeface="Knewave"/>
                <a:sym typeface="Knewav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Knewave"/>
              <a:buNone/>
              <a:defRPr sz="2800">
                <a:solidFill>
                  <a:schemeClr val="dk1"/>
                </a:solidFill>
                <a:latin typeface="Knewave"/>
                <a:ea typeface="Knewave"/>
                <a:cs typeface="Knewave"/>
                <a:sym typeface="Knewav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Barlow Semi Condensed"/>
              <a:buChar char="●"/>
              <a:defRPr sz="1800"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 Semi Condensed"/>
              <a:buChar char="○"/>
              <a:defRPr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 Semi Condensed"/>
              <a:buChar char="■"/>
              <a:defRPr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 Semi Condensed"/>
              <a:buChar char="●"/>
              <a:defRPr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 Semi Condensed"/>
              <a:buChar char="○"/>
              <a:defRPr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 Semi Condensed"/>
              <a:buChar char="■"/>
              <a:defRPr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 Semi Condensed"/>
              <a:buChar char="●"/>
              <a:defRPr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arlow Semi Condensed"/>
              <a:buChar char="○"/>
              <a:defRPr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Barlow Semi Condensed"/>
              <a:buChar char="■"/>
              <a:defRPr>
                <a:solidFill>
                  <a:schemeClr val="dk2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4" r:id="rId6"/>
    <p:sldLayoutId id="2147483658" r:id="rId7"/>
    <p:sldLayoutId id="2147483659" r:id="rId8"/>
    <p:sldLayoutId id="2147483662" r:id="rId9"/>
    <p:sldLayoutId id="2147483663" r:id="rId10"/>
    <p:sldLayoutId id="2147483664" r:id="rId11"/>
    <p:sldLayoutId id="2147483665" r:id="rId12"/>
    <p:sldLayoutId id="2147483668" r:id="rId13"/>
    <p:sldLayoutId id="2147483675" r:id="rId14"/>
    <p:sldLayoutId id="2147483677" r:id="rId15"/>
    <p:sldLayoutId id="2147483678" r:id="rId16"/>
    <p:sldLayoutId id="2147483679" r:id="rId17"/>
    <p:sldLayoutId id="2147483680" r:id="rId1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../AppData/Local/Microsoft/Windows/INetCache/Content.MSO/BF7AD755.pdf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9" name="Google Shape;2729;p43"/>
          <p:cNvSpPr txBox="1">
            <a:spLocks noGrp="1"/>
          </p:cNvSpPr>
          <p:nvPr>
            <p:ph type="ctrTitle"/>
          </p:nvPr>
        </p:nvSpPr>
        <p:spPr>
          <a:xfrm>
            <a:off x="829339" y="904927"/>
            <a:ext cx="7349461" cy="294845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>
                <a:hlinkClick r:id="rId3" action="ppaction://hlinksldjump"/>
              </a:rPr>
              <a:t>PANCASILA</a:t>
            </a:r>
            <a:r>
              <a:rPr lang="en" sz="3200" b="1" dirty="0"/>
              <a:t> SEBAGAI SISTEM ETIKA BANGSA INDONESIA</a:t>
            </a:r>
            <a:endParaRPr sz="3200" b="1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BBF3B85-9330-48FD-B904-D45AF7235814}"/>
              </a:ext>
            </a:extLst>
          </p:cNvPr>
          <p:cNvSpPr/>
          <p:nvPr/>
        </p:nvSpPr>
        <p:spPr>
          <a:xfrm>
            <a:off x="1828800" y="3175000"/>
            <a:ext cx="5816600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Dosen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Pengampu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: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Dayu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Rika Perdana</a:t>
            </a:r>
            <a:endParaRPr lang="en-ID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DC6595B-C93E-4183-B552-07B8B8457316}"/>
              </a:ext>
            </a:extLst>
          </p:cNvPr>
          <p:cNvSpPr/>
          <p:nvPr/>
        </p:nvSpPr>
        <p:spPr>
          <a:xfrm>
            <a:off x="2108200" y="3853377"/>
            <a:ext cx="5143500" cy="6551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Nama  : 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Febrina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Damayanti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Togatorop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NPM    :  2017011044</a:t>
            </a:r>
            <a:endParaRPr lang="en-ID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Arrow: Right 1">
            <a:hlinkClick r:id="rId3" action="ppaction://hlinksldjump"/>
            <a:extLst>
              <a:ext uri="{FF2B5EF4-FFF2-40B4-BE49-F238E27FC236}">
                <a16:creationId xmlns:a16="http://schemas.microsoft.com/office/drawing/2014/main" id="{306B9A4F-BFA0-41E3-8EB7-713ACAC2041D}"/>
              </a:ext>
            </a:extLst>
          </p:cNvPr>
          <p:cNvSpPr/>
          <p:nvPr/>
        </p:nvSpPr>
        <p:spPr>
          <a:xfrm>
            <a:off x="6815470" y="4593264"/>
            <a:ext cx="1254642" cy="550235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F9C6D02-0AFE-43BE-BA5A-955FF30204F3}"/>
              </a:ext>
            </a:extLst>
          </p:cNvPr>
          <p:cNvSpPr/>
          <p:nvPr/>
        </p:nvSpPr>
        <p:spPr>
          <a:xfrm>
            <a:off x="2438400" y="152400"/>
            <a:ext cx="5410200" cy="533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Etika Pancasila</a:t>
            </a:r>
            <a:endParaRPr lang="en-ID" sz="4000" dirty="0">
              <a:ln w="22225">
                <a:solidFill>
                  <a:schemeClr val="accent2"/>
                </a:solidFill>
                <a:prstDash val="solid"/>
              </a:ln>
              <a:solidFill>
                <a:srgbClr val="0070C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ACBE11-25B9-441E-B8F5-8B98E6CFA0D1}"/>
              </a:ext>
            </a:extLst>
          </p:cNvPr>
          <p:cNvSpPr/>
          <p:nvPr/>
        </p:nvSpPr>
        <p:spPr>
          <a:xfrm>
            <a:off x="1143000" y="825500"/>
            <a:ext cx="8001000" cy="12065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/>
              <a:t>Etika Pancasila </a:t>
            </a:r>
            <a:r>
              <a:rPr lang="en-US" sz="1600" dirty="0" err="1"/>
              <a:t>adalah</a:t>
            </a:r>
            <a:r>
              <a:rPr lang="en-US" sz="1600" dirty="0"/>
              <a:t> </a:t>
            </a:r>
            <a:r>
              <a:rPr lang="en-US" sz="1600" dirty="0" err="1"/>
              <a:t>cabang</a:t>
            </a:r>
            <a:r>
              <a:rPr lang="en-US" sz="1600" dirty="0"/>
              <a:t> </a:t>
            </a:r>
            <a:r>
              <a:rPr lang="en-US" sz="1600" dirty="0" err="1"/>
              <a:t>filsafat</a:t>
            </a:r>
            <a:r>
              <a:rPr lang="en-US" sz="1600" dirty="0"/>
              <a:t> yang </a:t>
            </a:r>
            <a:r>
              <a:rPr lang="en-US" sz="1600" dirty="0" err="1"/>
              <a:t>dijabarkan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sila</a:t>
            </a:r>
            <a:r>
              <a:rPr lang="en-US" sz="1600" dirty="0"/>
              <a:t> – </a:t>
            </a:r>
            <a:r>
              <a:rPr lang="en-US" sz="1600" dirty="0" err="1"/>
              <a:t>sila</a:t>
            </a:r>
            <a:r>
              <a:rPr lang="en-US" sz="1600" dirty="0"/>
              <a:t> Pancasila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mengatur</a:t>
            </a:r>
            <a:r>
              <a:rPr lang="en-US" sz="1600" dirty="0"/>
              <a:t> </a:t>
            </a:r>
            <a:r>
              <a:rPr lang="en-US" sz="1600" dirty="0" err="1"/>
              <a:t>perilaku</a:t>
            </a:r>
            <a:r>
              <a:rPr lang="en-US" sz="1600" dirty="0"/>
              <a:t> </a:t>
            </a:r>
            <a:r>
              <a:rPr lang="en-US" sz="1600" dirty="0" err="1"/>
              <a:t>kehidupan</a:t>
            </a:r>
            <a:r>
              <a:rPr lang="en-US" sz="1600" dirty="0"/>
              <a:t> </a:t>
            </a:r>
            <a:r>
              <a:rPr lang="en-US" sz="1600" dirty="0" err="1"/>
              <a:t>bermasyarakat</a:t>
            </a:r>
            <a:r>
              <a:rPr lang="en-US" sz="1600" dirty="0"/>
              <a:t>, </a:t>
            </a:r>
            <a:r>
              <a:rPr lang="en-US" sz="1600" dirty="0" err="1"/>
              <a:t>berbangsa</a:t>
            </a:r>
            <a:r>
              <a:rPr lang="en-US" sz="1600" dirty="0"/>
              <a:t>, dan </a:t>
            </a:r>
            <a:r>
              <a:rPr lang="en-US" sz="1600" dirty="0" err="1"/>
              <a:t>bernegara</a:t>
            </a:r>
            <a:r>
              <a:rPr lang="en-US" sz="1600" dirty="0"/>
              <a:t> di Indonesia. </a:t>
            </a:r>
          </a:p>
          <a:p>
            <a:r>
              <a:rPr lang="en-US" sz="1600" dirty="0"/>
              <a:t>Oleh </a:t>
            </a:r>
            <a:r>
              <a:rPr lang="en-US" sz="1600" dirty="0" err="1"/>
              <a:t>karena</a:t>
            </a:r>
            <a:r>
              <a:rPr lang="en-US" sz="1600" dirty="0"/>
              <a:t> </a:t>
            </a:r>
            <a:r>
              <a:rPr lang="en-US" sz="1600" dirty="0" err="1"/>
              <a:t>itu</a:t>
            </a:r>
            <a:r>
              <a:rPr lang="en-US" sz="1600" dirty="0"/>
              <a:t>,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etika</a:t>
            </a:r>
            <a:r>
              <a:rPr lang="en-US" sz="1600" dirty="0"/>
              <a:t> Pancasila </a:t>
            </a:r>
            <a:r>
              <a:rPr lang="en-US" sz="1600" dirty="0" err="1"/>
              <a:t>terkandung</a:t>
            </a:r>
            <a:r>
              <a:rPr lang="en-US" sz="1600" dirty="0"/>
              <a:t> </a:t>
            </a:r>
            <a:r>
              <a:rPr lang="en-US" sz="1600" dirty="0" err="1"/>
              <a:t>nilai</a:t>
            </a:r>
            <a:r>
              <a:rPr lang="en-US" sz="1600" dirty="0"/>
              <a:t> – </a:t>
            </a:r>
            <a:r>
              <a:rPr lang="en-US" sz="1600" dirty="0" err="1"/>
              <a:t>nilai</a:t>
            </a:r>
            <a:r>
              <a:rPr lang="en-US" sz="1600" dirty="0"/>
              <a:t> </a:t>
            </a:r>
            <a:r>
              <a:rPr lang="en-US" sz="1600" dirty="0" err="1"/>
              <a:t>ketuhanan</a:t>
            </a:r>
            <a:r>
              <a:rPr lang="en-US" sz="1600" dirty="0"/>
              <a:t>, </a:t>
            </a:r>
            <a:r>
              <a:rPr lang="en-US" sz="1600" dirty="0" err="1"/>
              <a:t>kemanusian</a:t>
            </a:r>
            <a:r>
              <a:rPr lang="en-US" sz="1600" dirty="0"/>
              <a:t>, </a:t>
            </a:r>
            <a:r>
              <a:rPr lang="en-US" sz="1600" dirty="0" err="1"/>
              <a:t>persatuan</a:t>
            </a:r>
            <a:r>
              <a:rPr lang="en-US" sz="1600" dirty="0"/>
              <a:t>, </a:t>
            </a:r>
            <a:r>
              <a:rPr lang="en-US" sz="1600" dirty="0" err="1"/>
              <a:t>kerakyatan</a:t>
            </a:r>
            <a:r>
              <a:rPr lang="en-US" sz="1600" dirty="0"/>
              <a:t>, dan </a:t>
            </a:r>
            <a:r>
              <a:rPr lang="en-US" sz="1600" dirty="0" err="1"/>
              <a:t>keadilan</a:t>
            </a:r>
            <a:endParaRPr lang="en-ID" sz="16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A0EB1D0-9B2E-4966-B7E1-C5ECE02E09E7}"/>
              </a:ext>
            </a:extLst>
          </p:cNvPr>
          <p:cNvSpPr/>
          <p:nvPr/>
        </p:nvSpPr>
        <p:spPr>
          <a:xfrm>
            <a:off x="114300" y="2032000"/>
            <a:ext cx="8724900" cy="29591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err="1">
                <a:solidFill>
                  <a:srgbClr val="0070C0"/>
                </a:solidFill>
              </a:rPr>
              <a:t>Sila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ketuhanan</a:t>
            </a:r>
            <a:r>
              <a:rPr lang="en-US" sz="1600" dirty="0"/>
              <a:t> </a:t>
            </a:r>
            <a:r>
              <a:rPr lang="en-US" sz="1600" dirty="0" err="1"/>
              <a:t>mengandung</a:t>
            </a:r>
            <a:r>
              <a:rPr lang="en-US" sz="1600" dirty="0"/>
              <a:t> </a:t>
            </a:r>
            <a:r>
              <a:rPr lang="en-US" sz="1600" dirty="0" err="1"/>
              <a:t>dimensi</a:t>
            </a:r>
            <a:r>
              <a:rPr lang="en-US" sz="1600" dirty="0"/>
              <a:t> moral </a:t>
            </a:r>
            <a:r>
              <a:rPr lang="en-US" sz="1600" dirty="0" err="1"/>
              <a:t>berupa</a:t>
            </a:r>
            <a:r>
              <a:rPr lang="en-US" sz="1600" dirty="0"/>
              <a:t> </a:t>
            </a:r>
            <a:r>
              <a:rPr lang="en-US" sz="1600" dirty="0" err="1"/>
              <a:t>nilai</a:t>
            </a:r>
            <a:r>
              <a:rPr lang="en-US" sz="1600" dirty="0"/>
              <a:t> </a:t>
            </a:r>
            <a:r>
              <a:rPr lang="en-US" sz="1600" dirty="0" err="1"/>
              <a:t>spiritualitas</a:t>
            </a:r>
            <a:r>
              <a:rPr lang="en-US" sz="1600" dirty="0"/>
              <a:t> yang </a:t>
            </a:r>
            <a:r>
              <a:rPr lang="en-US" sz="1600" dirty="0" err="1"/>
              <a:t>mendekatkan</a:t>
            </a:r>
            <a:r>
              <a:rPr lang="en-US" sz="1600" dirty="0"/>
              <a:t> </a:t>
            </a:r>
            <a:r>
              <a:rPr lang="en-US" sz="1600" dirty="0" err="1"/>
              <a:t>diri</a:t>
            </a:r>
            <a:r>
              <a:rPr lang="en-US" sz="1600" dirty="0"/>
              <a:t> </a:t>
            </a:r>
            <a:r>
              <a:rPr lang="en-US" sz="1600" dirty="0" err="1"/>
              <a:t>manusia</a:t>
            </a:r>
            <a:r>
              <a:rPr lang="en-US" sz="1600" dirty="0"/>
              <a:t> </a:t>
            </a:r>
            <a:r>
              <a:rPr lang="en-US" sz="1600" dirty="0" err="1"/>
              <a:t>kepada</a:t>
            </a:r>
            <a:r>
              <a:rPr lang="en-US" sz="1600" dirty="0"/>
              <a:t> Sang </a:t>
            </a:r>
            <a:r>
              <a:rPr lang="en-US" sz="1600" dirty="0" err="1"/>
              <a:t>pencipta</a:t>
            </a:r>
            <a:r>
              <a:rPr lang="en-US" sz="1600" dirty="0"/>
              <a:t>, </a:t>
            </a:r>
            <a:r>
              <a:rPr lang="en-US" sz="1600" dirty="0" err="1"/>
              <a:t>ketaatan</a:t>
            </a:r>
            <a:r>
              <a:rPr lang="en-US" sz="1600" dirty="0"/>
              <a:t> </a:t>
            </a:r>
            <a:r>
              <a:rPr lang="en-US" sz="1600" dirty="0" err="1"/>
              <a:t>kepada</a:t>
            </a:r>
            <a:r>
              <a:rPr lang="en-US" sz="1600" dirty="0"/>
              <a:t> </a:t>
            </a:r>
            <a:r>
              <a:rPr lang="en-US" sz="1600" dirty="0" err="1"/>
              <a:t>nilai</a:t>
            </a:r>
            <a:r>
              <a:rPr lang="en-US" sz="1600" dirty="0"/>
              <a:t> agama yang </a:t>
            </a:r>
            <a:r>
              <a:rPr lang="en-US" sz="1600" dirty="0" err="1"/>
              <a:t>dianutnya</a:t>
            </a:r>
            <a:r>
              <a:rPr lang="en-US" sz="1600" dirty="0"/>
              <a:t>.</a:t>
            </a:r>
          </a:p>
          <a:p>
            <a:r>
              <a:rPr lang="en-US" sz="1600" dirty="0" err="1">
                <a:solidFill>
                  <a:srgbClr val="0070C0"/>
                </a:solidFill>
              </a:rPr>
              <a:t>Sila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kemanusian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/>
              <a:t>mengandung</a:t>
            </a:r>
            <a:r>
              <a:rPr lang="en-US" sz="1600" dirty="0"/>
              <a:t> </a:t>
            </a:r>
            <a:r>
              <a:rPr lang="en-US" sz="1600" dirty="0" err="1"/>
              <a:t>dimensi</a:t>
            </a:r>
            <a:r>
              <a:rPr lang="en-US" sz="1600" dirty="0"/>
              <a:t> </a:t>
            </a:r>
            <a:r>
              <a:rPr lang="en-US" sz="1600" dirty="0" err="1"/>
              <a:t>humanus</a:t>
            </a:r>
            <a:r>
              <a:rPr lang="en-US" sz="1600" dirty="0"/>
              <a:t>, </a:t>
            </a:r>
            <a:r>
              <a:rPr lang="en-US" sz="1600" dirty="0" err="1"/>
              <a:t>artinya</a:t>
            </a:r>
            <a:r>
              <a:rPr lang="en-US" sz="1600" dirty="0"/>
              <a:t> </a:t>
            </a:r>
            <a:r>
              <a:rPr lang="en-US" sz="1600" dirty="0" err="1"/>
              <a:t>menjadikan</a:t>
            </a:r>
            <a:r>
              <a:rPr lang="en-US" sz="1600" dirty="0"/>
              <a:t> </a:t>
            </a:r>
            <a:r>
              <a:rPr lang="en-US" sz="1600" dirty="0" err="1"/>
              <a:t>manusia</a:t>
            </a:r>
            <a:r>
              <a:rPr lang="en-US" sz="1600" dirty="0"/>
              <a:t> </a:t>
            </a:r>
            <a:r>
              <a:rPr lang="en-US" sz="1600" dirty="0" err="1"/>
              <a:t>lebih</a:t>
            </a:r>
            <a:r>
              <a:rPr lang="en-US" sz="1600" dirty="0"/>
              <a:t> </a:t>
            </a:r>
            <a:r>
              <a:rPr lang="en-US" sz="1600" dirty="0" err="1"/>
              <a:t>manusiawi</a:t>
            </a:r>
            <a:r>
              <a:rPr lang="en-US" sz="1600" dirty="0"/>
              <a:t>, </a:t>
            </a:r>
            <a:r>
              <a:rPr lang="en-US" sz="1600" dirty="0" err="1"/>
              <a:t>yaitu</a:t>
            </a:r>
            <a:r>
              <a:rPr lang="en-US" sz="1600" dirty="0"/>
              <a:t> </a:t>
            </a:r>
            <a:r>
              <a:rPr lang="en-US" sz="1600" dirty="0" err="1"/>
              <a:t>upaya</a:t>
            </a:r>
            <a:r>
              <a:rPr lang="en-US" sz="1600" dirty="0"/>
              <a:t> </a:t>
            </a:r>
            <a:r>
              <a:rPr lang="en-US" sz="1600" dirty="0" err="1"/>
              <a:t>meningkatkan</a:t>
            </a:r>
            <a:r>
              <a:rPr lang="en-US" sz="1600" dirty="0"/>
              <a:t> </a:t>
            </a:r>
            <a:r>
              <a:rPr lang="en-US" sz="1600" dirty="0" err="1"/>
              <a:t>kualitas</a:t>
            </a:r>
            <a:r>
              <a:rPr lang="en-US" sz="1600" dirty="0"/>
              <a:t> </a:t>
            </a:r>
            <a:r>
              <a:rPr lang="en-US" sz="1600" dirty="0" err="1"/>
              <a:t>kemanusiaan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pergaulan</a:t>
            </a:r>
            <a:r>
              <a:rPr lang="en-US" sz="1600" dirty="0"/>
              <a:t> </a:t>
            </a:r>
            <a:r>
              <a:rPr lang="en-US" sz="1600" dirty="0" err="1"/>
              <a:t>antarsesama</a:t>
            </a:r>
            <a:r>
              <a:rPr lang="en-US" sz="1600" dirty="0"/>
              <a:t>.</a:t>
            </a:r>
          </a:p>
          <a:p>
            <a:r>
              <a:rPr lang="en-US" sz="1600" dirty="0" err="1">
                <a:solidFill>
                  <a:srgbClr val="0070C0"/>
                </a:solidFill>
              </a:rPr>
              <a:t>Sila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persatuan</a:t>
            </a:r>
            <a:r>
              <a:rPr lang="en-US" sz="1600" dirty="0"/>
              <a:t> </a:t>
            </a:r>
            <a:r>
              <a:rPr lang="en-US" sz="1600" dirty="0" err="1"/>
              <a:t>mengandung</a:t>
            </a:r>
            <a:r>
              <a:rPr lang="en-US" sz="1600" dirty="0"/>
              <a:t> </a:t>
            </a:r>
            <a:r>
              <a:rPr lang="en-US" sz="1600" dirty="0" err="1"/>
              <a:t>dimensi</a:t>
            </a:r>
            <a:r>
              <a:rPr lang="en-US" sz="1600" dirty="0"/>
              <a:t> </a:t>
            </a:r>
            <a:r>
              <a:rPr lang="en-US" sz="1600" dirty="0" err="1"/>
              <a:t>niali</a:t>
            </a:r>
            <a:r>
              <a:rPr lang="en-US" sz="1600" dirty="0"/>
              <a:t> </a:t>
            </a:r>
            <a:r>
              <a:rPr lang="en-US" sz="1600" dirty="0" err="1"/>
              <a:t>solidaritas</a:t>
            </a:r>
            <a:r>
              <a:rPr lang="en-US" sz="1600" dirty="0"/>
              <a:t>, rasa </a:t>
            </a:r>
            <a:r>
              <a:rPr lang="en-US" sz="1600" dirty="0" err="1"/>
              <a:t>kebersamaan</a:t>
            </a:r>
            <a:r>
              <a:rPr lang="en-US" sz="1600" dirty="0"/>
              <a:t> ( </a:t>
            </a:r>
            <a:r>
              <a:rPr lang="en-US" sz="1600" dirty="0" err="1"/>
              <a:t>mitsein</a:t>
            </a:r>
            <a:r>
              <a:rPr lang="en-US" sz="1600" dirty="0"/>
              <a:t>), </a:t>
            </a:r>
            <a:r>
              <a:rPr lang="en-US" sz="1600" dirty="0" err="1"/>
              <a:t>cinta</a:t>
            </a:r>
            <a:r>
              <a:rPr lang="en-US" sz="1600" dirty="0"/>
              <a:t> </a:t>
            </a:r>
            <a:r>
              <a:rPr lang="en-US" sz="1600" dirty="0" err="1"/>
              <a:t>tanah</a:t>
            </a:r>
            <a:r>
              <a:rPr lang="en-US" sz="1600" dirty="0"/>
              <a:t> air.</a:t>
            </a:r>
          </a:p>
          <a:p>
            <a:r>
              <a:rPr lang="en-US" sz="1600" dirty="0" err="1">
                <a:solidFill>
                  <a:srgbClr val="0070C0"/>
                </a:solidFill>
              </a:rPr>
              <a:t>Sila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kerakyatan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/>
              <a:t>mengandung</a:t>
            </a:r>
            <a:r>
              <a:rPr lang="en-US" sz="1600" dirty="0"/>
              <a:t> </a:t>
            </a:r>
            <a:r>
              <a:rPr lang="en-US" sz="1600" dirty="0" err="1"/>
              <a:t>dimensi</a:t>
            </a:r>
            <a:r>
              <a:rPr lang="en-US" sz="1600" dirty="0"/>
              <a:t> </a:t>
            </a:r>
            <a:r>
              <a:rPr lang="en-US" sz="1600" dirty="0" err="1"/>
              <a:t>nilai</a:t>
            </a:r>
            <a:r>
              <a:rPr lang="en-US" sz="1600" dirty="0"/>
              <a:t> </a:t>
            </a:r>
            <a:r>
              <a:rPr lang="en-US" sz="1600" dirty="0" err="1"/>
              <a:t>berupa</a:t>
            </a:r>
            <a:r>
              <a:rPr lang="en-US" sz="1600" dirty="0"/>
              <a:t> </a:t>
            </a:r>
            <a:r>
              <a:rPr lang="en-US" sz="1600" dirty="0" err="1"/>
              <a:t>sikap</a:t>
            </a:r>
            <a:r>
              <a:rPr lang="en-US" sz="1600" dirty="0"/>
              <a:t> </a:t>
            </a:r>
            <a:r>
              <a:rPr lang="en-US" sz="1600" dirty="0" err="1"/>
              <a:t>menghargai</a:t>
            </a:r>
            <a:r>
              <a:rPr lang="en-US" sz="1600" dirty="0"/>
              <a:t> orang lain,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memaksakan</a:t>
            </a:r>
            <a:r>
              <a:rPr lang="en-US" sz="1600" dirty="0"/>
              <a:t> </a:t>
            </a:r>
            <a:r>
              <a:rPr lang="en-US" sz="1600" dirty="0" err="1"/>
              <a:t>kehendak</a:t>
            </a:r>
            <a:r>
              <a:rPr lang="en-US" sz="1600" dirty="0"/>
              <a:t> </a:t>
            </a:r>
            <a:r>
              <a:rPr lang="en-US" sz="1600" dirty="0" err="1"/>
              <a:t>kepada</a:t>
            </a:r>
            <a:r>
              <a:rPr lang="en-US" sz="1600" dirty="0"/>
              <a:t> orang lain.</a:t>
            </a:r>
          </a:p>
          <a:p>
            <a:r>
              <a:rPr lang="en-US" sz="1600" dirty="0" err="1">
                <a:solidFill>
                  <a:srgbClr val="0070C0"/>
                </a:solidFill>
              </a:rPr>
              <a:t>Sila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>
                <a:solidFill>
                  <a:srgbClr val="0070C0"/>
                </a:solidFill>
              </a:rPr>
              <a:t>keadilan</a:t>
            </a:r>
            <a:r>
              <a:rPr lang="en-US" sz="1600" dirty="0">
                <a:solidFill>
                  <a:srgbClr val="0070C0"/>
                </a:solidFill>
              </a:rPr>
              <a:t> </a:t>
            </a:r>
            <a:r>
              <a:rPr lang="en-US" sz="1600" dirty="0" err="1"/>
              <a:t>mengandung</a:t>
            </a:r>
            <a:r>
              <a:rPr lang="en-US" sz="1600" dirty="0"/>
              <a:t> </a:t>
            </a:r>
            <a:r>
              <a:rPr lang="en-US" sz="1600" dirty="0" err="1"/>
              <a:t>dimensi</a:t>
            </a:r>
            <a:r>
              <a:rPr lang="en-US" sz="1600" dirty="0"/>
              <a:t> </a:t>
            </a:r>
            <a:r>
              <a:rPr lang="en-US" sz="1600" dirty="0" err="1"/>
              <a:t>nilai</a:t>
            </a:r>
            <a:r>
              <a:rPr lang="en-US" sz="1600" dirty="0"/>
              <a:t> </a:t>
            </a:r>
            <a:r>
              <a:rPr lang="en-US" sz="1600" dirty="0" err="1"/>
              <a:t>mau</a:t>
            </a:r>
            <a:r>
              <a:rPr lang="en-US" sz="1600" dirty="0"/>
              <a:t> </a:t>
            </a:r>
            <a:r>
              <a:rPr lang="en-US" sz="1600" dirty="0" err="1"/>
              <a:t>peduli</a:t>
            </a:r>
            <a:r>
              <a:rPr lang="en-US" sz="1600" dirty="0"/>
              <a:t> </a:t>
            </a:r>
            <a:r>
              <a:rPr lang="en-US" sz="1600" dirty="0" err="1"/>
              <a:t>atas</a:t>
            </a:r>
            <a:r>
              <a:rPr lang="en-US" sz="1600" dirty="0"/>
              <a:t> </a:t>
            </a:r>
            <a:r>
              <a:rPr lang="en-US" sz="1600" dirty="0" err="1"/>
              <a:t>nasib</a:t>
            </a:r>
            <a:r>
              <a:rPr lang="en-US" sz="1600" dirty="0"/>
              <a:t> orang lain, </a:t>
            </a:r>
            <a:r>
              <a:rPr lang="en-US" sz="1600" dirty="0" err="1"/>
              <a:t>kesediaan</a:t>
            </a:r>
            <a:r>
              <a:rPr lang="en-US" sz="1600" dirty="0"/>
              <a:t> </a:t>
            </a:r>
            <a:r>
              <a:rPr lang="en-US" sz="1600" dirty="0" err="1"/>
              <a:t>membantu</a:t>
            </a:r>
            <a:r>
              <a:rPr lang="en-US" sz="1600" dirty="0"/>
              <a:t> </a:t>
            </a:r>
            <a:r>
              <a:rPr lang="en-US" sz="1600" dirty="0" err="1"/>
              <a:t>kesulitan</a:t>
            </a:r>
            <a:r>
              <a:rPr lang="en-US" sz="1600" dirty="0"/>
              <a:t> orang lain</a:t>
            </a:r>
            <a:endParaRPr lang="en-ID" sz="1600" dirty="0"/>
          </a:p>
        </p:txBody>
      </p:sp>
      <p:sp>
        <p:nvSpPr>
          <p:cNvPr id="2" name="Arrow: Right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7478E08-3CDF-4D14-99F6-5E88B46BE13F}"/>
              </a:ext>
            </a:extLst>
          </p:cNvPr>
          <p:cNvSpPr/>
          <p:nvPr/>
        </p:nvSpPr>
        <p:spPr>
          <a:xfrm>
            <a:off x="7347097" y="4820093"/>
            <a:ext cx="735419" cy="323407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Arrow: Left 2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77031588-36D8-402D-B14E-2B2E96C9FE87}"/>
              </a:ext>
            </a:extLst>
          </p:cNvPr>
          <p:cNvSpPr/>
          <p:nvPr/>
        </p:nvSpPr>
        <p:spPr>
          <a:xfrm>
            <a:off x="733647" y="4837814"/>
            <a:ext cx="744279" cy="305686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D8F018E0-7A76-42F3-BC9F-4AC9A635FEDB}"/>
              </a:ext>
            </a:extLst>
          </p:cNvPr>
          <p:cNvSpPr/>
          <p:nvPr/>
        </p:nvSpPr>
        <p:spPr>
          <a:xfrm>
            <a:off x="114300" y="114300"/>
            <a:ext cx="6413500" cy="6477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Urgensi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Pancasila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Sebagai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Sistem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Etika</a:t>
            </a:r>
            <a:endParaRPr lang="en-ID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25DA5FF-3B7A-4289-8C4A-752E441B3EC0}"/>
              </a:ext>
            </a:extLst>
          </p:cNvPr>
          <p:cNvSpPr/>
          <p:nvPr/>
        </p:nvSpPr>
        <p:spPr>
          <a:xfrm>
            <a:off x="0" y="977900"/>
            <a:ext cx="9144000" cy="41656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500" dirty="0" err="1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Pertama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banyaknya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kasus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korupsi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melanda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negara Indonesia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sehingga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dapat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melemahkan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sendi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sendi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kehidupan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berbangsa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dan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bernegara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endParaRPr lang="en-US" sz="15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sz="1500" dirty="0" err="1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Kedua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masih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terjadinya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aksi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terorisme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mengatasnamakan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agama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sehingga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dapat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merusak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semangat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toleransi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dalam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kehidupan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antar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umat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beragama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dan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meluluhlantakan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semangat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persatuan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atau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mengancam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disintegrasi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bangsa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endParaRPr lang="en-US" sz="15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sz="1500" dirty="0" err="1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Ketiga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masih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terjadinya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pelanggaran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hak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asasi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manusia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( HAM )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dalam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kehidupan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bernegara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seperti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: </a:t>
            </a:r>
          </a:p>
          <a:p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Kasus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penyerbuan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Lembaga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permasyarakatan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cebongan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Yogyakarta , pada 2013 yang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lalu</a:t>
            </a:r>
            <a:endParaRPr lang="en-US" sz="15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Kesemuanya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itu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memperlihatkan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pentingnya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dan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mendesaknya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dan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kedudukan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Pancasila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sebagai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system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etika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karena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dapat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menjadi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tuntutan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atau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sebagai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leading principle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bagi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warga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negara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untuk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berperilaku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sesuai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dengan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nilai-nilai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Pancasila. Etika Pancasila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diperlukan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dalam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kehidupan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bermasyarakat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berbangsa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dan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bernegara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sebab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berisikan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tuntunan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nilai-nilai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moral yang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hidup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</a:p>
          <a:p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Perlu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diketahui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bahwa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Pancasila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sebagai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system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etika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tidaklah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muncul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begitu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saja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Pancasila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sebagai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system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etika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diperlukan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dalam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kehidupan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politik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untuk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mengatur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system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penyelenggaraan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kehidupan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bernegara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tidak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system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etika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menjadi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guidance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atau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tuntunan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bagi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para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penyelenggara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negara,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niscaya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negara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akan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5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hancur</a:t>
            </a:r>
            <a:r>
              <a:rPr lang="en-US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ID" sz="15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5A9646F3-C5EE-4DAE-A9FF-196F0CA71635}"/>
              </a:ext>
            </a:extLst>
          </p:cNvPr>
          <p:cNvSpPr/>
          <p:nvPr/>
        </p:nvSpPr>
        <p:spPr>
          <a:xfrm>
            <a:off x="2679700" y="0"/>
            <a:ext cx="5067300" cy="635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Kesimpulan</a:t>
            </a:r>
            <a:endParaRPr lang="en-ID" sz="4400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72D6CFD-9E71-4023-92A4-3D3A2BA9A236}"/>
              </a:ext>
            </a:extLst>
          </p:cNvPr>
          <p:cNvSpPr/>
          <p:nvPr/>
        </p:nvSpPr>
        <p:spPr>
          <a:xfrm>
            <a:off x="825500" y="863600"/>
            <a:ext cx="8102600" cy="4165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800" dirty="0">
                <a:latin typeface="Comic Sans MS" panose="030F0702030302020204" pitchFamily="66" charset="0"/>
              </a:rPr>
              <a:t>Pancasila </a:t>
            </a:r>
            <a:r>
              <a:rPr lang="en-US" sz="1800" dirty="0" err="1">
                <a:latin typeface="Comic Sans MS" panose="030F0702030302020204" pitchFamily="66" charset="0"/>
              </a:rPr>
              <a:t>sebagai</a:t>
            </a:r>
            <a:r>
              <a:rPr lang="en-US" sz="1800" dirty="0">
                <a:latin typeface="Comic Sans MS" panose="030F0702030302020204" pitchFamily="66" charset="0"/>
              </a:rPr>
              <a:t> system </a:t>
            </a:r>
            <a:r>
              <a:rPr lang="en-US" sz="1800" dirty="0" err="1">
                <a:latin typeface="Comic Sans MS" panose="030F0702030302020204" pitchFamily="66" charset="0"/>
              </a:rPr>
              <a:t>etika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adalah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cabang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filsafat</a:t>
            </a:r>
            <a:r>
              <a:rPr lang="en-US" sz="1800" dirty="0">
                <a:latin typeface="Comic Sans MS" panose="030F0702030302020204" pitchFamily="66" charset="0"/>
              </a:rPr>
              <a:t> yang </a:t>
            </a:r>
            <a:r>
              <a:rPr lang="en-US" sz="1800" dirty="0" err="1">
                <a:latin typeface="Comic Sans MS" panose="030F0702030302020204" pitchFamily="66" charset="0"/>
              </a:rPr>
              <a:t>dijabarkan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dari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sila-sila</a:t>
            </a:r>
            <a:r>
              <a:rPr lang="en-US" sz="1800" dirty="0">
                <a:latin typeface="Comic Sans MS" panose="030F0702030302020204" pitchFamily="66" charset="0"/>
              </a:rPr>
              <a:t> Pancasila </a:t>
            </a:r>
            <a:r>
              <a:rPr lang="en-US" sz="1800" dirty="0" err="1">
                <a:latin typeface="Comic Sans MS" panose="030F0702030302020204" pitchFamily="66" charset="0"/>
              </a:rPr>
              <a:t>untuk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mengatur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perilaku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kehidupan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bermasyarakat</a:t>
            </a:r>
            <a:r>
              <a:rPr lang="en-US" sz="1800" dirty="0">
                <a:latin typeface="Comic Sans MS" panose="030F0702030302020204" pitchFamily="66" charset="0"/>
              </a:rPr>
              <a:t>, </a:t>
            </a:r>
            <a:r>
              <a:rPr lang="en-US" sz="1800" dirty="0" err="1">
                <a:latin typeface="Comic Sans MS" panose="030F0702030302020204" pitchFamily="66" charset="0"/>
              </a:rPr>
              <a:t>berbangsa</a:t>
            </a:r>
            <a:r>
              <a:rPr lang="en-US" sz="1800" dirty="0">
                <a:latin typeface="Comic Sans MS" panose="030F0702030302020204" pitchFamily="66" charset="0"/>
              </a:rPr>
              <a:t> dan </a:t>
            </a:r>
            <a:r>
              <a:rPr lang="en-US" sz="1800" dirty="0" err="1">
                <a:latin typeface="Comic Sans MS" panose="030F0702030302020204" pitchFamily="66" charset="0"/>
              </a:rPr>
              <a:t>bernegaradi</a:t>
            </a:r>
            <a:r>
              <a:rPr lang="en-US" sz="1800" dirty="0">
                <a:latin typeface="Comic Sans MS" panose="030F0702030302020204" pitchFamily="66" charset="0"/>
              </a:rPr>
              <a:t> Indonesia. Oleh </a:t>
            </a:r>
            <a:r>
              <a:rPr lang="en-US" sz="1800" dirty="0" err="1">
                <a:latin typeface="Comic Sans MS" panose="030F0702030302020204" pitchFamily="66" charset="0"/>
              </a:rPr>
              <a:t>karena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itu</a:t>
            </a:r>
            <a:r>
              <a:rPr lang="en-US" sz="1800" dirty="0">
                <a:latin typeface="Comic Sans MS" panose="030F0702030302020204" pitchFamily="66" charset="0"/>
              </a:rPr>
              <a:t>, di </a:t>
            </a:r>
            <a:r>
              <a:rPr lang="en-US" sz="1800" dirty="0" err="1">
                <a:latin typeface="Comic Sans MS" panose="030F0702030302020204" pitchFamily="66" charset="0"/>
              </a:rPr>
              <a:t>dalam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etika</a:t>
            </a:r>
            <a:r>
              <a:rPr lang="en-US" sz="1800" dirty="0">
                <a:latin typeface="Comic Sans MS" panose="030F0702030302020204" pitchFamily="66" charset="0"/>
              </a:rPr>
              <a:t> Pancasila </a:t>
            </a:r>
            <a:r>
              <a:rPr lang="en-US" sz="1800" dirty="0" err="1">
                <a:latin typeface="Comic Sans MS" panose="030F0702030302020204" pitchFamily="66" charset="0"/>
              </a:rPr>
              <a:t>terkandung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nilai</a:t>
            </a:r>
            <a:r>
              <a:rPr lang="en-US" sz="1800" dirty="0">
                <a:latin typeface="Comic Sans MS" panose="030F0702030302020204" pitchFamily="66" charset="0"/>
              </a:rPr>
              <a:t> – </a:t>
            </a:r>
            <a:r>
              <a:rPr lang="en-US" sz="1800" dirty="0" err="1">
                <a:latin typeface="Comic Sans MS" panose="030F0702030302020204" pitchFamily="66" charset="0"/>
              </a:rPr>
              <a:t>nilai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ketuhanan</a:t>
            </a:r>
            <a:r>
              <a:rPr lang="en-US" sz="1800" dirty="0">
                <a:latin typeface="Comic Sans MS" panose="030F0702030302020204" pitchFamily="66" charset="0"/>
              </a:rPr>
              <a:t>, </a:t>
            </a:r>
            <a:r>
              <a:rPr lang="en-US" sz="1800" dirty="0" err="1">
                <a:latin typeface="Comic Sans MS" panose="030F0702030302020204" pitchFamily="66" charset="0"/>
              </a:rPr>
              <a:t>kemanusiaan</a:t>
            </a:r>
            <a:r>
              <a:rPr lang="en-US" sz="1800" dirty="0">
                <a:latin typeface="Comic Sans MS" panose="030F0702030302020204" pitchFamily="66" charset="0"/>
              </a:rPr>
              <a:t>, </a:t>
            </a:r>
            <a:r>
              <a:rPr lang="en-US" sz="1800" dirty="0" err="1">
                <a:latin typeface="Comic Sans MS" panose="030F0702030302020204" pitchFamily="66" charset="0"/>
              </a:rPr>
              <a:t>persatuan</a:t>
            </a:r>
            <a:r>
              <a:rPr lang="en-US" sz="1800" dirty="0">
                <a:latin typeface="Comic Sans MS" panose="030F0702030302020204" pitchFamily="66" charset="0"/>
              </a:rPr>
              <a:t>, </a:t>
            </a:r>
            <a:r>
              <a:rPr lang="en-US" sz="1800" dirty="0" err="1">
                <a:latin typeface="Comic Sans MS" panose="030F0702030302020204" pitchFamily="66" charset="0"/>
              </a:rPr>
              <a:t>kerakyatan</a:t>
            </a:r>
            <a:r>
              <a:rPr lang="en-US" sz="1800" dirty="0">
                <a:latin typeface="Comic Sans MS" panose="030F0702030302020204" pitchFamily="66" charset="0"/>
              </a:rPr>
              <a:t>, dan </a:t>
            </a:r>
            <a:r>
              <a:rPr lang="en-US" sz="1800" dirty="0" err="1">
                <a:latin typeface="Comic Sans MS" panose="030F0702030302020204" pitchFamily="66" charset="0"/>
              </a:rPr>
              <a:t>keadilan</a:t>
            </a:r>
            <a:r>
              <a:rPr lang="en-US" sz="1800" dirty="0">
                <a:latin typeface="Comic Sans MS" panose="030F0702030302020204" pitchFamily="66" charset="0"/>
              </a:rPr>
              <a:t>. </a:t>
            </a:r>
            <a:r>
              <a:rPr lang="en-US" sz="1800" dirty="0" err="1">
                <a:latin typeface="Comic Sans MS" panose="030F0702030302020204" pitchFamily="66" charset="0"/>
              </a:rPr>
              <a:t>Kelima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nilai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tersebut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membentuk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perilaku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manusia</a:t>
            </a:r>
            <a:r>
              <a:rPr lang="en-US" sz="1800" dirty="0">
                <a:latin typeface="Comic Sans MS" panose="030F0702030302020204" pitchFamily="66" charset="0"/>
              </a:rPr>
              <a:t> Indonesia </a:t>
            </a:r>
            <a:r>
              <a:rPr lang="en-US" sz="1800" dirty="0" err="1">
                <a:latin typeface="Comic Sans MS" panose="030F0702030302020204" pitchFamily="66" charset="0"/>
              </a:rPr>
              <a:t>dalam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semua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aspek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kehidupannya</a:t>
            </a:r>
            <a:r>
              <a:rPr lang="en-US" sz="1800" dirty="0">
                <a:latin typeface="Comic Sans MS" panose="030F0702030302020204" pitchFamily="66" charset="0"/>
              </a:rPr>
              <a:t>.</a:t>
            </a:r>
          </a:p>
          <a:p>
            <a:pPr algn="just"/>
            <a:endParaRPr lang="en-US" sz="1800" dirty="0">
              <a:latin typeface="Comic Sans MS" panose="030F0702030302020204" pitchFamily="66" charset="0"/>
            </a:endParaRPr>
          </a:p>
          <a:p>
            <a:pPr algn="just"/>
            <a:r>
              <a:rPr lang="en-US" sz="1800" dirty="0" err="1">
                <a:latin typeface="Comic Sans MS" panose="030F0702030302020204" pitchFamily="66" charset="0"/>
              </a:rPr>
              <a:t>Pentingnya</a:t>
            </a:r>
            <a:r>
              <a:rPr lang="en-US" sz="1800" dirty="0">
                <a:latin typeface="Comic Sans MS" panose="030F0702030302020204" pitchFamily="66" charset="0"/>
              </a:rPr>
              <a:t> Pancasila </a:t>
            </a:r>
            <a:r>
              <a:rPr lang="en-US" sz="1800" dirty="0" err="1">
                <a:latin typeface="Comic Sans MS" panose="030F0702030302020204" pitchFamily="66" charset="0"/>
              </a:rPr>
              <a:t>sebagai</a:t>
            </a:r>
            <a:r>
              <a:rPr lang="en-US" sz="1800" dirty="0">
                <a:latin typeface="Comic Sans MS" panose="030F0702030302020204" pitchFamily="66" charset="0"/>
              </a:rPr>
              <a:t> system </a:t>
            </a:r>
            <a:r>
              <a:rPr lang="en-US" sz="1800" dirty="0" err="1">
                <a:latin typeface="Comic Sans MS" panose="030F0702030302020204" pitchFamily="66" charset="0"/>
              </a:rPr>
              <a:t>etika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bagi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bangsa</a:t>
            </a:r>
            <a:r>
              <a:rPr lang="en-US" sz="1800" dirty="0">
                <a:latin typeface="Comic Sans MS" panose="030F0702030302020204" pitchFamily="66" charset="0"/>
              </a:rPr>
              <a:t> Indonesia </a:t>
            </a:r>
            <a:r>
              <a:rPr lang="en-US" sz="1800" dirty="0" err="1">
                <a:latin typeface="Comic Sans MS" panose="030F0702030302020204" pitchFamily="66" charset="0"/>
              </a:rPr>
              <a:t>ialah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menjadi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rambu</a:t>
            </a:r>
            <a:r>
              <a:rPr lang="en-US" sz="1800" dirty="0">
                <a:latin typeface="Comic Sans MS" panose="030F0702030302020204" pitchFamily="66" charset="0"/>
              </a:rPr>
              <a:t> normative </a:t>
            </a:r>
            <a:r>
              <a:rPr lang="en-US" sz="1800" dirty="0" err="1">
                <a:latin typeface="Comic Sans MS" panose="030F0702030302020204" pitchFamily="66" charset="0"/>
              </a:rPr>
              <a:t>untuk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mengatur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perilaku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kehidupan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bermasyarakat</a:t>
            </a:r>
            <a:r>
              <a:rPr lang="en-US" sz="1800" dirty="0">
                <a:latin typeface="Comic Sans MS" panose="030F0702030302020204" pitchFamily="66" charset="0"/>
              </a:rPr>
              <a:t>, </a:t>
            </a:r>
            <a:r>
              <a:rPr lang="en-US" sz="1800" dirty="0" err="1">
                <a:latin typeface="Comic Sans MS" panose="030F0702030302020204" pitchFamily="66" charset="0"/>
              </a:rPr>
              <a:t>berbangsa</a:t>
            </a:r>
            <a:r>
              <a:rPr lang="en-US" sz="1800" dirty="0">
                <a:latin typeface="Comic Sans MS" panose="030F0702030302020204" pitchFamily="66" charset="0"/>
              </a:rPr>
              <a:t>, dan </a:t>
            </a:r>
            <a:r>
              <a:rPr lang="en-US" sz="1800" dirty="0" err="1">
                <a:latin typeface="Comic Sans MS" panose="030F0702030302020204" pitchFamily="66" charset="0"/>
              </a:rPr>
              <a:t>bernegara</a:t>
            </a:r>
            <a:r>
              <a:rPr lang="en-US" sz="1800" dirty="0">
                <a:latin typeface="Comic Sans MS" panose="030F0702030302020204" pitchFamily="66" charset="0"/>
              </a:rPr>
              <a:t> di Indonesia. </a:t>
            </a:r>
            <a:r>
              <a:rPr lang="en-US" sz="1800" dirty="0" err="1">
                <a:latin typeface="Comic Sans MS" panose="030F0702030302020204" pitchFamily="66" charset="0"/>
              </a:rPr>
              <a:t>Dengan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demikian</a:t>
            </a:r>
            <a:r>
              <a:rPr lang="en-US" sz="1800" dirty="0">
                <a:latin typeface="Comic Sans MS" panose="030F0702030302020204" pitchFamily="66" charset="0"/>
              </a:rPr>
              <a:t>, </a:t>
            </a:r>
            <a:r>
              <a:rPr lang="en-US" sz="1800" dirty="0" err="1">
                <a:latin typeface="Comic Sans MS" panose="030F0702030302020204" pitchFamily="66" charset="0"/>
              </a:rPr>
              <a:t>pelanggaran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dalam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kehidupan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bernegara</a:t>
            </a:r>
            <a:r>
              <a:rPr lang="en-US" sz="1800" dirty="0">
                <a:latin typeface="Comic Sans MS" panose="030F0702030302020204" pitchFamily="66" charset="0"/>
              </a:rPr>
              <a:t>, </a:t>
            </a:r>
            <a:r>
              <a:rPr lang="en-US" sz="1800" dirty="0" err="1">
                <a:latin typeface="Comic Sans MS" panose="030F0702030302020204" pitchFamily="66" charset="0"/>
              </a:rPr>
              <a:t>seperti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korupsi</a:t>
            </a:r>
            <a:r>
              <a:rPr lang="en-US" sz="1800" dirty="0">
                <a:latin typeface="Comic Sans MS" panose="030F0702030302020204" pitchFamily="66" charset="0"/>
              </a:rPr>
              <a:t> ( </a:t>
            </a:r>
            <a:r>
              <a:rPr lang="en-US" sz="1800" dirty="0" err="1">
                <a:latin typeface="Comic Sans MS" panose="030F0702030302020204" pitchFamily="66" charset="0"/>
              </a:rPr>
              <a:t>penyalahgunaan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kekuasaan</a:t>
            </a:r>
            <a:r>
              <a:rPr lang="en-US" sz="1800" dirty="0">
                <a:latin typeface="Comic Sans MS" panose="030F0702030302020204" pitchFamily="66" charset="0"/>
              </a:rPr>
              <a:t>) </a:t>
            </a:r>
            <a:r>
              <a:rPr lang="en-US" sz="1800" dirty="0" err="1">
                <a:latin typeface="Comic Sans MS" panose="030F0702030302020204" pitchFamily="66" charset="0"/>
              </a:rPr>
              <a:t>dapat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diminimalkan</a:t>
            </a:r>
            <a:r>
              <a:rPr lang="en-US" sz="1800" dirty="0">
                <a:latin typeface="Comic Sans MS" panose="030F0702030302020204" pitchFamily="66" charset="0"/>
              </a:rPr>
              <a:t>.</a:t>
            </a:r>
          </a:p>
          <a:p>
            <a:pPr algn="just"/>
            <a:r>
              <a:rPr lang="en-ID" sz="1800" dirty="0">
                <a:latin typeface="Comic Sans MS" panose="030F0702030302020204" pitchFamily="66" charset="0"/>
                <a:hlinkClick r:id="rId3" action="ppaction://hlinkfile"/>
              </a:rPr>
              <a:t>..\</a:t>
            </a:r>
            <a:r>
              <a:rPr lang="en-ID" sz="1800" dirty="0" err="1">
                <a:latin typeface="Comic Sans MS" panose="030F0702030302020204" pitchFamily="66" charset="0"/>
                <a:hlinkClick r:id="rId3" action="ppaction://hlinkfile"/>
              </a:rPr>
              <a:t>AppData</a:t>
            </a:r>
            <a:r>
              <a:rPr lang="en-ID" sz="1800" dirty="0">
                <a:latin typeface="Comic Sans MS" panose="030F0702030302020204" pitchFamily="66" charset="0"/>
                <a:hlinkClick r:id="rId3" action="ppaction://hlinkfile"/>
              </a:rPr>
              <a:t>\Local\Microsoft\Windows\</a:t>
            </a:r>
            <a:r>
              <a:rPr lang="en-ID" sz="1800" dirty="0" err="1">
                <a:latin typeface="Comic Sans MS" panose="030F0702030302020204" pitchFamily="66" charset="0"/>
                <a:hlinkClick r:id="rId3" action="ppaction://hlinkfile"/>
              </a:rPr>
              <a:t>INetCache</a:t>
            </a:r>
            <a:r>
              <a:rPr lang="en-ID" sz="1800" dirty="0">
                <a:latin typeface="Comic Sans MS" panose="030F0702030302020204" pitchFamily="66" charset="0"/>
                <a:hlinkClick r:id="rId3" action="ppaction://hlinkfile"/>
              </a:rPr>
              <a:t>\</a:t>
            </a:r>
            <a:r>
              <a:rPr lang="en-ID" sz="1800" dirty="0" err="1">
                <a:latin typeface="Comic Sans MS" panose="030F0702030302020204" pitchFamily="66" charset="0"/>
                <a:hlinkClick r:id="rId3" action="ppaction://hlinkfile"/>
              </a:rPr>
              <a:t>Content.MSO</a:t>
            </a:r>
            <a:r>
              <a:rPr lang="en-ID" sz="1800" dirty="0">
                <a:latin typeface="Comic Sans MS" panose="030F0702030302020204" pitchFamily="66" charset="0"/>
                <a:hlinkClick r:id="rId3" action="ppaction://hlinkfile"/>
              </a:rPr>
              <a:t>\BF7AD755.pdf</a:t>
            </a:r>
            <a:endParaRPr lang="en-ID" sz="18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BD1A4269-00EF-49D1-9D5E-394077C5BE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4800" y="228600"/>
            <a:ext cx="6172200" cy="45339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CC2A058-5BB8-4C17-82EF-97D6075E84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1283" y="2105611"/>
            <a:ext cx="3081433" cy="25784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291F5D2-43B4-4BB5-B957-ACB6055FB28F}"/>
              </a:ext>
            </a:extLst>
          </p:cNvPr>
          <p:cNvSpPr/>
          <p:nvPr/>
        </p:nvSpPr>
        <p:spPr>
          <a:xfrm>
            <a:off x="1613503" y="1422400"/>
            <a:ext cx="6463697" cy="1611015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5400" b="1" cap="none" spc="0" dirty="0" err="1">
                <a:ln w="22225">
                  <a:solidFill>
                    <a:sysClr val="windowText" lastClr="00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Apa</a:t>
            </a:r>
            <a:r>
              <a:rPr lang="en-US" sz="5400" b="1" cap="none" spc="0" dirty="0">
                <a:ln w="22225">
                  <a:solidFill>
                    <a:sysClr val="windowText" lastClr="00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  <a:r>
              <a:rPr lang="en-US" sz="5400" b="1" cap="none" spc="0" dirty="0" err="1">
                <a:ln w="22225">
                  <a:solidFill>
                    <a:sysClr val="windowText" lastClr="00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itu</a:t>
            </a:r>
            <a:r>
              <a:rPr lang="en-US" sz="5400" b="1" cap="none" spc="0" dirty="0">
                <a:ln w="22225">
                  <a:solidFill>
                    <a:sysClr val="windowText" lastClr="00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Pancasila ?</a:t>
            </a:r>
          </a:p>
        </p:txBody>
      </p:sp>
      <p:sp>
        <p:nvSpPr>
          <p:cNvPr id="2" name="Arrow: Right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0B48588-E203-419E-96E9-2206BB87469A}"/>
              </a:ext>
            </a:extLst>
          </p:cNvPr>
          <p:cNvSpPr/>
          <p:nvPr/>
        </p:nvSpPr>
        <p:spPr>
          <a:xfrm>
            <a:off x="7549116" y="4550735"/>
            <a:ext cx="754912" cy="478465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Arrow: Right 2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24B57800-DBB8-4793-9A64-25687C58379C}"/>
              </a:ext>
            </a:extLst>
          </p:cNvPr>
          <p:cNvSpPr/>
          <p:nvPr/>
        </p:nvSpPr>
        <p:spPr>
          <a:xfrm flipH="1">
            <a:off x="765543" y="4550735"/>
            <a:ext cx="754912" cy="478465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" name="Google Shape;2744;p45"/>
          <p:cNvSpPr txBox="1">
            <a:spLocks noGrp="1"/>
          </p:cNvSpPr>
          <p:nvPr>
            <p:ph type="title"/>
          </p:nvPr>
        </p:nvSpPr>
        <p:spPr>
          <a:xfrm>
            <a:off x="800100" y="939800"/>
            <a:ext cx="7353300" cy="396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Pancasila adalah pilar idealogis negara Indonesia. </a:t>
            </a:r>
            <a:r>
              <a:rPr lang="en-ID" dirty="0"/>
              <a:t>N</a:t>
            </a:r>
            <a:r>
              <a:rPr lang="en" dirty="0"/>
              <a:t>ama ini terdiri dari dua kata dari </a:t>
            </a:r>
            <a:r>
              <a:rPr lang="en" i="1" dirty="0">
                <a:solidFill>
                  <a:srgbClr val="0070C0"/>
                </a:solidFill>
              </a:rPr>
              <a:t>Sanskerta</a:t>
            </a:r>
            <a:r>
              <a:rPr lang="en" dirty="0"/>
              <a:t> : </a:t>
            </a:r>
            <a:r>
              <a:rPr lang="en" i="1" dirty="0"/>
              <a:t>Panca</a:t>
            </a:r>
            <a:r>
              <a:rPr lang="en" dirty="0"/>
              <a:t> berarti lima dan </a:t>
            </a:r>
            <a:r>
              <a:rPr lang="en" i="1" dirty="0"/>
              <a:t>sila</a:t>
            </a:r>
            <a:r>
              <a:rPr lang="en" dirty="0"/>
              <a:t> berarti prinsip atau asas. </a:t>
            </a:r>
            <a:br>
              <a:rPr lang="en" dirty="0"/>
            </a:br>
            <a:r>
              <a:rPr lang="en" dirty="0"/>
              <a:t>Pancasila merupakan rumusan dan pedoman kehidupan berbangsa dan bernegara bagi seluruh rakyat Indonesia</a:t>
            </a:r>
            <a:endParaRPr dirty="0"/>
          </a:p>
        </p:txBody>
      </p:sp>
      <p:sp>
        <p:nvSpPr>
          <p:cNvPr id="2" name="Arrow: Right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C7DD096-6283-4004-93D8-17B12F42EB3C}"/>
              </a:ext>
            </a:extLst>
          </p:cNvPr>
          <p:cNvSpPr/>
          <p:nvPr/>
        </p:nvSpPr>
        <p:spPr>
          <a:xfrm>
            <a:off x="7219507" y="4348716"/>
            <a:ext cx="933893" cy="457200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Arrow: Right 2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5A0815BD-9F9B-4E80-BFFC-F79557D14064}"/>
              </a:ext>
            </a:extLst>
          </p:cNvPr>
          <p:cNvSpPr/>
          <p:nvPr/>
        </p:nvSpPr>
        <p:spPr>
          <a:xfrm flipH="1">
            <a:off x="333153" y="4348716"/>
            <a:ext cx="933893" cy="457200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2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1DCAEEE-C36A-46C9-8CCB-7BA5E63176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8075" y="1888530"/>
            <a:ext cx="2747724" cy="228977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8C42C3B-7BBD-495F-A055-E34FDD1F0A94}"/>
              </a:ext>
            </a:extLst>
          </p:cNvPr>
          <p:cNvSpPr/>
          <p:nvPr/>
        </p:nvSpPr>
        <p:spPr>
          <a:xfrm>
            <a:off x="1689100" y="965200"/>
            <a:ext cx="62611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cap="none" spc="0" dirty="0" err="1">
                <a:ln/>
                <a:solidFill>
                  <a:schemeClr val="accent4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Apa</a:t>
            </a:r>
            <a:r>
              <a:rPr lang="en-US" sz="5400" b="1" cap="none" spc="0" dirty="0">
                <a:ln/>
                <a:solidFill>
                  <a:schemeClr val="accent4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5400" b="1" cap="none" spc="0" dirty="0" err="1">
                <a:ln/>
                <a:solidFill>
                  <a:schemeClr val="accent4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itu</a:t>
            </a:r>
            <a:r>
              <a:rPr lang="en-US" sz="5400" b="1" cap="none" spc="0" dirty="0">
                <a:ln/>
                <a:solidFill>
                  <a:schemeClr val="accent4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n-US" sz="5400" b="1" cap="none" spc="0" dirty="0" err="1">
                <a:ln/>
                <a:solidFill>
                  <a:schemeClr val="accent4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Sistem</a:t>
            </a:r>
            <a:r>
              <a:rPr lang="en-US" sz="5400" b="1" cap="none" spc="0" dirty="0">
                <a:ln/>
                <a:solidFill>
                  <a:schemeClr val="accent4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?</a:t>
            </a:r>
          </a:p>
        </p:txBody>
      </p:sp>
      <p:sp>
        <p:nvSpPr>
          <p:cNvPr id="2" name="Arrow: Right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372759E-AF22-43A6-81C5-2F6FB226EB90}"/>
              </a:ext>
            </a:extLst>
          </p:cNvPr>
          <p:cNvSpPr/>
          <p:nvPr/>
        </p:nvSpPr>
        <p:spPr>
          <a:xfrm>
            <a:off x="7163391" y="4433777"/>
            <a:ext cx="786809" cy="467832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Arrow: Right 2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F538B75F-6A8C-4074-BABB-ECEA2ABEC746}"/>
              </a:ext>
            </a:extLst>
          </p:cNvPr>
          <p:cNvSpPr/>
          <p:nvPr/>
        </p:nvSpPr>
        <p:spPr>
          <a:xfrm flipH="1">
            <a:off x="1193800" y="4433777"/>
            <a:ext cx="733646" cy="425598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4DB6EFB-973F-47D7-B01C-45570C143865}"/>
              </a:ext>
            </a:extLst>
          </p:cNvPr>
          <p:cNvSpPr/>
          <p:nvPr/>
        </p:nvSpPr>
        <p:spPr>
          <a:xfrm>
            <a:off x="1308100" y="1244600"/>
            <a:ext cx="6515100" cy="224676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Sistem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adalah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suatu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kesatuan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bagian-bagian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yang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saling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berhubungan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,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saling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bekerjasama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untuk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satu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tujuan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tertentu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dan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secara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keseluruhan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merupakan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suatu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kesatuan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yang </a:t>
            </a:r>
            <a:r>
              <a:rPr lang="en-US" sz="2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utuh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2" name="Arrow: Right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99AD22F-2CEB-4870-B106-953480CE2093}"/>
              </a:ext>
            </a:extLst>
          </p:cNvPr>
          <p:cNvSpPr/>
          <p:nvPr/>
        </p:nvSpPr>
        <p:spPr>
          <a:xfrm>
            <a:off x="7155712" y="4572000"/>
            <a:ext cx="871869" cy="42530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Arrow: Right 2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5997D243-8418-4007-A63D-D5DEEE4A9C62}"/>
              </a:ext>
            </a:extLst>
          </p:cNvPr>
          <p:cNvSpPr/>
          <p:nvPr/>
        </p:nvSpPr>
        <p:spPr>
          <a:xfrm flipH="1">
            <a:off x="1116419" y="4572000"/>
            <a:ext cx="871574" cy="42530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6" name="Google Shape;2786;p48"/>
          <p:cNvSpPr txBox="1">
            <a:spLocks noGrp="1"/>
          </p:cNvSpPr>
          <p:nvPr>
            <p:ph type="title" idx="6"/>
          </p:nvPr>
        </p:nvSpPr>
        <p:spPr>
          <a:xfrm>
            <a:off x="1371600" y="381000"/>
            <a:ext cx="4533900" cy="78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/>
              <a:t>Ciri – Ciri Sistem :  </a:t>
            </a:r>
            <a:endParaRPr sz="4000" b="1" dirty="0"/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DF6737FA-01EE-453F-B843-5B53D732C4F0}"/>
              </a:ext>
            </a:extLst>
          </p:cNvPr>
          <p:cNvSpPr/>
          <p:nvPr/>
        </p:nvSpPr>
        <p:spPr>
          <a:xfrm>
            <a:off x="241300" y="1504950"/>
            <a:ext cx="800100" cy="4064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698AA475-F4C5-4841-B2DE-86E3673BDA7F}"/>
              </a:ext>
            </a:extLst>
          </p:cNvPr>
          <p:cNvSpPr/>
          <p:nvPr/>
        </p:nvSpPr>
        <p:spPr>
          <a:xfrm>
            <a:off x="241300" y="2082800"/>
            <a:ext cx="800100" cy="48895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E6F7A5A1-3FFF-4053-8A76-517624A43C92}"/>
              </a:ext>
            </a:extLst>
          </p:cNvPr>
          <p:cNvSpPr/>
          <p:nvPr/>
        </p:nvSpPr>
        <p:spPr>
          <a:xfrm>
            <a:off x="241300" y="2743200"/>
            <a:ext cx="800100" cy="48895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51FD98E5-8BD7-4EAD-8A46-C9E451014777}"/>
              </a:ext>
            </a:extLst>
          </p:cNvPr>
          <p:cNvSpPr/>
          <p:nvPr/>
        </p:nvSpPr>
        <p:spPr>
          <a:xfrm>
            <a:off x="241300" y="3435350"/>
            <a:ext cx="800100" cy="48895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29605AA-FE48-48E8-A146-45F3E8ECE40D}"/>
              </a:ext>
            </a:extLst>
          </p:cNvPr>
          <p:cNvSpPr/>
          <p:nvPr/>
        </p:nvSpPr>
        <p:spPr>
          <a:xfrm>
            <a:off x="1371600" y="3467100"/>
            <a:ext cx="6896100" cy="55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 err="1"/>
              <a:t>Kesemuanya</a:t>
            </a:r>
            <a:r>
              <a:rPr lang="en-US" sz="2000" dirty="0"/>
              <a:t> </a:t>
            </a:r>
            <a:r>
              <a:rPr lang="en-US" sz="2000" dirty="0" err="1"/>
              <a:t>dimaksudkan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mencapai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bersama</a:t>
            </a:r>
            <a:r>
              <a:rPr lang="en-US" sz="2000" dirty="0"/>
              <a:t> ( </a:t>
            </a:r>
            <a:r>
              <a:rPr lang="en-US" sz="2000" dirty="0" err="1"/>
              <a:t>tujuan</a:t>
            </a:r>
            <a:r>
              <a:rPr lang="en-US" sz="2000" dirty="0"/>
              <a:t> system )</a:t>
            </a:r>
            <a:endParaRPr lang="en-ID" sz="2000" dirty="0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52A52D01-EF63-4DE1-B703-E07788A5752D}"/>
              </a:ext>
            </a:extLst>
          </p:cNvPr>
          <p:cNvSpPr/>
          <p:nvPr/>
        </p:nvSpPr>
        <p:spPr>
          <a:xfrm>
            <a:off x="241300" y="4210050"/>
            <a:ext cx="800100" cy="48895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27F607D-1B4D-4A80-82A2-C0B60A79472C}"/>
              </a:ext>
            </a:extLst>
          </p:cNvPr>
          <p:cNvSpPr/>
          <p:nvPr/>
        </p:nvSpPr>
        <p:spPr>
          <a:xfrm>
            <a:off x="1371600" y="4273550"/>
            <a:ext cx="6045200" cy="48895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 err="1"/>
              <a:t>Terjadinya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lingkungan</a:t>
            </a:r>
            <a:r>
              <a:rPr lang="en-US" sz="2000" dirty="0"/>
              <a:t> yang </a:t>
            </a:r>
            <a:r>
              <a:rPr lang="en-US" sz="2000" dirty="0" err="1"/>
              <a:t>kompleks</a:t>
            </a:r>
            <a:endParaRPr lang="en-ID" sz="20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4C74A34-E6FC-44C6-9586-10725CA5B376}"/>
              </a:ext>
            </a:extLst>
          </p:cNvPr>
          <p:cNvSpPr/>
          <p:nvPr/>
        </p:nvSpPr>
        <p:spPr>
          <a:xfrm>
            <a:off x="1371600" y="1504950"/>
            <a:ext cx="6997700" cy="406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kesatuan</a:t>
            </a:r>
            <a:r>
              <a:rPr lang="en-US" sz="2000" dirty="0"/>
              <a:t> </a:t>
            </a:r>
            <a:r>
              <a:rPr lang="en-US" sz="2000" dirty="0" err="1"/>
              <a:t>bagian</a:t>
            </a:r>
            <a:r>
              <a:rPr lang="en-US" sz="2000" dirty="0"/>
              <a:t> - </a:t>
            </a:r>
            <a:r>
              <a:rPr lang="en-US" sz="2000" dirty="0" err="1"/>
              <a:t>bagian</a:t>
            </a:r>
            <a:endParaRPr lang="en-ID" sz="2000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2397CF2-F6B4-4BEF-9924-05CCE405574C}"/>
              </a:ext>
            </a:extLst>
          </p:cNvPr>
          <p:cNvSpPr/>
          <p:nvPr/>
        </p:nvSpPr>
        <p:spPr>
          <a:xfrm>
            <a:off x="1282700" y="2082800"/>
            <a:ext cx="7086600" cy="6477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Bagian – </a:t>
            </a:r>
            <a:r>
              <a:rPr lang="en-US" sz="2000" dirty="0" err="1"/>
              <a:t>bagian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mempunyai</a:t>
            </a:r>
            <a:r>
              <a:rPr lang="en-US" sz="2000" dirty="0"/>
              <a:t> </a:t>
            </a:r>
            <a:r>
              <a:rPr lang="en-US" sz="2000" dirty="0" err="1"/>
              <a:t>fungsi</a:t>
            </a:r>
            <a:r>
              <a:rPr lang="en-US" sz="2000" dirty="0"/>
              <a:t> </a:t>
            </a:r>
            <a:r>
              <a:rPr lang="en-US" sz="2000" dirty="0" err="1"/>
              <a:t>sendiri</a:t>
            </a:r>
            <a:r>
              <a:rPr lang="en-US" sz="2000" dirty="0"/>
              <a:t>- </a:t>
            </a:r>
            <a:r>
              <a:rPr lang="en-US" sz="2000" dirty="0" err="1"/>
              <a:t>sendiri</a:t>
            </a:r>
            <a:endParaRPr lang="en-ID" sz="20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43F47C8-1B18-4196-83C6-AA3067A7EB4A}"/>
              </a:ext>
            </a:extLst>
          </p:cNvPr>
          <p:cNvSpPr/>
          <p:nvPr/>
        </p:nvSpPr>
        <p:spPr>
          <a:xfrm>
            <a:off x="1485900" y="2743200"/>
            <a:ext cx="6781800" cy="47625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 err="1"/>
              <a:t>Saling</a:t>
            </a:r>
            <a:r>
              <a:rPr lang="en-US" sz="2000" dirty="0"/>
              <a:t> </a:t>
            </a:r>
            <a:r>
              <a:rPr lang="en-US" sz="2000" dirty="0" err="1"/>
              <a:t>berhubungan</a:t>
            </a:r>
            <a:r>
              <a:rPr lang="en-US" sz="2000" dirty="0"/>
              <a:t> dan </a:t>
            </a:r>
            <a:r>
              <a:rPr lang="en-US" sz="2000" dirty="0" err="1"/>
              <a:t>saling</a:t>
            </a:r>
            <a:r>
              <a:rPr lang="en-US" sz="2000" dirty="0"/>
              <a:t> </a:t>
            </a:r>
            <a:r>
              <a:rPr lang="en-US" sz="2000" dirty="0" err="1"/>
              <a:t>ketergantungan</a:t>
            </a:r>
            <a:endParaRPr lang="en-ID" sz="2000" dirty="0"/>
          </a:p>
        </p:txBody>
      </p:sp>
      <p:sp>
        <p:nvSpPr>
          <p:cNvPr id="2" name="Arrow: Right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76395F3-F080-4652-90F8-9D1138AACC01}"/>
              </a:ext>
            </a:extLst>
          </p:cNvPr>
          <p:cNvSpPr/>
          <p:nvPr/>
        </p:nvSpPr>
        <p:spPr>
          <a:xfrm>
            <a:off x="7804298" y="4478817"/>
            <a:ext cx="839972" cy="48895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A44D75A-93F0-4CE3-8381-97BC2CC75CD6}"/>
              </a:ext>
            </a:extLst>
          </p:cNvPr>
          <p:cNvSpPr/>
          <p:nvPr/>
        </p:nvSpPr>
        <p:spPr>
          <a:xfrm>
            <a:off x="355600" y="2108200"/>
            <a:ext cx="8509000" cy="14859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Down">
              <a:avLst/>
            </a:prstTxWarp>
            <a:spAutoFit/>
          </a:bodyPr>
          <a:lstStyle/>
          <a:p>
            <a:pPr algn="ctr"/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Pancasila 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Sebagai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6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Sistem</a:t>
            </a:r>
            <a:r>
              <a:rPr 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Etika</a:t>
            </a:r>
            <a:endParaRPr lang="en-US" sz="36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" name="Arrow: Right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E61D147E-6503-4170-9F2D-DB7DE69B7820}"/>
              </a:ext>
            </a:extLst>
          </p:cNvPr>
          <p:cNvSpPr/>
          <p:nvPr/>
        </p:nvSpPr>
        <p:spPr>
          <a:xfrm>
            <a:off x="7262037" y="4165304"/>
            <a:ext cx="1031358" cy="510363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Arrow: Right 2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B0B45E34-295C-4CA6-869F-2F35D6DBCD59}"/>
              </a:ext>
            </a:extLst>
          </p:cNvPr>
          <p:cNvSpPr/>
          <p:nvPr/>
        </p:nvSpPr>
        <p:spPr>
          <a:xfrm flipH="1">
            <a:off x="695841" y="4165303"/>
            <a:ext cx="1031358" cy="510363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3" name="Google Shape;2873;p51"/>
          <p:cNvSpPr txBox="1">
            <a:spLocks noGrp="1"/>
          </p:cNvSpPr>
          <p:nvPr>
            <p:ph type="title" idx="4"/>
          </p:nvPr>
        </p:nvSpPr>
        <p:spPr>
          <a:xfrm>
            <a:off x="1354063" y="3289978"/>
            <a:ext cx="1851600" cy="56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JUPITER</a:t>
            </a:r>
            <a:endParaRPr/>
          </a:p>
        </p:txBody>
      </p:sp>
      <p:sp>
        <p:nvSpPr>
          <p:cNvPr id="2875" name="Google Shape;2875;p51"/>
          <p:cNvSpPr txBox="1">
            <a:spLocks noGrp="1"/>
          </p:cNvSpPr>
          <p:nvPr>
            <p:ph type="title" idx="7"/>
          </p:nvPr>
        </p:nvSpPr>
        <p:spPr>
          <a:xfrm>
            <a:off x="3646195" y="1819075"/>
            <a:ext cx="1851600" cy="56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VENUS</a:t>
            </a:r>
            <a:endParaRPr/>
          </a:p>
        </p:txBody>
      </p:sp>
      <p:sp>
        <p:nvSpPr>
          <p:cNvPr id="2877" name="Google Shape;2877;p51"/>
          <p:cNvSpPr txBox="1">
            <a:spLocks noGrp="1"/>
          </p:cNvSpPr>
          <p:nvPr>
            <p:ph type="title" idx="9"/>
          </p:nvPr>
        </p:nvSpPr>
        <p:spPr>
          <a:xfrm>
            <a:off x="5938327" y="1819075"/>
            <a:ext cx="1851600" cy="56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MARS</a:t>
            </a:r>
            <a:endParaRPr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C2B1976-4868-45B6-A4E7-FD7A9702CD65}"/>
              </a:ext>
            </a:extLst>
          </p:cNvPr>
          <p:cNvSpPr/>
          <p:nvPr/>
        </p:nvSpPr>
        <p:spPr>
          <a:xfrm>
            <a:off x="143539" y="2383029"/>
            <a:ext cx="7789927" cy="225367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800" dirty="0" err="1">
                <a:latin typeface="Comic Sans MS" panose="030F0702030302020204" pitchFamily="66" charset="0"/>
              </a:rPr>
              <a:t>Mahasiswa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sebagai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peserta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didik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termasuk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anggota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masyarakat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ilmiah</a:t>
            </a:r>
            <a:r>
              <a:rPr lang="en-US" sz="1800" dirty="0">
                <a:latin typeface="Comic Sans MS" panose="030F0702030302020204" pitchFamily="66" charset="0"/>
              </a:rPr>
              <a:t> – </a:t>
            </a:r>
            <a:r>
              <a:rPr lang="en-US" sz="1800" dirty="0" err="1">
                <a:latin typeface="Comic Sans MS" panose="030F0702030302020204" pitchFamily="66" charset="0"/>
              </a:rPr>
              <a:t>akademik</a:t>
            </a:r>
            <a:r>
              <a:rPr lang="en-US" sz="1800" dirty="0">
                <a:latin typeface="Comic Sans MS" panose="030F0702030302020204" pitchFamily="66" charset="0"/>
              </a:rPr>
              <a:t> yang </a:t>
            </a:r>
            <a:r>
              <a:rPr lang="en-US" sz="1800" dirty="0" err="1">
                <a:latin typeface="Comic Sans MS" panose="030F0702030302020204" pitchFamily="66" charset="0"/>
              </a:rPr>
              <a:t>memerlukan</a:t>
            </a:r>
            <a:r>
              <a:rPr lang="en-US" sz="1800" dirty="0">
                <a:latin typeface="Comic Sans MS" panose="030F0702030302020204" pitchFamily="66" charset="0"/>
              </a:rPr>
              <a:t> system </a:t>
            </a:r>
            <a:r>
              <a:rPr lang="en-US" sz="1800" dirty="0" err="1">
                <a:latin typeface="Comic Sans MS" panose="030F0702030302020204" pitchFamily="66" charset="0"/>
              </a:rPr>
              <a:t>etika</a:t>
            </a:r>
            <a:r>
              <a:rPr lang="en-US" sz="1800" dirty="0">
                <a:latin typeface="Comic Sans MS" panose="030F0702030302020204" pitchFamily="66" charset="0"/>
              </a:rPr>
              <a:t> yang </a:t>
            </a:r>
            <a:r>
              <a:rPr lang="en-US" sz="1800" dirty="0" err="1">
                <a:latin typeface="Comic Sans MS" panose="030F0702030302020204" pitchFamily="66" charset="0"/>
              </a:rPr>
              <a:t>orisinal</a:t>
            </a:r>
            <a:r>
              <a:rPr lang="en-US" sz="1800" dirty="0">
                <a:latin typeface="Comic Sans MS" panose="030F0702030302020204" pitchFamily="66" charset="0"/>
              </a:rPr>
              <a:t> dan </a:t>
            </a:r>
            <a:r>
              <a:rPr lang="en-US" sz="1800" dirty="0" err="1">
                <a:latin typeface="Comic Sans MS" panose="030F0702030302020204" pitchFamily="66" charset="0"/>
              </a:rPr>
              <a:t>komprehensif</a:t>
            </a:r>
            <a:r>
              <a:rPr lang="en-US" sz="1800" dirty="0">
                <a:latin typeface="Comic Sans MS" panose="030F0702030302020204" pitchFamily="66" charset="0"/>
              </a:rPr>
              <a:t> agar </a:t>
            </a:r>
            <a:r>
              <a:rPr lang="en-US" sz="1800" dirty="0" err="1">
                <a:latin typeface="Comic Sans MS" panose="030F0702030302020204" pitchFamily="66" charset="0"/>
              </a:rPr>
              <a:t>dapat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mewarnai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setiap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keputusan</a:t>
            </a:r>
            <a:r>
              <a:rPr lang="en-US" sz="1800" dirty="0">
                <a:latin typeface="Comic Sans MS" panose="030F0702030302020204" pitchFamily="66" charset="0"/>
              </a:rPr>
              <a:t> yang </a:t>
            </a:r>
            <a:r>
              <a:rPr lang="en-US" sz="1800" dirty="0" err="1">
                <a:latin typeface="Comic Sans MS" panose="030F0702030302020204" pitchFamily="66" charset="0"/>
              </a:rPr>
              <a:t>diambilnya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dalam</a:t>
            </a:r>
            <a:r>
              <a:rPr lang="en-US" sz="1800" dirty="0">
                <a:latin typeface="Comic Sans MS" panose="030F0702030302020204" pitchFamily="66" charset="0"/>
              </a:rPr>
              <a:t> proses </a:t>
            </a:r>
            <a:r>
              <a:rPr lang="en-US" sz="1800" dirty="0" err="1">
                <a:latin typeface="Comic Sans MS" panose="030F0702030302020204" pitchFamily="66" charset="0"/>
              </a:rPr>
              <a:t>ilmiah</a:t>
            </a:r>
            <a:r>
              <a:rPr lang="en-US" sz="1800" dirty="0">
                <a:latin typeface="Comic Sans MS" panose="030F0702030302020204" pitchFamily="66" charset="0"/>
              </a:rPr>
              <a:t>. </a:t>
            </a:r>
            <a:r>
              <a:rPr lang="en-US" sz="1800" dirty="0" err="1">
                <a:latin typeface="Comic Sans MS" panose="030F0702030302020204" pitchFamily="66" charset="0"/>
              </a:rPr>
              <a:t>Sebab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keputusan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ilmiah</a:t>
            </a:r>
            <a:r>
              <a:rPr lang="en-US" sz="1800" dirty="0">
                <a:latin typeface="Comic Sans MS" panose="030F0702030302020204" pitchFamily="66" charset="0"/>
              </a:rPr>
              <a:t> yang </a:t>
            </a:r>
            <a:r>
              <a:rPr lang="en-US" sz="1800" dirty="0" err="1">
                <a:latin typeface="Comic Sans MS" panose="030F0702030302020204" pitchFamily="66" charset="0"/>
              </a:rPr>
              <a:t>diambil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tanpa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pertimbangan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moralitas</a:t>
            </a:r>
            <a:r>
              <a:rPr lang="en-US" sz="1800" dirty="0">
                <a:latin typeface="Comic Sans MS" panose="030F0702030302020204" pitchFamily="66" charset="0"/>
              </a:rPr>
              <a:t> , </a:t>
            </a:r>
            <a:r>
              <a:rPr lang="en-US" sz="1800" dirty="0" err="1">
                <a:latin typeface="Comic Sans MS" panose="030F0702030302020204" pitchFamily="66" charset="0"/>
              </a:rPr>
              <a:t>dapat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menjadi</a:t>
            </a:r>
            <a:r>
              <a:rPr lang="en-US" sz="1800" dirty="0">
                <a:latin typeface="Comic Sans MS" panose="030F0702030302020204" pitchFamily="66" charset="0"/>
              </a:rPr>
              <a:t> boomerang </a:t>
            </a:r>
            <a:r>
              <a:rPr lang="en-US" sz="1800" dirty="0" err="1">
                <a:latin typeface="Comic Sans MS" panose="030F0702030302020204" pitchFamily="66" charset="0"/>
              </a:rPr>
              <a:t>bagi</a:t>
            </a:r>
            <a:r>
              <a:rPr lang="en-US" sz="1800" dirty="0">
                <a:latin typeface="Comic Sans MS" panose="030F0702030302020204" pitchFamily="66" charset="0"/>
              </a:rPr>
              <a:t> dunia </a:t>
            </a:r>
            <a:r>
              <a:rPr lang="en-US" sz="1800" dirty="0" err="1">
                <a:latin typeface="Comic Sans MS" panose="030F0702030302020204" pitchFamily="66" charset="0"/>
              </a:rPr>
              <a:t>ilmiah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itu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sendiri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sehingga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menjadikan</a:t>
            </a:r>
            <a:r>
              <a:rPr lang="en-US" sz="1800" dirty="0">
                <a:latin typeface="Comic Sans MS" panose="030F0702030302020204" pitchFamily="66" charset="0"/>
              </a:rPr>
              <a:t> dunia </a:t>
            </a:r>
            <a:r>
              <a:rPr lang="en-US" sz="1800" dirty="0" err="1">
                <a:latin typeface="Comic Sans MS" panose="030F0702030302020204" pitchFamily="66" charset="0"/>
              </a:rPr>
              <a:t>ilmiah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itu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hampa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nilai</a:t>
            </a:r>
            <a:r>
              <a:rPr lang="en-US" sz="1800" dirty="0">
                <a:latin typeface="Comic Sans MS" panose="030F0702030302020204" pitchFamily="66" charset="0"/>
              </a:rPr>
              <a:t>. </a:t>
            </a:r>
            <a:endParaRPr lang="en-ID" sz="1800" dirty="0">
              <a:latin typeface="Comic Sans MS" panose="030F0702030302020204" pitchFamily="66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5A7E461-ACD8-4D59-9724-BDFA8A32E466}"/>
              </a:ext>
            </a:extLst>
          </p:cNvPr>
          <p:cNvSpPr txBox="1"/>
          <p:nvPr/>
        </p:nvSpPr>
        <p:spPr>
          <a:xfrm>
            <a:off x="1701800" y="368300"/>
            <a:ext cx="72136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800" dirty="0" err="1">
                <a:latin typeface="Comic Sans MS" panose="030F0702030302020204" pitchFamily="66" charset="0"/>
              </a:rPr>
              <a:t>Merupakan</a:t>
            </a:r>
            <a:r>
              <a:rPr lang="en-US" sz="1800" dirty="0">
                <a:latin typeface="Comic Sans MS" panose="030F0702030302020204" pitchFamily="66" charset="0"/>
              </a:rPr>
              <a:t> way of life </a:t>
            </a:r>
            <a:r>
              <a:rPr lang="en-US" sz="1800" dirty="0" err="1">
                <a:latin typeface="Comic Sans MS" panose="030F0702030302020204" pitchFamily="66" charset="0"/>
              </a:rPr>
              <a:t>bangsa</a:t>
            </a:r>
            <a:r>
              <a:rPr lang="en-US" sz="1800" dirty="0">
                <a:latin typeface="Comic Sans MS" panose="030F0702030302020204" pitchFamily="66" charset="0"/>
              </a:rPr>
              <a:t> Indonesia, juga </a:t>
            </a:r>
            <a:r>
              <a:rPr lang="en-US" sz="1800" dirty="0" err="1">
                <a:latin typeface="Comic Sans MS" panose="030F0702030302020204" pitchFamily="66" charset="0"/>
              </a:rPr>
              <a:t>merupakan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struktur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pemikiran</a:t>
            </a:r>
            <a:r>
              <a:rPr lang="en-US" sz="1800" dirty="0">
                <a:latin typeface="Comic Sans MS" panose="030F0702030302020204" pitchFamily="66" charset="0"/>
              </a:rPr>
              <a:t> yang </a:t>
            </a:r>
            <a:r>
              <a:rPr lang="en-US" sz="1800" dirty="0" err="1">
                <a:latin typeface="Comic Sans MS" panose="030F0702030302020204" pitchFamily="66" charset="0"/>
              </a:rPr>
              <a:t>disusun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untuk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memberikan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tuntunan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atau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panduan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kepada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setiap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warga</a:t>
            </a:r>
            <a:r>
              <a:rPr lang="en-US" sz="1800" dirty="0">
                <a:latin typeface="Comic Sans MS" panose="030F0702030302020204" pitchFamily="66" charset="0"/>
              </a:rPr>
              <a:t> negara Indonesia </a:t>
            </a:r>
            <a:r>
              <a:rPr lang="en-US" sz="1800" dirty="0" err="1">
                <a:latin typeface="Comic Sans MS" panose="030F0702030302020204" pitchFamily="66" charset="0"/>
              </a:rPr>
              <a:t>dalam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bersikap</a:t>
            </a:r>
            <a:r>
              <a:rPr lang="en-US" sz="1800" dirty="0">
                <a:latin typeface="Comic Sans MS" panose="030F0702030302020204" pitchFamily="66" charset="0"/>
              </a:rPr>
              <a:t> dan </a:t>
            </a:r>
            <a:r>
              <a:rPr lang="en-US" sz="1800" dirty="0" err="1">
                <a:latin typeface="Comic Sans MS" panose="030F0702030302020204" pitchFamily="66" charset="0"/>
              </a:rPr>
              <a:t>bertingkah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laku</a:t>
            </a:r>
            <a:r>
              <a:rPr lang="en-US" sz="1800" dirty="0">
                <a:latin typeface="Comic Sans MS" panose="030F0702030302020204" pitchFamily="66" charset="0"/>
              </a:rPr>
              <a:t>. </a:t>
            </a:r>
          </a:p>
          <a:p>
            <a:pPr algn="just"/>
            <a:r>
              <a:rPr lang="en-US" sz="1800" dirty="0">
                <a:latin typeface="Comic Sans MS" panose="030F0702030302020204" pitchFamily="66" charset="0"/>
              </a:rPr>
              <a:t>Pancasila </a:t>
            </a:r>
            <a:r>
              <a:rPr lang="en-US" sz="1800" dirty="0" err="1">
                <a:latin typeface="Comic Sans MS" panose="030F0702030302020204" pitchFamily="66" charset="0"/>
              </a:rPr>
              <a:t>sebagai</a:t>
            </a:r>
            <a:r>
              <a:rPr lang="en-US" sz="1800" dirty="0">
                <a:latin typeface="Comic Sans MS" panose="030F0702030302020204" pitchFamily="66" charset="0"/>
              </a:rPr>
              <a:t> system </a:t>
            </a:r>
            <a:r>
              <a:rPr lang="en-US" sz="1800" dirty="0" err="1">
                <a:latin typeface="Comic Sans MS" panose="030F0702030302020204" pitchFamily="66" charset="0"/>
              </a:rPr>
              <a:t>etika</a:t>
            </a:r>
            <a:r>
              <a:rPr lang="en-US" sz="1800" dirty="0">
                <a:latin typeface="Comic Sans MS" panose="030F0702030302020204" pitchFamily="66" charset="0"/>
              </a:rPr>
              <a:t>, </a:t>
            </a:r>
            <a:r>
              <a:rPr lang="en-US" sz="1800" dirty="0" err="1">
                <a:latin typeface="Comic Sans MS" panose="030F0702030302020204" pitchFamily="66" charset="0"/>
              </a:rPr>
              <a:t>dimaksudkan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untuk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mengembangkan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dimensi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moralitas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dalam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diri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setiap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individu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sehingga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memiliki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kemampuan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menampilkan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sikap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spiritualitas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dalam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kehidupan</a:t>
            </a:r>
            <a:r>
              <a:rPr lang="en-US" sz="1800" dirty="0">
                <a:latin typeface="Comic Sans MS" panose="030F0702030302020204" pitchFamily="66" charset="0"/>
              </a:rPr>
              <a:t> </a:t>
            </a:r>
            <a:r>
              <a:rPr lang="en-US" sz="1800" dirty="0" err="1">
                <a:latin typeface="Comic Sans MS" panose="030F0702030302020204" pitchFamily="66" charset="0"/>
              </a:rPr>
              <a:t>bermasyarakat</a:t>
            </a:r>
            <a:r>
              <a:rPr lang="en-US" sz="1800" dirty="0">
                <a:latin typeface="Comic Sans MS" panose="030F0702030302020204" pitchFamily="66" charset="0"/>
              </a:rPr>
              <a:t>, </a:t>
            </a:r>
            <a:r>
              <a:rPr lang="en-US" sz="1800" dirty="0" err="1">
                <a:latin typeface="Comic Sans MS" panose="030F0702030302020204" pitchFamily="66" charset="0"/>
              </a:rPr>
              <a:t>berbangsa</a:t>
            </a:r>
            <a:r>
              <a:rPr lang="en-US" sz="1800" dirty="0">
                <a:latin typeface="Comic Sans MS" panose="030F0702030302020204" pitchFamily="66" charset="0"/>
              </a:rPr>
              <a:t> dan </a:t>
            </a:r>
            <a:r>
              <a:rPr lang="en-US" sz="1800" dirty="0" err="1">
                <a:latin typeface="Comic Sans MS" panose="030F0702030302020204" pitchFamily="66" charset="0"/>
              </a:rPr>
              <a:t>bernegara</a:t>
            </a:r>
            <a:r>
              <a:rPr lang="en-US" sz="1800" dirty="0">
                <a:latin typeface="Comic Sans MS" panose="030F0702030302020204" pitchFamily="66" charset="0"/>
              </a:rPr>
              <a:t>.</a:t>
            </a:r>
            <a:endParaRPr lang="en-ID" sz="1800" dirty="0">
              <a:latin typeface="Comic Sans MS" panose="030F0702030302020204" pitchFamily="66" charset="0"/>
            </a:endParaRPr>
          </a:p>
        </p:txBody>
      </p:sp>
      <p:sp>
        <p:nvSpPr>
          <p:cNvPr id="2" name="Arrow: Right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7C2A944-772F-4CED-B1B1-3BF7A3600399}"/>
              </a:ext>
            </a:extLst>
          </p:cNvPr>
          <p:cNvSpPr/>
          <p:nvPr/>
        </p:nvSpPr>
        <p:spPr>
          <a:xfrm>
            <a:off x="6864127" y="4614530"/>
            <a:ext cx="695622" cy="401969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Arrow: Left 2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091332BB-F9CA-474F-920C-84A7D4DCCA0D}"/>
              </a:ext>
            </a:extLst>
          </p:cNvPr>
          <p:cNvSpPr/>
          <p:nvPr/>
        </p:nvSpPr>
        <p:spPr>
          <a:xfrm>
            <a:off x="573161" y="4660965"/>
            <a:ext cx="780902" cy="368300"/>
          </a:xfrm>
          <a:prstGeom prst="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7318C8-0B2A-4A12-8E85-8D9AB7CF1024}"/>
              </a:ext>
            </a:extLst>
          </p:cNvPr>
          <p:cNvSpPr/>
          <p:nvPr/>
        </p:nvSpPr>
        <p:spPr>
          <a:xfrm>
            <a:off x="114300" y="114300"/>
            <a:ext cx="6908800" cy="812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Menelusuri</a:t>
            </a:r>
            <a:r>
              <a:rPr lang="en-US" sz="240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Konsep</a:t>
            </a:r>
            <a:r>
              <a:rPr lang="en-US" sz="240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dan </a:t>
            </a:r>
            <a:r>
              <a:rPr lang="en-US" sz="2400" dirty="0" err="1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Urgensi</a:t>
            </a:r>
            <a:r>
              <a:rPr lang="en-US" sz="240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Pancasila </a:t>
            </a:r>
            <a:r>
              <a:rPr lang="en-US" sz="2400" dirty="0" err="1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Sebagai</a:t>
            </a:r>
            <a:r>
              <a:rPr lang="en-US" sz="240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Sistem</a:t>
            </a:r>
            <a:r>
              <a:rPr lang="en-US" sz="240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Etika</a:t>
            </a:r>
            <a:endParaRPr lang="en-ID" sz="240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723B3E-9006-463D-A57D-A5B959228BA7}"/>
              </a:ext>
            </a:extLst>
          </p:cNvPr>
          <p:cNvSpPr/>
          <p:nvPr/>
        </p:nvSpPr>
        <p:spPr>
          <a:xfrm>
            <a:off x="114300" y="1231900"/>
            <a:ext cx="5118100" cy="4191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Konsep</a:t>
            </a:r>
            <a:r>
              <a:rPr lang="en-US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Pancasila </a:t>
            </a:r>
            <a:r>
              <a:rPr lang="en-US" sz="2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sebagai</a:t>
            </a:r>
            <a:r>
              <a:rPr lang="en-US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Sistem</a:t>
            </a:r>
            <a:r>
              <a:rPr lang="en-US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Etika</a:t>
            </a:r>
            <a:endParaRPr lang="en-ID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2C3669D-469B-4306-86B1-C46078C2362A}"/>
              </a:ext>
            </a:extLst>
          </p:cNvPr>
          <p:cNvSpPr/>
          <p:nvPr/>
        </p:nvSpPr>
        <p:spPr>
          <a:xfrm>
            <a:off x="266700" y="1778000"/>
            <a:ext cx="8712200" cy="30861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500" dirty="0" err="1"/>
              <a:t>Istilah</a:t>
            </a:r>
            <a:r>
              <a:rPr lang="en-US" sz="1500" dirty="0"/>
              <a:t> “ </a:t>
            </a:r>
            <a:r>
              <a:rPr lang="en-US" sz="1500" dirty="0" err="1"/>
              <a:t>etika</a:t>
            </a:r>
            <a:r>
              <a:rPr lang="en-US" sz="1500" dirty="0"/>
              <a:t> “ </a:t>
            </a:r>
            <a:r>
              <a:rPr lang="en-US" sz="1500" dirty="0" err="1"/>
              <a:t>berasal</a:t>
            </a:r>
            <a:r>
              <a:rPr lang="en-US" sz="1500" dirty="0"/>
              <a:t> </a:t>
            </a:r>
            <a:r>
              <a:rPr lang="en-US" sz="1500" dirty="0" err="1"/>
              <a:t>dari</a:t>
            </a:r>
            <a:r>
              <a:rPr lang="en-US" sz="1500" dirty="0"/>
              <a:t> Bahasa Yunani , “ Ethos” yang </a:t>
            </a:r>
            <a:r>
              <a:rPr lang="en-US" sz="1500" dirty="0" err="1"/>
              <a:t>artinya</a:t>
            </a:r>
            <a:r>
              <a:rPr lang="en-US" sz="1500" dirty="0"/>
              <a:t> </a:t>
            </a:r>
            <a:r>
              <a:rPr lang="en-US" sz="1500" dirty="0" err="1"/>
              <a:t>tempat</a:t>
            </a:r>
            <a:r>
              <a:rPr lang="en-US" sz="1500" dirty="0"/>
              <a:t> </a:t>
            </a:r>
            <a:r>
              <a:rPr lang="en-US" sz="1500" dirty="0" err="1"/>
              <a:t>tinggal</a:t>
            </a:r>
            <a:r>
              <a:rPr lang="en-US" sz="1500" dirty="0"/>
              <a:t> yang </a:t>
            </a:r>
            <a:r>
              <a:rPr lang="en-US" sz="1500" dirty="0" err="1"/>
              <a:t>biasa</a:t>
            </a:r>
            <a:r>
              <a:rPr lang="en-US" sz="1500" dirty="0"/>
              <a:t>, </a:t>
            </a:r>
            <a:r>
              <a:rPr lang="en-US" sz="1500" dirty="0" err="1"/>
              <a:t>padang</a:t>
            </a:r>
            <a:r>
              <a:rPr lang="en-US" sz="1500" dirty="0"/>
              <a:t> </a:t>
            </a:r>
            <a:r>
              <a:rPr lang="en-US" sz="1500" dirty="0" err="1"/>
              <a:t>rumput</a:t>
            </a:r>
            <a:r>
              <a:rPr lang="en-US" sz="1500" dirty="0"/>
              <a:t>, kendang, </a:t>
            </a:r>
            <a:r>
              <a:rPr lang="en-US" sz="1500" dirty="0" err="1"/>
              <a:t>kebiasan,adat,watak,perasaan,sikap</a:t>
            </a:r>
            <a:r>
              <a:rPr lang="en-US" sz="1500" dirty="0"/>
              <a:t>, dan </a:t>
            </a:r>
            <a:r>
              <a:rPr lang="en-US" sz="1500" dirty="0" err="1"/>
              <a:t>cara</a:t>
            </a:r>
            <a:r>
              <a:rPr lang="en-US" sz="1500" dirty="0"/>
              <a:t> </a:t>
            </a:r>
            <a:r>
              <a:rPr lang="en-US" sz="1500" dirty="0" err="1"/>
              <a:t>berpikir</a:t>
            </a:r>
            <a:r>
              <a:rPr lang="en-US" sz="1500" dirty="0"/>
              <a:t>. </a:t>
            </a:r>
            <a:r>
              <a:rPr lang="en-US" sz="1500" dirty="0" err="1"/>
              <a:t>Secara</a:t>
            </a:r>
            <a:r>
              <a:rPr lang="en-US" sz="1500" dirty="0"/>
              <a:t> </a:t>
            </a:r>
            <a:r>
              <a:rPr lang="en-US" sz="1500" dirty="0" err="1"/>
              <a:t>etimologis</a:t>
            </a:r>
            <a:r>
              <a:rPr lang="en-US" sz="1500" dirty="0"/>
              <a:t> , </a:t>
            </a:r>
            <a:r>
              <a:rPr lang="en-US" sz="1500" dirty="0" err="1"/>
              <a:t>etika</a:t>
            </a:r>
            <a:r>
              <a:rPr lang="en-US" sz="1500" dirty="0"/>
              <a:t> </a:t>
            </a:r>
            <a:r>
              <a:rPr lang="en-US" sz="1500" dirty="0" err="1"/>
              <a:t>berarti</a:t>
            </a:r>
            <a:r>
              <a:rPr lang="en-US" sz="1500" dirty="0"/>
              <a:t> </a:t>
            </a:r>
            <a:r>
              <a:rPr lang="en-US" sz="1500" dirty="0" err="1"/>
              <a:t>ilmu</a:t>
            </a:r>
            <a:r>
              <a:rPr lang="en-US" sz="1500" dirty="0"/>
              <a:t> </a:t>
            </a:r>
            <a:r>
              <a:rPr lang="en-US" sz="1500" dirty="0" err="1"/>
              <a:t>tentang</a:t>
            </a:r>
            <a:r>
              <a:rPr lang="en-US" sz="1500" dirty="0"/>
              <a:t> </a:t>
            </a:r>
            <a:r>
              <a:rPr lang="en-US" sz="1500" dirty="0" err="1"/>
              <a:t>segala</a:t>
            </a:r>
            <a:r>
              <a:rPr lang="en-US" sz="1500" dirty="0"/>
              <a:t> </a:t>
            </a:r>
            <a:r>
              <a:rPr lang="en-US" sz="1500" dirty="0" err="1"/>
              <a:t>sesuatu</a:t>
            </a:r>
            <a:r>
              <a:rPr lang="en-US" sz="1500" dirty="0"/>
              <a:t> yang </a:t>
            </a:r>
            <a:r>
              <a:rPr lang="en-US" sz="1500" dirty="0" err="1"/>
              <a:t>biasa</a:t>
            </a:r>
            <a:r>
              <a:rPr lang="en-US" sz="1500" dirty="0"/>
              <a:t> </a:t>
            </a:r>
            <a:r>
              <a:rPr lang="en-US" sz="1500" dirty="0" err="1"/>
              <a:t>dilakukan</a:t>
            </a:r>
            <a:r>
              <a:rPr lang="en-US" sz="1500" dirty="0"/>
              <a:t> </a:t>
            </a:r>
            <a:r>
              <a:rPr lang="en-US" sz="1500" dirty="0" err="1"/>
              <a:t>atau</a:t>
            </a:r>
            <a:r>
              <a:rPr lang="en-US" sz="1500" dirty="0"/>
              <a:t> </a:t>
            </a:r>
            <a:r>
              <a:rPr lang="en-US" sz="1500" dirty="0" err="1"/>
              <a:t>ilmu</a:t>
            </a:r>
            <a:r>
              <a:rPr lang="en-US" sz="1500" dirty="0"/>
              <a:t> </a:t>
            </a:r>
            <a:r>
              <a:rPr lang="en-US" sz="1500" dirty="0" err="1"/>
              <a:t>tentang</a:t>
            </a:r>
            <a:r>
              <a:rPr lang="en-US" sz="1500" dirty="0"/>
              <a:t> </a:t>
            </a:r>
            <a:r>
              <a:rPr lang="en-US" sz="1500" dirty="0" err="1"/>
              <a:t>adat</a:t>
            </a:r>
            <a:r>
              <a:rPr lang="en-US" sz="1500" dirty="0"/>
              <a:t> </a:t>
            </a:r>
            <a:r>
              <a:rPr lang="en-US" sz="1500" dirty="0" err="1"/>
              <a:t>kebiasaan</a:t>
            </a:r>
            <a:r>
              <a:rPr lang="en-US" sz="1500" dirty="0"/>
              <a:t>. </a:t>
            </a:r>
            <a:r>
              <a:rPr lang="en-US" sz="1500" dirty="0" err="1"/>
              <a:t>Dalam</a:t>
            </a:r>
            <a:r>
              <a:rPr lang="en-US" sz="1500" dirty="0"/>
              <a:t> arti, </a:t>
            </a:r>
            <a:r>
              <a:rPr lang="en-US" sz="1500" dirty="0" err="1"/>
              <a:t>etika</a:t>
            </a:r>
            <a:r>
              <a:rPr lang="en-US" sz="1500" dirty="0"/>
              <a:t> </a:t>
            </a:r>
            <a:r>
              <a:rPr lang="en-US" sz="1500" dirty="0" err="1"/>
              <a:t>ini</a:t>
            </a:r>
            <a:r>
              <a:rPr lang="en-US" sz="1500" dirty="0"/>
              <a:t> </a:t>
            </a:r>
            <a:r>
              <a:rPr lang="en-US" sz="1500" dirty="0" err="1"/>
              <a:t>berkaitan</a:t>
            </a:r>
            <a:r>
              <a:rPr lang="en-US" sz="1500" dirty="0"/>
              <a:t> </a:t>
            </a:r>
            <a:r>
              <a:rPr lang="en-US" sz="1500" dirty="0" err="1"/>
              <a:t>dengan</a:t>
            </a:r>
            <a:r>
              <a:rPr lang="en-US" sz="1500" dirty="0"/>
              <a:t> </a:t>
            </a:r>
            <a:r>
              <a:rPr lang="en-US" sz="1500" dirty="0" err="1"/>
              <a:t>kebiasaan</a:t>
            </a:r>
            <a:r>
              <a:rPr lang="en-US" sz="1500" dirty="0"/>
              <a:t> yang </a:t>
            </a:r>
            <a:r>
              <a:rPr lang="en-US" sz="1500" dirty="0" err="1"/>
              <a:t>baik</a:t>
            </a:r>
            <a:r>
              <a:rPr lang="en-US" sz="1500" dirty="0"/>
              <a:t>, tat </a:t>
            </a:r>
            <a:r>
              <a:rPr lang="en-US" sz="1500" dirty="0" err="1"/>
              <a:t>cara</a:t>
            </a:r>
            <a:r>
              <a:rPr lang="en-US" sz="1500" dirty="0"/>
              <a:t> </a:t>
            </a:r>
            <a:r>
              <a:rPr lang="en-US" sz="1500" dirty="0" err="1"/>
              <a:t>hidup</a:t>
            </a:r>
            <a:r>
              <a:rPr lang="en-US" sz="1500" dirty="0"/>
              <a:t> yang </a:t>
            </a:r>
            <a:r>
              <a:rPr lang="en-US" sz="1500" dirty="0" err="1"/>
              <a:t>baik</a:t>
            </a:r>
            <a:r>
              <a:rPr lang="en-US" sz="1500" dirty="0"/>
              <a:t> , </a:t>
            </a:r>
            <a:r>
              <a:rPr lang="en-US" sz="1500" dirty="0" err="1"/>
              <a:t>baik</a:t>
            </a:r>
            <a:r>
              <a:rPr lang="en-US" sz="1500" dirty="0"/>
              <a:t> pada </a:t>
            </a:r>
            <a:r>
              <a:rPr lang="en-US" sz="1500" dirty="0" err="1"/>
              <a:t>diri</a:t>
            </a:r>
            <a:r>
              <a:rPr lang="en-US" sz="1500" dirty="0"/>
              <a:t> </a:t>
            </a:r>
            <a:r>
              <a:rPr lang="en-US" sz="1500" dirty="0" err="1"/>
              <a:t>seseorang</a:t>
            </a:r>
            <a:r>
              <a:rPr lang="en-US" sz="1500" dirty="0"/>
              <a:t> </a:t>
            </a:r>
            <a:r>
              <a:rPr lang="en-US" sz="1500" dirty="0" err="1"/>
              <a:t>maupun</a:t>
            </a:r>
            <a:r>
              <a:rPr lang="en-US" sz="1500" dirty="0"/>
              <a:t> </a:t>
            </a:r>
            <a:r>
              <a:rPr lang="en-US" sz="1500" dirty="0" err="1"/>
              <a:t>masyarakat</a:t>
            </a:r>
            <a:r>
              <a:rPr lang="en-US" sz="1500" dirty="0"/>
              <a:t>. </a:t>
            </a:r>
            <a:r>
              <a:rPr lang="en-US" sz="1500" dirty="0" err="1"/>
              <a:t>Kebiasaan</a:t>
            </a:r>
            <a:r>
              <a:rPr lang="en-US" sz="1500" dirty="0"/>
              <a:t> </a:t>
            </a:r>
            <a:r>
              <a:rPr lang="en-US" sz="1500" dirty="0" err="1"/>
              <a:t>hidup</a:t>
            </a:r>
            <a:r>
              <a:rPr lang="en-US" sz="1500" dirty="0"/>
              <a:t> yang </a:t>
            </a:r>
            <a:r>
              <a:rPr lang="en-US" sz="1500" dirty="0" err="1"/>
              <a:t>baik</a:t>
            </a:r>
            <a:r>
              <a:rPr lang="en-US" sz="1500" dirty="0"/>
              <a:t> </a:t>
            </a:r>
            <a:r>
              <a:rPr lang="en-US" sz="1500" dirty="0" err="1"/>
              <a:t>ini</a:t>
            </a:r>
            <a:r>
              <a:rPr lang="en-US" sz="1500" dirty="0"/>
              <a:t> </a:t>
            </a:r>
            <a:r>
              <a:rPr lang="en-US" sz="1500" dirty="0" err="1"/>
              <a:t>dianut</a:t>
            </a:r>
            <a:r>
              <a:rPr lang="en-US" sz="1500" dirty="0"/>
              <a:t> dan </a:t>
            </a:r>
            <a:r>
              <a:rPr lang="en-US" sz="1500" dirty="0" err="1"/>
              <a:t>diwariskan</a:t>
            </a:r>
            <a:r>
              <a:rPr lang="en-US" sz="1500" dirty="0"/>
              <a:t> </a:t>
            </a:r>
            <a:r>
              <a:rPr lang="en-US" sz="1500" dirty="0" err="1"/>
              <a:t>dari</a:t>
            </a:r>
            <a:r>
              <a:rPr lang="en-US" sz="1500" dirty="0"/>
              <a:t> </a:t>
            </a:r>
            <a:r>
              <a:rPr lang="en-US" sz="1500" dirty="0" err="1"/>
              <a:t>satu</a:t>
            </a:r>
            <a:r>
              <a:rPr lang="en-US" sz="1500" dirty="0"/>
              <a:t> </a:t>
            </a:r>
            <a:r>
              <a:rPr lang="en-US" sz="1500" dirty="0" err="1"/>
              <a:t>generasi</a:t>
            </a:r>
            <a:r>
              <a:rPr lang="en-US" sz="1500" dirty="0"/>
              <a:t> </a:t>
            </a:r>
            <a:r>
              <a:rPr lang="en-US" sz="1500" dirty="0" err="1"/>
              <a:t>ke</a:t>
            </a:r>
            <a:r>
              <a:rPr lang="en-US" sz="1500" dirty="0"/>
              <a:t> </a:t>
            </a:r>
            <a:r>
              <a:rPr lang="en-US" sz="1500" dirty="0" err="1"/>
              <a:t>generasi</a:t>
            </a:r>
            <a:r>
              <a:rPr lang="en-US" sz="1500" dirty="0"/>
              <a:t> lain.</a:t>
            </a:r>
          </a:p>
          <a:p>
            <a:pPr algn="just"/>
            <a:r>
              <a:rPr lang="en-US" sz="1500" b="1" dirty="0">
                <a:solidFill>
                  <a:srgbClr val="0070C0"/>
                </a:solidFill>
              </a:rPr>
              <a:t>Etika </a:t>
            </a:r>
            <a:r>
              <a:rPr lang="en-US" sz="1500" b="1" dirty="0" err="1">
                <a:solidFill>
                  <a:srgbClr val="0070C0"/>
                </a:solidFill>
              </a:rPr>
              <a:t>teleologis</a:t>
            </a:r>
            <a:r>
              <a:rPr lang="en-US" sz="1500" b="1" dirty="0">
                <a:solidFill>
                  <a:srgbClr val="0070C0"/>
                </a:solidFill>
              </a:rPr>
              <a:t> </a:t>
            </a:r>
            <a:r>
              <a:rPr lang="en-US" sz="1500" dirty="0" err="1"/>
              <a:t>adalah</a:t>
            </a:r>
            <a:r>
              <a:rPr lang="en-US" sz="1500" dirty="0"/>
              <a:t> </a:t>
            </a:r>
            <a:r>
              <a:rPr lang="en-US" sz="1500" dirty="0" err="1"/>
              <a:t>teori</a:t>
            </a:r>
            <a:r>
              <a:rPr lang="en-US" sz="1500" dirty="0"/>
              <a:t> yang </a:t>
            </a:r>
            <a:r>
              <a:rPr lang="en-US" sz="1500" dirty="0" err="1"/>
              <a:t>menyatakan</a:t>
            </a:r>
            <a:r>
              <a:rPr lang="en-US" sz="1500" dirty="0"/>
              <a:t> </a:t>
            </a:r>
            <a:r>
              <a:rPr lang="en-US" sz="1500" dirty="0" err="1"/>
              <a:t>bahwa</a:t>
            </a:r>
            <a:r>
              <a:rPr lang="en-US" sz="1500" dirty="0"/>
              <a:t> </a:t>
            </a:r>
            <a:r>
              <a:rPr lang="en-US" sz="1500" dirty="0" err="1"/>
              <a:t>hasil</a:t>
            </a:r>
            <a:r>
              <a:rPr lang="en-US" sz="1500" dirty="0"/>
              <a:t> </a:t>
            </a:r>
            <a:r>
              <a:rPr lang="en-US" sz="1500" dirty="0" err="1"/>
              <a:t>dari</a:t>
            </a:r>
            <a:r>
              <a:rPr lang="en-US" sz="1500" dirty="0"/>
              <a:t> Tindakan moral </a:t>
            </a:r>
            <a:r>
              <a:rPr lang="en-US" sz="1500" dirty="0" err="1"/>
              <a:t>menentukan</a:t>
            </a:r>
            <a:r>
              <a:rPr lang="en-US" sz="1500" dirty="0"/>
              <a:t> </a:t>
            </a:r>
            <a:r>
              <a:rPr lang="en-US" sz="1500" dirty="0" err="1"/>
              <a:t>nilai</a:t>
            </a:r>
            <a:r>
              <a:rPr lang="en-US" sz="1500" dirty="0"/>
              <a:t> Tindakan </a:t>
            </a:r>
            <a:r>
              <a:rPr lang="en-US" sz="1500" dirty="0" err="1"/>
              <a:t>atau</a:t>
            </a:r>
            <a:r>
              <a:rPr lang="en-US" sz="1500" dirty="0"/>
              <a:t> </a:t>
            </a:r>
            <a:r>
              <a:rPr lang="en-US" sz="1500" dirty="0" err="1"/>
              <a:t>kebenaran</a:t>
            </a:r>
            <a:r>
              <a:rPr lang="en-US" sz="1500" dirty="0"/>
              <a:t> Tindakan dan </a:t>
            </a:r>
            <a:r>
              <a:rPr lang="en-US" sz="1500" dirty="0" err="1"/>
              <a:t>dilawankan</a:t>
            </a:r>
            <a:r>
              <a:rPr lang="en-US" sz="1500" dirty="0"/>
              <a:t> </a:t>
            </a:r>
            <a:r>
              <a:rPr lang="en-US" sz="1500" dirty="0" err="1"/>
              <a:t>dengan</a:t>
            </a:r>
            <a:r>
              <a:rPr lang="en-US" sz="1500" dirty="0"/>
              <a:t> </a:t>
            </a:r>
            <a:r>
              <a:rPr lang="en-US" sz="1500" dirty="0" err="1"/>
              <a:t>kewajiban</a:t>
            </a:r>
            <a:r>
              <a:rPr lang="en-US" sz="1500" dirty="0"/>
              <a:t> .</a:t>
            </a:r>
          </a:p>
          <a:p>
            <a:pPr algn="just"/>
            <a:r>
              <a:rPr lang="en-US" sz="1500" b="1" dirty="0">
                <a:solidFill>
                  <a:srgbClr val="0070C0"/>
                </a:solidFill>
              </a:rPr>
              <a:t>Etika </a:t>
            </a:r>
            <a:r>
              <a:rPr lang="en-US" sz="1500" b="1" dirty="0" err="1">
                <a:solidFill>
                  <a:srgbClr val="0070C0"/>
                </a:solidFill>
              </a:rPr>
              <a:t>deontologis</a:t>
            </a:r>
            <a:r>
              <a:rPr lang="en-US" sz="1500" b="1" dirty="0">
                <a:solidFill>
                  <a:srgbClr val="0070C0"/>
                </a:solidFill>
              </a:rPr>
              <a:t> </a:t>
            </a:r>
            <a:r>
              <a:rPr lang="en-US" sz="1500" dirty="0" err="1"/>
              <a:t>adalah</a:t>
            </a:r>
            <a:r>
              <a:rPr lang="en-US" sz="1500" dirty="0"/>
              <a:t> </a:t>
            </a:r>
            <a:r>
              <a:rPr lang="en-US" sz="1500" dirty="0" err="1"/>
              <a:t>teori</a:t>
            </a:r>
            <a:r>
              <a:rPr lang="en-US" sz="1500" dirty="0"/>
              <a:t> </a:t>
            </a:r>
            <a:r>
              <a:rPr lang="en-US" sz="1500" dirty="0" err="1"/>
              <a:t>etis</a:t>
            </a:r>
            <a:r>
              <a:rPr lang="en-US" sz="1500" dirty="0"/>
              <a:t> yang </a:t>
            </a:r>
            <a:r>
              <a:rPr lang="en-US" sz="1500" dirty="0" err="1"/>
              <a:t>bersangkutan</a:t>
            </a:r>
            <a:r>
              <a:rPr lang="en-US" sz="1500" dirty="0"/>
              <a:t> </a:t>
            </a:r>
            <a:r>
              <a:rPr lang="en-US" sz="1500" dirty="0" err="1"/>
              <a:t>dengan</a:t>
            </a:r>
            <a:r>
              <a:rPr lang="en-US" sz="1500" dirty="0"/>
              <a:t> </a:t>
            </a:r>
            <a:r>
              <a:rPr lang="en-US" sz="1500" dirty="0" err="1"/>
              <a:t>kewajiban</a:t>
            </a:r>
            <a:r>
              <a:rPr lang="en-US" sz="1500" dirty="0"/>
              <a:t> moral </a:t>
            </a:r>
            <a:r>
              <a:rPr lang="en-US" sz="1500" dirty="0" err="1"/>
              <a:t>sebagai</a:t>
            </a:r>
            <a:r>
              <a:rPr lang="en-US" sz="1500" dirty="0"/>
              <a:t> </a:t>
            </a:r>
            <a:r>
              <a:rPr lang="en-US" sz="1500" dirty="0" err="1"/>
              <a:t>hal</a:t>
            </a:r>
            <a:r>
              <a:rPr lang="en-US" sz="1500" dirty="0"/>
              <a:t> yang </a:t>
            </a:r>
            <a:r>
              <a:rPr lang="en-US" sz="1500" dirty="0" err="1"/>
              <a:t>benar</a:t>
            </a:r>
            <a:r>
              <a:rPr lang="en-US" sz="1500" dirty="0"/>
              <a:t> dan </a:t>
            </a:r>
            <a:r>
              <a:rPr lang="en-US" sz="1500" dirty="0" err="1"/>
              <a:t>bukannya</a:t>
            </a:r>
            <a:r>
              <a:rPr lang="en-US" sz="1500" dirty="0"/>
              <a:t> </a:t>
            </a:r>
            <a:r>
              <a:rPr lang="en-US" sz="1500" dirty="0" err="1"/>
              <a:t>membicarakan</a:t>
            </a:r>
            <a:r>
              <a:rPr lang="en-US" sz="1500" dirty="0"/>
              <a:t> </a:t>
            </a:r>
            <a:r>
              <a:rPr lang="en-US" sz="1500" dirty="0" err="1"/>
              <a:t>tujuan</a:t>
            </a:r>
            <a:r>
              <a:rPr lang="en-US" sz="1500" dirty="0"/>
              <a:t> </a:t>
            </a:r>
            <a:r>
              <a:rPr lang="en-US" sz="1500" dirty="0" err="1"/>
              <a:t>atau</a:t>
            </a:r>
            <a:r>
              <a:rPr lang="en-US" sz="1500" dirty="0"/>
              <a:t> </a:t>
            </a:r>
            <a:r>
              <a:rPr lang="en-US" sz="1500" dirty="0" err="1"/>
              <a:t>akibatnya</a:t>
            </a:r>
            <a:r>
              <a:rPr lang="en-US" sz="1500" dirty="0"/>
              <a:t>. </a:t>
            </a:r>
            <a:r>
              <a:rPr lang="en-US" sz="1500" dirty="0" err="1"/>
              <a:t>Kewajiban</a:t>
            </a:r>
            <a:r>
              <a:rPr lang="en-US" sz="1500" dirty="0"/>
              <a:t> moral </a:t>
            </a:r>
            <a:r>
              <a:rPr lang="en-US" sz="1500" dirty="0" err="1"/>
              <a:t>bertalian</a:t>
            </a:r>
            <a:r>
              <a:rPr lang="en-US" sz="1500" dirty="0"/>
              <a:t> </a:t>
            </a:r>
            <a:r>
              <a:rPr lang="en-US" sz="1500" dirty="0" err="1"/>
              <a:t>dengan</a:t>
            </a:r>
            <a:r>
              <a:rPr lang="en-US" sz="1500" dirty="0"/>
              <a:t> </a:t>
            </a:r>
            <a:r>
              <a:rPr lang="en-US" sz="1500" dirty="0" err="1"/>
              <a:t>kewajiban</a:t>
            </a:r>
            <a:r>
              <a:rPr lang="en-US" sz="1500" dirty="0"/>
              <a:t> yang </a:t>
            </a:r>
            <a:r>
              <a:rPr lang="en-US" sz="1500" dirty="0" err="1"/>
              <a:t>seharusnya</a:t>
            </a:r>
            <a:r>
              <a:rPr lang="en-US" sz="1500" dirty="0"/>
              <a:t>, </a:t>
            </a:r>
            <a:r>
              <a:rPr lang="en-US" sz="1500" dirty="0" err="1"/>
              <a:t>kebenaran</a:t>
            </a:r>
            <a:r>
              <a:rPr lang="en-US" sz="1500" dirty="0"/>
              <a:t> moral </a:t>
            </a:r>
            <a:r>
              <a:rPr lang="en-US" sz="1500" dirty="0" err="1"/>
              <a:t>atau</a:t>
            </a:r>
            <a:r>
              <a:rPr lang="en-US" sz="1500" dirty="0"/>
              <a:t> </a:t>
            </a:r>
            <a:r>
              <a:rPr lang="en-US" sz="1500" dirty="0" err="1"/>
              <a:t>kelayakan</a:t>
            </a:r>
            <a:r>
              <a:rPr lang="en-US" sz="1500" dirty="0"/>
              <a:t>, </a:t>
            </a:r>
            <a:r>
              <a:rPr lang="en-US" sz="1500" dirty="0" err="1"/>
              <a:t>kepatutan</a:t>
            </a:r>
            <a:r>
              <a:rPr lang="en-US" sz="1500" dirty="0"/>
              <a:t>.</a:t>
            </a:r>
            <a:endParaRPr lang="en-ID" sz="1500" dirty="0"/>
          </a:p>
        </p:txBody>
      </p:sp>
      <p:sp>
        <p:nvSpPr>
          <p:cNvPr id="2" name="Arrow: Right 1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BFB6617C-B46C-46ED-B161-1B60E9D934B2}"/>
              </a:ext>
            </a:extLst>
          </p:cNvPr>
          <p:cNvSpPr/>
          <p:nvPr/>
        </p:nvSpPr>
        <p:spPr>
          <a:xfrm>
            <a:off x="7666074" y="4614530"/>
            <a:ext cx="776177" cy="37657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Arrow: Left 2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BAE699B7-CBD2-4E95-A6B2-08014355F9EB}"/>
              </a:ext>
            </a:extLst>
          </p:cNvPr>
          <p:cNvSpPr/>
          <p:nvPr/>
        </p:nvSpPr>
        <p:spPr>
          <a:xfrm>
            <a:off x="584791" y="4614530"/>
            <a:ext cx="691116" cy="376570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rming Food Background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B6344"/>
      </a:accent1>
      <a:accent2>
        <a:srgbClr val="FFB19E"/>
      </a:accent2>
      <a:accent3>
        <a:srgbClr val="F7D79F"/>
      </a:accent3>
      <a:accent4>
        <a:srgbClr val="C2A256"/>
      </a:accent4>
      <a:accent5>
        <a:srgbClr val="637357"/>
      </a:accent5>
      <a:accent6>
        <a:srgbClr val="FFDEDE"/>
      </a:accent6>
      <a:hlink>
        <a:srgbClr val="4B634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853</Words>
  <Application>Microsoft Office PowerPoint</Application>
  <PresentationFormat>On-screen Show (16:9)</PresentationFormat>
  <Paragraphs>48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Barlow Semi Condensed</vt:lpstr>
      <vt:lpstr>Comic Sans MS</vt:lpstr>
      <vt:lpstr>Knewave</vt:lpstr>
      <vt:lpstr>Charming Food Background by Slidesgo</vt:lpstr>
      <vt:lpstr>PANCASILA SEBAGAI SISTEM ETIKA BANGSA INDONESIA</vt:lpstr>
      <vt:lpstr>PowerPoint Presentation</vt:lpstr>
      <vt:lpstr>Pancasila adalah pilar idealogis negara Indonesia. Nama ini terdiri dari dua kata dari Sanskerta : Panca berarti lima dan sila berarti prinsip atau asas.  Pancasila merupakan rumusan dan pedoman kehidupan berbangsa dan bernegara bagi seluruh rakyat Indonesia</vt:lpstr>
      <vt:lpstr>PowerPoint Presentation</vt:lpstr>
      <vt:lpstr>PowerPoint Presentation</vt:lpstr>
      <vt:lpstr>Ciri – Ciri Sistem :  </vt:lpstr>
      <vt:lpstr>PowerPoint Presentation</vt:lpstr>
      <vt:lpstr>JUPITER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PANCASILA SEBAGAI SISTEM ETIKA BANGSA INDONESIA</dc:title>
  <dc:creator>Lenovo</dc:creator>
  <cp:lastModifiedBy>Lenovo</cp:lastModifiedBy>
  <cp:revision>23</cp:revision>
  <dcterms:modified xsi:type="dcterms:W3CDTF">2020-12-05T05:53:29Z</dcterms:modified>
</cp:coreProperties>
</file>