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22"/>
  </p:notesMasterIdLst>
  <p:sldIdLst>
    <p:sldId id="256" r:id="rId2"/>
    <p:sldId id="257" r:id="rId3"/>
    <p:sldId id="258" r:id="rId4"/>
    <p:sldId id="259" r:id="rId5"/>
    <p:sldId id="266" r:id="rId6"/>
    <p:sldId id="262" r:id="rId7"/>
    <p:sldId id="269" r:id="rId8"/>
    <p:sldId id="260" r:id="rId9"/>
    <p:sldId id="272" r:id="rId10"/>
    <p:sldId id="265" r:id="rId11"/>
    <p:sldId id="295" r:id="rId12"/>
    <p:sldId id="263" r:id="rId13"/>
    <p:sldId id="264" r:id="rId14"/>
    <p:sldId id="270" r:id="rId15"/>
    <p:sldId id="296" r:id="rId16"/>
    <p:sldId id="297" r:id="rId17"/>
    <p:sldId id="273" r:id="rId18"/>
    <p:sldId id="298" r:id="rId19"/>
    <p:sldId id="299" r:id="rId20"/>
    <p:sldId id="300"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4F02544-99B3-498C-A380-E54DA728C434}">
  <a:tblStyle styleId="{94F02544-99B3-498C-A380-E54DA728C43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varScale="1">
        <p:scale>
          <a:sx n="92" d="100"/>
          <a:sy n="92" d="100"/>
        </p:scale>
        <p:origin x="-88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085466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5" name="Google Shape;4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Google Shape;660;g70d360ee3e_0_245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1" name="Google Shape;661;g70d360ee3e_0_245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1"/>
        <p:cNvGrpSpPr/>
        <p:nvPr/>
      </p:nvGrpSpPr>
      <p:grpSpPr>
        <a:xfrm>
          <a:off x="0" y="0"/>
          <a:ext cx="0" cy="0"/>
          <a:chOff x="0" y="0"/>
          <a:chExt cx="0" cy="0"/>
        </a:xfrm>
      </p:grpSpPr>
      <p:sp>
        <p:nvSpPr>
          <p:cNvPr id="1152" name="Google Shape;1152;g70e3dd69a5_0_4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3" name="Google Shape;1153;g70e3dd69a5_0_4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g70d360ee3e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2" name="Google Shape;622;g70d360ee3e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g70d360ee3e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9" name="Google Shape;639;g70d360ee3e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4" name="Google Shape;784;g70d360ee3e_0_246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5" name="Google Shape;785;g70d360ee3e_0_246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70e3dd69a5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70e3dd69a5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g70e3dd69a5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1" name="Google Shape;471;g70e3dd69a5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g703ed5f267_0_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8" name="Google Shape;478;g703ed5f267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703ed5f267_0_2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4" name="Google Shape;494;g703ed5f267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8"/>
        <p:cNvGrpSpPr/>
        <p:nvPr/>
      </p:nvGrpSpPr>
      <p:grpSpPr>
        <a:xfrm>
          <a:off x="0" y="0"/>
          <a:ext cx="0" cy="0"/>
          <a:chOff x="0" y="0"/>
          <a:chExt cx="0" cy="0"/>
        </a:xfrm>
      </p:grpSpPr>
      <p:sp>
        <p:nvSpPr>
          <p:cNvPr id="669" name="Google Shape;669;g70d360ee3e_0_245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0" name="Google Shape;670;g70d360ee3e_0_245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2"/>
        <p:cNvGrpSpPr/>
        <p:nvPr/>
      </p:nvGrpSpPr>
      <p:grpSpPr>
        <a:xfrm>
          <a:off x="0" y="0"/>
          <a:ext cx="0" cy="0"/>
          <a:chOff x="0" y="0"/>
          <a:chExt cx="0" cy="0"/>
        </a:xfrm>
      </p:grpSpPr>
      <p:sp>
        <p:nvSpPr>
          <p:cNvPr id="603" name="Google Shape;603;g703ed5f267_0_3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4" name="Google Shape;604;g703ed5f267_0_3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70d360ee3e_0_246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70d360ee3e_0_246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g70d360ee3e_0_247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0" name="Google Shape;580;g70d360ee3e_0_247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4"/>
        <p:cNvGrpSpPr/>
        <p:nvPr/>
      </p:nvGrpSpPr>
      <p:grpSpPr>
        <a:xfrm>
          <a:off x="0" y="0"/>
          <a:ext cx="0" cy="0"/>
          <a:chOff x="0" y="0"/>
          <a:chExt cx="0" cy="0"/>
        </a:xfrm>
      </p:grpSpPr>
      <p:sp>
        <p:nvSpPr>
          <p:cNvPr id="815" name="Google Shape;815;g7f55b7bf7a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 name="Google Shape;816;g7f55b7bf7a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181000" y="2797175"/>
            <a:ext cx="47820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1" y="2057499"/>
            <a:ext cx="1624480" cy="3085969"/>
          </a:xfrm>
          <a:custGeom>
            <a:avLst/>
            <a:gdLst/>
            <a:ahLst/>
            <a:cxnLst/>
            <a:rect l="l" t="t" r="r" b="b"/>
            <a:pathLst>
              <a:path w="26621" h="50571" extrusionOk="0">
                <a:moveTo>
                  <a:pt x="12892" y="1"/>
                </a:moveTo>
                <a:cubicBezTo>
                  <a:pt x="8333" y="1"/>
                  <a:pt x="4041" y="1461"/>
                  <a:pt x="1" y="3653"/>
                </a:cubicBezTo>
                <a:lnTo>
                  <a:pt x="1" y="50570"/>
                </a:lnTo>
                <a:lnTo>
                  <a:pt x="25466" y="50570"/>
                </a:lnTo>
                <a:cubicBezTo>
                  <a:pt x="26620" y="47328"/>
                  <a:pt x="26531" y="43590"/>
                  <a:pt x="24769" y="40670"/>
                </a:cubicBezTo>
                <a:cubicBezTo>
                  <a:pt x="23196" y="38064"/>
                  <a:pt x="20522" y="36358"/>
                  <a:pt x="17778" y="35135"/>
                </a:cubicBezTo>
                <a:cubicBezTo>
                  <a:pt x="15102" y="33941"/>
                  <a:pt x="11774" y="32485"/>
                  <a:pt x="11583" y="29506"/>
                </a:cubicBezTo>
                <a:cubicBezTo>
                  <a:pt x="11524" y="28595"/>
                  <a:pt x="11800" y="27697"/>
                  <a:pt x="12122" y="26846"/>
                </a:cubicBezTo>
                <a:cubicBezTo>
                  <a:pt x="14413" y="20774"/>
                  <a:pt x="19111" y="15846"/>
                  <a:pt x="21087" y="9661"/>
                </a:cubicBezTo>
                <a:cubicBezTo>
                  <a:pt x="21584" y="8107"/>
                  <a:pt x="21898" y="6417"/>
                  <a:pt x="21454" y="4846"/>
                </a:cubicBezTo>
                <a:cubicBezTo>
                  <a:pt x="20490" y="1435"/>
                  <a:pt x="16465" y="17"/>
                  <a:pt x="12992" y="1"/>
                </a:cubicBezTo>
                <a:cubicBezTo>
                  <a:pt x="12959" y="1"/>
                  <a:pt x="12925" y="1"/>
                  <a:pt x="12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2" name="Google Shape;12;p2"/>
          <p:cNvSpPr/>
          <p:nvPr/>
        </p:nvSpPr>
        <p:spPr>
          <a:xfrm>
            <a:off x="6243299" y="127"/>
            <a:ext cx="2900740" cy="2424132"/>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3" name="Google Shape;13;p2"/>
          <p:cNvSpPr/>
          <p:nvPr/>
        </p:nvSpPr>
        <p:spPr>
          <a:xfrm>
            <a:off x="57" y="117"/>
            <a:ext cx="4164181" cy="1665275"/>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4" name="Google Shape;14;p2"/>
          <p:cNvSpPr/>
          <p:nvPr/>
        </p:nvSpPr>
        <p:spPr>
          <a:xfrm>
            <a:off x="3492850" y="3257726"/>
            <a:ext cx="5651115" cy="1885752"/>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5" name="Google Shape;15;p2"/>
          <p:cNvSpPr/>
          <p:nvPr/>
        </p:nvSpPr>
        <p:spPr>
          <a:xfrm>
            <a:off x="6243298" y="137"/>
            <a:ext cx="2803667" cy="514339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6" name="Google Shape;16;p2"/>
          <p:cNvSpPr/>
          <p:nvPr/>
        </p:nvSpPr>
        <p:spPr>
          <a:xfrm>
            <a:off x="1" y="2315445"/>
            <a:ext cx="3746537" cy="2828027"/>
          </a:xfrm>
          <a:custGeom>
            <a:avLst/>
            <a:gdLst/>
            <a:ahLst/>
            <a:cxnLst/>
            <a:rect l="l" t="t" r="r" b="b"/>
            <a:pathLst>
              <a:path w="61396" h="46344" extrusionOk="0">
                <a:moveTo>
                  <a:pt x="6620" y="1"/>
                </a:moveTo>
                <a:cubicBezTo>
                  <a:pt x="4327" y="1"/>
                  <a:pt x="2111" y="580"/>
                  <a:pt x="1" y="1456"/>
                </a:cubicBezTo>
                <a:lnTo>
                  <a:pt x="1" y="2171"/>
                </a:lnTo>
                <a:cubicBezTo>
                  <a:pt x="1393" y="1631"/>
                  <a:pt x="2837" y="1216"/>
                  <a:pt x="4305" y="991"/>
                </a:cubicBezTo>
                <a:cubicBezTo>
                  <a:pt x="5014" y="883"/>
                  <a:pt x="5736" y="826"/>
                  <a:pt x="6459" y="826"/>
                </a:cubicBezTo>
                <a:cubicBezTo>
                  <a:pt x="9025" y="826"/>
                  <a:pt x="11598" y="1545"/>
                  <a:pt x="13600" y="3248"/>
                </a:cubicBezTo>
                <a:cubicBezTo>
                  <a:pt x="18746" y="7626"/>
                  <a:pt x="16066" y="14975"/>
                  <a:pt x="15812" y="20729"/>
                </a:cubicBezTo>
                <a:cubicBezTo>
                  <a:pt x="15744" y="22261"/>
                  <a:pt x="15822" y="23818"/>
                  <a:pt x="16204" y="25305"/>
                </a:cubicBezTo>
                <a:cubicBezTo>
                  <a:pt x="16601" y="26848"/>
                  <a:pt x="17344" y="28259"/>
                  <a:pt x="18351" y="29474"/>
                </a:cubicBezTo>
                <a:cubicBezTo>
                  <a:pt x="20559" y="32134"/>
                  <a:pt x="23796" y="33618"/>
                  <a:pt x="27083" y="34307"/>
                </a:cubicBezTo>
                <a:cubicBezTo>
                  <a:pt x="34605" y="35882"/>
                  <a:pt x="42480" y="34028"/>
                  <a:pt x="49894" y="36384"/>
                </a:cubicBezTo>
                <a:cubicBezTo>
                  <a:pt x="53106" y="37406"/>
                  <a:pt x="55971" y="39240"/>
                  <a:pt x="58025" y="41995"/>
                </a:cubicBezTo>
                <a:cubicBezTo>
                  <a:pt x="59025" y="43337"/>
                  <a:pt x="59829" y="44808"/>
                  <a:pt x="60508" y="46343"/>
                </a:cubicBezTo>
                <a:lnTo>
                  <a:pt x="61395" y="46343"/>
                </a:lnTo>
                <a:cubicBezTo>
                  <a:pt x="61002" y="45422"/>
                  <a:pt x="60571" y="44517"/>
                  <a:pt x="60078" y="43647"/>
                </a:cubicBezTo>
                <a:cubicBezTo>
                  <a:pt x="58393" y="40674"/>
                  <a:pt x="56024" y="38244"/>
                  <a:pt x="52988" y="36733"/>
                </a:cubicBezTo>
                <a:cubicBezTo>
                  <a:pt x="45931" y="33221"/>
                  <a:pt x="37933" y="34659"/>
                  <a:pt x="30396" y="33953"/>
                </a:cubicBezTo>
                <a:cubicBezTo>
                  <a:pt x="26844" y="33621"/>
                  <a:pt x="23168" y="32716"/>
                  <a:pt x="20369" y="30334"/>
                </a:cubicBezTo>
                <a:cubicBezTo>
                  <a:pt x="19144" y="29289"/>
                  <a:pt x="18112" y="28001"/>
                  <a:pt x="17469" y="26501"/>
                </a:cubicBezTo>
                <a:cubicBezTo>
                  <a:pt x="16861" y="25083"/>
                  <a:pt x="16635" y="23526"/>
                  <a:pt x="16611" y="21987"/>
                </a:cubicBezTo>
                <a:cubicBezTo>
                  <a:pt x="16520" y="16031"/>
                  <a:pt x="19559" y="8910"/>
                  <a:pt x="15276" y="3762"/>
                </a:cubicBezTo>
                <a:cubicBezTo>
                  <a:pt x="13211" y="1281"/>
                  <a:pt x="9966" y="51"/>
                  <a:pt x="6834" y="2"/>
                </a:cubicBezTo>
                <a:cubicBezTo>
                  <a:pt x="6763" y="1"/>
                  <a:pt x="6691" y="1"/>
                  <a:pt x="66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7" name="Google Shape;17;p2"/>
          <p:cNvSpPr/>
          <p:nvPr/>
        </p:nvSpPr>
        <p:spPr>
          <a:xfrm>
            <a:off x="-1" y="0"/>
            <a:ext cx="5207314" cy="1667670"/>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8" name="Google Shape;18;p2"/>
          <p:cNvSpPr/>
          <p:nvPr/>
        </p:nvSpPr>
        <p:spPr>
          <a:xfrm>
            <a:off x="1675567" y="4668149"/>
            <a:ext cx="1925" cy="756"/>
          </a:xfrm>
          <a:custGeom>
            <a:avLst/>
            <a:gdLst/>
            <a:ahLst/>
            <a:cxnLst/>
            <a:rect l="l" t="t" r="r" b="b"/>
            <a:pathLst>
              <a:path w="28" h="11" extrusionOk="0">
                <a:moveTo>
                  <a:pt x="0" y="1"/>
                </a:moveTo>
                <a:lnTo>
                  <a:pt x="0" y="1"/>
                </a:lnTo>
                <a:cubicBezTo>
                  <a:pt x="1" y="1"/>
                  <a:pt x="1" y="2"/>
                  <a:pt x="2" y="2"/>
                </a:cubicBezTo>
                <a:lnTo>
                  <a:pt x="2" y="2"/>
                </a:lnTo>
                <a:lnTo>
                  <a:pt x="0" y="1"/>
                </a:lnTo>
                <a:close/>
                <a:moveTo>
                  <a:pt x="2" y="2"/>
                </a:moveTo>
                <a:lnTo>
                  <a:pt x="17" y="9"/>
                </a:lnTo>
                <a:lnTo>
                  <a:pt x="27" y="11"/>
                </a:lnTo>
                <a:lnTo>
                  <a:pt x="27" y="11"/>
                </a:lnTo>
                <a:lnTo>
                  <a:pt x="9" y="2"/>
                </a:lnTo>
                <a:cubicBezTo>
                  <a:pt x="6" y="2"/>
                  <a:pt x="4" y="2"/>
                  <a:pt x="2" y="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nvGrpSpPr>
          <p:cNvPr id="19" name="Google Shape;19;p2"/>
          <p:cNvGrpSpPr/>
          <p:nvPr/>
        </p:nvGrpSpPr>
        <p:grpSpPr>
          <a:xfrm>
            <a:off x="137565" y="3137063"/>
            <a:ext cx="1263123" cy="1933370"/>
            <a:chOff x="1069625" y="2883725"/>
            <a:chExt cx="1422756" cy="2177709"/>
          </a:xfrm>
        </p:grpSpPr>
        <p:sp>
          <p:nvSpPr>
            <p:cNvPr id="20" name="Google Shape;20;p2"/>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1" name="Google Shape;21;p2"/>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2" name="Google Shape;22;p2"/>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3" name="Google Shape;23;p2"/>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4" name="Google Shape;24;p2"/>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5" name="Google Shape;25;p2"/>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6" name="Google Shape;26;p2"/>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7" name="Google Shape;27;p2"/>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8" name="Google Shape;28;p2"/>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9" name="Google Shape;29;p2"/>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0" name="Google Shape;30;p2"/>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1" name="Google Shape;31;p2"/>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grpSp>
        <p:nvGrpSpPr>
          <p:cNvPr id="32" name="Google Shape;32;p2"/>
          <p:cNvGrpSpPr/>
          <p:nvPr/>
        </p:nvGrpSpPr>
        <p:grpSpPr>
          <a:xfrm>
            <a:off x="8051535" y="128443"/>
            <a:ext cx="708061" cy="1027764"/>
            <a:chOff x="7866888" y="150180"/>
            <a:chExt cx="827948" cy="1201782"/>
          </a:xfrm>
        </p:grpSpPr>
        <p:sp>
          <p:nvSpPr>
            <p:cNvPr id="33" name="Google Shape;33;p2"/>
            <p:cNvSpPr/>
            <p:nvPr/>
          </p:nvSpPr>
          <p:spPr>
            <a:xfrm>
              <a:off x="8177008" y="150180"/>
              <a:ext cx="174787" cy="177948"/>
            </a:xfrm>
            <a:custGeom>
              <a:avLst/>
              <a:gdLst/>
              <a:ahLst/>
              <a:cxnLst/>
              <a:rect l="l" t="t" r="r" b="b"/>
              <a:pathLst>
                <a:path w="2543" h="2589" extrusionOk="0">
                  <a:moveTo>
                    <a:pt x="1224" y="1"/>
                  </a:moveTo>
                  <a:cubicBezTo>
                    <a:pt x="1071" y="1"/>
                    <a:pt x="919" y="40"/>
                    <a:pt x="784" y="113"/>
                  </a:cubicBezTo>
                  <a:cubicBezTo>
                    <a:pt x="627" y="165"/>
                    <a:pt x="488" y="257"/>
                    <a:pt x="378" y="381"/>
                  </a:cubicBezTo>
                  <a:cubicBezTo>
                    <a:pt x="256" y="495"/>
                    <a:pt x="166" y="637"/>
                    <a:pt x="116" y="796"/>
                  </a:cubicBezTo>
                  <a:cubicBezTo>
                    <a:pt x="37" y="950"/>
                    <a:pt x="0" y="1122"/>
                    <a:pt x="8" y="1295"/>
                  </a:cubicBezTo>
                  <a:cubicBezTo>
                    <a:pt x="24" y="1410"/>
                    <a:pt x="38" y="1524"/>
                    <a:pt x="54" y="1639"/>
                  </a:cubicBezTo>
                  <a:cubicBezTo>
                    <a:pt x="110" y="1854"/>
                    <a:pt x="222" y="2050"/>
                    <a:pt x="378" y="2208"/>
                  </a:cubicBezTo>
                  <a:lnTo>
                    <a:pt x="633" y="2411"/>
                  </a:lnTo>
                  <a:cubicBezTo>
                    <a:pt x="824" y="2525"/>
                    <a:pt x="1042" y="2587"/>
                    <a:pt x="1264" y="2587"/>
                  </a:cubicBezTo>
                  <a:cubicBezTo>
                    <a:pt x="1266" y="2587"/>
                    <a:pt x="1269" y="2587"/>
                    <a:pt x="1272" y="2587"/>
                  </a:cubicBezTo>
                  <a:cubicBezTo>
                    <a:pt x="1287" y="2588"/>
                    <a:pt x="1302" y="2588"/>
                    <a:pt x="1318" y="2588"/>
                  </a:cubicBezTo>
                  <a:cubicBezTo>
                    <a:pt x="1471" y="2588"/>
                    <a:pt x="1622" y="2550"/>
                    <a:pt x="1757" y="2476"/>
                  </a:cubicBezTo>
                  <a:cubicBezTo>
                    <a:pt x="1914" y="2424"/>
                    <a:pt x="2054" y="2332"/>
                    <a:pt x="2165" y="2208"/>
                  </a:cubicBezTo>
                  <a:cubicBezTo>
                    <a:pt x="2286" y="2094"/>
                    <a:pt x="2375" y="1952"/>
                    <a:pt x="2426" y="1793"/>
                  </a:cubicBezTo>
                  <a:cubicBezTo>
                    <a:pt x="2505" y="1639"/>
                    <a:pt x="2543" y="1467"/>
                    <a:pt x="2534" y="1295"/>
                  </a:cubicBezTo>
                  <a:lnTo>
                    <a:pt x="2489" y="952"/>
                  </a:lnTo>
                  <a:cubicBezTo>
                    <a:pt x="2432" y="735"/>
                    <a:pt x="2321" y="539"/>
                    <a:pt x="2165" y="381"/>
                  </a:cubicBezTo>
                  <a:lnTo>
                    <a:pt x="1908" y="178"/>
                  </a:lnTo>
                  <a:cubicBezTo>
                    <a:pt x="1717" y="62"/>
                    <a:pt x="1495" y="2"/>
                    <a:pt x="1270" y="2"/>
                  </a:cubicBezTo>
                  <a:cubicBezTo>
                    <a:pt x="1255" y="1"/>
                    <a:pt x="1239" y="1"/>
                    <a:pt x="12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4" name="Google Shape;34;p2"/>
            <p:cNvSpPr/>
            <p:nvPr/>
          </p:nvSpPr>
          <p:spPr>
            <a:xfrm>
              <a:off x="7866888" y="450814"/>
              <a:ext cx="137740" cy="140146"/>
            </a:xfrm>
            <a:custGeom>
              <a:avLst/>
              <a:gdLst/>
              <a:ahLst/>
              <a:cxnLst/>
              <a:rect l="l" t="t" r="r" b="b"/>
              <a:pathLst>
                <a:path w="2004" h="2039" extrusionOk="0">
                  <a:moveTo>
                    <a:pt x="1002" y="0"/>
                  </a:moveTo>
                  <a:cubicBezTo>
                    <a:pt x="738" y="13"/>
                    <a:pt x="489" y="118"/>
                    <a:pt x="297" y="298"/>
                  </a:cubicBezTo>
                  <a:cubicBezTo>
                    <a:pt x="202" y="389"/>
                    <a:pt x="132" y="502"/>
                    <a:pt x="93" y="627"/>
                  </a:cubicBezTo>
                  <a:cubicBezTo>
                    <a:pt x="29" y="748"/>
                    <a:pt x="0" y="883"/>
                    <a:pt x="6" y="1019"/>
                  </a:cubicBezTo>
                  <a:lnTo>
                    <a:pt x="42" y="1290"/>
                  </a:lnTo>
                  <a:cubicBezTo>
                    <a:pt x="87" y="1458"/>
                    <a:pt x="176" y="1614"/>
                    <a:pt x="299" y="1739"/>
                  </a:cubicBezTo>
                  <a:lnTo>
                    <a:pt x="499" y="1899"/>
                  </a:lnTo>
                  <a:cubicBezTo>
                    <a:pt x="652" y="1990"/>
                    <a:pt x="825" y="2038"/>
                    <a:pt x="1002" y="2038"/>
                  </a:cubicBezTo>
                  <a:cubicBezTo>
                    <a:pt x="1013" y="2038"/>
                    <a:pt x="1024" y="2038"/>
                    <a:pt x="1034" y="2038"/>
                  </a:cubicBezTo>
                  <a:cubicBezTo>
                    <a:pt x="1157" y="2038"/>
                    <a:pt x="1278" y="2008"/>
                    <a:pt x="1385" y="1950"/>
                  </a:cubicBezTo>
                  <a:cubicBezTo>
                    <a:pt x="1509" y="1910"/>
                    <a:pt x="1620" y="1837"/>
                    <a:pt x="1707" y="1739"/>
                  </a:cubicBezTo>
                  <a:cubicBezTo>
                    <a:pt x="1802" y="1650"/>
                    <a:pt x="1872" y="1538"/>
                    <a:pt x="1913" y="1412"/>
                  </a:cubicBezTo>
                  <a:cubicBezTo>
                    <a:pt x="1975" y="1291"/>
                    <a:pt x="2004" y="1156"/>
                    <a:pt x="1998" y="1020"/>
                  </a:cubicBezTo>
                  <a:lnTo>
                    <a:pt x="1962" y="749"/>
                  </a:lnTo>
                  <a:cubicBezTo>
                    <a:pt x="1917" y="579"/>
                    <a:pt x="1828" y="425"/>
                    <a:pt x="1705" y="300"/>
                  </a:cubicBezTo>
                  <a:lnTo>
                    <a:pt x="1505" y="140"/>
                  </a:lnTo>
                  <a:cubicBezTo>
                    <a:pt x="1352" y="49"/>
                    <a:pt x="1179"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5" name="Google Shape;35;p2"/>
            <p:cNvSpPr/>
            <p:nvPr/>
          </p:nvSpPr>
          <p:spPr>
            <a:xfrm>
              <a:off x="8383135" y="508068"/>
              <a:ext cx="148050" cy="151349"/>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6" name="Google Shape;36;p2"/>
            <p:cNvSpPr/>
            <p:nvPr/>
          </p:nvSpPr>
          <p:spPr>
            <a:xfrm>
              <a:off x="8089031" y="679005"/>
              <a:ext cx="164339" cy="166333"/>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7" name="Google Shape;37;p2"/>
            <p:cNvSpPr/>
            <p:nvPr/>
          </p:nvSpPr>
          <p:spPr>
            <a:xfrm>
              <a:off x="7891426" y="1001839"/>
              <a:ext cx="120213" cy="1222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8" name="Google Shape;38;p2"/>
            <p:cNvSpPr/>
            <p:nvPr/>
          </p:nvSpPr>
          <p:spPr>
            <a:xfrm>
              <a:off x="8295089" y="1070709"/>
              <a:ext cx="125643" cy="127774"/>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9" name="Google Shape;39;p2"/>
            <p:cNvSpPr/>
            <p:nvPr/>
          </p:nvSpPr>
          <p:spPr>
            <a:xfrm>
              <a:off x="8527129" y="842656"/>
              <a:ext cx="167707" cy="170250"/>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0" name="Google Shape;40;p2"/>
            <p:cNvSpPr/>
            <p:nvPr/>
          </p:nvSpPr>
          <p:spPr>
            <a:xfrm>
              <a:off x="8552491" y="1252712"/>
              <a:ext cx="97531" cy="9925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
        <p:nvSpPr>
          <p:cNvPr id="41" name="Google Shape;41;p2"/>
          <p:cNvSpPr/>
          <p:nvPr/>
        </p:nvSpPr>
        <p:spPr>
          <a:xfrm>
            <a:off x="7354709" y="4156476"/>
            <a:ext cx="1611907" cy="872879"/>
          </a:xfrm>
          <a:custGeom>
            <a:avLst/>
            <a:gdLst/>
            <a:ahLst/>
            <a:cxnLst/>
            <a:rect l="l" t="t" r="r" b="b"/>
            <a:pathLst>
              <a:path w="24928" h="13499" extrusionOk="0">
                <a:moveTo>
                  <a:pt x="16714" y="7001"/>
                </a:moveTo>
                <a:cubicBezTo>
                  <a:pt x="15309" y="8938"/>
                  <a:pt x="13613" y="10646"/>
                  <a:pt x="11687" y="12067"/>
                </a:cubicBezTo>
                <a:cubicBezTo>
                  <a:pt x="11862" y="11457"/>
                  <a:pt x="12974" y="10325"/>
                  <a:pt x="13185" y="10090"/>
                </a:cubicBezTo>
                <a:cubicBezTo>
                  <a:pt x="13777" y="9428"/>
                  <a:pt x="14412" y="8807"/>
                  <a:pt x="15088" y="8231"/>
                </a:cubicBezTo>
                <a:cubicBezTo>
                  <a:pt x="15606" y="7790"/>
                  <a:pt x="16153" y="7385"/>
                  <a:pt x="16714" y="7001"/>
                </a:cubicBezTo>
                <a:close/>
                <a:moveTo>
                  <a:pt x="18370" y="1"/>
                </a:moveTo>
                <a:cubicBezTo>
                  <a:pt x="18067" y="1"/>
                  <a:pt x="17755" y="41"/>
                  <a:pt x="17467" y="86"/>
                </a:cubicBezTo>
                <a:cubicBezTo>
                  <a:pt x="16171" y="290"/>
                  <a:pt x="14918" y="701"/>
                  <a:pt x="13729" y="1266"/>
                </a:cubicBezTo>
                <a:cubicBezTo>
                  <a:pt x="11295" y="2426"/>
                  <a:pt x="9155" y="4144"/>
                  <a:pt x="7198" y="6003"/>
                </a:cubicBezTo>
                <a:cubicBezTo>
                  <a:pt x="5994" y="7145"/>
                  <a:pt x="4842" y="8344"/>
                  <a:pt x="3686" y="9536"/>
                </a:cubicBezTo>
                <a:cubicBezTo>
                  <a:pt x="3109" y="10133"/>
                  <a:pt x="2539" y="10738"/>
                  <a:pt x="1953" y="11326"/>
                </a:cubicBezTo>
                <a:cubicBezTo>
                  <a:pt x="1320" y="11962"/>
                  <a:pt x="662" y="12554"/>
                  <a:pt x="85" y="13243"/>
                </a:cubicBezTo>
                <a:cubicBezTo>
                  <a:pt x="1" y="13344"/>
                  <a:pt x="73" y="13499"/>
                  <a:pt x="186" y="13499"/>
                </a:cubicBezTo>
                <a:cubicBezTo>
                  <a:pt x="209" y="13499"/>
                  <a:pt x="235" y="13492"/>
                  <a:pt x="261" y="13476"/>
                </a:cubicBezTo>
                <a:cubicBezTo>
                  <a:pt x="1355" y="12802"/>
                  <a:pt x="2267" y="11843"/>
                  <a:pt x="3188" y="10946"/>
                </a:cubicBezTo>
                <a:cubicBezTo>
                  <a:pt x="4149" y="10010"/>
                  <a:pt x="5074" y="9036"/>
                  <a:pt x="6018" y="8084"/>
                </a:cubicBezTo>
                <a:cubicBezTo>
                  <a:pt x="7831" y="6251"/>
                  <a:pt x="9716" y="4474"/>
                  <a:pt x="11878" y="3076"/>
                </a:cubicBezTo>
                <a:cubicBezTo>
                  <a:pt x="12914" y="2401"/>
                  <a:pt x="14015" y="1831"/>
                  <a:pt x="15165" y="1374"/>
                </a:cubicBezTo>
                <a:cubicBezTo>
                  <a:pt x="15694" y="1164"/>
                  <a:pt x="16235" y="983"/>
                  <a:pt x="16786" y="838"/>
                </a:cubicBezTo>
                <a:cubicBezTo>
                  <a:pt x="17277" y="709"/>
                  <a:pt x="17886" y="511"/>
                  <a:pt x="18433" y="511"/>
                </a:cubicBezTo>
                <a:cubicBezTo>
                  <a:pt x="18563" y="511"/>
                  <a:pt x="18690" y="522"/>
                  <a:pt x="18811" y="548"/>
                </a:cubicBezTo>
                <a:cubicBezTo>
                  <a:pt x="20456" y="904"/>
                  <a:pt x="18662" y="4060"/>
                  <a:pt x="17594" y="5719"/>
                </a:cubicBezTo>
                <a:cubicBezTo>
                  <a:pt x="16166" y="6537"/>
                  <a:pt x="14845" y="7529"/>
                  <a:pt x="13659" y="8670"/>
                </a:cubicBezTo>
                <a:cubicBezTo>
                  <a:pt x="12938" y="9363"/>
                  <a:pt x="12271" y="10110"/>
                  <a:pt x="11661" y="10904"/>
                </a:cubicBezTo>
                <a:cubicBezTo>
                  <a:pt x="11268" y="11417"/>
                  <a:pt x="10617" y="12269"/>
                  <a:pt x="11268" y="12851"/>
                </a:cubicBezTo>
                <a:cubicBezTo>
                  <a:pt x="11332" y="12908"/>
                  <a:pt x="11424" y="12949"/>
                  <a:pt x="11514" y="12949"/>
                </a:cubicBezTo>
                <a:cubicBezTo>
                  <a:pt x="11566" y="12949"/>
                  <a:pt x="11618" y="12935"/>
                  <a:pt x="11663" y="12903"/>
                </a:cubicBezTo>
                <a:cubicBezTo>
                  <a:pt x="13752" y="11391"/>
                  <a:pt x="15587" y="9554"/>
                  <a:pt x="17096" y="7461"/>
                </a:cubicBezTo>
                <a:cubicBezTo>
                  <a:pt x="17382" y="7063"/>
                  <a:pt x="17653" y="6656"/>
                  <a:pt x="17914" y="6240"/>
                </a:cubicBezTo>
                <a:cubicBezTo>
                  <a:pt x="18423" y="5945"/>
                  <a:pt x="18939" y="5664"/>
                  <a:pt x="19469" y="5415"/>
                </a:cubicBezTo>
                <a:cubicBezTo>
                  <a:pt x="20183" y="5082"/>
                  <a:pt x="21072" y="4588"/>
                  <a:pt x="21886" y="4588"/>
                </a:cubicBezTo>
                <a:cubicBezTo>
                  <a:pt x="21908" y="4588"/>
                  <a:pt x="21931" y="4588"/>
                  <a:pt x="21954" y="4589"/>
                </a:cubicBezTo>
                <a:cubicBezTo>
                  <a:pt x="23315" y="4638"/>
                  <a:pt x="22602" y="6262"/>
                  <a:pt x="22275" y="7000"/>
                </a:cubicBezTo>
                <a:cubicBezTo>
                  <a:pt x="21717" y="8261"/>
                  <a:pt x="20975" y="9404"/>
                  <a:pt x="20096" y="10438"/>
                </a:cubicBezTo>
                <a:cubicBezTo>
                  <a:pt x="19690" y="10778"/>
                  <a:pt x="19325" y="11166"/>
                  <a:pt x="19011" y="11594"/>
                </a:cubicBezTo>
                <a:lnTo>
                  <a:pt x="19001" y="11604"/>
                </a:lnTo>
                <a:lnTo>
                  <a:pt x="19002" y="11604"/>
                </a:lnTo>
                <a:cubicBezTo>
                  <a:pt x="18986" y="11626"/>
                  <a:pt x="18968" y="11646"/>
                  <a:pt x="18950" y="11669"/>
                </a:cubicBezTo>
                <a:cubicBezTo>
                  <a:pt x="18782" y="11905"/>
                  <a:pt x="19011" y="12149"/>
                  <a:pt x="19243" y="12149"/>
                </a:cubicBezTo>
                <a:cubicBezTo>
                  <a:pt x="19317" y="12149"/>
                  <a:pt x="19391" y="12124"/>
                  <a:pt x="19453" y="12065"/>
                </a:cubicBezTo>
                <a:cubicBezTo>
                  <a:pt x="19868" y="11672"/>
                  <a:pt x="20259" y="11251"/>
                  <a:pt x="20621" y="10809"/>
                </a:cubicBezTo>
                <a:cubicBezTo>
                  <a:pt x="21229" y="10314"/>
                  <a:pt x="21933" y="9953"/>
                  <a:pt x="22689" y="9745"/>
                </a:cubicBezTo>
                <a:cubicBezTo>
                  <a:pt x="22922" y="9682"/>
                  <a:pt x="23252" y="9584"/>
                  <a:pt x="23533" y="9584"/>
                </a:cubicBezTo>
                <a:cubicBezTo>
                  <a:pt x="23616" y="9584"/>
                  <a:pt x="23694" y="9592"/>
                  <a:pt x="23765" y="9613"/>
                </a:cubicBezTo>
                <a:cubicBezTo>
                  <a:pt x="24157" y="9725"/>
                  <a:pt x="24135" y="10219"/>
                  <a:pt x="24059" y="10541"/>
                </a:cubicBezTo>
                <a:cubicBezTo>
                  <a:pt x="23906" y="11196"/>
                  <a:pt x="23588" y="11645"/>
                  <a:pt x="23692" y="12348"/>
                </a:cubicBezTo>
                <a:cubicBezTo>
                  <a:pt x="23713" y="12488"/>
                  <a:pt x="23816" y="12550"/>
                  <a:pt x="23926" y="12550"/>
                </a:cubicBezTo>
                <a:cubicBezTo>
                  <a:pt x="24069" y="12550"/>
                  <a:pt x="24225" y="12445"/>
                  <a:pt x="24230" y="12274"/>
                </a:cubicBezTo>
                <a:cubicBezTo>
                  <a:pt x="24256" y="11414"/>
                  <a:pt x="24928" y="10702"/>
                  <a:pt x="24696" y="9804"/>
                </a:cubicBezTo>
                <a:cubicBezTo>
                  <a:pt x="24534" y="9183"/>
                  <a:pt x="24075" y="8995"/>
                  <a:pt x="23555" y="8995"/>
                </a:cubicBezTo>
                <a:cubicBezTo>
                  <a:pt x="23393" y="8995"/>
                  <a:pt x="23225" y="9013"/>
                  <a:pt x="23059" y="9042"/>
                </a:cubicBezTo>
                <a:cubicBezTo>
                  <a:pt x="22547" y="9134"/>
                  <a:pt x="22050" y="9290"/>
                  <a:pt x="21577" y="9506"/>
                </a:cubicBezTo>
                <a:cubicBezTo>
                  <a:pt x="21954" y="8925"/>
                  <a:pt x="22289" y="8319"/>
                  <a:pt x="22579" y="7690"/>
                </a:cubicBezTo>
                <a:cubicBezTo>
                  <a:pt x="23075" y="6615"/>
                  <a:pt x="24036" y="4333"/>
                  <a:pt x="22160" y="4060"/>
                </a:cubicBezTo>
                <a:cubicBezTo>
                  <a:pt x="22059" y="4046"/>
                  <a:pt x="21958" y="4039"/>
                  <a:pt x="21856" y="4039"/>
                </a:cubicBezTo>
                <a:cubicBezTo>
                  <a:pt x="21217" y="4039"/>
                  <a:pt x="20581" y="4306"/>
                  <a:pt x="20001" y="4540"/>
                </a:cubicBezTo>
                <a:cubicBezTo>
                  <a:pt x="19499" y="4742"/>
                  <a:pt x="19009" y="4974"/>
                  <a:pt x="18525" y="5219"/>
                </a:cubicBezTo>
                <a:cubicBezTo>
                  <a:pt x="18740" y="4838"/>
                  <a:pt x="18947" y="4455"/>
                  <a:pt x="19141" y="4063"/>
                </a:cubicBezTo>
                <a:cubicBezTo>
                  <a:pt x="19580" y="3168"/>
                  <a:pt x="20187" y="2051"/>
                  <a:pt x="19912" y="1009"/>
                </a:cubicBezTo>
                <a:cubicBezTo>
                  <a:pt x="19698" y="204"/>
                  <a:pt x="19056" y="1"/>
                  <a:pt x="183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2" name="Google Shape;42;p2"/>
          <p:cNvSpPr/>
          <p:nvPr/>
        </p:nvSpPr>
        <p:spPr>
          <a:xfrm>
            <a:off x="56025" y="95928"/>
            <a:ext cx="3190336" cy="570028"/>
          </a:xfrm>
          <a:custGeom>
            <a:avLst/>
            <a:gdLst/>
            <a:ahLst/>
            <a:cxnLst/>
            <a:rect l="l" t="t" r="r" b="b"/>
            <a:pathLst>
              <a:path w="54608" h="9757" extrusionOk="0">
                <a:moveTo>
                  <a:pt x="44464" y="3737"/>
                </a:moveTo>
                <a:cubicBezTo>
                  <a:pt x="44660" y="3868"/>
                  <a:pt x="44840" y="4021"/>
                  <a:pt x="44989" y="4208"/>
                </a:cubicBezTo>
                <a:lnTo>
                  <a:pt x="44987" y="4208"/>
                </a:lnTo>
                <a:cubicBezTo>
                  <a:pt x="45428" y="4763"/>
                  <a:pt x="45254" y="5397"/>
                  <a:pt x="44675" y="5743"/>
                </a:cubicBezTo>
                <a:cubicBezTo>
                  <a:pt x="44243" y="5999"/>
                  <a:pt x="43673" y="6135"/>
                  <a:pt x="43158" y="6135"/>
                </a:cubicBezTo>
                <a:cubicBezTo>
                  <a:pt x="43084" y="6135"/>
                  <a:pt x="43012" y="6132"/>
                  <a:pt x="42941" y="6126"/>
                </a:cubicBezTo>
                <a:cubicBezTo>
                  <a:pt x="42571" y="6097"/>
                  <a:pt x="42193" y="5952"/>
                  <a:pt x="42464" y="5511"/>
                </a:cubicBezTo>
                <a:cubicBezTo>
                  <a:pt x="42676" y="5169"/>
                  <a:pt x="43017" y="4868"/>
                  <a:pt x="43313" y="4602"/>
                </a:cubicBezTo>
                <a:cubicBezTo>
                  <a:pt x="43669" y="4279"/>
                  <a:pt x="44055" y="3989"/>
                  <a:pt x="44464" y="3737"/>
                </a:cubicBezTo>
                <a:close/>
                <a:moveTo>
                  <a:pt x="14776" y="2515"/>
                </a:moveTo>
                <a:lnTo>
                  <a:pt x="14776" y="2515"/>
                </a:lnTo>
                <a:cubicBezTo>
                  <a:pt x="15006" y="3146"/>
                  <a:pt x="14880" y="3892"/>
                  <a:pt x="14605" y="4488"/>
                </a:cubicBezTo>
                <a:cubicBezTo>
                  <a:pt x="14068" y="5652"/>
                  <a:pt x="12782" y="6642"/>
                  <a:pt x="11479" y="6642"/>
                </a:cubicBezTo>
                <a:cubicBezTo>
                  <a:pt x="11369" y="6642"/>
                  <a:pt x="11259" y="6635"/>
                  <a:pt x="11149" y="6620"/>
                </a:cubicBezTo>
                <a:cubicBezTo>
                  <a:pt x="10685" y="6558"/>
                  <a:pt x="10285" y="6263"/>
                  <a:pt x="10381" y="5739"/>
                </a:cubicBezTo>
                <a:cubicBezTo>
                  <a:pt x="10453" y="5344"/>
                  <a:pt x="10785" y="4986"/>
                  <a:pt x="11068" y="4727"/>
                </a:cubicBezTo>
                <a:cubicBezTo>
                  <a:pt x="11672" y="4176"/>
                  <a:pt x="12433" y="3753"/>
                  <a:pt x="13136" y="3351"/>
                </a:cubicBezTo>
                <a:cubicBezTo>
                  <a:pt x="13670" y="3045"/>
                  <a:pt x="14220" y="2771"/>
                  <a:pt x="14776" y="2515"/>
                </a:cubicBezTo>
                <a:close/>
                <a:moveTo>
                  <a:pt x="31628" y="3648"/>
                </a:moveTo>
                <a:lnTo>
                  <a:pt x="31628" y="3648"/>
                </a:lnTo>
                <a:cubicBezTo>
                  <a:pt x="32105" y="4710"/>
                  <a:pt x="32118" y="5972"/>
                  <a:pt x="31559" y="7037"/>
                </a:cubicBezTo>
                <a:cubicBezTo>
                  <a:pt x="31211" y="7701"/>
                  <a:pt x="30661" y="8265"/>
                  <a:pt x="30007" y="8613"/>
                </a:cubicBezTo>
                <a:cubicBezTo>
                  <a:pt x="29585" y="8838"/>
                  <a:pt x="29034" y="9027"/>
                  <a:pt x="28513" y="9027"/>
                </a:cubicBezTo>
                <a:cubicBezTo>
                  <a:pt x="28266" y="9027"/>
                  <a:pt x="28026" y="8984"/>
                  <a:pt x="27810" y="8883"/>
                </a:cubicBezTo>
                <a:cubicBezTo>
                  <a:pt x="27011" y="8511"/>
                  <a:pt x="27010" y="7484"/>
                  <a:pt x="27360" y="6788"/>
                </a:cubicBezTo>
                <a:cubicBezTo>
                  <a:pt x="27709" y="6090"/>
                  <a:pt x="28308" y="5509"/>
                  <a:pt x="28918" y="5048"/>
                </a:cubicBezTo>
                <a:cubicBezTo>
                  <a:pt x="29739" y="4429"/>
                  <a:pt x="30666" y="3988"/>
                  <a:pt x="31628" y="3648"/>
                </a:cubicBezTo>
                <a:close/>
                <a:moveTo>
                  <a:pt x="23653" y="1"/>
                </a:moveTo>
                <a:cubicBezTo>
                  <a:pt x="20706" y="1"/>
                  <a:pt x="17763" y="617"/>
                  <a:pt x="15042" y="1777"/>
                </a:cubicBezTo>
                <a:cubicBezTo>
                  <a:pt x="14543" y="1097"/>
                  <a:pt x="13688" y="708"/>
                  <a:pt x="12743" y="654"/>
                </a:cubicBezTo>
                <a:cubicBezTo>
                  <a:pt x="12623" y="648"/>
                  <a:pt x="12502" y="644"/>
                  <a:pt x="12381" y="644"/>
                </a:cubicBezTo>
                <a:cubicBezTo>
                  <a:pt x="10727" y="644"/>
                  <a:pt x="8995" y="1262"/>
                  <a:pt x="7487" y="1859"/>
                </a:cubicBezTo>
                <a:cubicBezTo>
                  <a:pt x="5662" y="2583"/>
                  <a:pt x="3890" y="3532"/>
                  <a:pt x="2323" y="4740"/>
                </a:cubicBezTo>
                <a:cubicBezTo>
                  <a:pt x="1573" y="5318"/>
                  <a:pt x="860" y="5942"/>
                  <a:pt x="187" y="6607"/>
                </a:cubicBezTo>
                <a:cubicBezTo>
                  <a:pt x="1" y="6791"/>
                  <a:pt x="176" y="7051"/>
                  <a:pt x="379" y="7051"/>
                </a:cubicBezTo>
                <a:cubicBezTo>
                  <a:pt x="437" y="7051"/>
                  <a:pt x="497" y="7030"/>
                  <a:pt x="551" y="6979"/>
                </a:cubicBezTo>
                <a:cubicBezTo>
                  <a:pt x="2899" y="4805"/>
                  <a:pt x="5686" y="3096"/>
                  <a:pt x="8696" y="2080"/>
                </a:cubicBezTo>
                <a:cubicBezTo>
                  <a:pt x="9866" y="1686"/>
                  <a:pt x="11151" y="1269"/>
                  <a:pt x="12405" y="1269"/>
                </a:cubicBezTo>
                <a:cubicBezTo>
                  <a:pt x="12564" y="1269"/>
                  <a:pt x="12722" y="1276"/>
                  <a:pt x="12880" y="1290"/>
                </a:cubicBezTo>
                <a:cubicBezTo>
                  <a:pt x="13477" y="1345"/>
                  <a:pt x="14102" y="1542"/>
                  <a:pt x="14498" y="2022"/>
                </a:cubicBezTo>
                <a:cubicBezTo>
                  <a:pt x="13674" y="2398"/>
                  <a:pt x="12874" y="2825"/>
                  <a:pt x="12105" y="3302"/>
                </a:cubicBezTo>
                <a:cubicBezTo>
                  <a:pt x="11355" y="3770"/>
                  <a:pt x="10530" y="4259"/>
                  <a:pt x="10058" y="5042"/>
                </a:cubicBezTo>
                <a:cubicBezTo>
                  <a:pt x="9691" y="5658"/>
                  <a:pt x="9666" y="6462"/>
                  <a:pt x="10289" y="6917"/>
                </a:cubicBezTo>
                <a:cubicBezTo>
                  <a:pt x="10608" y="7152"/>
                  <a:pt x="11003" y="7239"/>
                  <a:pt x="11405" y="7239"/>
                </a:cubicBezTo>
                <a:cubicBezTo>
                  <a:pt x="11781" y="7239"/>
                  <a:pt x="12164" y="7162"/>
                  <a:pt x="12497" y="7059"/>
                </a:cubicBezTo>
                <a:cubicBezTo>
                  <a:pt x="14036" y="6579"/>
                  <a:pt x="15333" y="5171"/>
                  <a:pt x="15484" y="3498"/>
                </a:cubicBezTo>
                <a:cubicBezTo>
                  <a:pt x="15526" y="3034"/>
                  <a:pt x="15461" y="2624"/>
                  <a:pt x="15315" y="2267"/>
                </a:cubicBezTo>
                <a:cubicBezTo>
                  <a:pt x="17512" y="1326"/>
                  <a:pt x="19848" y="757"/>
                  <a:pt x="22231" y="585"/>
                </a:cubicBezTo>
                <a:cubicBezTo>
                  <a:pt x="22751" y="548"/>
                  <a:pt x="23274" y="529"/>
                  <a:pt x="23797" y="529"/>
                </a:cubicBezTo>
                <a:cubicBezTo>
                  <a:pt x="24849" y="529"/>
                  <a:pt x="25902" y="608"/>
                  <a:pt x="26935" y="783"/>
                </a:cubicBezTo>
                <a:cubicBezTo>
                  <a:pt x="28304" y="1013"/>
                  <a:pt x="29751" y="1447"/>
                  <a:pt x="30785" y="2441"/>
                </a:cubicBezTo>
                <a:cubicBezTo>
                  <a:pt x="30943" y="2594"/>
                  <a:pt x="31087" y="2758"/>
                  <a:pt x="31215" y="2936"/>
                </a:cubicBezTo>
                <a:cubicBezTo>
                  <a:pt x="31150" y="2960"/>
                  <a:pt x="31084" y="2982"/>
                  <a:pt x="31017" y="3006"/>
                </a:cubicBezTo>
                <a:cubicBezTo>
                  <a:pt x="29366" y="3648"/>
                  <a:pt x="27514" y="4704"/>
                  <a:pt x="26677" y="6378"/>
                </a:cubicBezTo>
                <a:cubicBezTo>
                  <a:pt x="25920" y="7893"/>
                  <a:pt x="26603" y="9757"/>
                  <a:pt x="28349" y="9757"/>
                </a:cubicBezTo>
                <a:cubicBezTo>
                  <a:pt x="28419" y="9757"/>
                  <a:pt x="28490" y="9754"/>
                  <a:pt x="28563" y="9748"/>
                </a:cubicBezTo>
                <a:cubicBezTo>
                  <a:pt x="30232" y="9608"/>
                  <a:pt x="31764" y="8345"/>
                  <a:pt x="32293" y="6731"/>
                </a:cubicBezTo>
                <a:cubicBezTo>
                  <a:pt x="32646" y="5655"/>
                  <a:pt x="32551" y="4493"/>
                  <a:pt x="32101" y="3489"/>
                </a:cubicBezTo>
                <a:cubicBezTo>
                  <a:pt x="32448" y="3379"/>
                  <a:pt x="32799" y="3280"/>
                  <a:pt x="33149" y="3191"/>
                </a:cubicBezTo>
                <a:cubicBezTo>
                  <a:pt x="34906" y="2739"/>
                  <a:pt x="36742" y="2453"/>
                  <a:pt x="38568" y="2453"/>
                </a:cubicBezTo>
                <a:cubicBezTo>
                  <a:pt x="40121" y="2453"/>
                  <a:pt x="41666" y="2659"/>
                  <a:pt x="43151" y="3147"/>
                </a:cubicBezTo>
                <a:cubicBezTo>
                  <a:pt x="43298" y="3195"/>
                  <a:pt x="43448" y="3247"/>
                  <a:pt x="43597" y="3303"/>
                </a:cubicBezTo>
                <a:cubicBezTo>
                  <a:pt x="42522" y="4087"/>
                  <a:pt x="40416" y="5963"/>
                  <a:pt x="42189" y="6795"/>
                </a:cubicBezTo>
                <a:cubicBezTo>
                  <a:pt x="42484" y="6933"/>
                  <a:pt x="42842" y="6999"/>
                  <a:pt x="43220" y="6999"/>
                </a:cubicBezTo>
                <a:cubicBezTo>
                  <a:pt x="44307" y="6999"/>
                  <a:pt x="45557" y="6454"/>
                  <a:pt x="45934" y="5530"/>
                </a:cubicBezTo>
                <a:cubicBezTo>
                  <a:pt x="46319" y="4591"/>
                  <a:pt x="45898" y="3856"/>
                  <a:pt x="45228" y="3312"/>
                </a:cubicBezTo>
                <a:cubicBezTo>
                  <a:pt x="46328" y="2783"/>
                  <a:pt x="47533" y="2511"/>
                  <a:pt x="48744" y="2511"/>
                </a:cubicBezTo>
                <a:cubicBezTo>
                  <a:pt x="49855" y="2511"/>
                  <a:pt x="50971" y="2740"/>
                  <a:pt x="52014" y="3209"/>
                </a:cubicBezTo>
                <a:cubicBezTo>
                  <a:pt x="52712" y="3524"/>
                  <a:pt x="53373" y="3871"/>
                  <a:pt x="53994" y="4326"/>
                </a:cubicBezTo>
                <a:cubicBezTo>
                  <a:pt x="54046" y="4365"/>
                  <a:pt x="54100" y="4381"/>
                  <a:pt x="54153" y="4381"/>
                </a:cubicBezTo>
                <a:cubicBezTo>
                  <a:pt x="54399" y="4381"/>
                  <a:pt x="54608" y="4015"/>
                  <a:pt x="54383" y="3810"/>
                </a:cubicBezTo>
                <a:cubicBezTo>
                  <a:pt x="52799" y="2368"/>
                  <a:pt x="50775" y="1655"/>
                  <a:pt x="48736" y="1655"/>
                </a:cubicBezTo>
                <a:cubicBezTo>
                  <a:pt x="47247" y="1655"/>
                  <a:pt x="45751" y="2034"/>
                  <a:pt x="44412" y="2787"/>
                </a:cubicBezTo>
                <a:cubicBezTo>
                  <a:pt x="44049" y="2600"/>
                  <a:pt x="43669" y="2443"/>
                  <a:pt x="43280" y="2319"/>
                </a:cubicBezTo>
                <a:cubicBezTo>
                  <a:pt x="41771" y="1837"/>
                  <a:pt x="40186" y="1632"/>
                  <a:pt x="38605" y="1632"/>
                </a:cubicBezTo>
                <a:cubicBezTo>
                  <a:pt x="38082" y="1632"/>
                  <a:pt x="37560" y="1654"/>
                  <a:pt x="37041" y="1696"/>
                </a:cubicBezTo>
                <a:cubicBezTo>
                  <a:pt x="35244" y="1843"/>
                  <a:pt x="33413" y="2176"/>
                  <a:pt x="31692" y="2763"/>
                </a:cubicBezTo>
                <a:cubicBezTo>
                  <a:pt x="31471" y="2438"/>
                  <a:pt x="31209" y="2144"/>
                  <a:pt x="30912" y="1889"/>
                </a:cubicBezTo>
                <a:cubicBezTo>
                  <a:pt x="29624" y="788"/>
                  <a:pt x="27923" y="376"/>
                  <a:pt x="26296" y="169"/>
                </a:cubicBezTo>
                <a:cubicBezTo>
                  <a:pt x="25419" y="56"/>
                  <a:pt x="24536" y="1"/>
                  <a:pt x="236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Three Columns">
  <p:cSld name="SECTION_TITLE_AND_DESCRIPTION_1_1">
    <p:spTree>
      <p:nvGrpSpPr>
        <p:cNvPr id="1" name="Shape 235"/>
        <p:cNvGrpSpPr/>
        <p:nvPr/>
      </p:nvGrpSpPr>
      <p:grpSpPr>
        <a:xfrm>
          <a:off x="0" y="0"/>
          <a:ext cx="0" cy="0"/>
          <a:chOff x="0" y="0"/>
          <a:chExt cx="0" cy="0"/>
        </a:xfrm>
      </p:grpSpPr>
      <p:sp>
        <p:nvSpPr>
          <p:cNvPr id="236" name="Google Shape;236;p15"/>
          <p:cNvSpPr txBox="1">
            <a:spLocks noGrp="1"/>
          </p:cNvSpPr>
          <p:nvPr>
            <p:ph type="title"/>
          </p:nvPr>
        </p:nvSpPr>
        <p:spPr>
          <a:xfrm>
            <a:off x="1322650" y="3522050"/>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37" name="Google Shape;237;p15"/>
          <p:cNvSpPr txBox="1">
            <a:spLocks noGrp="1"/>
          </p:cNvSpPr>
          <p:nvPr>
            <p:ph type="subTitle" idx="1"/>
          </p:nvPr>
        </p:nvSpPr>
        <p:spPr>
          <a:xfrm>
            <a:off x="1322650" y="3801675"/>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38" name="Google Shape;238;p15"/>
          <p:cNvSpPr txBox="1">
            <a:spLocks noGrp="1"/>
          </p:cNvSpPr>
          <p:nvPr>
            <p:ph type="title" idx="2"/>
          </p:nvPr>
        </p:nvSpPr>
        <p:spPr>
          <a:xfrm>
            <a:off x="3655350" y="1630044"/>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39" name="Google Shape;239;p15"/>
          <p:cNvSpPr/>
          <p:nvPr/>
        </p:nvSpPr>
        <p:spPr>
          <a:xfrm rot="5400000">
            <a:off x="6266152" y="1197960"/>
            <a:ext cx="4224588" cy="1689432"/>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5"/>
          <p:cNvSpPr/>
          <p:nvPr/>
        </p:nvSpPr>
        <p:spPr>
          <a:xfrm rot="5400000">
            <a:off x="5735922" y="1725819"/>
            <a:ext cx="5282854" cy="1691862"/>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5"/>
          <p:cNvSpPr/>
          <p:nvPr/>
        </p:nvSpPr>
        <p:spPr>
          <a:xfrm rot="5400000">
            <a:off x="7149133" y="1316319"/>
            <a:ext cx="3236616" cy="578297"/>
          </a:xfrm>
          <a:custGeom>
            <a:avLst/>
            <a:gdLst/>
            <a:ahLst/>
            <a:cxnLst/>
            <a:rect l="l" t="t" r="r" b="b"/>
            <a:pathLst>
              <a:path w="54608" h="9757" extrusionOk="0">
                <a:moveTo>
                  <a:pt x="44464" y="3737"/>
                </a:moveTo>
                <a:cubicBezTo>
                  <a:pt x="44660" y="3868"/>
                  <a:pt x="44840" y="4021"/>
                  <a:pt x="44989" y="4208"/>
                </a:cubicBezTo>
                <a:lnTo>
                  <a:pt x="44987" y="4208"/>
                </a:lnTo>
                <a:cubicBezTo>
                  <a:pt x="45428" y="4763"/>
                  <a:pt x="45254" y="5397"/>
                  <a:pt x="44675" y="5743"/>
                </a:cubicBezTo>
                <a:cubicBezTo>
                  <a:pt x="44243" y="5999"/>
                  <a:pt x="43673" y="6135"/>
                  <a:pt x="43158" y="6135"/>
                </a:cubicBezTo>
                <a:cubicBezTo>
                  <a:pt x="43084" y="6135"/>
                  <a:pt x="43012" y="6132"/>
                  <a:pt x="42941" y="6126"/>
                </a:cubicBezTo>
                <a:cubicBezTo>
                  <a:pt x="42571" y="6097"/>
                  <a:pt x="42193" y="5952"/>
                  <a:pt x="42464" y="5511"/>
                </a:cubicBezTo>
                <a:cubicBezTo>
                  <a:pt x="42676" y="5169"/>
                  <a:pt x="43017" y="4868"/>
                  <a:pt x="43313" y="4602"/>
                </a:cubicBezTo>
                <a:cubicBezTo>
                  <a:pt x="43669" y="4279"/>
                  <a:pt x="44055" y="3989"/>
                  <a:pt x="44464" y="3737"/>
                </a:cubicBezTo>
                <a:close/>
                <a:moveTo>
                  <a:pt x="14776" y="2515"/>
                </a:moveTo>
                <a:lnTo>
                  <a:pt x="14776" y="2515"/>
                </a:lnTo>
                <a:cubicBezTo>
                  <a:pt x="15006" y="3146"/>
                  <a:pt x="14880" y="3892"/>
                  <a:pt x="14605" y="4488"/>
                </a:cubicBezTo>
                <a:cubicBezTo>
                  <a:pt x="14068" y="5652"/>
                  <a:pt x="12782" y="6642"/>
                  <a:pt x="11479" y="6642"/>
                </a:cubicBezTo>
                <a:cubicBezTo>
                  <a:pt x="11369" y="6642"/>
                  <a:pt x="11259" y="6635"/>
                  <a:pt x="11149" y="6620"/>
                </a:cubicBezTo>
                <a:cubicBezTo>
                  <a:pt x="10685" y="6558"/>
                  <a:pt x="10285" y="6263"/>
                  <a:pt x="10381" y="5739"/>
                </a:cubicBezTo>
                <a:cubicBezTo>
                  <a:pt x="10453" y="5344"/>
                  <a:pt x="10785" y="4986"/>
                  <a:pt x="11068" y="4727"/>
                </a:cubicBezTo>
                <a:cubicBezTo>
                  <a:pt x="11672" y="4176"/>
                  <a:pt x="12433" y="3753"/>
                  <a:pt x="13136" y="3351"/>
                </a:cubicBezTo>
                <a:cubicBezTo>
                  <a:pt x="13670" y="3045"/>
                  <a:pt x="14220" y="2771"/>
                  <a:pt x="14776" y="2515"/>
                </a:cubicBezTo>
                <a:close/>
                <a:moveTo>
                  <a:pt x="31628" y="3648"/>
                </a:moveTo>
                <a:lnTo>
                  <a:pt x="31628" y="3648"/>
                </a:lnTo>
                <a:cubicBezTo>
                  <a:pt x="32105" y="4710"/>
                  <a:pt x="32118" y="5972"/>
                  <a:pt x="31559" y="7037"/>
                </a:cubicBezTo>
                <a:cubicBezTo>
                  <a:pt x="31211" y="7701"/>
                  <a:pt x="30661" y="8265"/>
                  <a:pt x="30007" y="8613"/>
                </a:cubicBezTo>
                <a:cubicBezTo>
                  <a:pt x="29585" y="8838"/>
                  <a:pt x="29034" y="9027"/>
                  <a:pt x="28513" y="9027"/>
                </a:cubicBezTo>
                <a:cubicBezTo>
                  <a:pt x="28266" y="9027"/>
                  <a:pt x="28026" y="8984"/>
                  <a:pt x="27810" y="8883"/>
                </a:cubicBezTo>
                <a:cubicBezTo>
                  <a:pt x="27011" y="8511"/>
                  <a:pt x="27010" y="7484"/>
                  <a:pt x="27360" y="6788"/>
                </a:cubicBezTo>
                <a:cubicBezTo>
                  <a:pt x="27709" y="6090"/>
                  <a:pt x="28308" y="5509"/>
                  <a:pt x="28918" y="5048"/>
                </a:cubicBezTo>
                <a:cubicBezTo>
                  <a:pt x="29739" y="4429"/>
                  <a:pt x="30666" y="3988"/>
                  <a:pt x="31628" y="3648"/>
                </a:cubicBezTo>
                <a:close/>
                <a:moveTo>
                  <a:pt x="23653" y="1"/>
                </a:moveTo>
                <a:cubicBezTo>
                  <a:pt x="20706" y="1"/>
                  <a:pt x="17763" y="617"/>
                  <a:pt x="15042" y="1777"/>
                </a:cubicBezTo>
                <a:cubicBezTo>
                  <a:pt x="14543" y="1097"/>
                  <a:pt x="13688" y="708"/>
                  <a:pt x="12743" y="654"/>
                </a:cubicBezTo>
                <a:cubicBezTo>
                  <a:pt x="12623" y="648"/>
                  <a:pt x="12502" y="644"/>
                  <a:pt x="12381" y="644"/>
                </a:cubicBezTo>
                <a:cubicBezTo>
                  <a:pt x="10727" y="644"/>
                  <a:pt x="8995" y="1262"/>
                  <a:pt x="7487" y="1859"/>
                </a:cubicBezTo>
                <a:cubicBezTo>
                  <a:pt x="5662" y="2583"/>
                  <a:pt x="3890" y="3532"/>
                  <a:pt x="2323" y="4740"/>
                </a:cubicBezTo>
                <a:cubicBezTo>
                  <a:pt x="1573" y="5318"/>
                  <a:pt x="860" y="5942"/>
                  <a:pt x="187" y="6607"/>
                </a:cubicBezTo>
                <a:cubicBezTo>
                  <a:pt x="1" y="6791"/>
                  <a:pt x="176" y="7051"/>
                  <a:pt x="379" y="7051"/>
                </a:cubicBezTo>
                <a:cubicBezTo>
                  <a:pt x="437" y="7051"/>
                  <a:pt x="497" y="7030"/>
                  <a:pt x="551" y="6979"/>
                </a:cubicBezTo>
                <a:cubicBezTo>
                  <a:pt x="2899" y="4805"/>
                  <a:pt x="5686" y="3096"/>
                  <a:pt x="8696" y="2080"/>
                </a:cubicBezTo>
                <a:cubicBezTo>
                  <a:pt x="9866" y="1686"/>
                  <a:pt x="11151" y="1269"/>
                  <a:pt x="12405" y="1269"/>
                </a:cubicBezTo>
                <a:cubicBezTo>
                  <a:pt x="12564" y="1269"/>
                  <a:pt x="12722" y="1276"/>
                  <a:pt x="12880" y="1290"/>
                </a:cubicBezTo>
                <a:cubicBezTo>
                  <a:pt x="13477" y="1345"/>
                  <a:pt x="14102" y="1542"/>
                  <a:pt x="14498" y="2022"/>
                </a:cubicBezTo>
                <a:cubicBezTo>
                  <a:pt x="13674" y="2398"/>
                  <a:pt x="12874" y="2825"/>
                  <a:pt x="12105" y="3302"/>
                </a:cubicBezTo>
                <a:cubicBezTo>
                  <a:pt x="11355" y="3770"/>
                  <a:pt x="10530" y="4259"/>
                  <a:pt x="10058" y="5042"/>
                </a:cubicBezTo>
                <a:cubicBezTo>
                  <a:pt x="9691" y="5658"/>
                  <a:pt x="9666" y="6462"/>
                  <a:pt x="10289" y="6917"/>
                </a:cubicBezTo>
                <a:cubicBezTo>
                  <a:pt x="10608" y="7152"/>
                  <a:pt x="11003" y="7239"/>
                  <a:pt x="11405" y="7239"/>
                </a:cubicBezTo>
                <a:cubicBezTo>
                  <a:pt x="11781" y="7239"/>
                  <a:pt x="12164" y="7162"/>
                  <a:pt x="12497" y="7059"/>
                </a:cubicBezTo>
                <a:cubicBezTo>
                  <a:pt x="14036" y="6579"/>
                  <a:pt x="15333" y="5171"/>
                  <a:pt x="15484" y="3498"/>
                </a:cubicBezTo>
                <a:cubicBezTo>
                  <a:pt x="15526" y="3034"/>
                  <a:pt x="15461" y="2624"/>
                  <a:pt x="15315" y="2267"/>
                </a:cubicBezTo>
                <a:cubicBezTo>
                  <a:pt x="17512" y="1326"/>
                  <a:pt x="19848" y="757"/>
                  <a:pt x="22231" y="585"/>
                </a:cubicBezTo>
                <a:cubicBezTo>
                  <a:pt x="22751" y="548"/>
                  <a:pt x="23274" y="529"/>
                  <a:pt x="23797" y="529"/>
                </a:cubicBezTo>
                <a:cubicBezTo>
                  <a:pt x="24849" y="529"/>
                  <a:pt x="25902" y="608"/>
                  <a:pt x="26935" y="783"/>
                </a:cubicBezTo>
                <a:cubicBezTo>
                  <a:pt x="28304" y="1013"/>
                  <a:pt x="29751" y="1447"/>
                  <a:pt x="30785" y="2441"/>
                </a:cubicBezTo>
                <a:cubicBezTo>
                  <a:pt x="30943" y="2594"/>
                  <a:pt x="31087" y="2758"/>
                  <a:pt x="31215" y="2936"/>
                </a:cubicBezTo>
                <a:cubicBezTo>
                  <a:pt x="31150" y="2960"/>
                  <a:pt x="31084" y="2982"/>
                  <a:pt x="31017" y="3006"/>
                </a:cubicBezTo>
                <a:cubicBezTo>
                  <a:pt x="29366" y="3648"/>
                  <a:pt x="27514" y="4704"/>
                  <a:pt x="26677" y="6378"/>
                </a:cubicBezTo>
                <a:cubicBezTo>
                  <a:pt x="25920" y="7893"/>
                  <a:pt x="26603" y="9757"/>
                  <a:pt x="28349" y="9757"/>
                </a:cubicBezTo>
                <a:cubicBezTo>
                  <a:pt x="28419" y="9757"/>
                  <a:pt x="28490" y="9754"/>
                  <a:pt x="28563" y="9748"/>
                </a:cubicBezTo>
                <a:cubicBezTo>
                  <a:pt x="30232" y="9608"/>
                  <a:pt x="31764" y="8345"/>
                  <a:pt x="32293" y="6731"/>
                </a:cubicBezTo>
                <a:cubicBezTo>
                  <a:pt x="32646" y="5655"/>
                  <a:pt x="32551" y="4493"/>
                  <a:pt x="32101" y="3489"/>
                </a:cubicBezTo>
                <a:cubicBezTo>
                  <a:pt x="32448" y="3379"/>
                  <a:pt x="32799" y="3280"/>
                  <a:pt x="33149" y="3191"/>
                </a:cubicBezTo>
                <a:cubicBezTo>
                  <a:pt x="34906" y="2739"/>
                  <a:pt x="36742" y="2453"/>
                  <a:pt x="38568" y="2453"/>
                </a:cubicBezTo>
                <a:cubicBezTo>
                  <a:pt x="40121" y="2453"/>
                  <a:pt x="41666" y="2659"/>
                  <a:pt x="43151" y="3147"/>
                </a:cubicBezTo>
                <a:cubicBezTo>
                  <a:pt x="43298" y="3195"/>
                  <a:pt x="43448" y="3247"/>
                  <a:pt x="43597" y="3303"/>
                </a:cubicBezTo>
                <a:cubicBezTo>
                  <a:pt x="42522" y="4087"/>
                  <a:pt x="40416" y="5963"/>
                  <a:pt x="42189" y="6795"/>
                </a:cubicBezTo>
                <a:cubicBezTo>
                  <a:pt x="42484" y="6933"/>
                  <a:pt x="42842" y="6999"/>
                  <a:pt x="43220" y="6999"/>
                </a:cubicBezTo>
                <a:cubicBezTo>
                  <a:pt x="44307" y="6999"/>
                  <a:pt x="45557" y="6454"/>
                  <a:pt x="45934" y="5530"/>
                </a:cubicBezTo>
                <a:cubicBezTo>
                  <a:pt x="46319" y="4591"/>
                  <a:pt x="45898" y="3856"/>
                  <a:pt x="45228" y="3312"/>
                </a:cubicBezTo>
                <a:cubicBezTo>
                  <a:pt x="46328" y="2783"/>
                  <a:pt x="47533" y="2511"/>
                  <a:pt x="48744" y="2511"/>
                </a:cubicBezTo>
                <a:cubicBezTo>
                  <a:pt x="49855" y="2511"/>
                  <a:pt x="50971" y="2740"/>
                  <a:pt x="52014" y="3209"/>
                </a:cubicBezTo>
                <a:cubicBezTo>
                  <a:pt x="52712" y="3524"/>
                  <a:pt x="53373" y="3871"/>
                  <a:pt x="53994" y="4326"/>
                </a:cubicBezTo>
                <a:cubicBezTo>
                  <a:pt x="54046" y="4365"/>
                  <a:pt x="54100" y="4381"/>
                  <a:pt x="54153" y="4381"/>
                </a:cubicBezTo>
                <a:cubicBezTo>
                  <a:pt x="54399" y="4381"/>
                  <a:pt x="54608" y="4015"/>
                  <a:pt x="54383" y="3810"/>
                </a:cubicBezTo>
                <a:cubicBezTo>
                  <a:pt x="52799" y="2368"/>
                  <a:pt x="50775" y="1655"/>
                  <a:pt x="48736" y="1655"/>
                </a:cubicBezTo>
                <a:cubicBezTo>
                  <a:pt x="47247" y="1655"/>
                  <a:pt x="45751" y="2034"/>
                  <a:pt x="44412" y="2787"/>
                </a:cubicBezTo>
                <a:cubicBezTo>
                  <a:pt x="44049" y="2600"/>
                  <a:pt x="43669" y="2443"/>
                  <a:pt x="43280" y="2319"/>
                </a:cubicBezTo>
                <a:cubicBezTo>
                  <a:pt x="41771" y="1837"/>
                  <a:pt x="40186" y="1632"/>
                  <a:pt x="38605" y="1632"/>
                </a:cubicBezTo>
                <a:cubicBezTo>
                  <a:pt x="38082" y="1632"/>
                  <a:pt x="37560" y="1654"/>
                  <a:pt x="37041" y="1696"/>
                </a:cubicBezTo>
                <a:cubicBezTo>
                  <a:pt x="35244" y="1843"/>
                  <a:pt x="33413" y="2176"/>
                  <a:pt x="31692" y="2763"/>
                </a:cubicBezTo>
                <a:cubicBezTo>
                  <a:pt x="31471" y="2438"/>
                  <a:pt x="31209" y="2144"/>
                  <a:pt x="30912" y="1889"/>
                </a:cubicBezTo>
                <a:cubicBezTo>
                  <a:pt x="29624" y="788"/>
                  <a:pt x="27923" y="376"/>
                  <a:pt x="26296" y="169"/>
                </a:cubicBezTo>
                <a:cubicBezTo>
                  <a:pt x="25419" y="56"/>
                  <a:pt x="24536" y="1"/>
                  <a:pt x="236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5"/>
          <p:cNvSpPr txBox="1">
            <a:spLocks noGrp="1"/>
          </p:cNvSpPr>
          <p:nvPr>
            <p:ph type="subTitle" idx="3"/>
          </p:nvPr>
        </p:nvSpPr>
        <p:spPr>
          <a:xfrm>
            <a:off x="3655350" y="1909668"/>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43" name="Google Shape;243;p15"/>
          <p:cNvSpPr txBox="1">
            <a:spLocks noGrp="1"/>
          </p:cNvSpPr>
          <p:nvPr>
            <p:ph type="title" idx="4"/>
          </p:nvPr>
        </p:nvSpPr>
        <p:spPr>
          <a:xfrm>
            <a:off x="5988050" y="3522050"/>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44" name="Google Shape;244;p15"/>
          <p:cNvSpPr txBox="1">
            <a:spLocks noGrp="1"/>
          </p:cNvSpPr>
          <p:nvPr>
            <p:ph type="subTitle" idx="5"/>
          </p:nvPr>
        </p:nvSpPr>
        <p:spPr>
          <a:xfrm>
            <a:off x="5988050" y="3801675"/>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45" name="Google Shape;245;p15"/>
          <p:cNvSpPr txBox="1">
            <a:spLocks noGrp="1"/>
          </p:cNvSpPr>
          <p:nvPr>
            <p:ph type="title" idx="6"/>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Bullet Points">
  <p:cSld name="SECTION_TITLE_AND_DESCRIPTION_2">
    <p:spTree>
      <p:nvGrpSpPr>
        <p:cNvPr id="1" name="Shape 246"/>
        <p:cNvGrpSpPr/>
        <p:nvPr/>
      </p:nvGrpSpPr>
      <p:grpSpPr>
        <a:xfrm>
          <a:off x="0" y="0"/>
          <a:ext cx="0" cy="0"/>
          <a:chOff x="0" y="0"/>
          <a:chExt cx="0" cy="0"/>
        </a:xfrm>
      </p:grpSpPr>
      <p:sp>
        <p:nvSpPr>
          <p:cNvPr id="247" name="Google Shape;247;p16"/>
          <p:cNvSpPr/>
          <p:nvPr/>
        </p:nvSpPr>
        <p:spPr>
          <a:xfrm rot="10800000" flipH="1">
            <a:off x="5605518" y="-23"/>
            <a:ext cx="3538538" cy="1809673"/>
          </a:xfrm>
          <a:custGeom>
            <a:avLst/>
            <a:gdLst/>
            <a:ahLst/>
            <a:cxnLst/>
            <a:rect l="l" t="t" r="r" b="b"/>
            <a:pathLst>
              <a:path w="66517" h="34018" extrusionOk="0">
                <a:moveTo>
                  <a:pt x="49069" y="0"/>
                </a:moveTo>
                <a:cubicBezTo>
                  <a:pt x="48942" y="0"/>
                  <a:pt x="48816" y="2"/>
                  <a:pt x="48689" y="4"/>
                </a:cubicBezTo>
                <a:cubicBezTo>
                  <a:pt x="42760" y="113"/>
                  <a:pt x="36563" y="3376"/>
                  <a:pt x="34445" y="9057"/>
                </a:cubicBezTo>
                <a:cubicBezTo>
                  <a:pt x="32579" y="14059"/>
                  <a:pt x="33743" y="20649"/>
                  <a:pt x="29674" y="24005"/>
                </a:cubicBezTo>
                <a:cubicBezTo>
                  <a:pt x="28250" y="25180"/>
                  <a:pt x="26646" y="25619"/>
                  <a:pt x="24932" y="25619"/>
                </a:cubicBezTo>
                <a:cubicBezTo>
                  <a:pt x="19848" y="25619"/>
                  <a:pt x="13797" y="21752"/>
                  <a:pt x="8610" y="21752"/>
                </a:cubicBezTo>
                <a:cubicBezTo>
                  <a:pt x="7003" y="21752"/>
                  <a:pt x="5479" y="22123"/>
                  <a:pt x="4093" y="23094"/>
                </a:cubicBezTo>
                <a:cubicBezTo>
                  <a:pt x="757" y="25432"/>
                  <a:pt x="376" y="29664"/>
                  <a:pt x="0" y="34018"/>
                </a:cubicBezTo>
                <a:lnTo>
                  <a:pt x="66515" y="34018"/>
                </a:lnTo>
                <a:lnTo>
                  <a:pt x="66516" y="5858"/>
                </a:lnTo>
                <a:cubicBezTo>
                  <a:pt x="66175" y="5666"/>
                  <a:pt x="65838" y="5476"/>
                  <a:pt x="65503" y="5288"/>
                </a:cubicBezTo>
                <a:cubicBezTo>
                  <a:pt x="60412" y="2430"/>
                  <a:pt x="54862" y="0"/>
                  <a:pt x="490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6"/>
          <p:cNvSpPr/>
          <p:nvPr/>
        </p:nvSpPr>
        <p:spPr>
          <a:xfrm rot="10800000" flipH="1">
            <a:off x="4649549" y="12"/>
            <a:ext cx="2911180" cy="773066"/>
          </a:xfrm>
          <a:custGeom>
            <a:avLst/>
            <a:gdLst/>
            <a:ahLst/>
            <a:cxnLst/>
            <a:rect l="l" t="t" r="r" b="b"/>
            <a:pathLst>
              <a:path w="54724" h="14532" extrusionOk="0">
                <a:moveTo>
                  <a:pt x="25234" y="0"/>
                </a:moveTo>
                <a:cubicBezTo>
                  <a:pt x="24731" y="0"/>
                  <a:pt x="24228" y="18"/>
                  <a:pt x="23724" y="56"/>
                </a:cubicBezTo>
                <a:cubicBezTo>
                  <a:pt x="14831" y="722"/>
                  <a:pt x="8767" y="7638"/>
                  <a:pt x="2155" y="12919"/>
                </a:cubicBezTo>
                <a:cubicBezTo>
                  <a:pt x="1449" y="13483"/>
                  <a:pt x="731" y="14020"/>
                  <a:pt x="1" y="14532"/>
                </a:cubicBezTo>
                <a:lnTo>
                  <a:pt x="1338" y="14532"/>
                </a:lnTo>
                <a:cubicBezTo>
                  <a:pt x="7745" y="9783"/>
                  <a:pt x="13182" y="3007"/>
                  <a:pt x="21188" y="1262"/>
                </a:cubicBezTo>
                <a:cubicBezTo>
                  <a:pt x="22593" y="956"/>
                  <a:pt x="23985" y="815"/>
                  <a:pt x="25362" y="815"/>
                </a:cubicBezTo>
                <a:cubicBezTo>
                  <a:pt x="33751" y="815"/>
                  <a:pt x="41541" y="6061"/>
                  <a:pt x="48044" y="11105"/>
                </a:cubicBezTo>
                <a:cubicBezTo>
                  <a:pt x="49632" y="12335"/>
                  <a:pt x="51247" y="13520"/>
                  <a:pt x="52969" y="14532"/>
                </a:cubicBezTo>
                <a:lnTo>
                  <a:pt x="54723" y="14532"/>
                </a:lnTo>
                <a:cubicBezTo>
                  <a:pt x="52870" y="13570"/>
                  <a:pt x="51135" y="12415"/>
                  <a:pt x="49457" y="11145"/>
                </a:cubicBezTo>
                <a:cubicBezTo>
                  <a:pt x="47451" y="9625"/>
                  <a:pt x="45502" y="8035"/>
                  <a:pt x="43421" y="6623"/>
                </a:cubicBezTo>
                <a:cubicBezTo>
                  <a:pt x="41399" y="5251"/>
                  <a:pt x="39289" y="4007"/>
                  <a:pt x="37086" y="2967"/>
                </a:cubicBezTo>
                <a:cubicBezTo>
                  <a:pt x="33377" y="1216"/>
                  <a:pt x="29335" y="0"/>
                  <a:pt x="25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6"/>
          <p:cNvSpPr/>
          <p:nvPr/>
        </p:nvSpPr>
        <p:spPr>
          <a:xfrm rot="10800000" flipH="1">
            <a:off x="8060046" y="1124379"/>
            <a:ext cx="137569" cy="105597"/>
          </a:xfrm>
          <a:custGeom>
            <a:avLst/>
            <a:gdLst/>
            <a:ahLst/>
            <a:cxnLst/>
            <a:rect l="l" t="t" r="r" b="b"/>
            <a:pathLst>
              <a:path w="2586" h="1985" extrusionOk="0">
                <a:moveTo>
                  <a:pt x="1617" y="0"/>
                </a:moveTo>
                <a:cubicBezTo>
                  <a:pt x="1561" y="0"/>
                  <a:pt x="1505" y="4"/>
                  <a:pt x="1449" y="7"/>
                </a:cubicBezTo>
                <a:cubicBezTo>
                  <a:pt x="1348" y="12"/>
                  <a:pt x="1244" y="14"/>
                  <a:pt x="1147" y="43"/>
                </a:cubicBezTo>
                <a:cubicBezTo>
                  <a:pt x="1052" y="72"/>
                  <a:pt x="960" y="120"/>
                  <a:pt x="871" y="160"/>
                </a:cubicBezTo>
                <a:cubicBezTo>
                  <a:pt x="816" y="184"/>
                  <a:pt x="763" y="209"/>
                  <a:pt x="708" y="233"/>
                </a:cubicBezTo>
                <a:cubicBezTo>
                  <a:pt x="595" y="285"/>
                  <a:pt x="499" y="370"/>
                  <a:pt x="408" y="455"/>
                </a:cubicBezTo>
                <a:lnTo>
                  <a:pt x="299" y="559"/>
                </a:lnTo>
                <a:cubicBezTo>
                  <a:pt x="139" y="709"/>
                  <a:pt x="0" y="951"/>
                  <a:pt x="25" y="1180"/>
                </a:cubicBezTo>
                <a:lnTo>
                  <a:pt x="28" y="1162"/>
                </a:lnTo>
                <a:lnTo>
                  <a:pt x="28" y="1162"/>
                </a:lnTo>
                <a:cubicBezTo>
                  <a:pt x="19" y="1268"/>
                  <a:pt x="33" y="1376"/>
                  <a:pt x="72" y="1477"/>
                </a:cubicBezTo>
                <a:cubicBezTo>
                  <a:pt x="89" y="1508"/>
                  <a:pt x="107" y="1538"/>
                  <a:pt x="128" y="1568"/>
                </a:cubicBezTo>
                <a:lnTo>
                  <a:pt x="128" y="1568"/>
                </a:lnTo>
                <a:cubicBezTo>
                  <a:pt x="129" y="1570"/>
                  <a:pt x="132" y="1573"/>
                  <a:pt x="133" y="1575"/>
                </a:cubicBezTo>
                <a:cubicBezTo>
                  <a:pt x="160" y="1620"/>
                  <a:pt x="192" y="1660"/>
                  <a:pt x="228" y="1698"/>
                </a:cubicBezTo>
                <a:cubicBezTo>
                  <a:pt x="280" y="1758"/>
                  <a:pt x="340" y="1813"/>
                  <a:pt x="408" y="1858"/>
                </a:cubicBezTo>
                <a:cubicBezTo>
                  <a:pt x="534" y="1940"/>
                  <a:pt x="683" y="1958"/>
                  <a:pt x="827" y="1971"/>
                </a:cubicBezTo>
                <a:cubicBezTo>
                  <a:pt x="884" y="1976"/>
                  <a:pt x="940" y="1979"/>
                  <a:pt x="996" y="1983"/>
                </a:cubicBezTo>
                <a:cubicBezTo>
                  <a:pt x="1016" y="1984"/>
                  <a:pt x="1035" y="1985"/>
                  <a:pt x="1054" y="1985"/>
                </a:cubicBezTo>
                <a:cubicBezTo>
                  <a:pt x="1224" y="1985"/>
                  <a:pt x="1388" y="1942"/>
                  <a:pt x="1551" y="1896"/>
                </a:cubicBezTo>
                <a:cubicBezTo>
                  <a:pt x="1673" y="1863"/>
                  <a:pt x="1803" y="1814"/>
                  <a:pt x="1905" y="1738"/>
                </a:cubicBezTo>
                <a:cubicBezTo>
                  <a:pt x="1953" y="1702"/>
                  <a:pt x="2001" y="1666"/>
                  <a:pt x="2048" y="1630"/>
                </a:cubicBezTo>
                <a:cubicBezTo>
                  <a:pt x="2142" y="1558"/>
                  <a:pt x="2228" y="1493"/>
                  <a:pt x="2300" y="1399"/>
                </a:cubicBezTo>
                <a:cubicBezTo>
                  <a:pt x="2403" y="1268"/>
                  <a:pt x="2515" y="1147"/>
                  <a:pt x="2552" y="976"/>
                </a:cubicBezTo>
                <a:cubicBezTo>
                  <a:pt x="2586" y="850"/>
                  <a:pt x="2586" y="718"/>
                  <a:pt x="2552" y="592"/>
                </a:cubicBezTo>
                <a:cubicBezTo>
                  <a:pt x="2521" y="471"/>
                  <a:pt x="2459" y="362"/>
                  <a:pt x="2371" y="272"/>
                </a:cubicBezTo>
                <a:cubicBezTo>
                  <a:pt x="2263" y="184"/>
                  <a:pt x="2171" y="111"/>
                  <a:pt x="2038" y="71"/>
                </a:cubicBezTo>
                <a:cubicBezTo>
                  <a:pt x="2015" y="63"/>
                  <a:pt x="1990" y="59"/>
                  <a:pt x="1966" y="53"/>
                </a:cubicBezTo>
                <a:cubicBezTo>
                  <a:pt x="1852" y="27"/>
                  <a:pt x="1734" y="0"/>
                  <a:pt x="16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6"/>
          <p:cNvSpPr/>
          <p:nvPr/>
        </p:nvSpPr>
        <p:spPr>
          <a:xfrm rot="10800000" flipH="1">
            <a:off x="7936686" y="855368"/>
            <a:ext cx="157837" cy="133792"/>
          </a:xfrm>
          <a:custGeom>
            <a:avLst/>
            <a:gdLst/>
            <a:ahLst/>
            <a:cxnLst/>
            <a:rect l="l" t="t" r="r" b="b"/>
            <a:pathLst>
              <a:path w="2967" h="2515" extrusionOk="0">
                <a:moveTo>
                  <a:pt x="1770" y="1"/>
                </a:moveTo>
                <a:cubicBezTo>
                  <a:pt x="1629" y="1"/>
                  <a:pt x="1582" y="17"/>
                  <a:pt x="1482" y="59"/>
                </a:cubicBezTo>
                <a:cubicBezTo>
                  <a:pt x="1390" y="96"/>
                  <a:pt x="1295" y="128"/>
                  <a:pt x="1201" y="162"/>
                </a:cubicBezTo>
                <a:cubicBezTo>
                  <a:pt x="1021" y="229"/>
                  <a:pt x="874" y="319"/>
                  <a:pt x="715" y="420"/>
                </a:cubicBezTo>
                <a:cubicBezTo>
                  <a:pt x="603" y="492"/>
                  <a:pt x="495" y="577"/>
                  <a:pt x="410" y="684"/>
                </a:cubicBezTo>
                <a:cubicBezTo>
                  <a:pt x="351" y="759"/>
                  <a:pt x="282" y="840"/>
                  <a:pt x="233" y="923"/>
                </a:cubicBezTo>
                <a:cubicBezTo>
                  <a:pt x="214" y="956"/>
                  <a:pt x="197" y="991"/>
                  <a:pt x="182" y="1027"/>
                </a:cubicBezTo>
                <a:cubicBezTo>
                  <a:pt x="175" y="1038"/>
                  <a:pt x="165" y="1049"/>
                  <a:pt x="159" y="1060"/>
                </a:cubicBezTo>
                <a:cubicBezTo>
                  <a:pt x="110" y="1147"/>
                  <a:pt x="76" y="1240"/>
                  <a:pt x="57" y="1338"/>
                </a:cubicBezTo>
                <a:cubicBezTo>
                  <a:pt x="27" y="1416"/>
                  <a:pt x="12" y="1500"/>
                  <a:pt x="11" y="1583"/>
                </a:cubicBezTo>
                <a:cubicBezTo>
                  <a:pt x="1" y="1709"/>
                  <a:pt x="27" y="1835"/>
                  <a:pt x="83" y="1948"/>
                </a:cubicBezTo>
                <a:cubicBezTo>
                  <a:pt x="112" y="2010"/>
                  <a:pt x="171" y="2072"/>
                  <a:pt x="217" y="2119"/>
                </a:cubicBezTo>
                <a:cubicBezTo>
                  <a:pt x="216" y="2119"/>
                  <a:pt x="216" y="2118"/>
                  <a:pt x="215" y="2117"/>
                </a:cubicBezTo>
                <a:lnTo>
                  <a:pt x="215" y="2117"/>
                </a:lnTo>
                <a:cubicBezTo>
                  <a:pt x="259" y="2165"/>
                  <a:pt x="307" y="2207"/>
                  <a:pt x="361" y="2239"/>
                </a:cubicBezTo>
                <a:cubicBezTo>
                  <a:pt x="472" y="2327"/>
                  <a:pt x="600" y="2389"/>
                  <a:pt x="737" y="2419"/>
                </a:cubicBezTo>
                <a:cubicBezTo>
                  <a:pt x="897" y="2490"/>
                  <a:pt x="917" y="2493"/>
                  <a:pt x="1146" y="2510"/>
                </a:cubicBezTo>
                <a:cubicBezTo>
                  <a:pt x="1178" y="2513"/>
                  <a:pt x="1210" y="2514"/>
                  <a:pt x="1242" y="2514"/>
                </a:cubicBezTo>
                <a:cubicBezTo>
                  <a:pt x="1343" y="2514"/>
                  <a:pt x="1443" y="2499"/>
                  <a:pt x="1540" y="2469"/>
                </a:cubicBezTo>
                <a:cubicBezTo>
                  <a:pt x="1672" y="2426"/>
                  <a:pt x="1802" y="2374"/>
                  <a:pt x="1929" y="2318"/>
                </a:cubicBezTo>
                <a:cubicBezTo>
                  <a:pt x="2067" y="2272"/>
                  <a:pt x="2191" y="2190"/>
                  <a:pt x="2289" y="2080"/>
                </a:cubicBezTo>
                <a:lnTo>
                  <a:pt x="2314" y="2060"/>
                </a:lnTo>
                <a:cubicBezTo>
                  <a:pt x="2334" y="2044"/>
                  <a:pt x="2354" y="2027"/>
                  <a:pt x="2374" y="2011"/>
                </a:cubicBezTo>
                <a:cubicBezTo>
                  <a:pt x="2410" y="1979"/>
                  <a:pt x="2446" y="1949"/>
                  <a:pt x="2482" y="1918"/>
                </a:cubicBezTo>
                <a:cubicBezTo>
                  <a:pt x="2837" y="1603"/>
                  <a:pt x="2966" y="1095"/>
                  <a:pt x="2785" y="651"/>
                </a:cubicBezTo>
                <a:cubicBezTo>
                  <a:pt x="2664" y="358"/>
                  <a:pt x="2413" y="126"/>
                  <a:pt x="2110" y="40"/>
                </a:cubicBezTo>
                <a:cubicBezTo>
                  <a:pt x="2011" y="17"/>
                  <a:pt x="1909" y="4"/>
                  <a:pt x="1806" y="1"/>
                </a:cubicBezTo>
                <a:cubicBezTo>
                  <a:pt x="1793" y="1"/>
                  <a:pt x="1781" y="1"/>
                  <a:pt x="17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6"/>
          <p:cNvSpPr/>
          <p:nvPr/>
        </p:nvSpPr>
        <p:spPr>
          <a:xfrm rot="10800000" flipH="1">
            <a:off x="7937165" y="903940"/>
            <a:ext cx="213" cy="1117"/>
          </a:xfrm>
          <a:custGeom>
            <a:avLst/>
            <a:gdLst/>
            <a:ahLst/>
            <a:cxnLst/>
            <a:rect l="l" t="t" r="r" b="b"/>
            <a:pathLst>
              <a:path w="4" h="21" extrusionOk="0">
                <a:moveTo>
                  <a:pt x="3" y="1"/>
                </a:moveTo>
                <a:lnTo>
                  <a:pt x="2" y="11"/>
                </a:lnTo>
                <a:lnTo>
                  <a:pt x="2" y="11"/>
                </a:lnTo>
                <a:cubicBezTo>
                  <a:pt x="2" y="8"/>
                  <a:pt x="3" y="5"/>
                  <a:pt x="3" y="2"/>
                </a:cubicBezTo>
                <a:lnTo>
                  <a:pt x="3" y="1"/>
                </a:lnTo>
                <a:close/>
                <a:moveTo>
                  <a:pt x="2" y="11"/>
                </a:moveTo>
                <a:cubicBezTo>
                  <a:pt x="1" y="14"/>
                  <a:pt x="0" y="17"/>
                  <a:pt x="0" y="21"/>
                </a:cubicBezTo>
                <a:lnTo>
                  <a:pt x="2" y="11"/>
                </a:lnTo>
                <a:close/>
              </a:path>
            </a:pathLst>
          </a:custGeom>
          <a:solidFill>
            <a:srgbClr val="FDD6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6"/>
          <p:cNvSpPr/>
          <p:nvPr/>
        </p:nvSpPr>
        <p:spPr>
          <a:xfrm rot="10800000" flipH="1">
            <a:off x="7937325" y="905003"/>
            <a:ext cx="1170" cy="9416"/>
          </a:xfrm>
          <a:custGeom>
            <a:avLst/>
            <a:gdLst/>
            <a:ahLst/>
            <a:cxnLst/>
            <a:rect l="l" t="t" r="r" b="b"/>
            <a:pathLst>
              <a:path w="22" h="177" extrusionOk="0">
                <a:moveTo>
                  <a:pt x="22" y="1"/>
                </a:moveTo>
                <a:cubicBezTo>
                  <a:pt x="10" y="59"/>
                  <a:pt x="3" y="118"/>
                  <a:pt x="0" y="177"/>
                </a:cubicBezTo>
                <a:cubicBezTo>
                  <a:pt x="7" y="118"/>
                  <a:pt x="15" y="60"/>
                  <a:pt x="22" y="1"/>
                </a:cubicBezTo>
                <a:close/>
              </a:path>
            </a:pathLst>
          </a:custGeom>
          <a:solidFill>
            <a:srgbClr val="FDD6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6"/>
          <p:cNvSpPr/>
          <p:nvPr/>
        </p:nvSpPr>
        <p:spPr>
          <a:xfrm rot="10800000" flipH="1">
            <a:off x="8277294" y="710942"/>
            <a:ext cx="145070" cy="120226"/>
          </a:xfrm>
          <a:custGeom>
            <a:avLst/>
            <a:gdLst/>
            <a:ahLst/>
            <a:cxnLst/>
            <a:rect l="l" t="t" r="r" b="b"/>
            <a:pathLst>
              <a:path w="2727" h="2260" extrusionOk="0">
                <a:moveTo>
                  <a:pt x="1519" y="1"/>
                </a:moveTo>
                <a:cubicBezTo>
                  <a:pt x="1471" y="1"/>
                  <a:pt x="1423" y="4"/>
                  <a:pt x="1375" y="11"/>
                </a:cubicBezTo>
                <a:cubicBezTo>
                  <a:pt x="1286" y="23"/>
                  <a:pt x="1189" y="31"/>
                  <a:pt x="1100" y="56"/>
                </a:cubicBezTo>
                <a:cubicBezTo>
                  <a:pt x="913" y="105"/>
                  <a:pt x="761" y="204"/>
                  <a:pt x="614" y="322"/>
                </a:cubicBezTo>
                <a:lnTo>
                  <a:pt x="656" y="288"/>
                </a:lnTo>
                <a:lnTo>
                  <a:pt x="656" y="288"/>
                </a:lnTo>
                <a:cubicBezTo>
                  <a:pt x="607" y="327"/>
                  <a:pt x="557" y="364"/>
                  <a:pt x="506" y="400"/>
                </a:cubicBezTo>
                <a:cubicBezTo>
                  <a:pt x="326" y="530"/>
                  <a:pt x="202" y="654"/>
                  <a:pt x="117" y="863"/>
                </a:cubicBezTo>
                <a:cubicBezTo>
                  <a:pt x="45" y="1039"/>
                  <a:pt x="0" y="1259"/>
                  <a:pt x="61" y="1449"/>
                </a:cubicBezTo>
                <a:lnTo>
                  <a:pt x="68" y="1461"/>
                </a:lnTo>
                <a:cubicBezTo>
                  <a:pt x="68" y="1468"/>
                  <a:pt x="70" y="1474"/>
                  <a:pt x="70" y="1480"/>
                </a:cubicBezTo>
                <a:cubicBezTo>
                  <a:pt x="113" y="1637"/>
                  <a:pt x="193" y="1781"/>
                  <a:pt x="307" y="1897"/>
                </a:cubicBezTo>
                <a:cubicBezTo>
                  <a:pt x="420" y="2013"/>
                  <a:pt x="561" y="2098"/>
                  <a:pt x="715" y="2141"/>
                </a:cubicBezTo>
                <a:cubicBezTo>
                  <a:pt x="895" y="2195"/>
                  <a:pt x="1113" y="2259"/>
                  <a:pt x="1298" y="2259"/>
                </a:cubicBezTo>
                <a:cubicBezTo>
                  <a:pt x="1304" y="2259"/>
                  <a:pt x="1310" y="2259"/>
                  <a:pt x="1316" y="2259"/>
                </a:cubicBezTo>
                <a:cubicBezTo>
                  <a:pt x="1776" y="2248"/>
                  <a:pt x="2323" y="1988"/>
                  <a:pt x="2505" y="1528"/>
                </a:cubicBezTo>
                <a:cubicBezTo>
                  <a:pt x="2577" y="1431"/>
                  <a:pt x="2643" y="1328"/>
                  <a:pt x="2676" y="1206"/>
                </a:cubicBezTo>
                <a:cubicBezTo>
                  <a:pt x="2727" y="1011"/>
                  <a:pt x="2711" y="804"/>
                  <a:pt x="2633" y="618"/>
                </a:cubicBezTo>
                <a:cubicBezTo>
                  <a:pt x="2505" y="306"/>
                  <a:pt x="2234" y="125"/>
                  <a:pt x="1916" y="79"/>
                </a:cubicBezTo>
                <a:cubicBezTo>
                  <a:pt x="1790" y="28"/>
                  <a:pt x="1655" y="1"/>
                  <a:pt x="15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6"/>
          <p:cNvSpPr/>
          <p:nvPr/>
        </p:nvSpPr>
        <p:spPr>
          <a:xfrm rot="10800000" flipH="1">
            <a:off x="7887534" y="511299"/>
            <a:ext cx="154858" cy="108417"/>
          </a:xfrm>
          <a:custGeom>
            <a:avLst/>
            <a:gdLst/>
            <a:ahLst/>
            <a:cxnLst/>
            <a:rect l="l" t="t" r="r" b="b"/>
            <a:pathLst>
              <a:path w="2911" h="2038" extrusionOk="0">
                <a:moveTo>
                  <a:pt x="1984" y="13"/>
                </a:moveTo>
                <a:cubicBezTo>
                  <a:pt x="1978" y="13"/>
                  <a:pt x="1972" y="14"/>
                  <a:pt x="1967" y="15"/>
                </a:cubicBezTo>
                <a:lnTo>
                  <a:pt x="1967" y="15"/>
                </a:lnTo>
                <a:cubicBezTo>
                  <a:pt x="1972" y="14"/>
                  <a:pt x="1978" y="13"/>
                  <a:pt x="1984" y="13"/>
                </a:cubicBezTo>
                <a:close/>
                <a:moveTo>
                  <a:pt x="2151" y="1"/>
                </a:moveTo>
                <a:cubicBezTo>
                  <a:pt x="2095" y="1"/>
                  <a:pt x="2039" y="6"/>
                  <a:pt x="1984" y="13"/>
                </a:cubicBezTo>
                <a:lnTo>
                  <a:pt x="1984" y="13"/>
                </a:lnTo>
                <a:cubicBezTo>
                  <a:pt x="1988" y="12"/>
                  <a:pt x="1992" y="11"/>
                  <a:pt x="1997" y="11"/>
                </a:cubicBezTo>
                <a:lnTo>
                  <a:pt x="1997" y="11"/>
                </a:lnTo>
                <a:lnTo>
                  <a:pt x="1966" y="15"/>
                </a:lnTo>
                <a:lnTo>
                  <a:pt x="1966" y="15"/>
                </a:lnTo>
                <a:cubicBezTo>
                  <a:pt x="1966" y="15"/>
                  <a:pt x="1967" y="15"/>
                  <a:pt x="1967" y="15"/>
                </a:cubicBezTo>
                <a:lnTo>
                  <a:pt x="1967" y="15"/>
                </a:lnTo>
                <a:cubicBezTo>
                  <a:pt x="1966" y="15"/>
                  <a:pt x="1966" y="15"/>
                  <a:pt x="1965" y="15"/>
                </a:cubicBezTo>
                <a:lnTo>
                  <a:pt x="1966" y="15"/>
                </a:lnTo>
                <a:lnTo>
                  <a:pt x="1966" y="15"/>
                </a:lnTo>
                <a:cubicBezTo>
                  <a:pt x="1951" y="16"/>
                  <a:pt x="1936" y="18"/>
                  <a:pt x="1920" y="21"/>
                </a:cubicBezTo>
                <a:cubicBezTo>
                  <a:pt x="1873" y="11"/>
                  <a:pt x="1825" y="3"/>
                  <a:pt x="1776" y="2"/>
                </a:cubicBezTo>
                <a:cubicBezTo>
                  <a:pt x="1770" y="2"/>
                  <a:pt x="1763" y="2"/>
                  <a:pt x="1757" y="2"/>
                </a:cubicBezTo>
                <a:cubicBezTo>
                  <a:pt x="1657" y="2"/>
                  <a:pt x="1559" y="22"/>
                  <a:pt x="1461" y="38"/>
                </a:cubicBezTo>
                <a:cubicBezTo>
                  <a:pt x="1374" y="54"/>
                  <a:pt x="1291" y="75"/>
                  <a:pt x="1208" y="106"/>
                </a:cubicBezTo>
                <a:cubicBezTo>
                  <a:pt x="1164" y="121"/>
                  <a:pt x="1118" y="136"/>
                  <a:pt x="1074" y="152"/>
                </a:cubicBezTo>
                <a:cubicBezTo>
                  <a:pt x="890" y="217"/>
                  <a:pt x="772" y="279"/>
                  <a:pt x="623" y="411"/>
                </a:cubicBezTo>
                <a:cubicBezTo>
                  <a:pt x="564" y="464"/>
                  <a:pt x="511" y="524"/>
                  <a:pt x="462" y="588"/>
                </a:cubicBezTo>
                <a:cubicBezTo>
                  <a:pt x="436" y="616"/>
                  <a:pt x="407" y="642"/>
                  <a:pt x="383" y="671"/>
                </a:cubicBezTo>
                <a:lnTo>
                  <a:pt x="282" y="805"/>
                </a:lnTo>
                <a:cubicBezTo>
                  <a:pt x="156" y="877"/>
                  <a:pt x="92" y="1031"/>
                  <a:pt x="57" y="1172"/>
                </a:cubicBezTo>
                <a:cubicBezTo>
                  <a:pt x="21" y="1210"/>
                  <a:pt x="1" y="1261"/>
                  <a:pt x="1" y="1313"/>
                </a:cubicBezTo>
                <a:cubicBezTo>
                  <a:pt x="4" y="1391"/>
                  <a:pt x="43" y="1462"/>
                  <a:pt x="106" y="1505"/>
                </a:cubicBezTo>
                <a:cubicBezTo>
                  <a:pt x="188" y="1645"/>
                  <a:pt x="286" y="1737"/>
                  <a:pt x="453" y="1799"/>
                </a:cubicBezTo>
                <a:cubicBezTo>
                  <a:pt x="472" y="1805"/>
                  <a:pt x="489" y="1810"/>
                  <a:pt x="508" y="1816"/>
                </a:cubicBezTo>
                <a:cubicBezTo>
                  <a:pt x="606" y="1874"/>
                  <a:pt x="711" y="1919"/>
                  <a:pt x="819" y="1952"/>
                </a:cubicBezTo>
                <a:cubicBezTo>
                  <a:pt x="889" y="1980"/>
                  <a:pt x="962" y="2001"/>
                  <a:pt x="1036" y="2012"/>
                </a:cubicBezTo>
                <a:cubicBezTo>
                  <a:pt x="1136" y="2026"/>
                  <a:pt x="1224" y="2038"/>
                  <a:pt x="1313" y="2038"/>
                </a:cubicBezTo>
                <a:cubicBezTo>
                  <a:pt x="1402" y="2038"/>
                  <a:pt x="1491" y="2026"/>
                  <a:pt x="1590" y="1993"/>
                </a:cubicBezTo>
                <a:cubicBezTo>
                  <a:pt x="1635" y="1979"/>
                  <a:pt x="1680" y="1963"/>
                  <a:pt x="1724" y="1947"/>
                </a:cubicBezTo>
                <a:cubicBezTo>
                  <a:pt x="1876" y="1893"/>
                  <a:pt x="2026" y="1832"/>
                  <a:pt x="2160" y="1740"/>
                </a:cubicBezTo>
                <a:cubicBezTo>
                  <a:pt x="2246" y="1682"/>
                  <a:pt x="2327" y="1616"/>
                  <a:pt x="2399" y="1542"/>
                </a:cubicBezTo>
                <a:cubicBezTo>
                  <a:pt x="2442" y="1495"/>
                  <a:pt x="2480" y="1444"/>
                  <a:pt x="2513" y="1390"/>
                </a:cubicBezTo>
                <a:cubicBezTo>
                  <a:pt x="2541" y="1364"/>
                  <a:pt x="2572" y="1338"/>
                  <a:pt x="2599" y="1309"/>
                </a:cubicBezTo>
                <a:cubicBezTo>
                  <a:pt x="2797" y="1104"/>
                  <a:pt x="2910" y="825"/>
                  <a:pt x="2833" y="534"/>
                </a:cubicBezTo>
                <a:cubicBezTo>
                  <a:pt x="2769" y="297"/>
                  <a:pt x="2570" y="77"/>
                  <a:pt x="2333" y="21"/>
                </a:cubicBezTo>
                <a:cubicBezTo>
                  <a:pt x="2271" y="6"/>
                  <a:pt x="2211" y="1"/>
                  <a:pt x="21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6"/>
          <p:cNvSpPr/>
          <p:nvPr/>
        </p:nvSpPr>
        <p:spPr>
          <a:xfrm rot="10800000" flipH="1">
            <a:off x="7583045" y="612956"/>
            <a:ext cx="139803" cy="112619"/>
          </a:xfrm>
          <a:custGeom>
            <a:avLst/>
            <a:gdLst/>
            <a:ahLst/>
            <a:cxnLst/>
            <a:rect l="l" t="t" r="r" b="b"/>
            <a:pathLst>
              <a:path w="2628" h="2117" extrusionOk="0">
                <a:moveTo>
                  <a:pt x="1309" y="0"/>
                </a:moveTo>
                <a:cubicBezTo>
                  <a:pt x="1234" y="0"/>
                  <a:pt x="1158" y="9"/>
                  <a:pt x="1066" y="33"/>
                </a:cubicBezTo>
                <a:cubicBezTo>
                  <a:pt x="903" y="78"/>
                  <a:pt x="788" y="152"/>
                  <a:pt x="661" y="248"/>
                </a:cubicBezTo>
                <a:cubicBezTo>
                  <a:pt x="576" y="313"/>
                  <a:pt x="471" y="381"/>
                  <a:pt x="401" y="453"/>
                </a:cubicBezTo>
                <a:cubicBezTo>
                  <a:pt x="357" y="497"/>
                  <a:pt x="319" y="546"/>
                  <a:pt x="286" y="600"/>
                </a:cubicBezTo>
                <a:lnTo>
                  <a:pt x="259" y="627"/>
                </a:lnTo>
                <a:cubicBezTo>
                  <a:pt x="69" y="810"/>
                  <a:pt x="1" y="1109"/>
                  <a:pt x="69" y="1364"/>
                </a:cubicBezTo>
                <a:cubicBezTo>
                  <a:pt x="103" y="1489"/>
                  <a:pt x="168" y="1604"/>
                  <a:pt x="259" y="1696"/>
                </a:cubicBezTo>
                <a:cubicBezTo>
                  <a:pt x="328" y="1764"/>
                  <a:pt x="409" y="1818"/>
                  <a:pt x="498" y="1854"/>
                </a:cubicBezTo>
                <a:cubicBezTo>
                  <a:pt x="725" y="2021"/>
                  <a:pt x="1049" y="2117"/>
                  <a:pt x="1337" y="2117"/>
                </a:cubicBezTo>
                <a:cubicBezTo>
                  <a:pt x="1436" y="2117"/>
                  <a:pt x="1531" y="2105"/>
                  <a:pt x="1616" y="2081"/>
                </a:cubicBezTo>
                <a:cubicBezTo>
                  <a:pt x="1747" y="2045"/>
                  <a:pt x="1906" y="1956"/>
                  <a:pt x="2033" y="1887"/>
                </a:cubicBezTo>
                <a:cubicBezTo>
                  <a:pt x="2419" y="1675"/>
                  <a:pt x="2628" y="1188"/>
                  <a:pt x="2510" y="753"/>
                </a:cubicBezTo>
                <a:cubicBezTo>
                  <a:pt x="2452" y="535"/>
                  <a:pt x="2327" y="368"/>
                  <a:pt x="2158" y="234"/>
                </a:cubicBezTo>
                <a:cubicBezTo>
                  <a:pt x="2066" y="147"/>
                  <a:pt x="1952" y="85"/>
                  <a:pt x="1830" y="57"/>
                </a:cubicBezTo>
                <a:cubicBezTo>
                  <a:pt x="1733" y="41"/>
                  <a:pt x="1636" y="28"/>
                  <a:pt x="1539" y="18"/>
                </a:cubicBezTo>
                <a:cubicBezTo>
                  <a:pt x="1455" y="8"/>
                  <a:pt x="1383" y="0"/>
                  <a:pt x="13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6"/>
          <p:cNvSpPr/>
          <p:nvPr/>
        </p:nvSpPr>
        <p:spPr>
          <a:xfrm rot="10800000" flipH="1">
            <a:off x="7374680" y="278726"/>
            <a:ext cx="148208" cy="132355"/>
          </a:xfrm>
          <a:custGeom>
            <a:avLst/>
            <a:gdLst/>
            <a:ahLst/>
            <a:cxnLst/>
            <a:rect l="l" t="t" r="r" b="b"/>
            <a:pathLst>
              <a:path w="2786" h="2488" extrusionOk="0">
                <a:moveTo>
                  <a:pt x="1609" y="1"/>
                </a:moveTo>
                <a:cubicBezTo>
                  <a:pt x="1550" y="1"/>
                  <a:pt x="1491" y="7"/>
                  <a:pt x="1432" y="20"/>
                </a:cubicBezTo>
                <a:cubicBezTo>
                  <a:pt x="1418" y="21"/>
                  <a:pt x="1403" y="23"/>
                  <a:pt x="1387" y="24"/>
                </a:cubicBezTo>
                <a:cubicBezTo>
                  <a:pt x="1347" y="21"/>
                  <a:pt x="1308" y="19"/>
                  <a:pt x="1268" y="19"/>
                </a:cubicBezTo>
                <a:cubicBezTo>
                  <a:pt x="1031" y="19"/>
                  <a:pt x="802" y="84"/>
                  <a:pt x="593" y="235"/>
                </a:cubicBezTo>
                <a:cubicBezTo>
                  <a:pt x="432" y="353"/>
                  <a:pt x="276" y="485"/>
                  <a:pt x="174" y="664"/>
                </a:cubicBezTo>
                <a:cubicBezTo>
                  <a:pt x="135" y="761"/>
                  <a:pt x="96" y="856"/>
                  <a:pt x="57" y="951"/>
                </a:cubicBezTo>
                <a:cubicBezTo>
                  <a:pt x="8" y="1105"/>
                  <a:pt x="1" y="1269"/>
                  <a:pt x="36" y="1428"/>
                </a:cubicBezTo>
                <a:cubicBezTo>
                  <a:pt x="36" y="1534"/>
                  <a:pt x="63" y="1638"/>
                  <a:pt x="116" y="1730"/>
                </a:cubicBezTo>
                <a:cubicBezTo>
                  <a:pt x="142" y="1830"/>
                  <a:pt x="194" y="1921"/>
                  <a:pt x="266" y="1994"/>
                </a:cubicBezTo>
                <a:cubicBezTo>
                  <a:pt x="415" y="2193"/>
                  <a:pt x="628" y="2366"/>
                  <a:pt x="873" y="2424"/>
                </a:cubicBezTo>
                <a:cubicBezTo>
                  <a:pt x="892" y="2428"/>
                  <a:pt x="910" y="2432"/>
                  <a:pt x="929" y="2436"/>
                </a:cubicBezTo>
                <a:lnTo>
                  <a:pt x="958" y="2444"/>
                </a:lnTo>
                <a:cubicBezTo>
                  <a:pt x="1049" y="2473"/>
                  <a:pt x="1143" y="2488"/>
                  <a:pt x="1238" y="2488"/>
                </a:cubicBezTo>
                <a:cubicBezTo>
                  <a:pt x="1306" y="2488"/>
                  <a:pt x="1373" y="2480"/>
                  <a:pt x="1439" y="2465"/>
                </a:cubicBezTo>
                <a:cubicBezTo>
                  <a:pt x="1547" y="2465"/>
                  <a:pt x="1652" y="2436"/>
                  <a:pt x="1745" y="2380"/>
                </a:cubicBezTo>
                <a:cubicBezTo>
                  <a:pt x="1825" y="2356"/>
                  <a:pt x="1899" y="2314"/>
                  <a:pt x="1962" y="2259"/>
                </a:cubicBezTo>
                <a:cubicBezTo>
                  <a:pt x="2127" y="2183"/>
                  <a:pt x="2298" y="2098"/>
                  <a:pt x="2421" y="1961"/>
                </a:cubicBezTo>
                <a:cubicBezTo>
                  <a:pt x="2591" y="1772"/>
                  <a:pt x="2707" y="1552"/>
                  <a:pt x="2748" y="1298"/>
                </a:cubicBezTo>
                <a:lnTo>
                  <a:pt x="2779" y="1050"/>
                </a:lnTo>
                <a:cubicBezTo>
                  <a:pt x="2785" y="926"/>
                  <a:pt x="2758" y="802"/>
                  <a:pt x="2702" y="693"/>
                </a:cubicBezTo>
                <a:cubicBezTo>
                  <a:pt x="2621" y="497"/>
                  <a:pt x="2501" y="369"/>
                  <a:pt x="2330" y="247"/>
                </a:cubicBezTo>
                <a:cubicBezTo>
                  <a:pt x="2294" y="222"/>
                  <a:pt x="2259" y="193"/>
                  <a:pt x="2223" y="167"/>
                </a:cubicBezTo>
                <a:cubicBezTo>
                  <a:pt x="2068" y="56"/>
                  <a:pt x="1945" y="41"/>
                  <a:pt x="1776" y="18"/>
                </a:cubicBezTo>
                <a:cubicBezTo>
                  <a:pt x="1721" y="6"/>
                  <a:pt x="1665" y="1"/>
                  <a:pt x="1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6"/>
          <p:cNvSpPr/>
          <p:nvPr/>
        </p:nvSpPr>
        <p:spPr>
          <a:xfrm rot="10800000" flipH="1">
            <a:off x="7731460" y="200104"/>
            <a:ext cx="142144" cy="104480"/>
          </a:xfrm>
          <a:custGeom>
            <a:avLst/>
            <a:gdLst/>
            <a:ahLst/>
            <a:cxnLst/>
            <a:rect l="l" t="t" r="r" b="b"/>
            <a:pathLst>
              <a:path w="2672" h="1964" extrusionOk="0">
                <a:moveTo>
                  <a:pt x="1632" y="0"/>
                </a:moveTo>
                <a:cubicBezTo>
                  <a:pt x="1547" y="0"/>
                  <a:pt x="1463" y="11"/>
                  <a:pt x="1381" y="34"/>
                </a:cubicBezTo>
                <a:cubicBezTo>
                  <a:pt x="1322" y="50"/>
                  <a:pt x="1262" y="67"/>
                  <a:pt x="1201" y="80"/>
                </a:cubicBezTo>
                <a:cubicBezTo>
                  <a:pt x="1072" y="107"/>
                  <a:pt x="948" y="151"/>
                  <a:pt x="829" y="211"/>
                </a:cubicBezTo>
                <a:cubicBezTo>
                  <a:pt x="812" y="220"/>
                  <a:pt x="793" y="228"/>
                  <a:pt x="775" y="237"/>
                </a:cubicBezTo>
                <a:cubicBezTo>
                  <a:pt x="615" y="298"/>
                  <a:pt x="453" y="354"/>
                  <a:pt x="331" y="486"/>
                </a:cubicBezTo>
                <a:cubicBezTo>
                  <a:pt x="256" y="563"/>
                  <a:pt x="191" y="646"/>
                  <a:pt x="136" y="737"/>
                </a:cubicBezTo>
                <a:cubicBezTo>
                  <a:pt x="48" y="844"/>
                  <a:pt x="1" y="978"/>
                  <a:pt x="1" y="1116"/>
                </a:cubicBezTo>
                <a:cubicBezTo>
                  <a:pt x="1" y="1303"/>
                  <a:pt x="83" y="1461"/>
                  <a:pt x="211" y="1579"/>
                </a:cubicBezTo>
                <a:cubicBezTo>
                  <a:pt x="360" y="1770"/>
                  <a:pt x="577" y="1907"/>
                  <a:pt x="812" y="1939"/>
                </a:cubicBezTo>
                <a:cubicBezTo>
                  <a:pt x="925" y="1955"/>
                  <a:pt x="1038" y="1963"/>
                  <a:pt x="1152" y="1963"/>
                </a:cubicBezTo>
                <a:cubicBezTo>
                  <a:pt x="1178" y="1963"/>
                  <a:pt x="1204" y="1963"/>
                  <a:pt x="1230" y="1962"/>
                </a:cubicBezTo>
                <a:cubicBezTo>
                  <a:pt x="1351" y="1956"/>
                  <a:pt x="1479" y="1945"/>
                  <a:pt x="1595" y="1906"/>
                </a:cubicBezTo>
                <a:cubicBezTo>
                  <a:pt x="1707" y="1865"/>
                  <a:pt x="1818" y="1816"/>
                  <a:pt x="1925" y="1760"/>
                </a:cubicBezTo>
                <a:cubicBezTo>
                  <a:pt x="1975" y="1734"/>
                  <a:pt x="2027" y="1710"/>
                  <a:pt x="2075" y="1680"/>
                </a:cubicBezTo>
                <a:cubicBezTo>
                  <a:pt x="2201" y="1602"/>
                  <a:pt x="2335" y="1481"/>
                  <a:pt x="2403" y="1348"/>
                </a:cubicBezTo>
                <a:cubicBezTo>
                  <a:pt x="2422" y="1315"/>
                  <a:pt x="2439" y="1276"/>
                  <a:pt x="2456" y="1236"/>
                </a:cubicBezTo>
                <a:cubicBezTo>
                  <a:pt x="2477" y="1205"/>
                  <a:pt x="2495" y="1172"/>
                  <a:pt x="2511" y="1139"/>
                </a:cubicBezTo>
                <a:cubicBezTo>
                  <a:pt x="2559" y="1018"/>
                  <a:pt x="2579" y="887"/>
                  <a:pt x="2567" y="757"/>
                </a:cubicBezTo>
                <a:cubicBezTo>
                  <a:pt x="2570" y="750"/>
                  <a:pt x="2575" y="743"/>
                  <a:pt x="2577" y="736"/>
                </a:cubicBezTo>
                <a:cubicBezTo>
                  <a:pt x="2671" y="476"/>
                  <a:pt x="2464" y="197"/>
                  <a:pt x="2219" y="148"/>
                </a:cubicBezTo>
                <a:cubicBezTo>
                  <a:pt x="2151" y="100"/>
                  <a:pt x="2076" y="64"/>
                  <a:pt x="1998" y="41"/>
                </a:cubicBezTo>
                <a:cubicBezTo>
                  <a:pt x="1933" y="24"/>
                  <a:pt x="1867" y="15"/>
                  <a:pt x="1801" y="15"/>
                </a:cubicBezTo>
                <a:cubicBezTo>
                  <a:pt x="1745" y="5"/>
                  <a:pt x="1688" y="0"/>
                  <a:pt x="16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6"/>
          <p:cNvSpPr/>
          <p:nvPr/>
        </p:nvSpPr>
        <p:spPr>
          <a:xfrm rot="10800000" flipH="1">
            <a:off x="8244633" y="354956"/>
            <a:ext cx="138048" cy="128366"/>
          </a:xfrm>
          <a:custGeom>
            <a:avLst/>
            <a:gdLst/>
            <a:ahLst/>
            <a:cxnLst/>
            <a:rect l="l" t="t" r="r" b="b"/>
            <a:pathLst>
              <a:path w="2595" h="2413" extrusionOk="0">
                <a:moveTo>
                  <a:pt x="1468" y="0"/>
                </a:moveTo>
                <a:cubicBezTo>
                  <a:pt x="1349" y="0"/>
                  <a:pt x="1235" y="20"/>
                  <a:pt x="1100" y="43"/>
                </a:cubicBezTo>
                <a:cubicBezTo>
                  <a:pt x="927" y="75"/>
                  <a:pt x="799" y="98"/>
                  <a:pt x="632" y="198"/>
                </a:cubicBezTo>
                <a:cubicBezTo>
                  <a:pt x="413" y="329"/>
                  <a:pt x="264" y="526"/>
                  <a:pt x="149" y="749"/>
                </a:cubicBezTo>
                <a:cubicBezTo>
                  <a:pt x="55" y="914"/>
                  <a:pt x="6" y="1101"/>
                  <a:pt x="6" y="1290"/>
                </a:cubicBezTo>
                <a:cubicBezTo>
                  <a:pt x="0" y="1433"/>
                  <a:pt x="31" y="1575"/>
                  <a:pt x="97" y="1702"/>
                </a:cubicBezTo>
                <a:cubicBezTo>
                  <a:pt x="137" y="1833"/>
                  <a:pt x="212" y="1951"/>
                  <a:pt x="313" y="2046"/>
                </a:cubicBezTo>
                <a:cubicBezTo>
                  <a:pt x="439" y="2176"/>
                  <a:pt x="597" y="2271"/>
                  <a:pt x="773" y="2320"/>
                </a:cubicBezTo>
                <a:cubicBezTo>
                  <a:pt x="922" y="2379"/>
                  <a:pt x="1076" y="2412"/>
                  <a:pt x="1232" y="2412"/>
                </a:cubicBezTo>
                <a:cubicBezTo>
                  <a:pt x="1329" y="2412"/>
                  <a:pt x="1427" y="2400"/>
                  <a:pt x="1525" y="2372"/>
                </a:cubicBezTo>
                <a:cubicBezTo>
                  <a:pt x="1694" y="2325"/>
                  <a:pt x="1823" y="2238"/>
                  <a:pt x="1966" y="2149"/>
                </a:cubicBezTo>
                <a:cubicBezTo>
                  <a:pt x="2237" y="1980"/>
                  <a:pt x="2473" y="1724"/>
                  <a:pt x="2537" y="1392"/>
                </a:cubicBezTo>
                <a:cubicBezTo>
                  <a:pt x="2541" y="1369"/>
                  <a:pt x="2545" y="1346"/>
                  <a:pt x="2550" y="1322"/>
                </a:cubicBezTo>
                <a:cubicBezTo>
                  <a:pt x="2587" y="1111"/>
                  <a:pt x="2594" y="984"/>
                  <a:pt x="2545" y="774"/>
                </a:cubicBezTo>
                <a:lnTo>
                  <a:pt x="2545" y="806"/>
                </a:lnTo>
                <a:cubicBezTo>
                  <a:pt x="2540" y="768"/>
                  <a:pt x="2531" y="732"/>
                  <a:pt x="2519" y="696"/>
                </a:cubicBezTo>
                <a:cubicBezTo>
                  <a:pt x="2502" y="660"/>
                  <a:pt x="2482" y="627"/>
                  <a:pt x="2459" y="595"/>
                </a:cubicBezTo>
                <a:lnTo>
                  <a:pt x="2459" y="595"/>
                </a:lnTo>
                <a:lnTo>
                  <a:pt x="2483" y="621"/>
                </a:lnTo>
                <a:cubicBezTo>
                  <a:pt x="2388" y="438"/>
                  <a:pt x="2270" y="347"/>
                  <a:pt x="2115" y="225"/>
                </a:cubicBezTo>
                <a:lnTo>
                  <a:pt x="2054" y="177"/>
                </a:lnTo>
                <a:cubicBezTo>
                  <a:pt x="1960" y="105"/>
                  <a:pt x="1848" y="66"/>
                  <a:pt x="1737" y="36"/>
                </a:cubicBezTo>
                <a:cubicBezTo>
                  <a:pt x="1639" y="10"/>
                  <a:pt x="1552" y="0"/>
                  <a:pt x="14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6"/>
          <p:cNvSpPr/>
          <p:nvPr/>
        </p:nvSpPr>
        <p:spPr>
          <a:xfrm rot="9082542">
            <a:off x="7237874" y="4156882"/>
            <a:ext cx="2990210" cy="1199251"/>
          </a:xfrm>
          <a:custGeom>
            <a:avLst/>
            <a:gdLst/>
            <a:ahLst/>
            <a:cxnLst/>
            <a:rect l="l" t="t" r="r" b="b"/>
            <a:pathLst>
              <a:path w="59323" h="23791" extrusionOk="0">
                <a:moveTo>
                  <a:pt x="29666" y="1"/>
                </a:moveTo>
                <a:cubicBezTo>
                  <a:pt x="25503" y="1"/>
                  <a:pt x="21341" y="308"/>
                  <a:pt x="17214" y="922"/>
                </a:cubicBezTo>
                <a:cubicBezTo>
                  <a:pt x="13145" y="1527"/>
                  <a:pt x="9019" y="2430"/>
                  <a:pt x="4944" y="2430"/>
                </a:cubicBezTo>
                <a:cubicBezTo>
                  <a:pt x="3285" y="2430"/>
                  <a:pt x="1635" y="2280"/>
                  <a:pt x="1" y="1901"/>
                </a:cubicBezTo>
                <a:lnTo>
                  <a:pt x="1" y="1901"/>
                </a:lnTo>
                <a:cubicBezTo>
                  <a:pt x="2397" y="5355"/>
                  <a:pt x="4980" y="8968"/>
                  <a:pt x="8690" y="10572"/>
                </a:cubicBezTo>
                <a:cubicBezTo>
                  <a:pt x="10291" y="11265"/>
                  <a:pt x="12021" y="11540"/>
                  <a:pt x="13658" y="12122"/>
                </a:cubicBezTo>
                <a:cubicBezTo>
                  <a:pt x="15404" y="12743"/>
                  <a:pt x="17041" y="13716"/>
                  <a:pt x="18462" y="14977"/>
                </a:cubicBezTo>
                <a:cubicBezTo>
                  <a:pt x="21556" y="17721"/>
                  <a:pt x="23753" y="21884"/>
                  <a:pt x="27537" y="23293"/>
                </a:cubicBezTo>
                <a:cubicBezTo>
                  <a:pt x="28469" y="23640"/>
                  <a:pt x="29436" y="23791"/>
                  <a:pt x="30413" y="23791"/>
                </a:cubicBezTo>
                <a:cubicBezTo>
                  <a:pt x="32293" y="23791"/>
                  <a:pt x="34206" y="23232"/>
                  <a:pt x="35956" y="22439"/>
                </a:cubicBezTo>
                <a:cubicBezTo>
                  <a:pt x="38614" y="21234"/>
                  <a:pt x="41050" y="19511"/>
                  <a:pt x="43703" y="18293"/>
                </a:cubicBezTo>
                <a:cubicBezTo>
                  <a:pt x="46691" y="16921"/>
                  <a:pt x="49939" y="16224"/>
                  <a:pt x="53185" y="16224"/>
                </a:cubicBezTo>
                <a:cubicBezTo>
                  <a:pt x="55254" y="16224"/>
                  <a:pt x="57322" y="16507"/>
                  <a:pt x="59323" y="17078"/>
                </a:cubicBezTo>
                <a:lnTo>
                  <a:pt x="48152" y="3306"/>
                </a:lnTo>
                <a:cubicBezTo>
                  <a:pt x="45654" y="1493"/>
                  <a:pt x="42570" y="936"/>
                  <a:pt x="39580" y="583"/>
                </a:cubicBezTo>
                <a:cubicBezTo>
                  <a:pt x="36286" y="195"/>
                  <a:pt x="32976" y="1"/>
                  <a:pt x="29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6"/>
          <p:cNvSpPr/>
          <p:nvPr/>
        </p:nvSpPr>
        <p:spPr>
          <a:xfrm rot="8100000">
            <a:off x="6877467" y="4363731"/>
            <a:ext cx="2780472" cy="1717831"/>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6"/>
          <p:cNvSpPr txBox="1">
            <a:spLocks noGrp="1"/>
          </p:cNvSpPr>
          <p:nvPr>
            <p:ph type="subTitle" idx="1"/>
          </p:nvPr>
        </p:nvSpPr>
        <p:spPr>
          <a:xfrm>
            <a:off x="5050352" y="2408500"/>
            <a:ext cx="3639300" cy="4797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100"/>
              <a:buFont typeface="Signika SemiBold"/>
              <a:buNone/>
              <a:defRPr sz="2100">
                <a:latin typeface="Signika SemiBold"/>
                <a:ea typeface="Signika SemiBold"/>
                <a:cs typeface="Signika SemiBold"/>
                <a:sym typeface="Signika SemiBold"/>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62" name="Google Shape;262;p16"/>
          <p:cNvSpPr txBox="1">
            <a:spLocks noGrp="1"/>
          </p:cNvSpPr>
          <p:nvPr>
            <p:ph type="body" idx="2"/>
          </p:nvPr>
        </p:nvSpPr>
        <p:spPr>
          <a:xfrm>
            <a:off x="5050352" y="2964402"/>
            <a:ext cx="3837000" cy="15717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63" name="Google Shape;263;p16"/>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Design">
  <p:cSld name="SECTION_TITLE_AND_DESCRIPTION_1_2">
    <p:spTree>
      <p:nvGrpSpPr>
        <p:cNvPr id="1" name="Shape 286"/>
        <p:cNvGrpSpPr/>
        <p:nvPr/>
      </p:nvGrpSpPr>
      <p:grpSpPr>
        <a:xfrm>
          <a:off x="0" y="0"/>
          <a:ext cx="0" cy="0"/>
          <a:chOff x="0" y="0"/>
          <a:chExt cx="0" cy="0"/>
        </a:xfrm>
      </p:grpSpPr>
      <p:sp>
        <p:nvSpPr>
          <p:cNvPr id="287" name="Google Shape;287;p18"/>
          <p:cNvSpPr/>
          <p:nvPr/>
        </p:nvSpPr>
        <p:spPr>
          <a:xfrm rot="-4968762">
            <a:off x="7459584" y="2173792"/>
            <a:ext cx="1953192" cy="737222"/>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8"/>
          <p:cNvSpPr/>
          <p:nvPr/>
        </p:nvSpPr>
        <p:spPr>
          <a:xfrm rot="-4968762">
            <a:off x="6720600" y="4065439"/>
            <a:ext cx="1307272" cy="1914205"/>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8"/>
          <p:cNvSpPr/>
          <p:nvPr/>
        </p:nvSpPr>
        <p:spPr>
          <a:xfrm rot="-4968762">
            <a:off x="6636029" y="2378043"/>
            <a:ext cx="4165749" cy="1646716"/>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8"/>
          <p:cNvSpPr/>
          <p:nvPr/>
        </p:nvSpPr>
        <p:spPr>
          <a:xfrm rot="-4968762">
            <a:off x="6612091" y="2761946"/>
            <a:ext cx="3648121" cy="1941867"/>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8"/>
          <p:cNvSpPr/>
          <p:nvPr/>
        </p:nvSpPr>
        <p:spPr>
          <a:xfrm rot="-4968762">
            <a:off x="8812642" y="1053034"/>
            <a:ext cx="189235" cy="166236"/>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2" name="Google Shape;292;p18"/>
          <p:cNvGrpSpPr/>
          <p:nvPr/>
        </p:nvGrpSpPr>
        <p:grpSpPr>
          <a:xfrm rot="-4968762">
            <a:off x="7958046" y="4048981"/>
            <a:ext cx="731220" cy="1098405"/>
            <a:chOff x="4522000" y="2088250"/>
            <a:chExt cx="348250" cy="523150"/>
          </a:xfrm>
        </p:grpSpPr>
        <p:sp>
          <p:nvSpPr>
            <p:cNvPr id="293" name="Google Shape;293;p18"/>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8"/>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8"/>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8"/>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8"/>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8"/>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8"/>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0" name="Google Shape;300;p18"/>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Design 1">
  <p:cSld name="SECTION_TITLE_AND_DESCRIPTION_1_1_1_1">
    <p:spTree>
      <p:nvGrpSpPr>
        <p:cNvPr id="1" name="Shape 301"/>
        <p:cNvGrpSpPr/>
        <p:nvPr/>
      </p:nvGrpSpPr>
      <p:grpSpPr>
        <a:xfrm>
          <a:off x="0" y="0"/>
          <a:ext cx="0" cy="0"/>
          <a:chOff x="0" y="0"/>
          <a:chExt cx="0" cy="0"/>
        </a:xfrm>
      </p:grpSpPr>
      <p:sp>
        <p:nvSpPr>
          <p:cNvPr id="302" name="Google Shape;302;p19"/>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03" name="Google Shape;303;p19"/>
          <p:cNvSpPr/>
          <p:nvPr/>
        </p:nvSpPr>
        <p:spPr>
          <a:xfrm rot="-5400000">
            <a:off x="-387832" y="130131"/>
            <a:ext cx="1824975" cy="1525018"/>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9"/>
          <p:cNvSpPr/>
          <p:nvPr/>
        </p:nvSpPr>
        <p:spPr>
          <a:xfrm rot="-1455385">
            <a:off x="-1181484" y="-212942"/>
            <a:ext cx="1877105" cy="344359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9"/>
          <p:cNvSpPr/>
          <p:nvPr/>
        </p:nvSpPr>
        <p:spPr>
          <a:xfrm>
            <a:off x="7426650" y="-891700"/>
            <a:ext cx="2412815" cy="3968509"/>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BIG_NUMBER_1">
    <p:spTree>
      <p:nvGrpSpPr>
        <p:cNvPr id="1" name="Shape 376"/>
        <p:cNvGrpSpPr/>
        <p:nvPr/>
      </p:nvGrpSpPr>
      <p:grpSpPr>
        <a:xfrm>
          <a:off x="0" y="0"/>
          <a:ext cx="0" cy="0"/>
          <a:chOff x="0" y="0"/>
          <a:chExt cx="0" cy="0"/>
        </a:xfrm>
      </p:grpSpPr>
      <p:grpSp>
        <p:nvGrpSpPr>
          <p:cNvPr id="377" name="Google Shape;377;p23"/>
          <p:cNvGrpSpPr/>
          <p:nvPr/>
        </p:nvGrpSpPr>
        <p:grpSpPr>
          <a:xfrm>
            <a:off x="3914398" y="-441321"/>
            <a:ext cx="5938495" cy="3510939"/>
            <a:chOff x="-3640850" y="-1686225"/>
            <a:chExt cx="2369900" cy="1401125"/>
          </a:xfrm>
        </p:grpSpPr>
        <p:sp>
          <p:nvSpPr>
            <p:cNvPr id="378" name="Google Shape;378;p23"/>
            <p:cNvSpPr/>
            <p:nvPr/>
          </p:nvSpPr>
          <p:spPr>
            <a:xfrm>
              <a:off x="-2031550" y="-1012175"/>
              <a:ext cx="623250" cy="727075"/>
            </a:xfrm>
            <a:custGeom>
              <a:avLst/>
              <a:gdLst/>
              <a:ahLst/>
              <a:cxnLst/>
              <a:rect l="l" t="t" r="r" b="b"/>
              <a:pathLst>
                <a:path w="24930" h="29083" extrusionOk="0">
                  <a:moveTo>
                    <a:pt x="299" y="0"/>
                  </a:moveTo>
                  <a:lnTo>
                    <a:pt x="299" y="0"/>
                  </a:lnTo>
                  <a:cubicBezTo>
                    <a:pt x="133" y="2803"/>
                    <a:pt x="0" y="5769"/>
                    <a:pt x="1310" y="8253"/>
                  </a:cubicBezTo>
                  <a:cubicBezTo>
                    <a:pt x="2312" y="10154"/>
                    <a:pt x="4067" y="11573"/>
                    <a:pt x="5077" y="13471"/>
                  </a:cubicBezTo>
                  <a:cubicBezTo>
                    <a:pt x="6667" y="16457"/>
                    <a:pt x="6191" y="20154"/>
                    <a:pt x="7457" y="23292"/>
                  </a:cubicBezTo>
                  <a:cubicBezTo>
                    <a:pt x="8875" y="26814"/>
                    <a:pt x="12677" y="29082"/>
                    <a:pt x="16431" y="29082"/>
                  </a:cubicBezTo>
                  <a:cubicBezTo>
                    <a:pt x="17571" y="29082"/>
                    <a:pt x="18706" y="28873"/>
                    <a:pt x="19769" y="28427"/>
                  </a:cubicBezTo>
                  <a:lnTo>
                    <a:pt x="24930" y="1251"/>
                  </a:lnTo>
                  <a:lnTo>
                    <a:pt x="2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3"/>
            <p:cNvSpPr/>
            <p:nvPr/>
          </p:nvSpPr>
          <p:spPr>
            <a:xfrm>
              <a:off x="-2760300" y="-1467425"/>
              <a:ext cx="1489350" cy="920150"/>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3"/>
            <p:cNvSpPr/>
            <p:nvPr/>
          </p:nvSpPr>
          <p:spPr>
            <a:xfrm>
              <a:off x="-3640850" y="-1582400"/>
              <a:ext cx="1483075" cy="594775"/>
            </a:xfrm>
            <a:custGeom>
              <a:avLst/>
              <a:gdLst/>
              <a:ahLst/>
              <a:cxnLst/>
              <a:rect l="l" t="t" r="r" b="b"/>
              <a:pathLst>
                <a:path w="59323" h="23791" extrusionOk="0">
                  <a:moveTo>
                    <a:pt x="29666" y="1"/>
                  </a:moveTo>
                  <a:cubicBezTo>
                    <a:pt x="25503" y="1"/>
                    <a:pt x="21341" y="308"/>
                    <a:pt x="17214" y="922"/>
                  </a:cubicBezTo>
                  <a:cubicBezTo>
                    <a:pt x="13145" y="1527"/>
                    <a:pt x="9019" y="2430"/>
                    <a:pt x="4944" y="2430"/>
                  </a:cubicBezTo>
                  <a:cubicBezTo>
                    <a:pt x="3285" y="2430"/>
                    <a:pt x="1635" y="2280"/>
                    <a:pt x="1" y="1901"/>
                  </a:cubicBezTo>
                  <a:lnTo>
                    <a:pt x="1" y="1901"/>
                  </a:lnTo>
                  <a:cubicBezTo>
                    <a:pt x="2397" y="5355"/>
                    <a:pt x="4980" y="8968"/>
                    <a:pt x="8690" y="10572"/>
                  </a:cubicBezTo>
                  <a:cubicBezTo>
                    <a:pt x="10291" y="11265"/>
                    <a:pt x="12021" y="11540"/>
                    <a:pt x="13658" y="12122"/>
                  </a:cubicBezTo>
                  <a:cubicBezTo>
                    <a:pt x="15404" y="12743"/>
                    <a:pt x="17041" y="13716"/>
                    <a:pt x="18462" y="14977"/>
                  </a:cubicBezTo>
                  <a:cubicBezTo>
                    <a:pt x="21556" y="17721"/>
                    <a:pt x="23753" y="21884"/>
                    <a:pt x="27537" y="23293"/>
                  </a:cubicBezTo>
                  <a:cubicBezTo>
                    <a:pt x="28469" y="23640"/>
                    <a:pt x="29436" y="23791"/>
                    <a:pt x="30413" y="23791"/>
                  </a:cubicBezTo>
                  <a:cubicBezTo>
                    <a:pt x="32293" y="23791"/>
                    <a:pt x="34206" y="23232"/>
                    <a:pt x="35956" y="22439"/>
                  </a:cubicBezTo>
                  <a:cubicBezTo>
                    <a:pt x="38614" y="21234"/>
                    <a:pt x="41050" y="19511"/>
                    <a:pt x="43703" y="18293"/>
                  </a:cubicBezTo>
                  <a:cubicBezTo>
                    <a:pt x="46691" y="16921"/>
                    <a:pt x="49939" y="16224"/>
                    <a:pt x="53185" y="16224"/>
                  </a:cubicBezTo>
                  <a:cubicBezTo>
                    <a:pt x="55254" y="16224"/>
                    <a:pt x="57322" y="16507"/>
                    <a:pt x="59323" y="17078"/>
                  </a:cubicBezTo>
                  <a:lnTo>
                    <a:pt x="48152" y="3306"/>
                  </a:lnTo>
                  <a:cubicBezTo>
                    <a:pt x="45654" y="1493"/>
                    <a:pt x="42570" y="936"/>
                    <a:pt x="39580" y="583"/>
                  </a:cubicBezTo>
                  <a:cubicBezTo>
                    <a:pt x="36286" y="195"/>
                    <a:pt x="32976" y="1"/>
                    <a:pt x="29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3"/>
            <p:cNvSpPr/>
            <p:nvPr/>
          </p:nvSpPr>
          <p:spPr>
            <a:xfrm>
              <a:off x="-3280000" y="-1615100"/>
              <a:ext cx="1771675" cy="831175"/>
            </a:xfrm>
            <a:custGeom>
              <a:avLst/>
              <a:gdLst/>
              <a:ahLst/>
              <a:cxnLst/>
              <a:rect l="l" t="t" r="r" b="b"/>
              <a:pathLst>
                <a:path w="70867" h="33247" extrusionOk="0">
                  <a:moveTo>
                    <a:pt x="70430" y="1"/>
                  </a:moveTo>
                  <a:cubicBezTo>
                    <a:pt x="70293" y="1"/>
                    <a:pt x="70147" y="44"/>
                    <a:pt x="70014" y="87"/>
                  </a:cubicBezTo>
                  <a:cubicBezTo>
                    <a:pt x="68458" y="587"/>
                    <a:pt x="66834" y="716"/>
                    <a:pt x="65194" y="716"/>
                  </a:cubicBezTo>
                  <a:cubicBezTo>
                    <a:pt x="63842" y="716"/>
                    <a:pt x="62478" y="629"/>
                    <a:pt x="61131" y="590"/>
                  </a:cubicBezTo>
                  <a:cubicBezTo>
                    <a:pt x="60586" y="574"/>
                    <a:pt x="60040" y="567"/>
                    <a:pt x="59495" y="567"/>
                  </a:cubicBezTo>
                  <a:cubicBezTo>
                    <a:pt x="52760" y="567"/>
                    <a:pt x="46043" y="1672"/>
                    <a:pt x="39305" y="1672"/>
                  </a:cubicBezTo>
                  <a:cubicBezTo>
                    <a:pt x="38905" y="1672"/>
                    <a:pt x="38505" y="1668"/>
                    <a:pt x="38104" y="1659"/>
                  </a:cubicBezTo>
                  <a:cubicBezTo>
                    <a:pt x="32620" y="1545"/>
                    <a:pt x="27167" y="612"/>
                    <a:pt x="21684" y="612"/>
                  </a:cubicBezTo>
                  <a:cubicBezTo>
                    <a:pt x="21446" y="612"/>
                    <a:pt x="21208" y="614"/>
                    <a:pt x="20970" y="617"/>
                  </a:cubicBezTo>
                  <a:cubicBezTo>
                    <a:pt x="16413" y="688"/>
                    <a:pt x="11789" y="1445"/>
                    <a:pt x="7258" y="1445"/>
                  </a:cubicBezTo>
                  <a:cubicBezTo>
                    <a:pt x="4803" y="1445"/>
                    <a:pt x="2375" y="1223"/>
                    <a:pt x="1" y="548"/>
                  </a:cubicBezTo>
                  <a:lnTo>
                    <a:pt x="1" y="548"/>
                  </a:lnTo>
                  <a:cubicBezTo>
                    <a:pt x="2486" y="6220"/>
                    <a:pt x="8613" y="9991"/>
                    <a:pt x="14763" y="9991"/>
                  </a:cubicBezTo>
                  <a:cubicBezTo>
                    <a:pt x="15747" y="9991"/>
                    <a:pt x="16732" y="9894"/>
                    <a:pt x="17703" y="9693"/>
                  </a:cubicBezTo>
                  <a:cubicBezTo>
                    <a:pt x="18851" y="9454"/>
                    <a:pt x="19983" y="9088"/>
                    <a:pt x="21153" y="9028"/>
                  </a:cubicBezTo>
                  <a:cubicBezTo>
                    <a:pt x="21251" y="9022"/>
                    <a:pt x="21349" y="9020"/>
                    <a:pt x="21448" y="9020"/>
                  </a:cubicBezTo>
                  <a:cubicBezTo>
                    <a:pt x="22532" y="9020"/>
                    <a:pt x="23654" y="9339"/>
                    <a:pt x="24365" y="10144"/>
                  </a:cubicBezTo>
                  <a:cubicBezTo>
                    <a:pt x="24853" y="10699"/>
                    <a:pt x="25098" y="11421"/>
                    <a:pt x="25469" y="12061"/>
                  </a:cubicBezTo>
                  <a:cubicBezTo>
                    <a:pt x="26810" y="14374"/>
                    <a:pt x="29619" y="15357"/>
                    <a:pt x="32239" y="15891"/>
                  </a:cubicBezTo>
                  <a:cubicBezTo>
                    <a:pt x="34857" y="16426"/>
                    <a:pt x="37656" y="16747"/>
                    <a:pt x="39798" y="18347"/>
                  </a:cubicBezTo>
                  <a:cubicBezTo>
                    <a:pt x="42030" y="20014"/>
                    <a:pt x="43126" y="22751"/>
                    <a:pt x="44680" y="25062"/>
                  </a:cubicBezTo>
                  <a:cubicBezTo>
                    <a:pt x="48056" y="30090"/>
                    <a:pt x="54039" y="33247"/>
                    <a:pt x="60089" y="33247"/>
                  </a:cubicBezTo>
                  <a:cubicBezTo>
                    <a:pt x="60337" y="33247"/>
                    <a:pt x="60586" y="33241"/>
                    <a:pt x="60835" y="33231"/>
                  </a:cubicBezTo>
                  <a:cubicBezTo>
                    <a:pt x="63836" y="33102"/>
                    <a:pt x="67047" y="32050"/>
                    <a:pt x="68665" y="29518"/>
                  </a:cubicBezTo>
                  <a:lnTo>
                    <a:pt x="70546" y="534"/>
                  </a:lnTo>
                  <a:cubicBezTo>
                    <a:pt x="70567" y="543"/>
                    <a:pt x="70587" y="546"/>
                    <a:pt x="70606" y="546"/>
                  </a:cubicBezTo>
                  <a:cubicBezTo>
                    <a:pt x="70785" y="546"/>
                    <a:pt x="70866" y="199"/>
                    <a:pt x="70693" y="77"/>
                  </a:cubicBezTo>
                  <a:cubicBezTo>
                    <a:pt x="70614" y="21"/>
                    <a:pt x="70524" y="1"/>
                    <a:pt x="704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3"/>
            <p:cNvSpPr/>
            <p:nvPr/>
          </p:nvSpPr>
          <p:spPr>
            <a:xfrm>
              <a:off x="-3080500" y="-1251750"/>
              <a:ext cx="73500" cy="67225"/>
            </a:xfrm>
            <a:custGeom>
              <a:avLst/>
              <a:gdLst/>
              <a:ahLst/>
              <a:cxnLst/>
              <a:rect l="l" t="t" r="r" b="b"/>
              <a:pathLst>
                <a:path w="2940" h="2689" extrusionOk="0">
                  <a:moveTo>
                    <a:pt x="426" y="0"/>
                  </a:moveTo>
                  <a:cubicBezTo>
                    <a:pt x="217" y="0"/>
                    <a:pt x="1" y="249"/>
                    <a:pt x="148" y="455"/>
                  </a:cubicBezTo>
                  <a:cubicBezTo>
                    <a:pt x="529" y="987"/>
                    <a:pt x="958" y="1477"/>
                    <a:pt x="1406" y="1951"/>
                  </a:cubicBezTo>
                  <a:cubicBezTo>
                    <a:pt x="1578" y="2134"/>
                    <a:pt x="2008" y="2688"/>
                    <a:pt x="2361" y="2688"/>
                  </a:cubicBezTo>
                  <a:cubicBezTo>
                    <a:pt x="2431" y="2688"/>
                    <a:pt x="2498" y="2666"/>
                    <a:pt x="2559" y="2616"/>
                  </a:cubicBezTo>
                  <a:cubicBezTo>
                    <a:pt x="2940" y="2301"/>
                    <a:pt x="2251" y="1722"/>
                    <a:pt x="2050" y="1530"/>
                  </a:cubicBezTo>
                  <a:cubicBezTo>
                    <a:pt x="1562" y="1058"/>
                    <a:pt x="1058" y="614"/>
                    <a:pt x="618" y="92"/>
                  </a:cubicBezTo>
                  <a:cubicBezTo>
                    <a:pt x="564" y="27"/>
                    <a:pt x="495" y="0"/>
                    <a:pt x="4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3"/>
            <p:cNvSpPr/>
            <p:nvPr/>
          </p:nvSpPr>
          <p:spPr>
            <a:xfrm>
              <a:off x="-2940225" y="-1229025"/>
              <a:ext cx="55300" cy="54275"/>
            </a:xfrm>
            <a:custGeom>
              <a:avLst/>
              <a:gdLst/>
              <a:ahLst/>
              <a:cxnLst/>
              <a:rect l="l" t="t" r="r" b="b"/>
              <a:pathLst>
                <a:path w="2212" h="2171" extrusionOk="0">
                  <a:moveTo>
                    <a:pt x="423" y="0"/>
                  </a:moveTo>
                  <a:cubicBezTo>
                    <a:pt x="190" y="0"/>
                    <a:pt x="0" y="275"/>
                    <a:pt x="204" y="500"/>
                  </a:cubicBezTo>
                  <a:cubicBezTo>
                    <a:pt x="451" y="776"/>
                    <a:pt x="688" y="1059"/>
                    <a:pt x="918" y="1351"/>
                  </a:cubicBezTo>
                  <a:cubicBezTo>
                    <a:pt x="1119" y="1604"/>
                    <a:pt x="1336" y="2001"/>
                    <a:pt x="1639" y="2132"/>
                  </a:cubicBezTo>
                  <a:cubicBezTo>
                    <a:pt x="1699" y="2158"/>
                    <a:pt x="1759" y="2170"/>
                    <a:pt x="1816" y="2170"/>
                  </a:cubicBezTo>
                  <a:cubicBezTo>
                    <a:pt x="2038" y="2170"/>
                    <a:pt x="2211" y="1986"/>
                    <a:pt x="2166" y="1725"/>
                  </a:cubicBezTo>
                  <a:cubicBezTo>
                    <a:pt x="2109" y="1385"/>
                    <a:pt x="1746" y="1078"/>
                    <a:pt x="1506" y="845"/>
                  </a:cubicBezTo>
                  <a:cubicBezTo>
                    <a:pt x="1228" y="574"/>
                    <a:pt x="928" y="322"/>
                    <a:pt x="627" y="77"/>
                  </a:cubicBezTo>
                  <a:cubicBezTo>
                    <a:pt x="561" y="23"/>
                    <a:pt x="490" y="0"/>
                    <a:pt x="4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3"/>
            <p:cNvSpPr/>
            <p:nvPr/>
          </p:nvSpPr>
          <p:spPr>
            <a:xfrm>
              <a:off x="-3043875" y="-1418000"/>
              <a:ext cx="53225" cy="63575"/>
            </a:xfrm>
            <a:custGeom>
              <a:avLst/>
              <a:gdLst/>
              <a:ahLst/>
              <a:cxnLst/>
              <a:rect l="l" t="t" r="r" b="b"/>
              <a:pathLst>
                <a:path w="2129" h="2543" extrusionOk="0">
                  <a:moveTo>
                    <a:pt x="369" y="1"/>
                  </a:moveTo>
                  <a:cubicBezTo>
                    <a:pt x="187" y="1"/>
                    <a:pt x="1" y="175"/>
                    <a:pt x="46" y="396"/>
                  </a:cubicBezTo>
                  <a:cubicBezTo>
                    <a:pt x="155" y="913"/>
                    <a:pt x="402" y="1341"/>
                    <a:pt x="721" y="1760"/>
                  </a:cubicBezTo>
                  <a:cubicBezTo>
                    <a:pt x="949" y="2060"/>
                    <a:pt x="1254" y="2542"/>
                    <a:pt x="1666" y="2542"/>
                  </a:cubicBezTo>
                  <a:cubicBezTo>
                    <a:pt x="1719" y="2542"/>
                    <a:pt x="1774" y="2534"/>
                    <a:pt x="1831" y="2517"/>
                  </a:cubicBezTo>
                  <a:cubicBezTo>
                    <a:pt x="1926" y="2488"/>
                    <a:pt x="2021" y="2410"/>
                    <a:pt x="2040" y="2308"/>
                  </a:cubicBezTo>
                  <a:cubicBezTo>
                    <a:pt x="2129" y="1841"/>
                    <a:pt x="1714" y="1603"/>
                    <a:pt x="1431" y="1298"/>
                  </a:cubicBezTo>
                  <a:cubicBezTo>
                    <a:pt x="1114" y="958"/>
                    <a:pt x="842" y="563"/>
                    <a:pt x="616" y="155"/>
                  </a:cubicBezTo>
                  <a:cubicBezTo>
                    <a:pt x="555" y="46"/>
                    <a:pt x="463" y="1"/>
                    <a:pt x="3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3"/>
            <p:cNvSpPr/>
            <p:nvPr/>
          </p:nvSpPr>
          <p:spPr>
            <a:xfrm>
              <a:off x="-2850725" y="-1341175"/>
              <a:ext cx="58925" cy="58150"/>
            </a:xfrm>
            <a:custGeom>
              <a:avLst/>
              <a:gdLst/>
              <a:ahLst/>
              <a:cxnLst/>
              <a:rect l="l" t="t" r="r" b="b"/>
              <a:pathLst>
                <a:path w="2357" h="2326" extrusionOk="0">
                  <a:moveTo>
                    <a:pt x="474" y="1"/>
                  </a:moveTo>
                  <a:cubicBezTo>
                    <a:pt x="369" y="1"/>
                    <a:pt x="261" y="24"/>
                    <a:pt x="151" y="78"/>
                  </a:cubicBezTo>
                  <a:cubicBezTo>
                    <a:pt x="48" y="128"/>
                    <a:pt x="0" y="270"/>
                    <a:pt x="29" y="375"/>
                  </a:cubicBezTo>
                  <a:cubicBezTo>
                    <a:pt x="39" y="408"/>
                    <a:pt x="36" y="479"/>
                    <a:pt x="61" y="552"/>
                  </a:cubicBezTo>
                  <a:cubicBezTo>
                    <a:pt x="101" y="682"/>
                    <a:pt x="193" y="763"/>
                    <a:pt x="272" y="865"/>
                  </a:cubicBezTo>
                  <a:cubicBezTo>
                    <a:pt x="395" y="1022"/>
                    <a:pt x="513" y="1179"/>
                    <a:pt x="638" y="1333"/>
                  </a:cubicBezTo>
                  <a:cubicBezTo>
                    <a:pt x="909" y="1668"/>
                    <a:pt x="1177" y="2207"/>
                    <a:pt x="1623" y="2309"/>
                  </a:cubicBezTo>
                  <a:cubicBezTo>
                    <a:pt x="1671" y="2320"/>
                    <a:pt x="1718" y="2325"/>
                    <a:pt x="1763" y="2325"/>
                  </a:cubicBezTo>
                  <a:cubicBezTo>
                    <a:pt x="2114" y="2325"/>
                    <a:pt x="2356" y="2006"/>
                    <a:pt x="2288" y="1643"/>
                  </a:cubicBezTo>
                  <a:cubicBezTo>
                    <a:pt x="2237" y="1365"/>
                    <a:pt x="2006" y="1178"/>
                    <a:pt x="1822" y="980"/>
                  </a:cubicBezTo>
                  <a:cubicBezTo>
                    <a:pt x="1657" y="806"/>
                    <a:pt x="1496" y="627"/>
                    <a:pt x="1326" y="458"/>
                  </a:cubicBezTo>
                  <a:cubicBezTo>
                    <a:pt x="1084" y="218"/>
                    <a:pt x="792" y="1"/>
                    <a:pt x="4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3"/>
            <p:cNvSpPr/>
            <p:nvPr/>
          </p:nvSpPr>
          <p:spPr>
            <a:xfrm>
              <a:off x="-2689450" y="-1243125"/>
              <a:ext cx="61800" cy="54475"/>
            </a:xfrm>
            <a:custGeom>
              <a:avLst/>
              <a:gdLst/>
              <a:ahLst/>
              <a:cxnLst/>
              <a:rect l="l" t="t" r="r" b="b"/>
              <a:pathLst>
                <a:path w="2472" h="2179" extrusionOk="0">
                  <a:moveTo>
                    <a:pt x="481" y="0"/>
                  </a:moveTo>
                  <a:cubicBezTo>
                    <a:pt x="216" y="0"/>
                    <a:pt x="0" y="327"/>
                    <a:pt x="228" y="587"/>
                  </a:cubicBezTo>
                  <a:cubicBezTo>
                    <a:pt x="655" y="1077"/>
                    <a:pt x="1061" y="1648"/>
                    <a:pt x="1566" y="2060"/>
                  </a:cubicBezTo>
                  <a:cubicBezTo>
                    <a:pt x="1667" y="2143"/>
                    <a:pt x="1774" y="2179"/>
                    <a:pt x="1874" y="2179"/>
                  </a:cubicBezTo>
                  <a:cubicBezTo>
                    <a:pt x="2211" y="2179"/>
                    <a:pt x="2471" y="1776"/>
                    <a:pt x="2191" y="1433"/>
                  </a:cubicBezTo>
                  <a:cubicBezTo>
                    <a:pt x="1779" y="929"/>
                    <a:pt x="1210" y="524"/>
                    <a:pt x="718" y="96"/>
                  </a:cubicBezTo>
                  <a:cubicBezTo>
                    <a:pt x="642" y="29"/>
                    <a:pt x="559" y="0"/>
                    <a:pt x="4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3"/>
            <p:cNvSpPr/>
            <p:nvPr/>
          </p:nvSpPr>
          <p:spPr>
            <a:xfrm>
              <a:off x="-2949275" y="-1554550"/>
              <a:ext cx="57400" cy="60475"/>
            </a:xfrm>
            <a:custGeom>
              <a:avLst/>
              <a:gdLst/>
              <a:ahLst/>
              <a:cxnLst/>
              <a:rect l="l" t="t" r="r" b="b"/>
              <a:pathLst>
                <a:path w="2296" h="2419" extrusionOk="0">
                  <a:moveTo>
                    <a:pt x="408" y="0"/>
                  </a:moveTo>
                  <a:cubicBezTo>
                    <a:pt x="203" y="0"/>
                    <a:pt x="0" y="223"/>
                    <a:pt x="146" y="428"/>
                  </a:cubicBezTo>
                  <a:cubicBezTo>
                    <a:pt x="420" y="811"/>
                    <a:pt x="661" y="1216"/>
                    <a:pt x="932" y="1602"/>
                  </a:cubicBezTo>
                  <a:cubicBezTo>
                    <a:pt x="1172" y="1944"/>
                    <a:pt x="1476" y="2401"/>
                    <a:pt x="1927" y="2418"/>
                  </a:cubicBezTo>
                  <a:cubicBezTo>
                    <a:pt x="1932" y="2418"/>
                    <a:pt x="1937" y="2418"/>
                    <a:pt x="1942" y="2418"/>
                  </a:cubicBezTo>
                  <a:cubicBezTo>
                    <a:pt x="2177" y="2418"/>
                    <a:pt x="2296" y="2184"/>
                    <a:pt x="2262" y="1978"/>
                  </a:cubicBezTo>
                  <a:cubicBezTo>
                    <a:pt x="2200" y="1602"/>
                    <a:pt x="1737" y="1287"/>
                    <a:pt x="1484" y="1021"/>
                  </a:cubicBezTo>
                  <a:cubicBezTo>
                    <a:pt x="1185" y="710"/>
                    <a:pt x="903" y="383"/>
                    <a:pt x="597" y="79"/>
                  </a:cubicBezTo>
                  <a:cubicBezTo>
                    <a:pt x="542" y="24"/>
                    <a:pt x="475" y="0"/>
                    <a:pt x="4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3"/>
            <p:cNvSpPr/>
            <p:nvPr/>
          </p:nvSpPr>
          <p:spPr>
            <a:xfrm>
              <a:off x="-2809925" y="-1499525"/>
              <a:ext cx="47250" cy="44100"/>
            </a:xfrm>
            <a:custGeom>
              <a:avLst/>
              <a:gdLst/>
              <a:ahLst/>
              <a:cxnLst/>
              <a:rect l="l" t="t" r="r" b="b"/>
              <a:pathLst>
                <a:path w="1890" h="1764" extrusionOk="0">
                  <a:moveTo>
                    <a:pt x="324" y="1"/>
                  </a:moveTo>
                  <a:cubicBezTo>
                    <a:pt x="320" y="1"/>
                    <a:pt x="316" y="1"/>
                    <a:pt x="312" y="1"/>
                  </a:cubicBezTo>
                  <a:cubicBezTo>
                    <a:pt x="120" y="4"/>
                    <a:pt x="1" y="211"/>
                    <a:pt x="94" y="380"/>
                  </a:cubicBezTo>
                  <a:cubicBezTo>
                    <a:pt x="214" y="589"/>
                    <a:pt x="378" y="737"/>
                    <a:pt x="521" y="929"/>
                  </a:cubicBezTo>
                  <a:cubicBezTo>
                    <a:pt x="661" y="1119"/>
                    <a:pt x="756" y="1316"/>
                    <a:pt x="861" y="1524"/>
                  </a:cubicBezTo>
                  <a:cubicBezTo>
                    <a:pt x="947" y="1692"/>
                    <a:pt x="1099" y="1763"/>
                    <a:pt x="1256" y="1763"/>
                  </a:cubicBezTo>
                  <a:cubicBezTo>
                    <a:pt x="1564" y="1763"/>
                    <a:pt x="1890" y="1490"/>
                    <a:pt x="1765" y="1142"/>
                  </a:cubicBezTo>
                  <a:cubicBezTo>
                    <a:pt x="1560" y="566"/>
                    <a:pt x="958" y="1"/>
                    <a:pt x="3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3"/>
            <p:cNvSpPr/>
            <p:nvPr/>
          </p:nvSpPr>
          <p:spPr>
            <a:xfrm>
              <a:off x="-3156500" y="-1686225"/>
              <a:ext cx="57825" cy="66525"/>
            </a:xfrm>
            <a:custGeom>
              <a:avLst/>
              <a:gdLst/>
              <a:ahLst/>
              <a:cxnLst/>
              <a:rect l="l" t="t" r="r" b="b"/>
              <a:pathLst>
                <a:path w="2313" h="2661" extrusionOk="0">
                  <a:moveTo>
                    <a:pt x="357" y="1"/>
                  </a:moveTo>
                  <a:cubicBezTo>
                    <a:pt x="221" y="1"/>
                    <a:pt x="92" y="68"/>
                    <a:pt x="70" y="227"/>
                  </a:cubicBezTo>
                  <a:cubicBezTo>
                    <a:pt x="1" y="722"/>
                    <a:pt x="215" y="1157"/>
                    <a:pt x="483" y="1562"/>
                  </a:cubicBezTo>
                  <a:cubicBezTo>
                    <a:pt x="751" y="1965"/>
                    <a:pt x="1077" y="2488"/>
                    <a:pt x="1557" y="2641"/>
                  </a:cubicBezTo>
                  <a:cubicBezTo>
                    <a:pt x="1600" y="2654"/>
                    <a:pt x="1643" y="2661"/>
                    <a:pt x="1687" y="2661"/>
                  </a:cubicBezTo>
                  <a:cubicBezTo>
                    <a:pt x="2003" y="2661"/>
                    <a:pt x="2313" y="2330"/>
                    <a:pt x="2191" y="2007"/>
                  </a:cubicBezTo>
                  <a:cubicBezTo>
                    <a:pt x="2035" y="1595"/>
                    <a:pt x="1661" y="1357"/>
                    <a:pt x="1378" y="1030"/>
                  </a:cubicBezTo>
                  <a:cubicBezTo>
                    <a:pt x="1115" y="726"/>
                    <a:pt x="927" y="337"/>
                    <a:pt x="610" y="85"/>
                  </a:cubicBezTo>
                  <a:cubicBezTo>
                    <a:pt x="544" y="32"/>
                    <a:pt x="449" y="1"/>
                    <a:pt x="3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3"/>
            <p:cNvSpPr/>
            <p:nvPr/>
          </p:nvSpPr>
          <p:spPr>
            <a:xfrm>
              <a:off x="-3179025" y="-1409800"/>
              <a:ext cx="83050" cy="79400"/>
            </a:xfrm>
            <a:custGeom>
              <a:avLst/>
              <a:gdLst/>
              <a:ahLst/>
              <a:cxnLst/>
              <a:rect l="l" t="t" r="r" b="b"/>
              <a:pathLst>
                <a:path w="3322" h="3176" extrusionOk="0">
                  <a:moveTo>
                    <a:pt x="396" y="1"/>
                  </a:moveTo>
                  <a:cubicBezTo>
                    <a:pt x="211" y="1"/>
                    <a:pt x="40" y="177"/>
                    <a:pt x="30" y="367"/>
                  </a:cubicBezTo>
                  <a:cubicBezTo>
                    <a:pt x="1" y="955"/>
                    <a:pt x="557" y="1548"/>
                    <a:pt x="966" y="1915"/>
                  </a:cubicBezTo>
                  <a:cubicBezTo>
                    <a:pt x="1410" y="2314"/>
                    <a:pt x="1935" y="2873"/>
                    <a:pt x="2478" y="3121"/>
                  </a:cubicBezTo>
                  <a:cubicBezTo>
                    <a:pt x="2560" y="3158"/>
                    <a:pt x="2640" y="3175"/>
                    <a:pt x="2717" y="3175"/>
                  </a:cubicBezTo>
                  <a:cubicBezTo>
                    <a:pt x="3064" y="3175"/>
                    <a:pt x="3322" y="2826"/>
                    <a:pt x="3147" y="2451"/>
                  </a:cubicBezTo>
                  <a:cubicBezTo>
                    <a:pt x="2899" y="1925"/>
                    <a:pt x="2269" y="1604"/>
                    <a:pt x="1830" y="1251"/>
                  </a:cubicBezTo>
                  <a:cubicBezTo>
                    <a:pt x="1596" y="1063"/>
                    <a:pt x="1358" y="867"/>
                    <a:pt x="1147" y="656"/>
                  </a:cubicBezTo>
                  <a:cubicBezTo>
                    <a:pt x="946" y="454"/>
                    <a:pt x="806" y="223"/>
                    <a:pt x="570" y="58"/>
                  </a:cubicBezTo>
                  <a:cubicBezTo>
                    <a:pt x="514" y="18"/>
                    <a:pt x="454" y="1"/>
                    <a:pt x="3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1" name="Google Shape;391;p23"/>
            <p:cNvGrpSpPr/>
            <p:nvPr/>
          </p:nvGrpSpPr>
          <p:grpSpPr>
            <a:xfrm>
              <a:off x="-2022225" y="-1389375"/>
              <a:ext cx="292225" cy="306950"/>
              <a:chOff x="6926075" y="1042100"/>
              <a:chExt cx="292225" cy="306950"/>
            </a:xfrm>
          </p:grpSpPr>
          <p:sp>
            <p:nvSpPr>
              <p:cNvPr id="392" name="Google Shape;392;p23"/>
              <p:cNvSpPr/>
              <p:nvPr/>
            </p:nvSpPr>
            <p:spPr>
              <a:xfrm>
                <a:off x="7104925" y="1042100"/>
                <a:ext cx="53850" cy="55050"/>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3"/>
              <p:cNvSpPr/>
              <p:nvPr/>
            </p:nvSpPr>
            <p:spPr>
              <a:xfrm>
                <a:off x="6997950" y="1104275"/>
                <a:ext cx="59775" cy="60500"/>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3"/>
              <p:cNvSpPr/>
              <p:nvPr/>
            </p:nvSpPr>
            <p:spPr>
              <a:xfrm>
                <a:off x="6926075" y="1221700"/>
                <a:ext cx="43725" cy="444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3"/>
              <p:cNvSpPr/>
              <p:nvPr/>
            </p:nvSpPr>
            <p:spPr>
              <a:xfrm>
                <a:off x="7072900" y="1246750"/>
                <a:ext cx="45700" cy="46475"/>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3"/>
              <p:cNvSpPr/>
              <p:nvPr/>
            </p:nvSpPr>
            <p:spPr>
              <a:xfrm>
                <a:off x="7157300" y="1163800"/>
                <a:ext cx="61000" cy="61925"/>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3"/>
              <p:cNvSpPr/>
              <p:nvPr/>
            </p:nvSpPr>
            <p:spPr>
              <a:xfrm>
                <a:off x="7166525" y="1312950"/>
                <a:ext cx="35475" cy="3610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8" name="Google Shape;398;p23"/>
          <p:cNvGrpSpPr/>
          <p:nvPr/>
        </p:nvGrpSpPr>
        <p:grpSpPr>
          <a:xfrm rot="302955">
            <a:off x="-761996" y="2567716"/>
            <a:ext cx="5203776" cy="3188334"/>
            <a:chOff x="-4852075" y="-739150"/>
            <a:chExt cx="2243975" cy="1374875"/>
          </a:xfrm>
        </p:grpSpPr>
        <p:sp>
          <p:nvSpPr>
            <p:cNvPr id="399" name="Google Shape;399;p23"/>
            <p:cNvSpPr/>
            <p:nvPr/>
          </p:nvSpPr>
          <p:spPr>
            <a:xfrm>
              <a:off x="-3770625" y="-104900"/>
              <a:ext cx="930225" cy="351125"/>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3"/>
            <p:cNvSpPr/>
            <p:nvPr/>
          </p:nvSpPr>
          <p:spPr>
            <a:xfrm>
              <a:off x="-4852075" y="-739150"/>
              <a:ext cx="622600" cy="911700"/>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3"/>
            <p:cNvSpPr/>
            <p:nvPr/>
          </p:nvSpPr>
          <p:spPr>
            <a:xfrm>
              <a:off x="-4592075" y="-148575"/>
              <a:ext cx="1983975" cy="78430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3"/>
            <p:cNvSpPr/>
            <p:nvPr/>
          </p:nvSpPr>
          <p:spPr>
            <a:xfrm>
              <a:off x="-4700450" y="-396775"/>
              <a:ext cx="1737450" cy="924875"/>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3"/>
            <p:cNvSpPr/>
            <p:nvPr/>
          </p:nvSpPr>
          <p:spPr>
            <a:xfrm>
              <a:off x="-3789900" y="-247325"/>
              <a:ext cx="90125" cy="79175"/>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4" name="Google Shape;404;p23"/>
            <p:cNvGrpSpPr/>
            <p:nvPr/>
          </p:nvGrpSpPr>
          <p:grpSpPr>
            <a:xfrm>
              <a:off x="-4458050" y="-121300"/>
              <a:ext cx="348250" cy="523150"/>
              <a:chOff x="4522000" y="2088250"/>
              <a:chExt cx="348250" cy="523150"/>
            </a:xfrm>
          </p:grpSpPr>
          <p:sp>
            <p:nvSpPr>
              <p:cNvPr id="405" name="Google Shape;405;p23"/>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3"/>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3"/>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3"/>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3"/>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3"/>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3"/>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3">
    <p:spTree>
      <p:nvGrpSpPr>
        <p:cNvPr id="1" name="Shape 412"/>
        <p:cNvGrpSpPr/>
        <p:nvPr/>
      </p:nvGrpSpPr>
      <p:grpSpPr>
        <a:xfrm>
          <a:off x="0" y="0"/>
          <a:ext cx="0" cy="0"/>
          <a:chOff x="0" y="0"/>
          <a:chExt cx="0" cy="0"/>
        </a:xfrm>
      </p:grpSpPr>
      <p:sp>
        <p:nvSpPr>
          <p:cNvPr id="413" name="Google Shape;413;p24"/>
          <p:cNvSpPr/>
          <p:nvPr/>
        </p:nvSpPr>
        <p:spPr>
          <a:xfrm rot="-1224391">
            <a:off x="6573635" y="-73051"/>
            <a:ext cx="2803602" cy="514327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14" name="Google Shape;414;p24"/>
          <p:cNvSpPr/>
          <p:nvPr/>
        </p:nvSpPr>
        <p:spPr>
          <a:xfrm rot="5831300">
            <a:off x="-452624" y="2638411"/>
            <a:ext cx="2390772" cy="902427"/>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4"/>
          <p:cNvSpPr/>
          <p:nvPr/>
        </p:nvSpPr>
        <p:spPr>
          <a:xfrm rot="5831300">
            <a:off x="1242573" y="-1117796"/>
            <a:ext cx="1600145" cy="2343161"/>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4"/>
          <p:cNvSpPr/>
          <p:nvPr/>
        </p:nvSpPr>
        <p:spPr>
          <a:xfrm rot="5831300">
            <a:off x="-2152848" y="1275066"/>
            <a:ext cx="5099015" cy="201573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4"/>
          <p:cNvSpPr/>
          <p:nvPr/>
        </p:nvSpPr>
        <p:spPr>
          <a:xfrm rot="5831300">
            <a:off x="-1489943" y="443863"/>
            <a:ext cx="4465421" cy="2377022"/>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4"/>
          <p:cNvSpPr/>
          <p:nvPr/>
        </p:nvSpPr>
        <p:spPr>
          <a:xfrm rot="5831300">
            <a:off x="1478118" y="1957193"/>
            <a:ext cx="231630" cy="203488"/>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 name="Google Shape;419;p24"/>
          <p:cNvGrpSpPr/>
          <p:nvPr/>
        </p:nvGrpSpPr>
        <p:grpSpPr>
          <a:xfrm rot="5831300">
            <a:off x="432723" y="-99392"/>
            <a:ext cx="895037" cy="1344548"/>
            <a:chOff x="4522000" y="2088250"/>
            <a:chExt cx="348250" cy="523150"/>
          </a:xfrm>
        </p:grpSpPr>
        <p:sp>
          <p:nvSpPr>
            <p:cNvPr id="420" name="Google Shape;420;p24"/>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4"/>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4"/>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4"/>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4"/>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4"/>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4"/>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SECTION_HEADER_1">
    <p:spTree>
      <p:nvGrpSpPr>
        <p:cNvPr id="1" name="Shape 427"/>
        <p:cNvGrpSpPr/>
        <p:nvPr/>
      </p:nvGrpSpPr>
      <p:grpSpPr>
        <a:xfrm>
          <a:off x="0" y="0"/>
          <a:ext cx="0" cy="0"/>
          <a:chOff x="0" y="0"/>
          <a:chExt cx="0" cy="0"/>
        </a:xfrm>
      </p:grpSpPr>
      <p:sp>
        <p:nvSpPr>
          <p:cNvPr id="428" name="Google Shape;428;p25"/>
          <p:cNvSpPr/>
          <p:nvPr/>
        </p:nvSpPr>
        <p:spPr>
          <a:xfrm rot="10800000">
            <a:off x="87" y="37"/>
            <a:ext cx="9152992" cy="3054314"/>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5"/>
          <p:cNvSpPr/>
          <p:nvPr/>
        </p:nvSpPr>
        <p:spPr>
          <a:xfrm rot="10800000">
            <a:off x="3215879" y="2769117"/>
            <a:ext cx="5937196" cy="2374383"/>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5"/>
          <p:cNvSpPr/>
          <p:nvPr/>
        </p:nvSpPr>
        <p:spPr>
          <a:xfrm rot="812510" flipH="1">
            <a:off x="5734808" y="391831"/>
            <a:ext cx="4114863" cy="1317807"/>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1" name="Google Shape;431;p25"/>
          <p:cNvSpPr/>
          <p:nvPr/>
        </p:nvSpPr>
        <p:spPr>
          <a:xfrm rot="9292910">
            <a:off x="1233532" y="4036121"/>
            <a:ext cx="3919800" cy="2421730"/>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5"/>
          <p:cNvSpPr/>
          <p:nvPr/>
        </p:nvSpPr>
        <p:spPr>
          <a:xfrm>
            <a:off x="7247696" y="4200582"/>
            <a:ext cx="2253722" cy="845297"/>
          </a:xfrm>
          <a:custGeom>
            <a:avLst/>
            <a:gdLst/>
            <a:ahLst/>
            <a:cxnLst/>
            <a:rect l="l" t="t" r="r" b="b"/>
            <a:pathLst>
              <a:path w="22380" h="8394" extrusionOk="0">
                <a:moveTo>
                  <a:pt x="12706" y="4143"/>
                </a:moveTo>
                <a:lnTo>
                  <a:pt x="12706" y="4143"/>
                </a:lnTo>
                <a:cubicBezTo>
                  <a:pt x="12813" y="5027"/>
                  <a:pt x="12654" y="6011"/>
                  <a:pt x="12105" y="6710"/>
                </a:cubicBezTo>
                <a:cubicBezTo>
                  <a:pt x="11901" y="6972"/>
                  <a:pt x="11499" y="7347"/>
                  <a:pt x="11125" y="7347"/>
                </a:cubicBezTo>
                <a:cubicBezTo>
                  <a:pt x="11048" y="7347"/>
                  <a:pt x="10972" y="7331"/>
                  <a:pt x="10899" y="7295"/>
                </a:cubicBezTo>
                <a:cubicBezTo>
                  <a:pt x="10314" y="7004"/>
                  <a:pt x="10665" y="6155"/>
                  <a:pt x="10935" y="5793"/>
                </a:cubicBezTo>
                <a:cubicBezTo>
                  <a:pt x="11408" y="5158"/>
                  <a:pt x="12039" y="4615"/>
                  <a:pt x="12706" y="4143"/>
                </a:cubicBezTo>
                <a:close/>
                <a:moveTo>
                  <a:pt x="8226" y="1"/>
                </a:moveTo>
                <a:cubicBezTo>
                  <a:pt x="7103" y="1"/>
                  <a:pt x="5958" y="205"/>
                  <a:pt x="4923" y="470"/>
                </a:cubicBezTo>
                <a:cubicBezTo>
                  <a:pt x="4009" y="705"/>
                  <a:pt x="3123" y="1031"/>
                  <a:pt x="2274" y="1444"/>
                </a:cubicBezTo>
                <a:cubicBezTo>
                  <a:pt x="1506" y="1817"/>
                  <a:pt x="565" y="2225"/>
                  <a:pt x="85" y="2969"/>
                </a:cubicBezTo>
                <a:cubicBezTo>
                  <a:pt x="0" y="3099"/>
                  <a:pt x="117" y="3254"/>
                  <a:pt x="252" y="3254"/>
                </a:cubicBezTo>
                <a:cubicBezTo>
                  <a:pt x="266" y="3254"/>
                  <a:pt x="280" y="3252"/>
                  <a:pt x="294" y="3248"/>
                </a:cubicBezTo>
                <a:cubicBezTo>
                  <a:pt x="888" y="3094"/>
                  <a:pt x="1367" y="2699"/>
                  <a:pt x="1905" y="2403"/>
                </a:cubicBezTo>
                <a:cubicBezTo>
                  <a:pt x="2500" y="2077"/>
                  <a:pt x="3117" y="1793"/>
                  <a:pt x="3752" y="1557"/>
                </a:cubicBezTo>
                <a:cubicBezTo>
                  <a:pt x="4993" y="1093"/>
                  <a:pt x="6297" y="800"/>
                  <a:pt x="7616" y="715"/>
                </a:cubicBezTo>
                <a:cubicBezTo>
                  <a:pt x="7880" y="698"/>
                  <a:pt x="8149" y="686"/>
                  <a:pt x="8419" y="686"/>
                </a:cubicBezTo>
                <a:cubicBezTo>
                  <a:pt x="9395" y="686"/>
                  <a:pt x="10388" y="837"/>
                  <a:pt x="11199" y="1417"/>
                </a:cubicBezTo>
                <a:cubicBezTo>
                  <a:pt x="11831" y="1871"/>
                  <a:pt x="12266" y="2542"/>
                  <a:pt x="12511" y="3283"/>
                </a:cubicBezTo>
                <a:cubicBezTo>
                  <a:pt x="11847" y="3724"/>
                  <a:pt x="11217" y="4217"/>
                  <a:pt x="10631" y="4757"/>
                </a:cubicBezTo>
                <a:cubicBezTo>
                  <a:pt x="10106" y="5243"/>
                  <a:pt x="9639" y="5855"/>
                  <a:pt x="9587" y="6605"/>
                </a:cubicBezTo>
                <a:cubicBezTo>
                  <a:pt x="9541" y="7276"/>
                  <a:pt x="9830" y="7939"/>
                  <a:pt x="10439" y="8236"/>
                </a:cubicBezTo>
                <a:cubicBezTo>
                  <a:pt x="10664" y="8345"/>
                  <a:pt x="10885" y="8394"/>
                  <a:pt x="11100" y="8394"/>
                </a:cubicBezTo>
                <a:cubicBezTo>
                  <a:pt x="12128" y="8394"/>
                  <a:pt x="13004" y="7284"/>
                  <a:pt x="13320" y="6350"/>
                </a:cubicBezTo>
                <a:cubicBezTo>
                  <a:pt x="13611" y="5486"/>
                  <a:pt x="13611" y="4561"/>
                  <a:pt x="13388" y="3692"/>
                </a:cubicBezTo>
                <a:cubicBezTo>
                  <a:pt x="13548" y="3591"/>
                  <a:pt x="13707" y="3495"/>
                  <a:pt x="13866" y="3401"/>
                </a:cubicBezTo>
                <a:cubicBezTo>
                  <a:pt x="14994" y="2735"/>
                  <a:pt x="16224" y="2207"/>
                  <a:pt x="17493" y="1908"/>
                </a:cubicBezTo>
                <a:cubicBezTo>
                  <a:pt x="17875" y="1819"/>
                  <a:pt x="18269" y="1766"/>
                  <a:pt x="18654" y="1766"/>
                </a:cubicBezTo>
                <a:cubicBezTo>
                  <a:pt x="19713" y="1766"/>
                  <a:pt x="20706" y="2162"/>
                  <a:pt x="21203" y="3274"/>
                </a:cubicBezTo>
                <a:cubicBezTo>
                  <a:pt x="21795" y="4599"/>
                  <a:pt x="21043" y="5961"/>
                  <a:pt x="20126" y="6902"/>
                </a:cubicBezTo>
                <a:cubicBezTo>
                  <a:pt x="20012" y="7017"/>
                  <a:pt x="20111" y="7196"/>
                  <a:pt x="20252" y="7196"/>
                </a:cubicBezTo>
                <a:cubicBezTo>
                  <a:pt x="20265" y="7196"/>
                  <a:pt x="20277" y="7194"/>
                  <a:pt x="20290" y="7191"/>
                </a:cubicBezTo>
                <a:cubicBezTo>
                  <a:pt x="21684" y="6877"/>
                  <a:pt x="22380" y="5383"/>
                  <a:pt x="22193" y="3998"/>
                </a:cubicBezTo>
                <a:cubicBezTo>
                  <a:pt x="21998" y="2548"/>
                  <a:pt x="20855" y="1338"/>
                  <a:pt x="19455" y="1077"/>
                </a:cubicBezTo>
                <a:cubicBezTo>
                  <a:pt x="19178" y="1025"/>
                  <a:pt x="18898" y="1002"/>
                  <a:pt x="18617" y="1002"/>
                </a:cubicBezTo>
                <a:cubicBezTo>
                  <a:pt x="17305" y="1002"/>
                  <a:pt x="15960" y="1509"/>
                  <a:pt x="14793" y="2026"/>
                </a:cubicBezTo>
                <a:cubicBezTo>
                  <a:pt x="14215" y="2282"/>
                  <a:pt x="13654" y="2574"/>
                  <a:pt x="13114" y="2900"/>
                </a:cubicBezTo>
                <a:cubicBezTo>
                  <a:pt x="12579" y="1686"/>
                  <a:pt x="11591" y="683"/>
                  <a:pt x="10330" y="293"/>
                </a:cubicBezTo>
                <a:cubicBezTo>
                  <a:pt x="9661" y="85"/>
                  <a:pt x="8948" y="1"/>
                  <a:pt x="8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3" name="Google Shape;433;p25"/>
          <p:cNvGrpSpPr/>
          <p:nvPr/>
        </p:nvGrpSpPr>
        <p:grpSpPr>
          <a:xfrm rot="2700000">
            <a:off x="283267" y="227467"/>
            <a:ext cx="1263184" cy="1933465"/>
            <a:chOff x="1069625" y="2883725"/>
            <a:chExt cx="1422756" cy="2177709"/>
          </a:xfrm>
        </p:grpSpPr>
        <p:sp>
          <p:nvSpPr>
            <p:cNvPr id="434" name="Google Shape;434;p25"/>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5" name="Google Shape;435;p25"/>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6" name="Google Shape;436;p25"/>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7" name="Google Shape;437;p25"/>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8" name="Google Shape;438;p25"/>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9" name="Google Shape;439;p25"/>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0" name="Google Shape;440;p25"/>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1" name="Google Shape;441;p25"/>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2" name="Google Shape;442;p25"/>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3" name="Google Shape;443;p25"/>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4" name="Google Shape;444;p25"/>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5" name="Google Shape;445;p25"/>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SECTION_TITLE_AND_DESCRIPTION_1_1_1_2">
    <p:spTree>
      <p:nvGrpSpPr>
        <p:cNvPr id="1" name="Shape 446"/>
        <p:cNvGrpSpPr/>
        <p:nvPr/>
      </p:nvGrpSpPr>
      <p:grpSpPr>
        <a:xfrm>
          <a:off x="0" y="0"/>
          <a:ext cx="0" cy="0"/>
          <a:chOff x="0" y="0"/>
          <a:chExt cx="0" cy="0"/>
        </a:xfrm>
      </p:grpSpPr>
      <p:sp>
        <p:nvSpPr>
          <p:cNvPr id="447" name="Google Shape;447;p26"/>
          <p:cNvSpPr/>
          <p:nvPr/>
        </p:nvSpPr>
        <p:spPr>
          <a:xfrm flipH="1">
            <a:off x="-18" y="3617839"/>
            <a:ext cx="4572017" cy="1525662"/>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6"/>
          <p:cNvSpPr/>
          <p:nvPr/>
        </p:nvSpPr>
        <p:spPr>
          <a:xfrm>
            <a:off x="6632375" y="0"/>
            <a:ext cx="2511639" cy="2098962"/>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rgbClr val="DED2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6"/>
          <p:cNvSpPr/>
          <p:nvPr/>
        </p:nvSpPr>
        <p:spPr>
          <a:xfrm rot="6269081">
            <a:off x="7270781" y="-672327"/>
            <a:ext cx="1877108" cy="3443596"/>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0" name="Google Shape;450;p26"/>
          <p:cNvGrpSpPr/>
          <p:nvPr/>
        </p:nvGrpSpPr>
        <p:grpSpPr>
          <a:xfrm>
            <a:off x="8198357" y="111119"/>
            <a:ext cx="613111" cy="889943"/>
            <a:chOff x="6917150" y="911925"/>
            <a:chExt cx="301150" cy="437125"/>
          </a:xfrm>
        </p:grpSpPr>
        <p:sp>
          <p:nvSpPr>
            <p:cNvPr id="451" name="Google Shape;451;p26"/>
            <p:cNvSpPr/>
            <p:nvPr/>
          </p:nvSpPr>
          <p:spPr>
            <a:xfrm>
              <a:off x="7029950" y="911925"/>
              <a:ext cx="63575" cy="64725"/>
            </a:xfrm>
            <a:custGeom>
              <a:avLst/>
              <a:gdLst/>
              <a:ahLst/>
              <a:cxnLst/>
              <a:rect l="l" t="t" r="r" b="b"/>
              <a:pathLst>
                <a:path w="2543" h="2589" extrusionOk="0">
                  <a:moveTo>
                    <a:pt x="1224" y="1"/>
                  </a:moveTo>
                  <a:cubicBezTo>
                    <a:pt x="1071" y="1"/>
                    <a:pt x="919" y="40"/>
                    <a:pt x="784" y="113"/>
                  </a:cubicBezTo>
                  <a:cubicBezTo>
                    <a:pt x="627" y="165"/>
                    <a:pt x="488" y="257"/>
                    <a:pt x="378" y="381"/>
                  </a:cubicBezTo>
                  <a:cubicBezTo>
                    <a:pt x="256" y="495"/>
                    <a:pt x="166" y="637"/>
                    <a:pt x="116" y="796"/>
                  </a:cubicBezTo>
                  <a:cubicBezTo>
                    <a:pt x="37" y="950"/>
                    <a:pt x="0" y="1122"/>
                    <a:pt x="8" y="1295"/>
                  </a:cubicBezTo>
                  <a:cubicBezTo>
                    <a:pt x="24" y="1410"/>
                    <a:pt x="38" y="1524"/>
                    <a:pt x="54" y="1639"/>
                  </a:cubicBezTo>
                  <a:cubicBezTo>
                    <a:pt x="110" y="1854"/>
                    <a:pt x="222" y="2050"/>
                    <a:pt x="378" y="2208"/>
                  </a:cubicBezTo>
                  <a:lnTo>
                    <a:pt x="633" y="2411"/>
                  </a:lnTo>
                  <a:cubicBezTo>
                    <a:pt x="824" y="2525"/>
                    <a:pt x="1042" y="2587"/>
                    <a:pt x="1264" y="2587"/>
                  </a:cubicBezTo>
                  <a:cubicBezTo>
                    <a:pt x="1266" y="2587"/>
                    <a:pt x="1269" y="2587"/>
                    <a:pt x="1272" y="2587"/>
                  </a:cubicBezTo>
                  <a:cubicBezTo>
                    <a:pt x="1287" y="2588"/>
                    <a:pt x="1302" y="2588"/>
                    <a:pt x="1318" y="2588"/>
                  </a:cubicBezTo>
                  <a:cubicBezTo>
                    <a:pt x="1471" y="2588"/>
                    <a:pt x="1622" y="2550"/>
                    <a:pt x="1757" y="2476"/>
                  </a:cubicBezTo>
                  <a:cubicBezTo>
                    <a:pt x="1914" y="2424"/>
                    <a:pt x="2054" y="2332"/>
                    <a:pt x="2165" y="2208"/>
                  </a:cubicBezTo>
                  <a:cubicBezTo>
                    <a:pt x="2286" y="2094"/>
                    <a:pt x="2375" y="1952"/>
                    <a:pt x="2426" y="1793"/>
                  </a:cubicBezTo>
                  <a:cubicBezTo>
                    <a:pt x="2505" y="1639"/>
                    <a:pt x="2543" y="1467"/>
                    <a:pt x="2534" y="1295"/>
                  </a:cubicBezTo>
                  <a:lnTo>
                    <a:pt x="2489" y="952"/>
                  </a:lnTo>
                  <a:cubicBezTo>
                    <a:pt x="2432" y="735"/>
                    <a:pt x="2321" y="539"/>
                    <a:pt x="2165" y="381"/>
                  </a:cubicBezTo>
                  <a:lnTo>
                    <a:pt x="1908" y="178"/>
                  </a:lnTo>
                  <a:cubicBezTo>
                    <a:pt x="1717" y="62"/>
                    <a:pt x="1495" y="2"/>
                    <a:pt x="1270" y="2"/>
                  </a:cubicBezTo>
                  <a:cubicBezTo>
                    <a:pt x="1255" y="1"/>
                    <a:pt x="1239" y="1"/>
                    <a:pt x="12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6"/>
            <p:cNvSpPr/>
            <p:nvPr/>
          </p:nvSpPr>
          <p:spPr>
            <a:xfrm>
              <a:off x="6917150" y="1021275"/>
              <a:ext cx="50100" cy="50975"/>
            </a:xfrm>
            <a:custGeom>
              <a:avLst/>
              <a:gdLst/>
              <a:ahLst/>
              <a:cxnLst/>
              <a:rect l="l" t="t" r="r" b="b"/>
              <a:pathLst>
                <a:path w="2004" h="2039" extrusionOk="0">
                  <a:moveTo>
                    <a:pt x="1002" y="0"/>
                  </a:moveTo>
                  <a:cubicBezTo>
                    <a:pt x="738" y="13"/>
                    <a:pt x="489" y="118"/>
                    <a:pt x="297" y="298"/>
                  </a:cubicBezTo>
                  <a:cubicBezTo>
                    <a:pt x="202" y="389"/>
                    <a:pt x="132" y="502"/>
                    <a:pt x="93" y="627"/>
                  </a:cubicBezTo>
                  <a:cubicBezTo>
                    <a:pt x="29" y="748"/>
                    <a:pt x="0" y="883"/>
                    <a:pt x="6" y="1019"/>
                  </a:cubicBezTo>
                  <a:lnTo>
                    <a:pt x="42" y="1290"/>
                  </a:lnTo>
                  <a:cubicBezTo>
                    <a:pt x="87" y="1458"/>
                    <a:pt x="176" y="1614"/>
                    <a:pt x="299" y="1739"/>
                  </a:cubicBezTo>
                  <a:lnTo>
                    <a:pt x="499" y="1899"/>
                  </a:lnTo>
                  <a:cubicBezTo>
                    <a:pt x="652" y="1990"/>
                    <a:pt x="825" y="2038"/>
                    <a:pt x="1002" y="2038"/>
                  </a:cubicBezTo>
                  <a:cubicBezTo>
                    <a:pt x="1013" y="2038"/>
                    <a:pt x="1024" y="2038"/>
                    <a:pt x="1034" y="2038"/>
                  </a:cubicBezTo>
                  <a:cubicBezTo>
                    <a:pt x="1157" y="2038"/>
                    <a:pt x="1278" y="2008"/>
                    <a:pt x="1385" y="1950"/>
                  </a:cubicBezTo>
                  <a:cubicBezTo>
                    <a:pt x="1509" y="1910"/>
                    <a:pt x="1620" y="1837"/>
                    <a:pt x="1707" y="1739"/>
                  </a:cubicBezTo>
                  <a:cubicBezTo>
                    <a:pt x="1802" y="1650"/>
                    <a:pt x="1872" y="1538"/>
                    <a:pt x="1913" y="1412"/>
                  </a:cubicBezTo>
                  <a:cubicBezTo>
                    <a:pt x="1975" y="1291"/>
                    <a:pt x="2004" y="1156"/>
                    <a:pt x="1998" y="1020"/>
                  </a:cubicBezTo>
                  <a:lnTo>
                    <a:pt x="1962" y="749"/>
                  </a:lnTo>
                  <a:cubicBezTo>
                    <a:pt x="1917" y="579"/>
                    <a:pt x="1828" y="425"/>
                    <a:pt x="1705" y="300"/>
                  </a:cubicBezTo>
                  <a:lnTo>
                    <a:pt x="1505" y="140"/>
                  </a:lnTo>
                  <a:cubicBezTo>
                    <a:pt x="1352" y="49"/>
                    <a:pt x="1179"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6"/>
            <p:cNvSpPr/>
            <p:nvPr/>
          </p:nvSpPr>
          <p:spPr>
            <a:xfrm>
              <a:off x="7104925" y="1042100"/>
              <a:ext cx="53850" cy="55050"/>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6"/>
            <p:cNvSpPr/>
            <p:nvPr/>
          </p:nvSpPr>
          <p:spPr>
            <a:xfrm>
              <a:off x="6997950" y="1104275"/>
              <a:ext cx="59775" cy="60500"/>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6"/>
            <p:cNvSpPr/>
            <p:nvPr/>
          </p:nvSpPr>
          <p:spPr>
            <a:xfrm>
              <a:off x="6926075" y="1221700"/>
              <a:ext cx="43725" cy="444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6"/>
            <p:cNvSpPr/>
            <p:nvPr/>
          </p:nvSpPr>
          <p:spPr>
            <a:xfrm>
              <a:off x="7072900" y="1246750"/>
              <a:ext cx="45700" cy="46475"/>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6"/>
            <p:cNvSpPr/>
            <p:nvPr/>
          </p:nvSpPr>
          <p:spPr>
            <a:xfrm>
              <a:off x="7157300" y="1163800"/>
              <a:ext cx="61000" cy="61925"/>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6"/>
            <p:cNvSpPr/>
            <p:nvPr/>
          </p:nvSpPr>
          <p:spPr>
            <a:xfrm>
              <a:off x="7166525" y="1312950"/>
              <a:ext cx="35475" cy="3610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5"/>
        <p:cNvGrpSpPr/>
        <p:nvPr/>
      </p:nvGrpSpPr>
      <p:grpSpPr>
        <a:xfrm>
          <a:off x="0" y="0"/>
          <a:ext cx="0" cy="0"/>
          <a:chOff x="0" y="0"/>
          <a:chExt cx="0" cy="0"/>
        </a:xfrm>
      </p:grpSpPr>
      <p:sp>
        <p:nvSpPr>
          <p:cNvPr id="66" name="Google Shape;66;p4"/>
          <p:cNvSpPr txBox="1">
            <a:spLocks noGrp="1"/>
          </p:cNvSpPr>
          <p:nvPr>
            <p:ph type="body" idx="1"/>
          </p:nvPr>
        </p:nvSpPr>
        <p:spPr>
          <a:xfrm>
            <a:off x="733600" y="1122425"/>
            <a:ext cx="7054500" cy="3128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11150">
              <a:spcBef>
                <a:spcPts val="1600"/>
              </a:spcBef>
              <a:spcAft>
                <a:spcPts val="0"/>
              </a:spcAft>
              <a:buSzPts val="1300"/>
              <a:buChar char="○"/>
              <a:defRPr sz="13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67" name="Google Shape;67;p4"/>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8" name="Google Shape;68;p4"/>
          <p:cNvSpPr/>
          <p:nvPr/>
        </p:nvSpPr>
        <p:spPr>
          <a:xfrm rot="10800000">
            <a:off x="7989116" y="3"/>
            <a:ext cx="1154886" cy="2193896"/>
          </a:xfrm>
          <a:custGeom>
            <a:avLst/>
            <a:gdLst/>
            <a:ahLst/>
            <a:cxnLst/>
            <a:rect l="l" t="t" r="r" b="b"/>
            <a:pathLst>
              <a:path w="26621" h="50571" extrusionOk="0">
                <a:moveTo>
                  <a:pt x="12892" y="1"/>
                </a:moveTo>
                <a:cubicBezTo>
                  <a:pt x="8333" y="1"/>
                  <a:pt x="4041" y="1461"/>
                  <a:pt x="1" y="3653"/>
                </a:cubicBezTo>
                <a:lnTo>
                  <a:pt x="1" y="50570"/>
                </a:lnTo>
                <a:lnTo>
                  <a:pt x="25466" y="50570"/>
                </a:lnTo>
                <a:cubicBezTo>
                  <a:pt x="26620" y="47328"/>
                  <a:pt x="26531" y="43590"/>
                  <a:pt x="24769" y="40670"/>
                </a:cubicBezTo>
                <a:cubicBezTo>
                  <a:pt x="23196" y="38064"/>
                  <a:pt x="20522" y="36358"/>
                  <a:pt x="17778" y="35135"/>
                </a:cubicBezTo>
                <a:cubicBezTo>
                  <a:pt x="15102" y="33941"/>
                  <a:pt x="11774" y="32485"/>
                  <a:pt x="11583" y="29506"/>
                </a:cubicBezTo>
                <a:cubicBezTo>
                  <a:pt x="11524" y="28595"/>
                  <a:pt x="11800" y="27697"/>
                  <a:pt x="12122" y="26846"/>
                </a:cubicBezTo>
                <a:cubicBezTo>
                  <a:pt x="14413" y="20774"/>
                  <a:pt x="19111" y="15846"/>
                  <a:pt x="21087" y="9661"/>
                </a:cubicBezTo>
                <a:cubicBezTo>
                  <a:pt x="21584" y="8107"/>
                  <a:pt x="21898" y="6417"/>
                  <a:pt x="21454" y="4846"/>
                </a:cubicBezTo>
                <a:cubicBezTo>
                  <a:pt x="20490" y="1435"/>
                  <a:pt x="16465" y="17"/>
                  <a:pt x="12992" y="1"/>
                </a:cubicBezTo>
                <a:cubicBezTo>
                  <a:pt x="12959" y="1"/>
                  <a:pt x="12925" y="1"/>
                  <a:pt x="12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nvGrpSpPr>
          <p:cNvPr id="69" name="Google Shape;69;p4"/>
          <p:cNvGrpSpPr/>
          <p:nvPr/>
        </p:nvGrpSpPr>
        <p:grpSpPr>
          <a:xfrm rot="10800000">
            <a:off x="8148113" y="51727"/>
            <a:ext cx="898043" cy="1374570"/>
            <a:chOff x="1069625" y="2883725"/>
            <a:chExt cx="1422756" cy="2177709"/>
          </a:xfrm>
        </p:grpSpPr>
        <p:sp>
          <p:nvSpPr>
            <p:cNvPr id="70" name="Google Shape;70;p4"/>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1" name="Google Shape;71;p4"/>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2" name="Google Shape;72;p4"/>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3" name="Google Shape;73;p4"/>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4" name="Google Shape;74;p4"/>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5" name="Google Shape;75;p4"/>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6" name="Google Shape;76;p4"/>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7" name="Google Shape;77;p4"/>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8" name="Google Shape;78;p4"/>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9" name="Google Shape;79;p4"/>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0" name="Google Shape;80;p4"/>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1" name="Google Shape;81;p4"/>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82"/>
        <p:cNvGrpSpPr/>
        <p:nvPr/>
      </p:nvGrpSpPr>
      <p:grpSpPr>
        <a:xfrm>
          <a:off x="0" y="0"/>
          <a:ext cx="0" cy="0"/>
          <a:chOff x="0" y="0"/>
          <a:chExt cx="0" cy="0"/>
        </a:xfrm>
      </p:grpSpPr>
      <p:sp>
        <p:nvSpPr>
          <p:cNvPr id="83" name="Google Shape;83;p5"/>
          <p:cNvSpPr txBox="1">
            <a:spLocks noGrp="1"/>
          </p:cNvSpPr>
          <p:nvPr>
            <p:ph type="body" idx="1"/>
          </p:nvPr>
        </p:nvSpPr>
        <p:spPr>
          <a:xfrm>
            <a:off x="733600" y="1387800"/>
            <a:ext cx="3566400" cy="30150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sz="1600"/>
            </a:lvl1pPr>
            <a:lvl2pPr marL="914400" lvl="1" indent="-330200" rtl="0">
              <a:spcBef>
                <a:spcPts val="1600"/>
              </a:spcBef>
              <a:spcAft>
                <a:spcPts val="0"/>
              </a:spcAft>
              <a:buSzPts val="1600"/>
              <a:buChar char="○"/>
              <a:defRPr sz="1600"/>
            </a:lvl2pPr>
            <a:lvl3pPr marL="1371600" lvl="2" indent="-330200" rtl="0">
              <a:spcBef>
                <a:spcPts val="1600"/>
              </a:spcBef>
              <a:spcAft>
                <a:spcPts val="0"/>
              </a:spcAft>
              <a:buSzPts val="1600"/>
              <a:buChar char="■"/>
              <a:defRPr sz="1600"/>
            </a:lvl3pPr>
            <a:lvl4pPr marL="1828800" lvl="3" indent="-330200" rtl="0">
              <a:spcBef>
                <a:spcPts val="1600"/>
              </a:spcBef>
              <a:spcAft>
                <a:spcPts val="0"/>
              </a:spcAft>
              <a:buSzPts val="1600"/>
              <a:buChar char="●"/>
              <a:defRPr sz="1600"/>
            </a:lvl4pPr>
            <a:lvl5pPr marL="2286000" lvl="4" indent="-330200" rtl="0">
              <a:spcBef>
                <a:spcPts val="1600"/>
              </a:spcBef>
              <a:spcAft>
                <a:spcPts val="0"/>
              </a:spcAft>
              <a:buSzPts val="1600"/>
              <a:buChar char="○"/>
              <a:defRPr sz="1600"/>
            </a:lvl5pPr>
            <a:lvl6pPr marL="2743200" lvl="5" indent="-330200" rtl="0">
              <a:spcBef>
                <a:spcPts val="1600"/>
              </a:spcBef>
              <a:spcAft>
                <a:spcPts val="0"/>
              </a:spcAft>
              <a:buSzPts val="1600"/>
              <a:buChar char="■"/>
              <a:defRPr sz="1600"/>
            </a:lvl6pPr>
            <a:lvl7pPr marL="3200400" lvl="6" indent="-330200" rtl="0">
              <a:spcBef>
                <a:spcPts val="1600"/>
              </a:spcBef>
              <a:spcAft>
                <a:spcPts val="0"/>
              </a:spcAft>
              <a:buSzPts val="1600"/>
              <a:buChar char="●"/>
              <a:defRPr sz="1600"/>
            </a:lvl7pPr>
            <a:lvl8pPr marL="3657600" lvl="7" indent="-330200" rtl="0">
              <a:spcBef>
                <a:spcPts val="1600"/>
              </a:spcBef>
              <a:spcAft>
                <a:spcPts val="0"/>
              </a:spcAft>
              <a:buSzPts val="1600"/>
              <a:buChar char="○"/>
              <a:defRPr sz="1600"/>
            </a:lvl8pPr>
            <a:lvl9pPr marL="4114800" lvl="8" indent="-330200" rtl="0">
              <a:spcBef>
                <a:spcPts val="1600"/>
              </a:spcBef>
              <a:spcAft>
                <a:spcPts val="1600"/>
              </a:spcAft>
              <a:buSzPts val="1600"/>
              <a:buChar char="■"/>
              <a:defRPr sz="1600"/>
            </a:lvl9pPr>
          </a:lstStyle>
          <a:p>
            <a:endParaRPr/>
          </a:p>
        </p:txBody>
      </p:sp>
      <p:sp>
        <p:nvSpPr>
          <p:cNvPr id="84" name="Google Shape;84;p5"/>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5" name="Google Shape;85;p5"/>
          <p:cNvSpPr txBox="1">
            <a:spLocks noGrp="1"/>
          </p:cNvSpPr>
          <p:nvPr>
            <p:ph type="body" idx="2"/>
          </p:nvPr>
        </p:nvSpPr>
        <p:spPr>
          <a:xfrm>
            <a:off x="4802115" y="1387800"/>
            <a:ext cx="3566400" cy="30150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sz="1600"/>
            </a:lvl1pPr>
            <a:lvl2pPr marL="914400" lvl="1" indent="-330200" rtl="0">
              <a:spcBef>
                <a:spcPts val="1600"/>
              </a:spcBef>
              <a:spcAft>
                <a:spcPts val="0"/>
              </a:spcAft>
              <a:buSzPts val="1600"/>
              <a:buChar char="○"/>
              <a:defRPr sz="1600"/>
            </a:lvl2pPr>
            <a:lvl3pPr marL="1371600" lvl="2" indent="-330200" rtl="0">
              <a:spcBef>
                <a:spcPts val="1600"/>
              </a:spcBef>
              <a:spcAft>
                <a:spcPts val="0"/>
              </a:spcAft>
              <a:buSzPts val="1600"/>
              <a:buChar char="■"/>
              <a:defRPr sz="1600"/>
            </a:lvl3pPr>
            <a:lvl4pPr marL="1828800" lvl="3" indent="-330200" rtl="0">
              <a:spcBef>
                <a:spcPts val="1600"/>
              </a:spcBef>
              <a:spcAft>
                <a:spcPts val="0"/>
              </a:spcAft>
              <a:buSzPts val="1600"/>
              <a:buChar char="●"/>
              <a:defRPr sz="1600"/>
            </a:lvl4pPr>
            <a:lvl5pPr marL="2286000" lvl="4" indent="-330200" rtl="0">
              <a:spcBef>
                <a:spcPts val="1600"/>
              </a:spcBef>
              <a:spcAft>
                <a:spcPts val="0"/>
              </a:spcAft>
              <a:buSzPts val="1600"/>
              <a:buChar char="○"/>
              <a:defRPr sz="1600"/>
            </a:lvl5pPr>
            <a:lvl6pPr marL="2743200" lvl="5" indent="-330200" rtl="0">
              <a:spcBef>
                <a:spcPts val="1600"/>
              </a:spcBef>
              <a:spcAft>
                <a:spcPts val="0"/>
              </a:spcAft>
              <a:buSzPts val="1600"/>
              <a:buChar char="■"/>
              <a:defRPr sz="1600"/>
            </a:lvl6pPr>
            <a:lvl7pPr marL="3200400" lvl="6" indent="-330200" rtl="0">
              <a:spcBef>
                <a:spcPts val="1600"/>
              </a:spcBef>
              <a:spcAft>
                <a:spcPts val="0"/>
              </a:spcAft>
              <a:buSzPts val="1600"/>
              <a:buChar char="●"/>
              <a:defRPr sz="1600"/>
            </a:lvl7pPr>
            <a:lvl8pPr marL="3657600" lvl="7" indent="-330200" rtl="0">
              <a:spcBef>
                <a:spcPts val="1600"/>
              </a:spcBef>
              <a:spcAft>
                <a:spcPts val="0"/>
              </a:spcAft>
              <a:buSzPts val="1600"/>
              <a:buChar char="○"/>
              <a:defRPr sz="1600"/>
            </a:lvl8pPr>
            <a:lvl9pPr marL="4114800" lvl="8" indent="-330200" rtl="0">
              <a:spcBef>
                <a:spcPts val="1600"/>
              </a:spcBef>
              <a:spcAft>
                <a:spcPts val="1600"/>
              </a:spcAft>
              <a:buSzPts val="1600"/>
              <a:buChar char="■"/>
              <a:defRPr sz="1600"/>
            </a:lvl9pPr>
          </a:lstStyle>
          <a:p>
            <a:endParaRPr/>
          </a:p>
        </p:txBody>
      </p:sp>
      <p:sp>
        <p:nvSpPr>
          <p:cNvPr id="86" name="Google Shape;86;p5"/>
          <p:cNvSpPr/>
          <p:nvPr/>
        </p:nvSpPr>
        <p:spPr>
          <a:xfrm>
            <a:off x="3492850" y="3257726"/>
            <a:ext cx="5651115" cy="1885752"/>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7" name="Google Shape;87;p5"/>
          <p:cNvSpPr/>
          <p:nvPr/>
        </p:nvSpPr>
        <p:spPr>
          <a:xfrm rot="-3382099">
            <a:off x="6414742" y="-919524"/>
            <a:ext cx="2803657" cy="5143371"/>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8" name="Google Shape;88;p5"/>
          <p:cNvSpPr/>
          <p:nvPr/>
        </p:nvSpPr>
        <p:spPr>
          <a:xfrm>
            <a:off x="7354709" y="4156476"/>
            <a:ext cx="1611907" cy="872879"/>
          </a:xfrm>
          <a:custGeom>
            <a:avLst/>
            <a:gdLst/>
            <a:ahLst/>
            <a:cxnLst/>
            <a:rect l="l" t="t" r="r" b="b"/>
            <a:pathLst>
              <a:path w="24928" h="13499" extrusionOk="0">
                <a:moveTo>
                  <a:pt x="16714" y="7001"/>
                </a:moveTo>
                <a:cubicBezTo>
                  <a:pt x="15309" y="8938"/>
                  <a:pt x="13613" y="10646"/>
                  <a:pt x="11687" y="12067"/>
                </a:cubicBezTo>
                <a:cubicBezTo>
                  <a:pt x="11862" y="11457"/>
                  <a:pt x="12974" y="10325"/>
                  <a:pt x="13185" y="10090"/>
                </a:cubicBezTo>
                <a:cubicBezTo>
                  <a:pt x="13777" y="9428"/>
                  <a:pt x="14412" y="8807"/>
                  <a:pt x="15088" y="8231"/>
                </a:cubicBezTo>
                <a:cubicBezTo>
                  <a:pt x="15606" y="7790"/>
                  <a:pt x="16153" y="7385"/>
                  <a:pt x="16714" y="7001"/>
                </a:cubicBezTo>
                <a:close/>
                <a:moveTo>
                  <a:pt x="18370" y="1"/>
                </a:moveTo>
                <a:cubicBezTo>
                  <a:pt x="18067" y="1"/>
                  <a:pt x="17755" y="41"/>
                  <a:pt x="17467" y="86"/>
                </a:cubicBezTo>
                <a:cubicBezTo>
                  <a:pt x="16171" y="290"/>
                  <a:pt x="14918" y="701"/>
                  <a:pt x="13729" y="1266"/>
                </a:cubicBezTo>
                <a:cubicBezTo>
                  <a:pt x="11295" y="2426"/>
                  <a:pt x="9155" y="4144"/>
                  <a:pt x="7198" y="6003"/>
                </a:cubicBezTo>
                <a:cubicBezTo>
                  <a:pt x="5994" y="7145"/>
                  <a:pt x="4842" y="8344"/>
                  <a:pt x="3686" y="9536"/>
                </a:cubicBezTo>
                <a:cubicBezTo>
                  <a:pt x="3109" y="10133"/>
                  <a:pt x="2539" y="10738"/>
                  <a:pt x="1953" y="11326"/>
                </a:cubicBezTo>
                <a:cubicBezTo>
                  <a:pt x="1320" y="11962"/>
                  <a:pt x="662" y="12554"/>
                  <a:pt x="85" y="13243"/>
                </a:cubicBezTo>
                <a:cubicBezTo>
                  <a:pt x="1" y="13344"/>
                  <a:pt x="73" y="13499"/>
                  <a:pt x="186" y="13499"/>
                </a:cubicBezTo>
                <a:cubicBezTo>
                  <a:pt x="209" y="13499"/>
                  <a:pt x="235" y="13492"/>
                  <a:pt x="261" y="13476"/>
                </a:cubicBezTo>
                <a:cubicBezTo>
                  <a:pt x="1355" y="12802"/>
                  <a:pt x="2267" y="11843"/>
                  <a:pt x="3188" y="10946"/>
                </a:cubicBezTo>
                <a:cubicBezTo>
                  <a:pt x="4149" y="10010"/>
                  <a:pt x="5074" y="9036"/>
                  <a:pt x="6018" y="8084"/>
                </a:cubicBezTo>
                <a:cubicBezTo>
                  <a:pt x="7831" y="6251"/>
                  <a:pt x="9716" y="4474"/>
                  <a:pt x="11878" y="3076"/>
                </a:cubicBezTo>
                <a:cubicBezTo>
                  <a:pt x="12914" y="2401"/>
                  <a:pt x="14015" y="1831"/>
                  <a:pt x="15165" y="1374"/>
                </a:cubicBezTo>
                <a:cubicBezTo>
                  <a:pt x="15694" y="1164"/>
                  <a:pt x="16235" y="983"/>
                  <a:pt x="16786" y="838"/>
                </a:cubicBezTo>
                <a:cubicBezTo>
                  <a:pt x="17277" y="709"/>
                  <a:pt x="17886" y="511"/>
                  <a:pt x="18433" y="511"/>
                </a:cubicBezTo>
                <a:cubicBezTo>
                  <a:pt x="18563" y="511"/>
                  <a:pt x="18690" y="522"/>
                  <a:pt x="18811" y="548"/>
                </a:cubicBezTo>
                <a:cubicBezTo>
                  <a:pt x="20456" y="904"/>
                  <a:pt x="18662" y="4060"/>
                  <a:pt x="17594" y="5719"/>
                </a:cubicBezTo>
                <a:cubicBezTo>
                  <a:pt x="16166" y="6537"/>
                  <a:pt x="14845" y="7529"/>
                  <a:pt x="13659" y="8670"/>
                </a:cubicBezTo>
                <a:cubicBezTo>
                  <a:pt x="12938" y="9363"/>
                  <a:pt x="12271" y="10110"/>
                  <a:pt x="11661" y="10904"/>
                </a:cubicBezTo>
                <a:cubicBezTo>
                  <a:pt x="11268" y="11417"/>
                  <a:pt x="10617" y="12269"/>
                  <a:pt x="11268" y="12851"/>
                </a:cubicBezTo>
                <a:cubicBezTo>
                  <a:pt x="11332" y="12908"/>
                  <a:pt x="11424" y="12949"/>
                  <a:pt x="11514" y="12949"/>
                </a:cubicBezTo>
                <a:cubicBezTo>
                  <a:pt x="11566" y="12949"/>
                  <a:pt x="11618" y="12935"/>
                  <a:pt x="11663" y="12903"/>
                </a:cubicBezTo>
                <a:cubicBezTo>
                  <a:pt x="13752" y="11391"/>
                  <a:pt x="15587" y="9554"/>
                  <a:pt x="17096" y="7461"/>
                </a:cubicBezTo>
                <a:cubicBezTo>
                  <a:pt x="17382" y="7063"/>
                  <a:pt x="17653" y="6656"/>
                  <a:pt x="17914" y="6240"/>
                </a:cubicBezTo>
                <a:cubicBezTo>
                  <a:pt x="18423" y="5945"/>
                  <a:pt x="18939" y="5664"/>
                  <a:pt x="19469" y="5415"/>
                </a:cubicBezTo>
                <a:cubicBezTo>
                  <a:pt x="20183" y="5082"/>
                  <a:pt x="21072" y="4588"/>
                  <a:pt x="21886" y="4588"/>
                </a:cubicBezTo>
                <a:cubicBezTo>
                  <a:pt x="21908" y="4588"/>
                  <a:pt x="21931" y="4588"/>
                  <a:pt x="21954" y="4589"/>
                </a:cubicBezTo>
                <a:cubicBezTo>
                  <a:pt x="23315" y="4638"/>
                  <a:pt x="22602" y="6262"/>
                  <a:pt x="22275" y="7000"/>
                </a:cubicBezTo>
                <a:cubicBezTo>
                  <a:pt x="21717" y="8261"/>
                  <a:pt x="20975" y="9404"/>
                  <a:pt x="20096" y="10438"/>
                </a:cubicBezTo>
                <a:cubicBezTo>
                  <a:pt x="19690" y="10778"/>
                  <a:pt x="19325" y="11166"/>
                  <a:pt x="19011" y="11594"/>
                </a:cubicBezTo>
                <a:lnTo>
                  <a:pt x="19001" y="11604"/>
                </a:lnTo>
                <a:lnTo>
                  <a:pt x="19002" y="11604"/>
                </a:lnTo>
                <a:cubicBezTo>
                  <a:pt x="18986" y="11626"/>
                  <a:pt x="18968" y="11646"/>
                  <a:pt x="18950" y="11669"/>
                </a:cubicBezTo>
                <a:cubicBezTo>
                  <a:pt x="18782" y="11905"/>
                  <a:pt x="19011" y="12149"/>
                  <a:pt x="19243" y="12149"/>
                </a:cubicBezTo>
                <a:cubicBezTo>
                  <a:pt x="19317" y="12149"/>
                  <a:pt x="19391" y="12124"/>
                  <a:pt x="19453" y="12065"/>
                </a:cubicBezTo>
                <a:cubicBezTo>
                  <a:pt x="19868" y="11672"/>
                  <a:pt x="20259" y="11251"/>
                  <a:pt x="20621" y="10809"/>
                </a:cubicBezTo>
                <a:cubicBezTo>
                  <a:pt x="21229" y="10314"/>
                  <a:pt x="21933" y="9953"/>
                  <a:pt x="22689" y="9745"/>
                </a:cubicBezTo>
                <a:cubicBezTo>
                  <a:pt x="22922" y="9682"/>
                  <a:pt x="23252" y="9584"/>
                  <a:pt x="23533" y="9584"/>
                </a:cubicBezTo>
                <a:cubicBezTo>
                  <a:pt x="23616" y="9584"/>
                  <a:pt x="23694" y="9592"/>
                  <a:pt x="23765" y="9613"/>
                </a:cubicBezTo>
                <a:cubicBezTo>
                  <a:pt x="24157" y="9725"/>
                  <a:pt x="24135" y="10219"/>
                  <a:pt x="24059" y="10541"/>
                </a:cubicBezTo>
                <a:cubicBezTo>
                  <a:pt x="23906" y="11196"/>
                  <a:pt x="23588" y="11645"/>
                  <a:pt x="23692" y="12348"/>
                </a:cubicBezTo>
                <a:cubicBezTo>
                  <a:pt x="23713" y="12488"/>
                  <a:pt x="23816" y="12550"/>
                  <a:pt x="23926" y="12550"/>
                </a:cubicBezTo>
                <a:cubicBezTo>
                  <a:pt x="24069" y="12550"/>
                  <a:pt x="24225" y="12445"/>
                  <a:pt x="24230" y="12274"/>
                </a:cubicBezTo>
                <a:cubicBezTo>
                  <a:pt x="24256" y="11414"/>
                  <a:pt x="24928" y="10702"/>
                  <a:pt x="24696" y="9804"/>
                </a:cubicBezTo>
                <a:cubicBezTo>
                  <a:pt x="24534" y="9183"/>
                  <a:pt x="24075" y="8995"/>
                  <a:pt x="23555" y="8995"/>
                </a:cubicBezTo>
                <a:cubicBezTo>
                  <a:pt x="23393" y="8995"/>
                  <a:pt x="23225" y="9013"/>
                  <a:pt x="23059" y="9042"/>
                </a:cubicBezTo>
                <a:cubicBezTo>
                  <a:pt x="22547" y="9134"/>
                  <a:pt x="22050" y="9290"/>
                  <a:pt x="21577" y="9506"/>
                </a:cubicBezTo>
                <a:cubicBezTo>
                  <a:pt x="21954" y="8925"/>
                  <a:pt x="22289" y="8319"/>
                  <a:pt x="22579" y="7690"/>
                </a:cubicBezTo>
                <a:cubicBezTo>
                  <a:pt x="23075" y="6615"/>
                  <a:pt x="24036" y="4333"/>
                  <a:pt x="22160" y="4060"/>
                </a:cubicBezTo>
                <a:cubicBezTo>
                  <a:pt x="22059" y="4046"/>
                  <a:pt x="21958" y="4039"/>
                  <a:pt x="21856" y="4039"/>
                </a:cubicBezTo>
                <a:cubicBezTo>
                  <a:pt x="21217" y="4039"/>
                  <a:pt x="20581" y="4306"/>
                  <a:pt x="20001" y="4540"/>
                </a:cubicBezTo>
                <a:cubicBezTo>
                  <a:pt x="19499" y="4742"/>
                  <a:pt x="19009" y="4974"/>
                  <a:pt x="18525" y="5219"/>
                </a:cubicBezTo>
                <a:cubicBezTo>
                  <a:pt x="18740" y="4838"/>
                  <a:pt x="18947" y="4455"/>
                  <a:pt x="19141" y="4063"/>
                </a:cubicBezTo>
                <a:cubicBezTo>
                  <a:pt x="19580" y="3168"/>
                  <a:pt x="20187" y="2051"/>
                  <a:pt x="19912" y="1009"/>
                </a:cubicBezTo>
                <a:cubicBezTo>
                  <a:pt x="19698" y="204"/>
                  <a:pt x="19056" y="1"/>
                  <a:pt x="183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9"/>
        <p:cNvGrpSpPr/>
        <p:nvPr/>
      </p:nvGrpSpPr>
      <p:grpSpPr>
        <a:xfrm>
          <a:off x="0" y="0"/>
          <a:ext cx="0" cy="0"/>
          <a:chOff x="0" y="0"/>
          <a:chExt cx="0" cy="0"/>
        </a:xfrm>
      </p:grpSpPr>
      <p:sp>
        <p:nvSpPr>
          <p:cNvPr id="90" name="Google Shape;90;p6"/>
          <p:cNvSpPr/>
          <p:nvPr/>
        </p:nvSpPr>
        <p:spPr>
          <a:xfrm>
            <a:off x="6633775" y="-31"/>
            <a:ext cx="2509881" cy="1506733"/>
          </a:xfrm>
          <a:custGeom>
            <a:avLst/>
            <a:gdLst/>
            <a:ahLst/>
            <a:cxnLst/>
            <a:rect l="l" t="t" r="r" b="b"/>
            <a:pathLst>
              <a:path w="53035" h="31838" extrusionOk="0">
                <a:moveTo>
                  <a:pt x="59" y="0"/>
                </a:moveTo>
                <a:cubicBezTo>
                  <a:pt x="174" y="1745"/>
                  <a:pt x="30" y="3670"/>
                  <a:pt x="23" y="5325"/>
                </a:cubicBezTo>
                <a:cubicBezTo>
                  <a:pt x="1" y="10356"/>
                  <a:pt x="2936" y="15283"/>
                  <a:pt x="7312" y="17557"/>
                </a:cubicBezTo>
                <a:cubicBezTo>
                  <a:pt x="9699" y="18798"/>
                  <a:pt x="12276" y="19244"/>
                  <a:pt x="14927" y="19244"/>
                </a:cubicBezTo>
                <a:cubicBezTo>
                  <a:pt x="18829" y="19244"/>
                  <a:pt x="22892" y="18278"/>
                  <a:pt x="26750" y="17463"/>
                </a:cubicBezTo>
                <a:cubicBezTo>
                  <a:pt x="29365" y="16910"/>
                  <a:pt x="32163" y="16487"/>
                  <a:pt x="34884" y="16487"/>
                </a:cubicBezTo>
                <a:cubicBezTo>
                  <a:pt x="38905" y="16487"/>
                  <a:pt x="42759" y="17411"/>
                  <a:pt x="45611" y="20207"/>
                </a:cubicBezTo>
                <a:cubicBezTo>
                  <a:pt x="48890" y="23422"/>
                  <a:pt x="50011" y="28401"/>
                  <a:pt x="53034" y="31838"/>
                </a:cubicBezTo>
                <a:lnTo>
                  <a:pt x="5303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6"/>
          <p:cNvSpPr/>
          <p:nvPr/>
        </p:nvSpPr>
        <p:spPr>
          <a:xfrm>
            <a:off x="6044591" y="3558325"/>
            <a:ext cx="3099193" cy="1584984"/>
          </a:xfrm>
          <a:custGeom>
            <a:avLst/>
            <a:gdLst/>
            <a:ahLst/>
            <a:cxnLst/>
            <a:rect l="l" t="t" r="r" b="b"/>
            <a:pathLst>
              <a:path w="66517" h="34018" extrusionOk="0">
                <a:moveTo>
                  <a:pt x="49069" y="0"/>
                </a:moveTo>
                <a:cubicBezTo>
                  <a:pt x="48942" y="0"/>
                  <a:pt x="48816" y="2"/>
                  <a:pt x="48689" y="4"/>
                </a:cubicBezTo>
                <a:cubicBezTo>
                  <a:pt x="42760" y="113"/>
                  <a:pt x="36563" y="3376"/>
                  <a:pt x="34445" y="9057"/>
                </a:cubicBezTo>
                <a:cubicBezTo>
                  <a:pt x="32579" y="14059"/>
                  <a:pt x="33743" y="20649"/>
                  <a:pt x="29674" y="24005"/>
                </a:cubicBezTo>
                <a:cubicBezTo>
                  <a:pt x="28250" y="25180"/>
                  <a:pt x="26646" y="25619"/>
                  <a:pt x="24932" y="25619"/>
                </a:cubicBezTo>
                <a:cubicBezTo>
                  <a:pt x="19848" y="25619"/>
                  <a:pt x="13797" y="21752"/>
                  <a:pt x="8610" y="21752"/>
                </a:cubicBezTo>
                <a:cubicBezTo>
                  <a:pt x="7003" y="21752"/>
                  <a:pt x="5479" y="22123"/>
                  <a:pt x="4093" y="23094"/>
                </a:cubicBezTo>
                <a:cubicBezTo>
                  <a:pt x="757" y="25432"/>
                  <a:pt x="376" y="29664"/>
                  <a:pt x="0" y="34018"/>
                </a:cubicBezTo>
                <a:lnTo>
                  <a:pt x="66515" y="34018"/>
                </a:lnTo>
                <a:lnTo>
                  <a:pt x="66516" y="5858"/>
                </a:lnTo>
                <a:cubicBezTo>
                  <a:pt x="66175" y="5666"/>
                  <a:pt x="65838" y="5476"/>
                  <a:pt x="65503" y="5288"/>
                </a:cubicBezTo>
                <a:cubicBezTo>
                  <a:pt x="60412" y="2430"/>
                  <a:pt x="54862" y="0"/>
                  <a:pt x="490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6"/>
          <p:cNvSpPr/>
          <p:nvPr/>
        </p:nvSpPr>
        <p:spPr>
          <a:xfrm>
            <a:off x="5207301" y="4466207"/>
            <a:ext cx="2549728" cy="677082"/>
          </a:xfrm>
          <a:custGeom>
            <a:avLst/>
            <a:gdLst/>
            <a:ahLst/>
            <a:cxnLst/>
            <a:rect l="l" t="t" r="r" b="b"/>
            <a:pathLst>
              <a:path w="54724" h="14532" extrusionOk="0">
                <a:moveTo>
                  <a:pt x="25234" y="0"/>
                </a:moveTo>
                <a:cubicBezTo>
                  <a:pt x="24731" y="0"/>
                  <a:pt x="24228" y="18"/>
                  <a:pt x="23724" y="56"/>
                </a:cubicBezTo>
                <a:cubicBezTo>
                  <a:pt x="14831" y="722"/>
                  <a:pt x="8767" y="7638"/>
                  <a:pt x="2155" y="12919"/>
                </a:cubicBezTo>
                <a:cubicBezTo>
                  <a:pt x="1449" y="13483"/>
                  <a:pt x="731" y="14020"/>
                  <a:pt x="1" y="14532"/>
                </a:cubicBezTo>
                <a:lnTo>
                  <a:pt x="1338" y="14532"/>
                </a:lnTo>
                <a:cubicBezTo>
                  <a:pt x="7745" y="9783"/>
                  <a:pt x="13182" y="3007"/>
                  <a:pt x="21188" y="1262"/>
                </a:cubicBezTo>
                <a:cubicBezTo>
                  <a:pt x="22593" y="956"/>
                  <a:pt x="23985" y="815"/>
                  <a:pt x="25362" y="815"/>
                </a:cubicBezTo>
                <a:cubicBezTo>
                  <a:pt x="33751" y="815"/>
                  <a:pt x="41541" y="6061"/>
                  <a:pt x="48044" y="11105"/>
                </a:cubicBezTo>
                <a:cubicBezTo>
                  <a:pt x="49632" y="12335"/>
                  <a:pt x="51247" y="13520"/>
                  <a:pt x="52969" y="14532"/>
                </a:cubicBezTo>
                <a:lnTo>
                  <a:pt x="54723" y="14532"/>
                </a:lnTo>
                <a:cubicBezTo>
                  <a:pt x="52870" y="13570"/>
                  <a:pt x="51135" y="12415"/>
                  <a:pt x="49457" y="11145"/>
                </a:cubicBezTo>
                <a:cubicBezTo>
                  <a:pt x="47451" y="9625"/>
                  <a:pt x="45502" y="8035"/>
                  <a:pt x="43421" y="6623"/>
                </a:cubicBezTo>
                <a:cubicBezTo>
                  <a:pt x="41399" y="5251"/>
                  <a:pt x="39289" y="4007"/>
                  <a:pt x="37086" y="2967"/>
                </a:cubicBezTo>
                <a:cubicBezTo>
                  <a:pt x="33377" y="1216"/>
                  <a:pt x="29335" y="0"/>
                  <a:pt x="25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6"/>
          <p:cNvSpPr/>
          <p:nvPr/>
        </p:nvSpPr>
        <p:spPr>
          <a:xfrm>
            <a:off x="7313611" y="-125"/>
            <a:ext cx="1830058" cy="3010012"/>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6"/>
          <p:cNvSpPr/>
          <p:nvPr/>
        </p:nvSpPr>
        <p:spPr>
          <a:xfrm>
            <a:off x="8194399" y="4066033"/>
            <a:ext cx="120488" cy="92486"/>
          </a:xfrm>
          <a:custGeom>
            <a:avLst/>
            <a:gdLst/>
            <a:ahLst/>
            <a:cxnLst/>
            <a:rect l="l" t="t" r="r" b="b"/>
            <a:pathLst>
              <a:path w="2586" h="1985" extrusionOk="0">
                <a:moveTo>
                  <a:pt x="1617" y="0"/>
                </a:moveTo>
                <a:cubicBezTo>
                  <a:pt x="1561" y="0"/>
                  <a:pt x="1505" y="4"/>
                  <a:pt x="1449" y="7"/>
                </a:cubicBezTo>
                <a:cubicBezTo>
                  <a:pt x="1348" y="12"/>
                  <a:pt x="1244" y="14"/>
                  <a:pt x="1147" y="43"/>
                </a:cubicBezTo>
                <a:cubicBezTo>
                  <a:pt x="1052" y="72"/>
                  <a:pt x="960" y="120"/>
                  <a:pt x="871" y="160"/>
                </a:cubicBezTo>
                <a:cubicBezTo>
                  <a:pt x="816" y="184"/>
                  <a:pt x="763" y="209"/>
                  <a:pt x="708" y="233"/>
                </a:cubicBezTo>
                <a:cubicBezTo>
                  <a:pt x="595" y="285"/>
                  <a:pt x="499" y="370"/>
                  <a:pt x="408" y="455"/>
                </a:cubicBezTo>
                <a:lnTo>
                  <a:pt x="299" y="559"/>
                </a:lnTo>
                <a:cubicBezTo>
                  <a:pt x="139" y="709"/>
                  <a:pt x="0" y="951"/>
                  <a:pt x="25" y="1180"/>
                </a:cubicBezTo>
                <a:lnTo>
                  <a:pt x="28" y="1162"/>
                </a:lnTo>
                <a:lnTo>
                  <a:pt x="28" y="1162"/>
                </a:lnTo>
                <a:cubicBezTo>
                  <a:pt x="19" y="1268"/>
                  <a:pt x="33" y="1376"/>
                  <a:pt x="72" y="1477"/>
                </a:cubicBezTo>
                <a:cubicBezTo>
                  <a:pt x="89" y="1508"/>
                  <a:pt x="107" y="1538"/>
                  <a:pt x="128" y="1568"/>
                </a:cubicBezTo>
                <a:lnTo>
                  <a:pt x="128" y="1568"/>
                </a:lnTo>
                <a:cubicBezTo>
                  <a:pt x="129" y="1570"/>
                  <a:pt x="132" y="1573"/>
                  <a:pt x="133" y="1575"/>
                </a:cubicBezTo>
                <a:cubicBezTo>
                  <a:pt x="160" y="1620"/>
                  <a:pt x="192" y="1660"/>
                  <a:pt x="228" y="1698"/>
                </a:cubicBezTo>
                <a:cubicBezTo>
                  <a:pt x="280" y="1758"/>
                  <a:pt x="340" y="1813"/>
                  <a:pt x="408" y="1858"/>
                </a:cubicBezTo>
                <a:cubicBezTo>
                  <a:pt x="534" y="1940"/>
                  <a:pt x="683" y="1958"/>
                  <a:pt x="827" y="1971"/>
                </a:cubicBezTo>
                <a:cubicBezTo>
                  <a:pt x="884" y="1976"/>
                  <a:pt x="940" y="1979"/>
                  <a:pt x="996" y="1983"/>
                </a:cubicBezTo>
                <a:cubicBezTo>
                  <a:pt x="1016" y="1984"/>
                  <a:pt x="1035" y="1985"/>
                  <a:pt x="1054" y="1985"/>
                </a:cubicBezTo>
                <a:cubicBezTo>
                  <a:pt x="1224" y="1985"/>
                  <a:pt x="1388" y="1942"/>
                  <a:pt x="1551" y="1896"/>
                </a:cubicBezTo>
                <a:cubicBezTo>
                  <a:pt x="1673" y="1863"/>
                  <a:pt x="1803" y="1814"/>
                  <a:pt x="1905" y="1738"/>
                </a:cubicBezTo>
                <a:cubicBezTo>
                  <a:pt x="1953" y="1702"/>
                  <a:pt x="2001" y="1666"/>
                  <a:pt x="2048" y="1630"/>
                </a:cubicBezTo>
                <a:cubicBezTo>
                  <a:pt x="2142" y="1558"/>
                  <a:pt x="2228" y="1493"/>
                  <a:pt x="2300" y="1399"/>
                </a:cubicBezTo>
                <a:cubicBezTo>
                  <a:pt x="2403" y="1268"/>
                  <a:pt x="2515" y="1147"/>
                  <a:pt x="2552" y="976"/>
                </a:cubicBezTo>
                <a:cubicBezTo>
                  <a:pt x="2586" y="850"/>
                  <a:pt x="2586" y="718"/>
                  <a:pt x="2552" y="592"/>
                </a:cubicBezTo>
                <a:cubicBezTo>
                  <a:pt x="2521" y="471"/>
                  <a:pt x="2459" y="362"/>
                  <a:pt x="2371" y="272"/>
                </a:cubicBezTo>
                <a:cubicBezTo>
                  <a:pt x="2263" y="184"/>
                  <a:pt x="2171" y="111"/>
                  <a:pt x="2038" y="71"/>
                </a:cubicBezTo>
                <a:cubicBezTo>
                  <a:pt x="2015" y="63"/>
                  <a:pt x="1990" y="59"/>
                  <a:pt x="1966" y="53"/>
                </a:cubicBezTo>
                <a:cubicBezTo>
                  <a:pt x="1852" y="27"/>
                  <a:pt x="1734" y="0"/>
                  <a:pt x="16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6"/>
          <p:cNvSpPr/>
          <p:nvPr/>
        </p:nvSpPr>
        <p:spPr>
          <a:xfrm>
            <a:off x="8086354" y="4276953"/>
            <a:ext cx="138240" cy="117180"/>
          </a:xfrm>
          <a:custGeom>
            <a:avLst/>
            <a:gdLst/>
            <a:ahLst/>
            <a:cxnLst/>
            <a:rect l="l" t="t" r="r" b="b"/>
            <a:pathLst>
              <a:path w="2967" h="2515" extrusionOk="0">
                <a:moveTo>
                  <a:pt x="1770" y="1"/>
                </a:moveTo>
                <a:cubicBezTo>
                  <a:pt x="1629" y="1"/>
                  <a:pt x="1582" y="17"/>
                  <a:pt x="1482" y="59"/>
                </a:cubicBezTo>
                <a:cubicBezTo>
                  <a:pt x="1390" y="96"/>
                  <a:pt x="1295" y="128"/>
                  <a:pt x="1201" y="162"/>
                </a:cubicBezTo>
                <a:cubicBezTo>
                  <a:pt x="1021" y="229"/>
                  <a:pt x="874" y="319"/>
                  <a:pt x="715" y="420"/>
                </a:cubicBezTo>
                <a:cubicBezTo>
                  <a:pt x="603" y="492"/>
                  <a:pt x="495" y="577"/>
                  <a:pt x="410" y="684"/>
                </a:cubicBezTo>
                <a:cubicBezTo>
                  <a:pt x="351" y="759"/>
                  <a:pt x="282" y="840"/>
                  <a:pt x="233" y="923"/>
                </a:cubicBezTo>
                <a:cubicBezTo>
                  <a:pt x="214" y="956"/>
                  <a:pt x="197" y="991"/>
                  <a:pt x="182" y="1027"/>
                </a:cubicBezTo>
                <a:cubicBezTo>
                  <a:pt x="175" y="1038"/>
                  <a:pt x="165" y="1049"/>
                  <a:pt x="159" y="1060"/>
                </a:cubicBezTo>
                <a:cubicBezTo>
                  <a:pt x="110" y="1147"/>
                  <a:pt x="76" y="1240"/>
                  <a:pt x="57" y="1338"/>
                </a:cubicBezTo>
                <a:cubicBezTo>
                  <a:pt x="27" y="1416"/>
                  <a:pt x="12" y="1500"/>
                  <a:pt x="11" y="1583"/>
                </a:cubicBezTo>
                <a:cubicBezTo>
                  <a:pt x="1" y="1709"/>
                  <a:pt x="27" y="1835"/>
                  <a:pt x="83" y="1948"/>
                </a:cubicBezTo>
                <a:cubicBezTo>
                  <a:pt x="112" y="2010"/>
                  <a:pt x="171" y="2072"/>
                  <a:pt x="217" y="2119"/>
                </a:cubicBezTo>
                <a:cubicBezTo>
                  <a:pt x="216" y="2119"/>
                  <a:pt x="216" y="2118"/>
                  <a:pt x="215" y="2117"/>
                </a:cubicBezTo>
                <a:lnTo>
                  <a:pt x="215" y="2117"/>
                </a:lnTo>
                <a:cubicBezTo>
                  <a:pt x="259" y="2165"/>
                  <a:pt x="307" y="2207"/>
                  <a:pt x="361" y="2239"/>
                </a:cubicBezTo>
                <a:cubicBezTo>
                  <a:pt x="472" y="2327"/>
                  <a:pt x="600" y="2389"/>
                  <a:pt x="737" y="2419"/>
                </a:cubicBezTo>
                <a:cubicBezTo>
                  <a:pt x="897" y="2490"/>
                  <a:pt x="917" y="2493"/>
                  <a:pt x="1146" y="2510"/>
                </a:cubicBezTo>
                <a:cubicBezTo>
                  <a:pt x="1178" y="2513"/>
                  <a:pt x="1210" y="2514"/>
                  <a:pt x="1242" y="2514"/>
                </a:cubicBezTo>
                <a:cubicBezTo>
                  <a:pt x="1343" y="2514"/>
                  <a:pt x="1443" y="2499"/>
                  <a:pt x="1540" y="2469"/>
                </a:cubicBezTo>
                <a:cubicBezTo>
                  <a:pt x="1672" y="2426"/>
                  <a:pt x="1802" y="2374"/>
                  <a:pt x="1929" y="2318"/>
                </a:cubicBezTo>
                <a:cubicBezTo>
                  <a:pt x="2067" y="2272"/>
                  <a:pt x="2191" y="2190"/>
                  <a:pt x="2289" y="2080"/>
                </a:cubicBezTo>
                <a:lnTo>
                  <a:pt x="2314" y="2060"/>
                </a:lnTo>
                <a:cubicBezTo>
                  <a:pt x="2334" y="2044"/>
                  <a:pt x="2354" y="2027"/>
                  <a:pt x="2374" y="2011"/>
                </a:cubicBezTo>
                <a:cubicBezTo>
                  <a:pt x="2410" y="1979"/>
                  <a:pt x="2446" y="1949"/>
                  <a:pt x="2482" y="1918"/>
                </a:cubicBezTo>
                <a:cubicBezTo>
                  <a:pt x="2837" y="1603"/>
                  <a:pt x="2966" y="1095"/>
                  <a:pt x="2785" y="651"/>
                </a:cubicBezTo>
                <a:cubicBezTo>
                  <a:pt x="2664" y="358"/>
                  <a:pt x="2413" y="126"/>
                  <a:pt x="2110" y="40"/>
                </a:cubicBezTo>
                <a:cubicBezTo>
                  <a:pt x="2011" y="17"/>
                  <a:pt x="1909" y="4"/>
                  <a:pt x="1806" y="1"/>
                </a:cubicBezTo>
                <a:cubicBezTo>
                  <a:pt x="1793" y="1"/>
                  <a:pt x="1781" y="1"/>
                  <a:pt x="17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6"/>
          <p:cNvSpPr/>
          <p:nvPr/>
        </p:nvSpPr>
        <p:spPr>
          <a:xfrm>
            <a:off x="8086774" y="4350614"/>
            <a:ext cx="186" cy="978"/>
          </a:xfrm>
          <a:custGeom>
            <a:avLst/>
            <a:gdLst/>
            <a:ahLst/>
            <a:cxnLst/>
            <a:rect l="l" t="t" r="r" b="b"/>
            <a:pathLst>
              <a:path w="4" h="21" extrusionOk="0">
                <a:moveTo>
                  <a:pt x="3" y="1"/>
                </a:moveTo>
                <a:lnTo>
                  <a:pt x="2" y="11"/>
                </a:lnTo>
                <a:lnTo>
                  <a:pt x="2" y="11"/>
                </a:lnTo>
                <a:cubicBezTo>
                  <a:pt x="2" y="8"/>
                  <a:pt x="3" y="5"/>
                  <a:pt x="3" y="2"/>
                </a:cubicBezTo>
                <a:lnTo>
                  <a:pt x="3" y="1"/>
                </a:lnTo>
                <a:close/>
                <a:moveTo>
                  <a:pt x="2" y="11"/>
                </a:moveTo>
                <a:cubicBezTo>
                  <a:pt x="1" y="14"/>
                  <a:pt x="0" y="17"/>
                  <a:pt x="0" y="21"/>
                </a:cubicBezTo>
                <a:lnTo>
                  <a:pt x="2" y="11"/>
                </a:lnTo>
                <a:close/>
              </a:path>
            </a:pathLst>
          </a:custGeom>
          <a:solidFill>
            <a:srgbClr val="FDD6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6"/>
          <p:cNvSpPr/>
          <p:nvPr/>
        </p:nvSpPr>
        <p:spPr>
          <a:xfrm>
            <a:off x="8086914" y="4342414"/>
            <a:ext cx="1025" cy="8247"/>
          </a:xfrm>
          <a:custGeom>
            <a:avLst/>
            <a:gdLst/>
            <a:ahLst/>
            <a:cxnLst/>
            <a:rect l="l" t="t" r="r" b="b"/>
            <a:pathLst>
              <a:path w="22" h="177" extrusionOk="0">
                <a:moveTo>
                  <a:pt x="22" y="1"/>
                </a:moveTo>
                <a:cubicBezTo>
                  <a:pt x="10" y="59"/>
                  <a:pt x="3" y="118"/>
                  <a:pt x="0" y="177"/>
                </a:cubicBezTo>
                <a:cubicBezTo>
                  <a:pt x="7" y="118"/>
                  <a:pt x="15" y="60"/>
                  <a:pt x="22" y="1"/>
                </a:cubicBezTo>
                <a:close/>
              </a:path>
            </a:pathLst>
          </a:custGeom>
          <a:solidFill>
            <a:srgbClr val="FDD6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6"/>
          <p:cNvSpPr/>
          <p:nvPr/>
        </p:nvSpPr>
        <p:spPr>
          <a:xfrm>
            <a:off x="8384678" y="4415329"/>
            <a:ext cx="127058" cy="105299"/>
          </a:xfrm>
          <a:custGeom>
            <a:avLst/>
            <a:gdLst/>
            <a:ahLst/>
            <a:cxnLst/>
            <a:rect l="l" t="t" r="r" b="b"/>
            <a:pathLst>
              <a:path w="2727" h="2260" extrusionOk="0">
                <a:moveTo>
                  <a:pt x="1519" y="1"/>
                </a:moveTo>
                <a:cubicBezTo>
                  <a:pt x="1471" y="1"/>
                  <a:pt x="1423" y="4"/>
                  <a:pt x="1375" y="11"/>
                </a:cubicBezTo>
                <a:cubicBezTo>
                  <a:pt x="1286" y="23"/>
                  <a:pt x="1189" y="31"/>
                  <a:pt x="1100" y="56"/>
                </a:cubicBezTo>
                <a:cubicBezTo>
                  <a:pt x="913" y="105"/>
                  <a:pt x="761" y="204"/>
                  <a:pt x="614" y="322"/>
                </a:cubicBezTo>
                <a:lnTo>
                  <a:pt x="656" y="288"/>
                </a:lnTo>
                <a:lnTo>
                  <a:pt x="656" y="288"/>
                </a:lnTo>
                <a:cubicBezTo>
                  <a:pt x="607" y="327"/>
                  <a:pt x="557" y="364"/>
                  <a:pt x="506" y="400"/>
                </a:cubicBezTo>
                <a:cubicBezTo>
                  <a:pt x="326" y="530"/>
                  <a:pt x="202" y="654"/>
                  <a:pt x="117" y="863"/>
                </a:cubicBezTo>
                <a:cubicBezTo>
                  <a:pt x="45" y="1039"/>
                  <a:pt x="0" y="1259"/>
                  <a:pt x="61" y="1449"/>
                </a:cubicBezTo>
                <a:lnTo>
                  <a:pt x="68" y="1461"/>
                </a:lnTo>
                <a:cubicBezTo>
                  <a:pt x="68" y="1468"/>
                  <a:pt x="70" y="1474"/>
                  <a:pt x="70" y="1480"/>
                </a:cubicBezTo>
                <a:cubicBezTo>
                  <a:pt x="113" y="1637"/>
                  <a:pt x="193" y="1781"/>
                  <a:pt x="307" y="1897"/>
                </a:cubicBezTo>
                <a:cubicBezTo>
                  <a:pt x="420" y="2013"/>
                  <a:pt x="561" y="2098"/>
                  <a:pt x="715" y="2141"/>
                </a:cubicBezTo>
                <a:cubicBezTo>
                  <a:pt x="895" y="2195"/>
                  <a:pt x="1113" y="2259"/>
                  <a:pt x="1298" y="2259"/>
                </a:cubicBezTo>
                <a:cubicBezTo>
                  <a:pt x="1304" y="2259"/>
                  <a:pt x="1310" y="2259"/>
                  <a:pt x="1316" y="2259"/>
                </a:cubicBezTo>
                <a:cubicBezTo>
                  <a:pt x="1776" y="2248"/>
                  <a:pt x="2323" y="1988"/>
                  <a:pt x="2505" y="1528"/>
                </a:cubicBezTo>
                <a:cubicBezTo>
                  <a:pt x="2577" y="1431"/>
                  <a:pt x="2643" y="1328"/>
                  <a:pt x="2676" y="1206"/>
                </a:cubicBezTo>
                <a:cubicBezTo>
                  <a:pt x="2727" y="1011"/>
                  <a:pt x="2711" y="804"/>
                  <a:pt x="2633" y="618"/>
                </a:cubicBezTo>
                <a:cubicBezTo>
                  <a:pt x="2505" y="306"/>
                  <a:pt x="2234" y="125"/>
                  <a:pt x="1916" y="79"/>
                </a:cubicBezTo>
                <a:cubicBezTo>
                  <a:pt x="1790" y="28"/>
                  <a:pt x="1655" y="1"/>
                  <a:pt x="15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6"/>
          <p:cNvSpPr/>
          <p:nvPr/>
        </p:nvSpPr>
        <p:spPr>
          <a:xfrm>
            <a:off x="8043304" y="4600531"/>
            <a:ext cx="135631" cy="94956"/>
          </a:xfrm>
          <a:custGeom>
            <a:avLst/>
            <a:gdLst/>
            <a:ahLst/>
            <a:cxnLst/>
            <a:rect l="l" t="t" r="r" b="b"/>
            <a:pathLst>
              <a:path w="2911" h="2038" extrusionOk="0">
                <a:moveTo>
                  <a:pt x="1984" y="13"/>
                </a:moveTo>
                <a:cubicBezTo>
                  <a:pt x="1978" y="13"/>
                  <a:pt x="1972" y="14"/>
                  <a:pt x="1967" y="15"/>
                </a:cubicBezTo>
                <a:lnTo>
                  <a:pt x="1967" y="15"/>
                </a:lnTo>
                <a:cubicBezTo>
                  <a:pt x="1972" y="14"/>
                  <a:pt x="1978" y="13"/>
                  <a:pt x="1984" y="13"/>
                </a:cubicBezTo>
                <a:close/>
                <a:moveTo>
                  <a:pt x="2151" y="1"/>
                </a:moveTo>
                <a:cubicBezTo>
                  <a:pt x="2095" y="1"/>
                  <a:pt x="2039" y="6"/>
                  <a:pt x="1984" y="13"/>
                </a:cubicBezTo>
                <a:lnTo>
                  <a:pt x="1984" y="13"/>
                </a:lnTo>
                <a:cubicBezTo>
                  <a:pt x="1988" y="12"/>
                  <a:pt x="1992" y="11"/>
                  <a:pt x="1997" y="11"/>
                </a:cubicBezTo>
                <a:lnTo>
                  <a:pt x="1997" y="11"/>
                </a:lnTo>
                <a:lnTo>
                  <a:pt x="1966" y="15"/>
                </a:lnTo>
                <a:lnTo>
                  <a:pt x="1966" y="15"/>
                </a:lnTo>
                <a:cubicBezTo>
                  <a:pt x="1966" y="15"/>
                  <a:pt x="1967" y="15"/>
                  <a:pt x="1967" y="15"/>
                </a:cubicBezTo>
                <a:lnTo>
                  <a:pt x="1967" y="15"/>
                </a:lnTo>
                <a:cubicBezTo>
                  <a:pt x="1966" y="15"/>
                  <a:pt x="1966" y="15"/>
                  <a:pt x="1965" y="15"/>
                </a:cubicBezTo>
                <a:lnTo>
                  <a:pt x="1966" y="15"/>
                </a:lnTo>
                <a:lnTo>
                  <a:pt x="1966" y="15"/>
                </a:lnTo>
                <a:cubicBezTo>
                  <a:pt x="1951" y="16"/>
                  <a:pt x="1936" y="18"/>
                  <a:pt x="1920" y="21"/>
                </a:cubicBezTo>
                <a:cubicBezTo>
                  <a:pt x="1873" y="11"/>
                  <a:pt x="1825" y="3"/>
                  <a:pt x="1776" y="2"/>
                </a:cubicBezTo>
                <a:cubicBezTo>
                  <a:pt x="1770" y="2"/>
                  <a:pt x="1763" y="2"/>
                  <a:pt x="1757" y="2"/>
                </a:cubicBezTo>
                <a:cubicBezTo>
                  <a:pt x="1657" y="2"/>
                  <a:pt x="1559" y="22"/>
                  <a:pt x="1461" y="38"/>
                </a:cubicBezTo>
                <a:cubicBezTo>
                  <a:pt x="1374" y="54"/>
                  <a:pt x="1291" y="75"/>
                  <a:pt x="1208" y="106"/>
                </a:cubicBezTo>
                <a:cubicBezTo>
                  <a:pt x="1164" y="121"/>
                  <a:pt x="1118" y="136"/>
                  <a:pt x="1074" y="152"/>
                </a:cubicBezTo>
                <a:cubicBezTo>
                  <a:pt x="890" y="217"/>
                  <a:pt x="772" y="279"/>
                  <a:pt x="623" y="411"/>
                </a:cubicBezTo>
                <a:cubicBezTo>
                  <a:pt x="564" y="464"/>
                  <a:pt x="511" y="524"/>
                  <a:pt x="462" y="588"/>
                </a:cubicBezTo>
                <a:cubicBezTo>
                  <a:pt x="436" y="616"/>
                  <a:pt x="407" y="642"/>
                  <a:pt x="383" y="671"/>
                </a:cubicBezTo>
                <a:lnTo>
                  <a:pt x="282" y="805"/>
                </a:lnTo>
                <a:cubicBezTo>
                  <a:pt x="156" y="877"/>
                  <a:pt x="92" y="1031"/>
                  <a:pt x="57" y="1172"/>
                </a:cubicBezTo>
                <a:cubicBezTo>
                  <a:pt x="21" y="1210"/>
                  <a:pt x="1" y="1261"/>
                  <a:pt x="1" y="1313"/>
                </a:cubicBezTo>
                <a:cubicBezTo>
                  <a:pt x="4" y="1391"/>
                  <a:pt x="43" y="1462"/>
                  <a:pt x="106" y="1505"/>
                </a:cubicBezTo>
                <a:cubicBezTo>
                  <a:pt x="188" y="1645"/>
                  <a:pt x="286" y="1737"/>
                  <a:pt x="453" y="1799"/>
                </a:cubicBezTo>
                <a:cubicBezTo>
                  <a:pt x="472" y="1805"/>
                  <a:pt x="489" y="1810"/>
                  <a:pt x="508" y="1816"/>
                </a:cubicBezTo>
                <a:cubicBezTo>
                  <a:pt x="606" y="1874"/>
                  <a:pt x="711" y="1919"/>
                  <a:pt x="819" y="1952"/>
                </a:cubicBezTo>
                <a:cubicBezTo>
                  <a:pt x="889" y="1980"/>
                  <a:pt x="962" y="2001"/>
                  <a:pt x="1036" y="2012"/>
                </a:cubicBezTo>
                <a:cubicBezTo>
                  <a:pt x="1136" y="2026"/>
                  <a:pt x="1224" y="2038"/>
                  <a:pt x="1313" y="2038"/>
                </a:cubicBezTo>
                <a:cubicBezTo>
                  <a:pt x="1402" y="2038"/>
                  <a:pt x="1491" y="2026"/>
                  <a:pt x="1590" y="1993"/>
                </a:cubicBezTo>
                <a:cubicBezTo>
                  <a:pt x="1635" y="1979"/>
                  <a:pt x="1680" y="1963"/>
                  <a:pt x="1724" y="1947"/>
                </a:cubicBezTo>
                <a:cubicBezTo>
                  <a:pt x="1876" y="1893"/>
                  <a:pt x="2026" y="1832"/>
                  <a:pt x="2160" y="1740"/>
                </a:cubicBezTo>
                <a:cubicBezTo>
                  <a:pt x="2246" y="1682"/>
                  <a:pt x="2327" y="1616"/>
                  <a:pt x="2399" y="1542"/>
                </a:cubicBezTo>
                <a:cubicBezTo>
                  <a:pt x="2442" y="1495"/>
                  <a:pt x="2480" y="1444"/>
                  <a:pt x="2513" y="1390"/>
                </a:cubicBezTo>
                <a:cubicBezTo>
                  <a:pt x="2541" y="1364"/>
                  <a:pt x="2572" y="1338"/>
                  <a:pt x="2599" y="1309"/>
                </a:cubicBezTo>
                <a:cubicBezTo>
                  <a:pt x="2797" y="1104"/>
                  <a:pt x="2910" y="825"/>
                  <a:pt x="2833" y="534"/>
                </a:cubicBezTo>
                <a:cubicBezTo>
                  <a:pt x="2769" y="297"/>
                  <a:pt x="2570" y="77"/>
                  <a:pt x="2333" y="21"/>
                </a:cubicBezTo>
                <a:cubicBezTo>
                  <a:pt x="2271" y="6"/>
                  <a:pt x="2211" y="1"/>
                  <a:pt x="21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6"/>
          <p:cNvSpPr/>
          <p:nvPr/>
        </p:nvSpPr>
        <p:spPr>
          <a:xfrm>
            <a:off x="7776617" y="4507813"/>
            <a:ext cx="122445" cy="98636"/>
          </a:xfrm>
          <a:custGeom>
            <a:avLst/>
            <a:gdLst/>
            <a:ahLst/>
            <a:cxnLst/>
            <a:rect l="l" t="t" r="r" b="b"/>
            <a:pathLst>
              <a:path w="2628" h="2117" extrusionOk="0">
                <a:moveTo>
                  <a:pt x="1309" y="0"/>
                </a:moveTo>
                <a:cubicBezTo>
                  <a:pt x="1234" y="0"/>
                  <a:pt x="1158" y="9"/>
                  <a:pt x="1066" y="33"/>
                </a:cubicBezTo>
                <a:cubicBezTo>
                  <a:pt x="903" y="78"/>
                  <a:pt x="788" y="152"/>
                  <a:pt x="661" y="248"/>
                </a:cubicBezTo>
                <a:cubicBezTo>
                  <a:pt x="576" y="313"/>
                  <a:pt x="471" y="381"/>
                  <a:pt x="401" y="453"/>
                </a:cubicBezTo>
                <a:cubicBezTo>
                  <a:pt x="357" y="497"/>
                  <a:pt x="319" y="546"/>
                  <a:pt x="286" y="600"/>
                </a:cubicBezTo>
                <a:lnTo>
                  <a:pt x="259" y="627"/>
                </a:lnTo>
                <a:cubicBezTo>
                  <a:pt x="69" y="810"/>
                  <a:pt x="1" y="1109"/>
                  <a:pt x="69" y="1364"/>
                </a:cubicBezTo>
                <a:cubicBezTo>
                  <a:pt x="103" y="1489"/>
                  <a:pt x="168" y="1604"/>
                  <a:pt x="259" y="1696"/>
                </a:cubicBezTo>
                <a:cubicBezTo>
                  <a:pt x="328" y="1764"/>
                  <a:pt x="409" y="1818"/>
                  <a:pt x="498" y="1854"/>
                </a:cubicBezTo>
                <a:cubicBezTo>
                  <a:pt x="725" y="2021"/>
                  <a:pt x="1049" y="2117"/>
                  <a:pt x="1337" y="2117"/>
                </a:cubicBezTo>
                <a:cubicBezTo>
                  <a:pt x="1436" y="2117"/>
                  <a:pt x="1531" y="2105"/>
                  <a:pt x="1616" y="2081"/>
                </a:cubicBezTo>
                <a:cubicBezTo>
                  <a:pt x="1747" y="2045"/>
                  <a:pt x="1906" y="1956"/>
                  <a:pt x="2033" y="1887"/>
                </a:cubicBezTo>
                <a:cubicBezTo>
                  <a:pt x="2419" y="1675"/>
                  <a:pt x="2628" y="1188"/>
                  <a:pt x="2510" y="753"/>
                </a:cubicBezTo>
                <a:cubicBezTo>
                  <a:pt x="2452" y="535"/>
                  <a:pt x="2327" y="368"/>
                  <a:pt x="2158" y="234"/>
                </a:cubicBezTo>
                <a:cubicBezTo>
                  <a:pt x="2066" y="147"/>
                  <a:pt x="1952" y="85"/>
                  <a:pt x="1830" y="57"/>
                </a:cubicBezTo>
                <a:cubicBezTo>
                  <a:pt x="1733" y="41"/>
                  <a:pt x="1636" y="28"/>
                  <a:pt x="1539" y="18"/>
                </a:cubicBezTo>
                <a:cubicBezTo>
                  <a:pt x="1455" y="8"/>
                  <a:pt x="1383" y="0"/>
                  <a:pt x="13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6"/>
          <p:cNvSpPr/>
          <p:nvPr/>
        </p:nvSpPr>
        <p:spPr>
          <a:xfrm>
            <a:off x="7594119" y="4783263"/>
            <a:ext cx="129807" cy="115922"/>
          </a:xfrm>
          <a:custGeom>
            <a:avLst/>
            <a:gdLst/>
            <a:ahLst/>
            <a:cxnLst/>
            <a:rect l="l" t="t" r="r" b="b"/>
            <a:pathLst>
              <a:path w="2786" h="2488" extrusionOk="0">
                <a:moveTo>
                  <a:pt x="1609" y="1"/>
                </a:moveTo>
                <a:cubicBezTo>
                  <a:pt x="1550" y="1"/>
                  <a:pt x="1491" y="7"/>
                  <a:pt x="1432" y="20"/>
                </a:cubicBezTo>
                <a:cubicBezTo>
                  <a:pt x="1418" y="21"/>
                  <a:pt x="1403" y="23"/>
                  <a:pt x="1387" y="24"/>
                </a:cubicBezTo>
                <a:cubicBezTo>
                  <a:pt x="1347" y="21"/>
                  <a:pt x="1308" y="19"/>
                  <a:pt x="1268" y="19"/>
                </a:cubicBezTo>
                <a:cubicBezTo>
                  <a:pt x="1031" y="19"/>
                  <a:pt x="802" y="84"/>
                  <a:pt x="593" y="235"/>
                </a:cubicBezTo>
                <a:cubicBezTo>
                  <a:pt x="432" y="353"/>
                  <a:pt x="276" y="485"/>
                  <a:pt x="174" y="664"/>
                </a:cubicBezTo>
                <a:cubicBezTo>
                  <a:pt x="135" y="761"/>
                  <a:pt x="96" y="856"/>
                  <a:pt x="57" y="951"/>
                </a:cubicBezTo>
                <a:cubicBezTo>
                  <a:pt x="8" y="1105"/>
                  <a:pt x="1" y="1269"/>
                  <a:pt x="36" y="1428"/>
                </a:cubicBezTo>
                <a:cubicBezTo>
                  <a:pt x="36" y="1534"/>
                  <a:pt x="63" y="1638"/>
                  <a:pt x="116" y="1730"/>
                </a:cubicBezTo>
                <a:cubicBezTo>
                  <a:pt x="142" y="1830"/>
                  <a:pt x="194" y="1921"/>
                  <a:pt x="266" y="1994"/>
                </a:cubicBezTo>
                <a:cubicBezTo>
                  <a:pt x="415" y="2193"/>
                  <a:pt x="628" y="2366"/>
                  <a:pt x="873" y="2424"/>
                </a:cubicBezTo>
                <a:cubicBezTo>
                  <a:pt x="892" y="2428"/>
                  <a:pt x="910" y="2432"/>
                  <a:pt x="929" y="2436"/>
                </a:cubicBezTo>
                <a:lnTo>
                  <a:pt x="958" y="2444"/>
                </a:lnTo>
                <a:cubicBezTo>
                  <a:pt x="1049" y="2473"/>
                  <a:pt x="1143" y="2488"/>
                  <a:pt x="1238" y="2488"/>
                </a:cubicBezTo>
                <a:cubicBezTo>
                  <a:pt x="1306" y="2488"/>
                  <a:pt x="1373" y="2480"/>
                  <a:pt x="1439" y="2465"/>
                </a:cubicBezTo>
                <a:cubicBezTo>
                  <a:pt x="1547" y="2465"/>
                  <a:pt x="1652" y="2436"/>
                  <a:pt x="1745" y="2380"/>
                </a:cubicBezTo>
                <a:cubicBezTo>
                  <a:pt x="1825" y="2356"/>
                  <a:pt x="1899" y="2314"/>
                  <a:pt x="1962" y="2259"/>
                </a:cubicBezTo>
                <a:cubicBezTo>
                  <a:pt x="2127" y="2183"/>
                  <a:pt x="2298" y="2098"/>
                  <a:pt x="2421" y="1961"/>
                </a:cubicBezTo>
                <a:cubicBezTo>
                  <a:pt x="2591" y="1772"/>
                  <a:pt x="2707" y="1552"/>
                  <a:pt x="2748" y="1298"/>
                </a:cubicBezTo>
                <a:lnTo>
                  <a:pt x="2779" y="1050"/>
                </a:lnTo>
                <a:cubicBezTo>
                  <a:pt x="2785" y="926"/>
                  <a:pt x="2758" y="802"/>
                  <a:pt x="2702" y="693"/>
                </a:cubicBezTo>
                <a:cubicBezTo>
                  <a:pt x="2621" y="497"/>
                  <a:pt x="2501" y="369"/>
                  <a:pt x="2330" y="247"/>
                </a:cubicBezTo>
                <a:cubicBezTo>
                  <a:pt x="2294" y="222"/>
                  <a:pt x="2259" y="193"/>
                  <a:pt x="2223" y="167"/>
                </a:cubicBezTo>
                <a:cubicBezTo>
                  <a:pt x="2068" y="56"/>
                  <a:pt x="1945" y="41"/>
                  <a:pt x="1776" y="18"/>
                </a:cubicBezTo>
                <a:cubicBezTo>
                  <a:pt x="1721" y="6"/>
                  <a:pt x="1665" y="1"/>
                  <a:pt x="1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a:off x="7906606" y="4876539"/>
            <a:ext cx="124495" cy="91508"/>
          </a:xfrm>
          <a:custGeom>
            <a:avLst/>
            <a:gdLst/>
            <a:ahLst/>
            <a:cxnLst/>
            <a:rect l="l" t="t" r="r" b="b"/>
            <a:pathLst>
              <a:path w="2672" h="1964" extrusionOk="0">
                <a:moveTo>
                  <a:pt x="1632" y="0"/>
                </a:moveTo>
                <a:cubicBezTo>
                  <a:pt x="1547" y="0"/>
                  <a:pt x="1463" y="11"/>
                  <a:pt x="1381" y="34"/>
                </a:cubicBezTo>
                <a:cubicBezTo>
                  <a:pt x="1322" y="50"/>
                  <a:pt x="1262" y="67"/>
                  <a:pt x="1201" y="80"/>
                </a:cubicBezTo>
                <a:cubicBezTo>
                  <a:pt x="1072" y="107"/>
                  <a:pt x="948" y="151"/>
                  <a:pt x="829" y="211"/>
                </a:cubicBezTo>
                <a:cubicBezTo>
                  <a:pt x="812" y="220"/>
                  <a:pt x="793" y="228"/>
                  <a:pt x="775" y="237"/>
                </a:cubicBezTo>
                <a:cubicBezTo>
                  <a:pt x="615" y="298"/>
                  <a:pt x="453" y="354"/>
                  <a:pt x="331" y="486"/>
                </a:cubicBezTo>
                <a:cubicBezTo>
                  <a:pt x="256" y="563"/>
                  <a:pt x="191" y="646"/>
                  <a:pt x="136" y="737"/>
                </a:cubicBezTo>
                <a:cubicBezTo>
                  <a:pt x="48" y="844"/>
                  <a:pt x="1" y="978"/>
                  <a:pt x="1" y="1116"/>
                </a:cubicBezTo>
                <a:cubicBezTo>
                  <a:pt x="1" y="1303"/>
                  <a:pt x="83" y="1461"/>
                  <a:pt x="211" y="1579"/>
                </a:cubicBezTo>
                <a:cubicBezTo>
                  <a:pt x="360" y="1770"/>
                  <a:pt x="577" y="1907"/>
                  <a:pt x="812" y="1939"/>
                </a:cubicBezTo>
                <a:cubicBezTo>
                  <a:pt x="925" y="1955"/>
                  <a:pt x="1038" y="1963"/>
                  <a:pt x="1152" y="1963"/>
                </a:cubicBezTo>
                <a:cubicBezTo>
                  <a:pt x="1178" y="1963"/>
                  <a:pt x="1204" y="1963"/>
                  <a:pt x="1230" y="1962"/>
                </a:cubicBezTo>
                <a:cubicBezTo>
                  <a:pt x="1351" y="1956"/>
                  <a:pt x="1479" y="1945"/>
                  <a:pt x="1595" y="1906"/>
                </a:cubicBezTo>
                <a:cubicBezTo>
                  <a:pt x="1707" y="1865"/>
                  <a:pt x="1818" y="1816"/>
                  <a:pt x="1925" y="1760"/>
                </a:cubicBezTo>
                <a:cubicBezTo>
                  <a:pt x="1975" y="1734"/>
                  <a:pt x="2027" y="1710"/>
                  <a:pt x="2075" y="1680"/>
                </a:cubicBezTo>
                <a:cubicBezTo>
                  <a:pt x="2201" y="1602"/>
                  <a:pt x="2335" y="1481"/>
                  <a:pt x="2403" y="1348"/>
                </a:cubicBezTo>
                <a:cubicBezTo>
                  <a:pt x="2422" y="1315"/>
                  <a:pt x="2439" y="1276"/>
                  <a:pt x="2456" y="1236"/>
                </a:cubicBezTo>
                <a:cubicBezTo>
                  <a:pt x="2477" y="1205"/>
                  <a:pt x="2495" y="1172"/>
                  <a:pt x="2511" y="1139"/>
                </a:cubicBezTo>
                <a:cubicBezTo>
                  <a:pt x="2559" y="1018"/>
                  <a:pt x="2579" y="887"/>
                  <a:pt x="2567" y="757"/>
                </a:cubicBezTo>
                <a:cubicBezTo>
                  <a:pt x="2570" y="750"/>
                  <a:pt x="2575" y="743"/>
                  <a:pt x="2577" y="736"/>
                </a:cubicBezTo>
                <a:cubicBezTo>
                  <a:pt x="2671" y="476"/>
                  <a:pt x="2464" y="197"/>
                  <a:pt x="2219" y="148"/>
                </a:cubicBezTo>
                <a:cubicBezTo>
                  <a:pt x="2151" y="100"/>
                  <a:pt x="2076" y="64"/>
                  <a:pt x="1998" y="41"/>
                </a:cubicBezTo>
                <a:cubicBezTo>
                  <a:pt x="1933" y="24"/>
                  <a:pt x="1867" y="15"/>
                  <a:pt x="1801" y="15"/>
                </a:cubicBezTo>
                <a:cubicBezTo>
                  <a:pt x="1745" y="5"/>
                  <a:pt x="1688" y="0"/>
                  <a:pt x="16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6"/>
          <p:cNvSpPr/>
          <p:nvPr/>
        </p:nvSpPr>
        <p:spPr>
          <a:xfrm>
            <a:off x="8356071" y="4719991"/>
            <a:ext cx="120908" cy="112428"/>
          </a:xfrm>
          <a:custGeom>
            <a:avLst/>
            <a:gdLst/>
            <a:ahLst/>
            <a:cxnLst/>
            <a:rect l="l" t="t" r="r" b="b"/>
            <a:pathLst>
              <a:path w="2595" h="2413" extrusionOk="0">
                <a:moveTo>
                  <a:pt x="1468" y="0"/>
                </a:moveTo>
                <a:cubicBezTo>
                  <a:pt x="1349" y="0"/>
                  <a:pt x="1235" y="20"/>
                  <a:pt x="1100" y="43"/>
                </a:cubicBezTo>
                <a:cubicBezTo>
                  <a:pt x="927" y="75"/>
                  <a:pt x="799" y="98"/>
                  <a:pt x="632" y="198"/>
                </a:cubicBezTo>
                <a:cubicBezTo>
                  <a:pt x="413" y="329"/>
                  <a:pt x="264" y="526"/>
                  <a:pt x="149" y="749"/>
                </a:cubicBezTo>
                <a:cubicBezTo>
                  <a:pt x="55" y="914"/>
                  <a:pt x="6" y="1101"/>
                  <a:pt x="6" y="1290"/>
                </a:cubicBezTo>
                <a:cubicBezTo>
                  <a:pt x="0" y="1433"/>
                  <a:pt x="31" y="1575"/>
                  <a:pt x="97" y="1702"/>
                </a:cubicBezTo>
                <a:cubicBezTo>
                  <a:pt x="137" y="1833"/>
                  <a:pt x="212" y="1951"/>
                  <a:pt x="313" y="2046"/>
                </a:cubicBezTo>
                <a:cubicBezTo>
                  <a:pt x="439" y="2176"/>
                  <a:pt x="597" y="2271"/>
                  <a:pt x="773" y="2320"/>
                </a:cubicBezTo>
                <a:cubicBezTo>
                  <a:pt x="922" y="2379"/>
                  <a:pt x="1076" y="2412"/>
                  <a:pt x="1232" y="2412"/>
                </a:cubicBezTo>
                <a:cubicBezTo>
                  <a:pt x="1329" y="2412"/>
                  <a:pt x="1427" y="2400"/>
                  <a:pt x="1525" y="2372"/>
                </a:cubicBezTo>
                <a:cubicBezTo>
                  <a:pt x="1694" y="2325"/>
                  <a:pt x="1823" y="2238"/>
                  <a:pt x="1966" y="2149"/>
                </a:cubicBezTo>
                <a:cubicBezTo>
                  <a:pt x="2237" y="1980"/>
                  <a:pt x="2473" y="1724"/>
                  <a:pt x="2537" y="1392"/>
                </a:cubicBezTo>
                <a:cubicBezTo>
                  <a:pt x="2541" y="1369"/>
                  <a:pt x="2545" y="1346"/>
                  <a:pt x="2550" y="1322"/>
                </a:cubicBezTo>
                <a:cubicBezTo>
                  <a:pt x="2587" y="1111"/>
                  <a:pt x="2594" y="984"/>
                  <a:pt x="2545" y="774"/>
                </a:cubicBezTo>
                <a:lnTo>
                  <a:pt x="2545" y="806"/>
                </a:lnTo>
                <a:cubicBezTo>
                  <a:pt x="2540" y="768"/>
                  <a:pt x="2531" y="732"/>
                  <a:pt x="2519" y="696"/>
                </a:cubicBezTo>
                <a:cubicBezTo>
                  <a:pt x="2502" y="660"/>
                  <a:pt x="2482" y="627"/>
                  <a:pt x="2459" y="595"/>
                </a:cubicBezTo>
                <a:lnTo>
                  <a:pt x="2459" y="595"/>
                </a:lnTo>
                <a:lnTo>
                  <a:pt x="2483" y="621"/>
                </a:lnTo>
                <a:cubicBezTo>
                  <a:pt x="2388" y="438"/>
                  <a:pt x="2270" y="347"/>
                  <a:pt x="2115" y="225"/>
                </a:cubicBezTo>
                <a:lnTo>
                  <a:pt x="2054" y="177"/>
                </a:lnTo>
                <a:cubicBezTo>
                  <a:pt x="1960" y="105"/>
                  <a:pt x="1848" y="66"/>
                  <a:pt x="1737" y="36"/>
                </a:cubicBezTo>
                <a:cubicBezTo>
                  <a:pt x="1639" y="10"/>
                  <a:pt x="1552" y="0"/>
                  <a:pt x="14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6"/>
          <p:cNvSpPr/>
          <p:nvPr/>
        </p:nvSpPr>
        <p:spPr>
          <a:xfrm>
            <a:off x="7806604" y="250323"/>
            <a:ext cx="1059134" cy="397246"/>
          </a:xfrm>
          <a:custGeom>
            <a:avLst/>
            <a:gdLst/>
            <a:ahLst/>
            <a:cxnLst/>
            <a:rect l="l" t="t" r="r" b="b"/>
            <a:pathLst>
              <a:path w="22380" h="8394" extrusionOk="0">
                <a:moveTo>
                  <a:pt x="12706" y="4143"/>
                </a:moveTo>
                <a:lnTo>
                  <a:pt x="12706" y="4143"/>
                </a:lnTo>
                <a:cubicBezTo>
                  <a:pt x="12813" y="5027"/>
                  <a:pt x="12654" y="6011"/>
                  <a:pt x="12105" y="6710"/>
                </a:cubicBezTo>
                <a:cubicBezTo>
                  <a:pt x="11901" y="6972"/>
                  <a:pt x="11499" y="7347"/>
                  <a:pt x="11125" y="7347"/>
                </a:cubicBezTo>
                <a:cubicBezTo>
                  <a:pt x="11048" y="7347"/>
                  <a:pt x="10972" y="7331"/>
                  <a:pt x="10899" y="7295"/>
                </a:cubicBezTo>
                <a:cubicBezTo>
                  <a:pt x="10314" y="7004"/>
                  <a:pt x="10665" y="6155"/>
                  <a:pt x="10935" y="5793"/>
                </a:cubicBezTo>
                <a:cubicBezTo>
                  <a:pt x="11408" y="5158"/>
                  <a:pt x="12039" y="4615"/>
                  <a:pt x="12706" y="4143"/>
                </a:cubicBezTo>
                <a:close/>
                <a:moveTo>
                  <a:pt x="8226" y="1"/>
                </a:moveTo>
                <a:cubicBezTo>
                  <a:pt x="7103" y="1"/>
                  <a:pt x="5958" y="205"/>
                  <a:pt x="4923" y="470"/>
                </a:cubicBezTo>
                <a:cubicBezTo>
                  <a:pt x="4009" y="705"/>
                  <a:pt x="3123" y="1031"/>
                  <a:pt x="2274" y="1444"/>
                </a:cubicBezTo>
                <a:cubicBezTo>
                  <a:pt x="1506" y="1817"/>
                  <a:pt x="565" y="2225"/>
                  <a:pt x="85" y="2969"/>
                </a:cubicBezTo>
                <a:cubicBezTo>
                  <a:pt x="0" y="3099"/>
                  <a:pt x="117" y="3254"/>
                  <a:pt x="252" y="3254"/>
                </a:cubicBezTo>
                <a:cubicBezTo>
                  <a:pt x="266" y="3254"/>
                  <a:pt x="280" y="3252"/>
                  <a:pt x="294" y="3248"/>
                </a:cubicBezTo>
                <a:cubicBezTo>
                  <a:pt x="888" y="3094"/>
                  <a:pt x="1367" y="2699"/>
                  <a:pt x="1905" y="2403"/>
                </a:cubicBezTo>
                <a:cubicBezTo>
                  <a:pt x="2500" y="2077"/>
                  <a:pt x="3117" y="1793"/>
                  <a:pt x="3752" y="1557"/>
                </a:cubicBezTo>
                <a:cubicBezTo>
                  <a:pt x="4993" y="1093"/>
                  <a:pt x="6297" y="800"/>
                  <a:pt x="7616" y="715"/>
                </a:cubicBezTo>
                <a:cubicBezTo>
                  <a:pt x="7880" y="698"/>
                  <a:pt x="8149" y="686"/>
                  <a:pt x="8419" y="686"/>
                </a:cubicBezTo>
                <a:cubicBezTo>
                  <a:pt x="9395" y="686"/>
                  <a:pt x="10388" y="837"/>
                  <a:pt x="11199" y="1417"/>
                </a:cubicBezTo>
                <a:cubicBezTo>
                  <a:pt x="11831" y="1871"/>
                  <a:pt x="12266" y="2542"/>
                  <a:pt x="12511" y="3283"/>
                </a:cubicBezTo>
                <a:cubicBezTo>
                  <a:pt x="11847" y="3724"/>
                  <a:pt x="11217" y="4217"/>
                  <a:pt x="10631" y="4757"/>
                </a:cubicBezTo>
                <a:cubicBezTo>
                  <a:pt x="10106" y="5243"/>
                  <a:pt x="9639" y="5855"/>
                  <a:pt x="9587" y="6605"/>
                </a:cubicBezTo>
                <a:cubicBezTo>
                  <a:pt x="9541" y="7276"/>
                  <a:pt x="9830" y="7939"/>
                  <a:pt x="10439" y="8236"/>
                </a:cubicBezTo>
                <a:cubicBezTo>
                  <a:pt x="10664" y="8345"/>
                  <a:pt x="10885" y="8394"/>
                  <a:pt x="11100" y="8394"/>
                </a:cubicBezTo>
                <a:cubicBezTo>
                  <a:pt x="12128" y="8394"/>
                  <a:pt x="13004" y="7284"/>
                  <a:pt x="13320" y="6350"/>
                </a:cubicBezTo>
                <a:cubicBezTo>
                  <a:pt x="13611" y="5486"/>
                  <a:pt x="13611" y="4561"/>
                  <a:pt x="13388" y="3692"/>
                </a:cubicBezTo>
                <a:cubicBezTo>
                  <a:pt x="13548" y="3591"/>
                  <a:pt x="13707" y="3495"/>
                  <a:pt x="13866" y="3401"/>
                </a:cubicBezTo>
                <a:cubicBezTo>
                  <a:pt x="14994" y="2735"/>
                  <a:pt x="16224" y="2207"/>
                  <a:pt x="17493" y="1908"/>
                </a:cubicBezTo>
                <a:cubicBezTo>
                  <a:pt x="17875" y="1819"/>
                  <a:pt x="18269" y="1766"/>
                  <a:pt x="18654" y="1766"/>
                </a:cubicBezTo>
                <a:cubicBezTo>
                  <a:pt x="19713" y="1766"/>
                  <a:pt x="20706" y="2162"/>
                  <a:pt x="21203" y="3274"/>
                </a:cubicBezTo>
                <a:cubicBezTo>
                  <a:pt x="21795" y="4599"/>
                  <a:pt x="21043" y="5961"/>
                  <a:pt x="20126" y="6902"/>
                </a:cubicBezTo>
                <a:cubicBezTo>
                  <a:pt x="20012" y="7017"/>
                  <a:pt x="20111" y="7196"/>
                  <a:pt x="20252" y="7196"/>
                </a:cubicBezTo>
                <a:cubicBezTo>
                  <a:pt x="20265" y="7196"/>
                  <a:pt x="20277" y="7194"/>
                  <a:pt x="20290" y="7191"/>
                </a:cubicBezTo>
                <a:cubicBezTo>
                  <a:pt x="21684" y="6877"/>
                  <a:pt x="22380" y="5383"/>
                  <a:pt x="22193" y="3998"/>
                </a:cubicBezTo>
                <a:cubicBezTo>
                  <a:pt x="21998" y="2548"/>
                  <a:pt x="20855" y="1338"/>
                  <a:pt x="19455" y="1077"/>
                </a:cubicBezTo>
                <a:cubicBezTo>
                  <a:pt x="19178" y="1025"/>
                  <a:pt x="18898" y="1002"/>
                  <a:pt x="18617" y="1002"/>
                </a:cubicBezTo>
                <a:cubicBezTo>
                  <a:pt x="17305" y="1002"/>
                  <a:pt x="15960" y="1509"/>
                  <a:pt x="14793" y="2026"/>
                </a:cubicBezTo>
                <a:cubicBezTo>
                  <a:pt x="14215" y="2282"/>
                  <a:pt x="13654" y="2574"/>
                  <a:pt x="13114" y="2900"/>
                </a:cubicBezTo>
                <a:cubicBezTo>
                  <a:pt x="12579" y="1686"/>
                  <a:pt x="11591" y="683"/>
                  <a:pt x="10330" y="293"/>
                </a:cubicBezTo>
                <a:cubicBezTo>
                  <a:pt x="9661" y="85"/>
                  <a:pt x="8948" y="1"/>
                  <a:pt x="82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6"/>
          <p:cNvSpPr/>
          <p:nvPr/>
        </p:nvSpPr>
        <p:spPr>
          <a:xfrm>
            <a:off x="-2" y="4372275"/>
            <a:ext cx="818846" cy="770995"/>
          </a:xfrm>
          <a:custGeom>
            <a:avLst/>
            <a:gdLst/>
            <a:ahLst/>
            <a:cxnLst/>
            <a:rect l="l" t="t" r="r" b="b"/>
            <a:pathLst>
              <a:path w="16154" h="15210" extrusionOk="0">
                <a:moveTo>
                  <a:pt x="0" y="1"/>
                </a:moveTo>
                <a:lnTo>
                  <a:pt x="0" y="15210"/>
                </a:lnTo>
                <a:lnTo>
                  <a:pt x="16153" y="15210"/>
                </a:lnTo>
                <a:cubicBezTo>
                  <a:pt x="15083" y="12179"/>
                  <a:pt x="13675" y="9303"/>
                  <a:pt x="11709" y="6797"/>
                </a:cubicBezTo>
                <a:cubicBezTo>
                  <a:pt x="8823" y="3115"/>
                  <a:pt x="4518" y="365"/>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6"/>
          <p:cNvSpPr/>
          <p:nvPr/>
        </p:nvSpPr>
        <p:spPr>
          <a:xfrm>
            <a:off x="56721" y="4658168"/>
            <a:ext cx="557590" cy="367249"/>
          </a:xfrm>
          <a:custGeom>
            <a:avLst/>
            <a:gdLst/>
            <a:ahLst/>
            <a:cxnLst/>
            <a:rect l="l" t="t" r="r" b="b"/>
            <a:pathLst>
              <a:path w="11000" h="7245" extrusionOk="0">
                <a:moveTo>
                  <a:pt x="4375" y="0"/>
                </a:moveTo>
                <a:cubicBezTo>
                  <a:pt x="3572" y="0"/>
                  <a:pt x="2682" y="356"/>
                  <a:pt x="1952" y="645"/>
                </a:cubicBezTo>
                <a:cubicBezTo>
                  <a:pt x="1197" y="942"/>
                  <a:pt x="507" y="1210"/>
                  <a:pt x="33" y="1902"/>
                </a:cubicBezTo>
                <a:cubicBezTo>
                  <a:pt x="0" y="1951"/>
                  <a:pt x="42" y="2027"/>
                  <a:pt x="97" y="2027"/>
                </a:cubicBezTo>
                <a:cubicBezTo>
                  <a:pt x="99" y="2027"/>
                  <a:pt x="100" y="2027"/>
                  <a:pt x="102" y="2027"/>
                </a:cubicBezTo>
                <a:cubicBezTo>
                  <a:pt x="938" y="1961"/>
                  <a:pt x="1611" y="1549"/>
                  <a:pt x="2402" y="1285"/>
                </a:cubicBezTo>
                <a:cubicBezTo>
                  <a:pt x="2828" y="1142"/>
                  <a:pt x="3262" y="1024"/>
                  <a:pt x="3702" y="929"/>
                </a:cubicBezTo>
                <a:cubicBezTo>
                  <a:pt x="3876" y="891"/>
                  <a:pt x="4120" y="823"/>
                  <a:pt x="4330" y="823"/>
                </a:cubicBezTo>
                <a:cubicBezTo>
                  <a:pt x="4568" y="823"/>
                  <a:pt x="4763" y="910"/>
                  <a:pt x="4771" y="1226"/>
                </a:cubicBezTo>
                <a:cubicBezTo>
                  <a:pt x="4785" y="1926"/>
                  <a:pt x="3902" y="2445"/>
                  <a:pt x="3664" y="3078"/>
                </a:cubicBezTo>
                <a:cubicBezTo>
                  <a:pt x="3458" y="3622"/>
                  <a:pt x="3506" y="4326"/>
                  <a:pt x="3990" y="4700"/>
                </a:cubicBezTo>
                <a:cubicBezTo>
                  <a:pt x="4206" y="4867"/>
                  <a:pt x="4441" y="4927"/>
                  <a:pt x="4683" y="4927"/>
                </a:cubicBezTo>
                <a:cubicBezTo>
                  <a:pt x="5132" y="4927"/>
                  <a:pt x="5607" y="4723"/>
                  <a:pt x="6033" y="4624"/>
                </a:cubicBezTo>
                <a:cubicBezTo>
                  <a:pt x="6265" y="4570"/>
                  <a:pt x="6989" y="4394"/>
                  <a:pt x="7578" y="4394"/>
                </a:cubicBezTo>
                <a:cubicBezTo>
                  <a:pt x="8024" y="4394"/>
                  <a:pt x="8391" y="4495"/>
                  <a:pt x="8408" y="4826"/>
                </a:cubicBezTo>
                <a:cubicBezTo>
                  <a:pt x="8426" y="5150"/>
                  <a:pt x="8206" y="5455"/>
                  <a:pt x="8250" y="5804"/>
                </a:cubicBezTo>
                <a:cubicBezTo>
                  <a:pt x="8286" y="6101"/>
                  <a:pt x="8417" y="6375"/>
                  <a:pt x="8606" y="6603"/>
                </a:cubicBezTo>
                <a:cubicBezTo>
                  <a:pt x="9030" y="7116"/>
                  <a:pt x="9560" y="7245"/>
                  <a:pt x="10141" y="7245"/>
                </a:cubicBezTo>
                <a:cubicBezTo>
                  <a:pt x="10317" y="7245"/>
                  <a:pt x="10497" y="7233"/>
                  <a:pt x="10681" y="7216"/>
                </a:cubicBezTo>
                <a:cubicBezTo>
                  <a:pt x="10926" y="7195"/>
                  <a:pt x="10999" y="6837"/>
                  <a:pt x="10741" y="6762"/>
                </a:cubicBezTo>
                <a:cubicBezTo>
                  <a:pt x="10306" y="6636"/>
                  <a:pt x="9793" y="6496"/>
                  <a:pt x="9418" y="6231"/>
                </a:cubicBezTo>
                <a:cubicBezTo>
                  <a:pt x="9003" y="5937"/>
                  <a:pt x="9015" y="5640"/>
                  <a:pt x="9116" y="5183"/>
                </a:cubicBezTo>
                <a:cubicBezTo>
                  <a:pt x="9263" y="4523"/>
                  <a:pt x="9032" y="3977"/>
                  <a:pt x="8391" y="3743"/>
                </a:cubicBezTo>
                <a:cubicBezTo>
                  <a:pt x="8092" y="3635"/>
                  <a:pt x="7766" y="3595"/>
                  <a:pt x="7435" y="3595"/>
                </a:cubicBezTo>
                <a:cubicBezTo>
                  <a:pt x="6946" y="3595"/>
                  <a:pt x="6445" y="3681"/>
                  <a:pt x="6000" y="3762"/>
                </a:cubicBezTo>
                <a:cubicBezTo>
                  <a:pt x="5610" y="3833"/>
                  <a:pt x="5165" y="4045"/>
                  <a:pt x="4769" y="4045"/>
                </a:cubicBezTo>
                <a:cubicBezTo>
                  <a:pt x="4762" y="4045"/>
                  <a:pt x="4756" y="4045"/>
                  <a:pt x="4749" y="4045"/>
                </a:cubicBezTo>
                <a:cubicBezTo>
                  <a:pt x="4184" y="4036"/>
                  <a:pt x="4429" y="3367"/>
                  <a:pt x="4622" y="3079"/>
                </a:cubicBezTo>
                <a:cubicBezTo>
                  <a:pt x="5025" y="2482"/>
                  <a:pt x="5584" y="2010"/>
                  <a:pt x="5587" y="1224"/>
                </a:cubicBezTo>
                <a:cubicBezTo>
                  <a:pt x="5588" y="528"/>
                  <a:pt x="5110" y="15"/>
                  <a:pt x="4431" y="1"/>
                </a:cubicBezTo>
                <a:cubicBezTo>
                  <a:pt x="4412" y="1"/>
                  <a:pt x="4393" y="0"/>
                  <a:pt x="43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6"/>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8"/>
        <p:cNvGrpSpPr/>
        <p:nvPr/>
      </p:nvGrpSpPr>
      <p:grpSpPr>
        <a:xfrm>
          <a:off x="0" y="0"/>
          <a:ext cx="0" cy="0"/>
          <a:chOff x="0" y="0"/>
          <a:chExt cx="0" cy="0"/>
        </a:xfrm>
      </p:grpSpPr>
      <p:sp>
        <p:nvSpPr>
          <p:cNvPr id="109" name="Google Shape;109;p7"/>
          <p:cNvSpPr txBox="1">
            <a:spLocks noGrp="1"/>
          </p:cNvSpPr>
          <p:nvPr>
            <p:ph type="title"/>
          </p:nvPr>
        </p:nvSpPr>
        <p:spPr>
          <a:xfrm>
            <a:off x="5176050" y="1498938"/>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8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10" name="Google Shape;110;p7"/>
          <p:cNvSpPr txBox="1">
            <a:spLocks noGrp="1"/>
          </p:cNvSpPr>
          <p:nvPr>
            <p:ph type="body" idx="1"/>
          </p:nvPr>
        </p:nvSpPr>
        <p:spPr>
          <a:xfrm>
            <a:off x="5176050" y="2332938"/>
            <a:ext cx="2808000" cy="19611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11" name="Google Shape;111;p7"/>
          <p:cNvSpPr/>
          <p:nvPr/>
        </p:nvSpPr>
        <p:spPr>
          <a:xfrm rot="9082513">
            <a:off x="6980102" y="3952157"/>
            <a:ext cx="3598474" cy="1443190"/>
          </a:xfrm>
          <a:custGeom>
            <a:avLst/>
            <a:gdLst/>
            <a:ahLst/>
            <a:cxnLst/>
            <a:rect l="l" t="t" r="r" b="b"/>
            <a:pathLst>
              <a:path w="59323" h="23791" extrusionOk="0">
                <a:moveTo>
                  <a:pt x="29666" y="1"/>
                </a:moveTo>
                <a:cubicBezTo>
                  <a:pt x="25503" y="1"/>
                  <a:pt x="21341" y="308"/>
                  <a:pt x="17214" y="922"/>
                </a:cubicBezTo>
                <a:cubicBezTo>
                  <a:pt x="13145" y="1527"/>
                  <a:pt x="9019" y="2430"/>
                  <a:pt x="4944" y="2430"/>
                </a:cubicBezTo>
                <a:cubicBezTo>
                  <a:pt x="3285" y="2430"/>
                  <a:pt x="1635" y="2280"/>
                  <a:pt x="1" y="1901"/>
                </a:cubicBezTo>
                <a:lnTo>
                  <a:pt x="1" y="1901"/>
                </a:lnTo>
                <a:cubicBezTo>
                  <a:pt x="2397" y="5355"/>
                  <a:pt x="4980" y="8968"/>
                  <a:pt x="8690" y="10572"/>
                </a:cubicBezTo>
                <a:cubicBezTo>
                  <a:pt x="10291" y="11265"/>
                  <a:pt x="12021" y="11540"/>
                  <a:pt x="13658" y="12122"/>
                </a:cubicBezTo>
                <a:cubicBezTo>
                  <a:pt x="15404" y="12743"/>
                  <a:pt x="17041" y="13716"/>
                  <a:pt x="18462" y="14977"/>
                </a:cubicBezTo>
                <a:cubicBezTo>
                  <a:pt x="21556" y="17721"/>
                  <a:pt x="23753" y="21884"/>
                  <a:pt x="27537" y="23293"/>
                </a:cubicBezTo>
                <a:cubicBezTo>
                  <a:pt x="28469" y="23640"/>
                  <a:pt x="29436" y="23791"/>
                  <a:pt x="30413" y="23791"/>
                </a:cubicBezTo>
                <a:cubicBezTo>
                  <a:pt x="32293" y="23791"/>
                  <a:pt x="34206" y="23232"/>
                  <a:pt x="35956" y="22439"/>
                </a:cubicBezTo>
                <a:cubicBezTo>
                  <a:pt x="38614" y="21234"/>
                  <a:pt x="41050" y="19511"/>
                  <a:pt x="43703" y="18293"/>
                </a:cubicBezTo>
                <a:cubicBezTo>
                  <a:pt x="46691" y="16921"/>
                  <a:pt x="49939" y="16224"/>
                  <a:pt x="53185" y="16224"/>
                </a:cubicBezTo>
                <a:cubicBezTo>
                  <a:pt x="55254" y="16224"/>
                  <a:pt x="57322" y="16507"/>
                  <a:pt x="59323" y="17078"/>
                </a:cubicBezTo>
                <a:lnTo>
                  <a:pt x="48152" y="3306"/>
                </a:lnTo>
                <a:cubicBezTo>
                  <a:pt x="45654" y="1493"/>
                  <a:pt x="42570" y="936"/>
                  <a:pt x="39580" y="583"/>
                </a:cubicBezTo>
                <a:cubicBezTo>
                  <a:pt x="36286" y="195"/>
                  <a:pt x="32976" y="1"/>
                  <a:pt x="29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 name="Google Shape;112;p7"/>
          <p:cNvGrpSpPr/>
          <p:nvPr/>
        </p:nvGrpSpPr>
        <p:grpSpPr>
          <a:xfrm>
            <a:off x="5" y="6"/>
            <a:ext cx="4851835" cy="1109233"/>
            <a:chOff x="4388400" y="3092250"/>
            <a:chExt cx="1471100" cy="336325"/>
          </a:xfrm>
        </p:grpSpPr>
        <p:sp>
          <p:nvSpPr>
            <p:cNvPr id="113" name="Google Shape;113;p7"/>
            <p:cNvSpPr/>
            <p:nvPr/>
          </p:nvSpPr>
          <p:spPr>
            <a:xfrm>
              <a:off x="4388400" y="3092250"/>
              <a:ext cx="1278950" cy="334150"/>
            </a:xfrm>
            <a:custGeom>
              <a:avLst/>
              <a:gdLst/>
              <a:ahLst/>
              <a:cxnLst/>
              <a:rect l="l" t="t" r="r" b="b"/>
              <a:pathLst>
                <a:path w="51158" h="13366" extrusionOk="0">
                  <a:moveTo>
                    <a:pt x="1" y="0"/>
                  </a:moveTo>
                  <a:lnTo>
                    <a:pt x="1" y="7976"/>
                  </a:lnTo>
                  <a:cubicBezTo>
                    <a:pt x="1798" y="7380"/>
                    <a:pt x="3686" y="7067"/>
                    <a:pt x="5569" y="7067"/>
                  </a:cubicBezTo>
                  <a:cubicBezTo>
                    <a:pt x="7497" y="7067"/>
                    <a:pt x="9419" y="7395"/>
                    <a:pt x="11235" y="8083"/>
                  </a:cubicBezTo>
                  <a:cubicBezTo>
                    <a:pt x="14534" y="9331"/>
                    <a:pt x="17416" y="11599"/>
                    <a:pt x="20774" y="12664"/>
                  </a:cubicBezTo>
                  <a:cubicBezTo>
                    <a:pt x="22298" y="13148"/>
                    <a:pt x="23846" y="13365"/>
                    <a:pt x="25396" y="13365"/>
                  </a:cubicBezTo>
                  <a:cubicBezTo>
                    <a:pt x="31110" y="13365"/>
                    <a:pt x="36868" y="10413"/>
                    <a:pt x="41698" y="6972"/>
                  </a:cubicBezTo>
                  <a:cubicBezTo>
                    <a:pt x="44867" y="4714"/>
                    <a:pt x="47937" y="2191"/>
                    <a:pt x="511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7"/>
            <p:cNvSpPr/>
            <p:nvPr/>
          </p:nvSpPr>
          <p:spPr>
            <a:xfrm>
              <a:off x="4388400" y="3092250"/>
              <a:ext cx="1471100" cy="336325"/>
            </a:xfrm>
            <a:custGeom>
              <a:avLst/>
              <a:gdLst/>
              <a:ahLst/>
              <a:cxnLst/>
              <a:rect l="l" t="t" r="r" b="b"/>
              <a:pathLst>
                <a:path w="58844" h="13453" extrusionOk="0">
                  <a:moveTo>
                    <a:pt x="57679" y="0"/>
                  </a:moveTo>
                  <a:cubicBezTo>
                    <a:pt x="56174" y="1515"/>
                    <a:pt x="54621" y="2979"/>
                    <a:pt x="52988" y="4346"/>
                  </a:cubicBezTo>
                  <a:cubicBezTo>
                    <a:pt x="49009" y="7678"/>
                    <a:pt x="44524" y="10433"/>
                    <a:pt x="39517" y="11752"/>
                  </a:cubicBezTo>
                  <a:cubicBezTo>
                    <a:pt x="37403" y="12309"/>
                    <a:pt x="35205" y="12621"/>
                    <a:pt x="33013" y="12621"/>
                  </a:cubicBezTo>
                  <a:cubicBezTo>
                    <a:pt x="30363" y="12621"/>
                    <a:pt x="27724" y="12165"/>
                    <a:pt x="25254" y="11134"/>
                  </a:cubicBezTo>
                  <a:cubicBezTo>
                    <a:pt x="24124" y="10663"/>
                    <a:pt x="23045" y="10078"/>
                    <a:pt x="22033" y="9390"/>
                  </a:cubicBezTo>
                  <a:cubicBezTo>
                    <a:pt x="20859" y="8589"/>
                    <a:pt x="19759" y="7680"/>
                    <a:pt x="18625" y="6821"/>
                  </a:cubicBezTo>
                  <a:cubicBezTo>
                    <a:pt x="16626" y="5306"/>
                    <a:pt x="14429" y="4103"/>
                    <a:pt x="12064" y="3304"/>
                  </a:cubicBezTo>
                  <a:cubicBezTo>
                    <a:pt x="9770" y="2531"/>
                    <a:pt x="7335" y="2132"/>
                    <a:pt x="4901" y="2132"/>
                  </a:cubicBezTo>
                  <a:cubicBezTo>
                    <a:pt x="3251" y="2132"/>
                    <a:pt x="1603" y="2315"/>
                    <a:pt x="1" y="2691"/>
                  </a:cubicBezTo>
                  <a:lnTo>
                    <a:pt x="1" y="2999"/>
                  </a:lnTo>
                  <a:cubicBezTo>
                    <a:pt x="1145" y="2741"/>
                    <a:pt x="2308" y="2578"/>
                    <a:pt x="3479" y="2512"/>
                  </a:cubicBezTo>
                  <a:cubicBezTo>
                    <a:pt x="3887" y="2489"/>
                    <a:pt x="4295" y="2478"/>
                    <a:pt x="4703" y="2478"/>
                  </a:cubicBezTo>
                  <a:cubicBezTo>
                    <a:pt x="6770" y="2478"/>
                    <a:pt x="8831" y="2768"/>
                    <a:pt x="10822" y="3340"/>
                  </a:cubicBezTo>
                  <a:cubicBezTo>
                    <a:pt x="13214" y="4028"/>
                    <a:pt x="15507" y="5125"/>
                    <a:pt x="17504" y="6648"/>
                  </a:cubicBezTo>
                  <a:cubicBezTo>
                    <a:pt x="18653" y="7523"/>
                    <a:pt x="19705" y="8521"/>
                    <a:pt x="20832" y="9422"/>
                  </a:cubicBezTo>
                  <a:cubicBezTo>
                    <a:pt x="21827" y="10219"/>
                    <a:pt x="22885" y="10915"/>
                    <a:pt x="24024" y="11475"/>
                  </a:cubicBezTo>
                  <a:cubicBezTo>
                    <a:pt x="26825" y="12856"/>
                    <a:pt x="29910" y="13452"/>
                    <a:pt x="33003" y="13452"/>
                  </a:cubicBezTo>
                  <a:cubicBezTo>
                    <a:pt x="34783" y="13452"/>
                    <a:pt x="36566" y="13255"/>
                    <a:pt x="38299" y="12896"/>
                  </a:cubicBezTo>
                  <a:cubicBezTo>
                    <a:pt x="43346" y="11852"/>
                    <a:pt x="47940" y="9366"/>
                    <a:pt x="52018" y="6192"/>
                  </a:cubicBezTo>
                  <a:cubicBezTo>
                    <a:pt x="54132" y="4548"/>
                    <a:pt x="56118" y="2740"/>
                    <a:pt x="58017" y="843"/>
                  </a:cubicBezTo>
                  <a:cubicBezTo>
                    <a:pt x="58295" y="565"/>
                    <a:pt x="58569" y="281"/>
                    <a:pt x="58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a:off x="4920125" y="3148975"/>
              <a:ext cx="78050" cy="76000"/>
            </a:xfrm>
            <a:custGeom>
              <a:avLst/>
              <a:gdLst/>
              <a:ahLst/>
              <a:cxnLst/>
              <a:rect l="l" t="t" r="r" b="b"/>
              <a:pathLst>
                <a:path w="3122" h="3040" extrusionOk="0">
                  <a:moveTo>
                    <a:pt x="1547" y="1"/>
                  </a:moveTo>
                  <a:cubicBezTo>
                    <a:pt x="1431" y="1"/>
                    <a:pt x="1315" y="19"/>
                    <a:pt x="1204" y="56"/>
                  </a:cubicBezTo>
                  <a:lnTo>
                    <a:pt x="851" y="210"/>
                  </a:lnTo>
                  <a:lnTo>
                    <a:pt x="842" y="214"/>
                  </a:lnTo>
                  <a:lnTo>
                    <a:pt x="823" y="223"/>
                  </a:lnTo>
                  <a:lnTo>
                    <a:pt x="780" y="244"/>
                  </a:lnTo>
                  <a:cubicBezTo>
                    <a:pt x="566" y="374"/>
                    <a:pt x="388" y="557"/>
                    <a:pt x="263" y="775"/>
                  </a:cubicBezTo>
                  <a:cubicBezTo>
                    <a:pt x="1" y="1237"/>
                    <a:pt x="1" y="1805"/>
                    <a:pt x="263" y="2268"/>
                  </a:cubicBezTo>
                  <a:cubicBezTo>
                    <a:pt x="388" y="2485"/>
                    <a:pt x="566" y="2668"/>
                    <a:pt x="780" y="2798"/>
                  </a:cubicBezTo>
                  <a:cubicBezTo>
                    <a:pt x="916" y="2866"/>
                    <a:pt x="1071" y="2955"/>
                    <a:pt x="1204" y="2985"/>
                  </a:cubicBezTo>
                  <a:lnTo>
                    <a:pt x="1597" y="3040"/>
                  </a:lnTo>
                  <a:lnTo>
                    <a:pt x="1991" y="2985"/>
                  </a:lnTo>
                  <a:cubicBezTo>
                    <a:pt x="1998" y="2984"/>
                    <a:pt x="2005" y="2982"/>
                    <a:pt x="2011" y="2979"/>
                  </a:cubicBezTo>
                  <a:cubicBezTo>
                    <a:pt x="2079" y="2956"/>
                    <a:pt x="2144" y="2928"/>
                    <a:pt x="2207" y="2897"/>
                  </a:cubicBezTo>
                  <a:cubicBezTo>
                    <a:pt x="2331" y="2863"/>
                    <a:pt x="2442" y="2795"/>
                    <a:pt x="2531" y="2703"/>
                  </a:cubicBezTo>
                  <a:cubicBezTo>
                    <a:pt x="2590" y="2674"/>
                    <a:pt x="2644" y="2631"/>
                    <a:pt x="2685" y="2579"/>
                  </a:cubicBezTo>
                  <a:cubicBezTo>
                    <a:pt x="2825" y="2448"/>
                    <a:pt x="2929" y="2282"/>
                    <a:pt x="2987" y="2098"/>
                  </a:cubicBezTo>
                  <a:cubicBezTo>
                    <a:pt x="3079" y="1920"/>
                    <a:pt x="3122" y="1721"/>
                    <a:pt x="3113" y="1521"/>
                  </a:cubicBezTo>
                  <a:cubicBezTo>
                    <a:pt x="3096" y="1389"/>
                    <a:pt x="3079" y="1256"/>
                    <a:pt x="3061" y="1123"/>
                  </a:cubicBezTo>
                  <a:cubicBezTo>
                    <a:pt x="2994" y="874"/>
                    <a:pt x="2866" y="646"/>
                    <a:pt x="2685" y="462"/>
                  </a:cubicBezTo>
                  <a:cubicBezTo>
                    <a:pt x="2684" y="460"/>
                    <a:pt x="2682" y="458"/>
                    <a:pt x="2681" y="456"/>
                  </a:cubicBezTo>
                  <a:lnTo>
                    <a:pt x="2383" y="221"/>
                  </a:lnTo>
                  <a:cubicBezTo>
                    <a:pt x="2275" y="149"/>
                    <a:pt x="2142" y="106"/>
                    <a:pt x="2017" y="64"/>
                  </a:cubicBezTo>
                  <a:lnTo>
                    <a:pt x="1997" y="57"/>
                  </a:lnTo>
                  <a:cubicBezTo>
                    <a:pt x="1930" y="44"/>
                    <a:pt x="1863" y="34"/>
                    <a:pt x="1795" y="30"/>
                  </a:cubicBezTo>
                  <a:cubicBezTo>
                    <a:pt x="1713" y="10"/>
                    <a:pt x="1630" y="1"/>
                    <a:pt x="1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5038575" y="3264875"/>
              <a:ext cx="64275" cy="64025"/>
            </a:xfrm>
            <a:custGeom>
              <a:avLst/>
              <a:gdLst/>
              <a:ahLst/>
              <a:cxnLst/>
              <a:rect l="l" t="t" r="r" b="b"/>
              <a:pathLst>
                <a:path w="2571" h="2561" extrusionOk="0">
                  <a:moveTo>
                    <a:pt x="1295" y="1"/>
                  </a:moveTo>
                  <a:lnTo>
                    <a:pt x="964" y="47"/>
                  </a:lnTo>
                  <a:cubicBezTo>
                    <a:pt x="853" y="66"/>
                    <a:pt x="747" y="112"/>
                    <a:pt x="658" y="182"/>
                  </a:cubicBezTo>
                  <a:cubicBezTo>
                    <a:pt x="481" y="290"/>
                    <a:pt x="472" y="326"/>
                    <a:pt x="373" y="414"/>
                  </a:cubicBezTo>
                  <a:cubicBezTo>
                    <a:pt x="223" y="569"/>
                    <a:pt x="115" y="759"/>
                    <a:pt x="59" y="966"/>
                  </a:cubicBezTo>
                  <a:cubicBezTo>
                    <a:pt x="1" y="1184"/>
                    <a:pt x="1" y="1413"/>
                    <a:pt x="59" y="1631"/>
                  </a:cubicBezTo>
                  <a:cubicBezTo>
                    <a:pt x="115" y="1837"/>
                    <a:pt x="223" y="2027"/>
                    <a:pt x="373" y="2181"/>
                  </a:cubicBezTo>
                  <a:cubicBezTo>
                    <a:pt x="520" y="2334"/>
                    <a:pt x="706" y="2443"/>
                    <a:pt x="909" y="2502"/>
                  </a:cubicBezTo>
                  <a:cubicBezTo>
                    <a:pt x="1033" y="2540"/>
                    <a:pt x="1161" y="2559"/>
                    <a:pt x="1291" y="2560"/>
                  </a:cubicBezTo>
                  <a:cubicBezTo>
                    <a:pt x="1638" y="2560"/>
                    <a:pt x="1959" y="2413"/>
                    <a:pt x="2201" y="2162"/>
                  </a:cubicBezTo>
                  <a:lnTo>
                    <a:pt x="2395" y="1906"/>
                  </a:lnTo>
                  <a:lnTo>
                    <a:pt x="2518" y="1603"/>
                  </a:lnTo>
                  <a:cubicBezTo>
                    <a:pt x="2533" y="1491"/>
                    <a:pt x="2549" y="1380"/>
                    <a:pt x="2563" y="1267"/>
                  </a:cubicBezTo>
                  <a:cubicBezTo>
                    <a:pt x="2570" y="1099"/>
                    <a:pt x="2534" y="930"/>
                    <a:pt x="2457" y="780"/>
                  </a:cubicBezTo>
                  <a:cubicBezTo>
                    <a:pt x="2428" y="675"/>
                    <a:pt x="2374" y="579"/>
                    <a:pt x="2298" y="501"/>
                  </a:cubicBezTo>
                  <a:cubicBezTo>
                    <a:pt x="2245" y="407"/>
                    <a:pt x="2168" y="329"/>
                    <a:pt x="2078" y="273"/>
                  </a:cubicBezTo>
                  <a:cubicBezTo>
                    <a:pt x="2001" y="197"/>
                    <a:pt x="1907" y="141"/>
                    <a:pt x="1805" y="112"/>
                  </a:cubicBezTo>
                  <a:cubicBezTo>
                    <a:pt x="1671" y="39"/>
                    <a:pt x="1522" y="1"/>
                    <a:pt x="1370" y="1"/>
                  </a:cubicBezTo>
                  <a:cubicBezTo>
                    <a:pt x="1356" y="1"/>
                    <a:pt x="1343" y="2"/>
                    <a:pt x="1330" y="2"/>
                  </a:cubicBezTo>
                  <a:cubicBezTo>
                    <a:pt x="1318" y="2"/>
                    <a:pt x="1307" y="2"/>
                    <a:pt x="12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5091325" y="3141825"/>
              <a:ext cx="43325" cy="43900"/>
            </a:xfrm>
            <a:custGeom>
              <a:avLst/>
              <a:gdLst/>
              <a:ahLst/>
              <a:cxnLst/>
              <a:rect l="l" t="t" r="r" b="b"/>
              <a:pathLst>
                <a:path w="1733" h="1756" extrusionOk="0">
                  <a:moveTo>
                    <a:pt x="892" y="1"/>
                  </a:moveTo>
                  <a:cubicBezTo>
                    <a:pt x="738" y="1"/>
                    <a:pt x="586" y="38"/>
                    <a:pt x="449" y="112"/>
                  </a:cubicBezTo>
                  <a:lnTo>
                    <a:pt x="436" y="118"/>
                  </a:lnTo>
                  <a:cubicBezTo>
                    <a:pt x="313" y="173"/>
                    <a:pt x="264" y="249"/>
                    <a:pt x="192" y="346"/>
                  </a:cubicBezTo>
                  <a:cubicBezTo>
                    <a:pt x="140" y="399"/>
                    <a:pt x="103" y="465"/>
                    <a:pt x="83" y="539"/>
                  </a:cubicBezTo>
                  <a:cubicBezTo>
                    <a:pt x="66" y="572"/>
                    <a:pt x="51" y="608"/>
                    <a:pt x="40" y="644"/>
                  </a:cubicBezTo>
                  <a:cubicBezTo>
                    <a:pt x="37" y="654"/>
                    <a:pt x="9" y="869"/>
                    <a:pt x="9" y="880"/>
                  </a:cubicBezTo>
                  <a:lnTo>
                    <a:pt x="9" y="885"/>
                  </a:lnTo>
                  <a:lnTo>
                    <a:pt x="9" y="898"/>
                  </a:lnTo>
                  <a:cubicBezTo>
                    <a:pt x="8" y="914"/>
                    <a:pt x="6" y="928"/>
                    <a:pt x="6" y="944"/>
                  </a:cubicBezTo>
                  <a:cubicBezTo>
                    <a:pt x="1" y="1052"/>
                    <a:pt x="25" y="1160"/>
                    <a:pt x="74" y="1257"/>
                  </a:cubicBezTo>
                  <a:cubicBezTo>
                    <a:pt x="106" y="1356"/>
                    <a:pt x="162" y="1445"/>
                    <a:pt x="238" y="1517"/>
                  </a:cubicBezTo>
                  <a:lnTo>
                    <a:pt x="398" y="1644"/>
                  </a:lnTo>
                  <a:cubicBezTo>
                    <a:pt x="518" y="1716"/>
                    <a:pt x="656" y="1755"/>
                    <a:pt x="798" y="1755"/>
                  </a:cubicBezTo>
                  <a:lnTo>
                    <a:pt x="842" y="1752"/>
                  </a:lnTo>
                  <a:lnTo>
                    <a:pt x="861" y="1752"/>
                  </a:lnTo>
                  <a:lnTo>
                    <a:pt x="1087" y="1721"/>
                  </a:lnTo>
                  <a:lnTo>
                    <a:pt x="1090" y="1721"/>
                  </a:lnTo>
                  <a:lnTo>
                    <a:pt x="1295" y="1633"/>
                  </a:lnTo>
                  <a:cubicBezTo>
                    <a:pt x="1393" y="1579"/>
                    <a:pt x="1475" y="1502"/>
                    <a:pt x="1534" y="1408"/>
                  </a:cubicBezTo>
                  <a:cubicBezTo>
                    <a:pt x="1563" y="1383"/>
                    <a:pt x="1587" y="1352"/>
                    <a:pt x="1602" y="1317"/>
                  </a:cubicBezTo>
                  <a:lnTo>
                    <a:pt x="1607" y="1301"/>
                  </a:lnTo>
                  <a:cubicBezTo>
                    <a:pt x="1636" y="1232"/>
                    <a:pt x="1665" y="1163"/>
                    <a:pt x="1692" y="1094"/>
                  </a:cubicBezTo>
                  <a:cubicBezTo>
                    <a:pt x="1729" y="981"/>
                    <a:pt x="1733" y="862"/>
                    <a:pt x="1707" y="746"/>
                  </a:cubicBezTo>
                  <a:cubicBezTo>
                    <a:pt x="1707" y="670"/>
                    <a:pt x="1688" y="594"/>
                    <a:pt x="1649" y="527"/>
                  </a:cubicBezTo>
                  <a:cubicBezTo>
                    <a:pt x="1616" y="421"/>
                    <a:pt x="1556" y="324"/>
                    <a:pt x="1475" y="248"/>
                  </a:cubicBezTo>
                  <a:lnTo>
                    <a:pt x="1303" y="112"/>
                  </a:lnTo>
                  <a:cubicBezTo>
                    <a:pt x="1236" y="84"/>
                    <a:pt x="1168" y="55"/>
                    <a:pt x="1102" y="24"/>
                  </a:cubicBezTo>
                  <a:cubicBezTo>
                    <a:pt x="1032" y="9"/>
                    <a:pt x="962" y="1"/>
                    <a:pt x="8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5166200" y="3250900"/>
              <a:ext cx="36150" cy="36600"/>
            </a:xfrm>
            <a:custGeom>
              <a:avLst/>
              <a:gdLst/>
              <a:ahLst/>
              <a:cxnLst/>
              <a:rect l="l" t="t" r="r" b="b"/>
              <a:pathLst>
                <a:path w="1446" h="1464" extrusionOk="0">
                  <a:moveTo>
                    <a:pt x="744" y="0"/>
                  </a:moveTo>
                  <a:cubicBezTo>
                    <a:pt x="705" y="0"/>
                    <a:pt x="665" y="5"/>
                    <a:pt x="626" y="14"/>
                  </a:cubicBezTo>
                  <a:cubicBezTo>
                    <a:pt x="562" y="14"/>
                    <a:pt x="500" y="31"/>
                    <a:pt x="446" y="64"/>
                  </a:cubicBezTo>
                  <a:cubicBezTo>
                    <a:pt x="358" y="93"/>
                    <a:pt x="278" y="145"/>
                    <a:pt x="218" y="215"/>
                  </a:cubicBezTo>
                  <a:cubicBezTo>
                    <a:pt x="212" y="221"/>
                    <a:pt x="208" y="227"/>
                    <a:pt x="203" y="233"/>
                  </a:cubicBezTo>
                  <a:lnTo>
                    <a:pt x="198" y="240"/>
                  </a:lnTo>
                  <a:lnTo>
                    <a:pt x="193" y="246"/>
                  </a:lnTo>
                  <a:cubicBezTo>
                    <a:pt x="177" y="266"/>
                    <a:pt x="162" y="286"/>
                    <a:pt x="147" y="308"/>
                  </a:cubicBezTo>
                  <a:cubicBezTo>
                    <a:pt x="94" y="367"/>
                    <a:pt x="58" y="437"/>
                    <a:pt x="41" y="514"/>
                  </a:cubicBezTo>
                  <a:cubicBezTo>
                    <a:pt x="39" y="522"/>
                    <a:pt x="36" y="529"/>
                    <a:pt x="35" y="537"/>
                  </a:cubicBezTo>
                  <a:cubicBezTo>
                    <a:pt x="5" y="632"/>
                    <a:pt x="0" y="731"/>
                    <a:pt x="22" y="828"/>
                  </a:cubicBezTo>
                  <a:cubicBezTo>
                    <a:pt x="26" y="924"/>
                    <a:pt x="55" y="1018"/>
                    <a:pt x="105" y="1099"/>
                  </a:cubicBezTo>
                  <a:lnTo>
                    <a:pt x="218" y="1247"/>
                  </a:lnTo>
                  <a:cubicBezTo>
                    <a:pt x="303" y="1335"/>
                    <a:pt x="412" y="1400"/>
                    <a:pt x="531" y="1434"/>
                  </a:cubicBezTo>
                  <a:lnTo>
                    <a:pt x="538" y="1437"/>
                  </a:lnTo>
                  <a:cubicBezTo>
                    <a:pt x="592" y="1454"/>
                    <a:pt x="649" y="1463"/>
                    <a:pt x="706" y="1463"/>
                  </a:cubicBezTo>
                  <a:cubicBezTo>
                    <a:pt x="745" y="1463"/>
                    <a:pt x="783" y="1459"/>
                    <a:pt x="822" y="1450"/>
                  </a:cubicBezTo>
                  <a:cubicBezTo>
                    <a:pt x="915" y="1446"/>
                    <a:pt x="1006" y="1416"/>
                    <a:pt x="1085" y="1364"/>
                  </a:cubicBezTo>
                  <a:lnTo>
                    <a:pt x="1229" y="1250"/>
                  </a:lnTo>
                  <a:cubicBezTo>
                    <a:pt x="1297" y="1185"/>
                    <a:pt x="1348" y="1104"/>
                    <a:pt x="1376" y="1015"/>
                  </a:cubicBezTo>
                  <a:cubicBezTo>
                    <a:pt x="1408" y="959"/>
                    <a:pt x="1424" y="895"/>
                    <a:pt x="1424" y="832"/>
                  </a:cubicBezTo>
                  <a:cubicBezTo>
                    <a:pt x="1446" y="736"/>
                    <a:pt x="1441" y="635"/>
                    <a:pt x="1413" y="541"/>
                  </a:cubicBezTo>
                  <a:lnTo>
                    <a:pt x="1340" y="367"/>
                  </a:lnTo>
                  <a:cubicBezTo>
                    <a:pt x="1280" y="259"/>
                    <a:pt x="1192" y="169"/>
                    <a:pt x="1085" y="106"/>
                  </a:cubicBezTo>
                  <a:lnTo>
                    <a:pt x="1080" y="101"/>
                  </a:lnTo>
                  <a:cubicBezTo>
                    <a:pt x="1023" y="76"/>
                    <a:pt x="966" y="51"/>
                    <a:pt x="910" y="28"/>
                  </a:cubicBezTo>
                  <a:cubicBezTo>
                    <a:pt x="856" y="9"/>
                    <a:pt x="800" y="0"/>
                    <a:pt x="7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a:off x="5221175" y="3164925"/>
              <a:ext cx="47750" cy="44150"/>
            </a:xfrm>
            <a:custGeom>
              <a:avLst/>
              <a:gdLst/>
              <a:ahLst/>
              <a:cxnLst/>
              <a:rect l="l" t="t" r="r" b="b"/>
              <a:pathLst>
                <a:path w="1910" h="1766" extrusionOk="0">
                  <a:moveTo>
                    <a:pt x="1004" y="0"/>
                  </a:moveTo>
                  <a:cubicBezTo>
                    <a:pt x="854" y="0"/>
                    <a:pt x="704" y="40"/>
                    <a:pt x="570" y="119"/>
                  </a:cubicBezTo>
                  <a:cubicBezTo>
                    <a:pt x="0" y="470"/>
                    <a:pt x="0" y="1297"/>
                    <a:pt x="570" y="1645"/>
                  </a:cubicBezTo>
                  <a:cubicBezTo>
                    <a:pt x="704" y="1725"/>
                    <a:pt x="854" y="1765"/>
                    <a:pt x="1004" y="1765"/>
                  </a:cubicBezTo>
                  <a:cubicBezTo>
                    <a:pt x="1154" y="1765"/>
                    <a:pt x="1305" y="1725"/>
                    <a:pt x="1439" y="1645"/>
                  </a:cubicBezTo>
                  <a:cubicBezTo>
                    <a:pt x="1522" y="1601"/>
                    <a:pt x="1597" y="1543"/>
                    <a:pt x="1665" y="1477"/>
                  </a:cubicBezTo>
                  <a:cubicBezTo>
                    <a:pt x="1743" y="1403"/>
                    <a:pt x="1802" y="1310"/>
                    <a:pt x="1833" y="1207"/>
                  </a:cubicBezTo>
                  <a:cubicBezTo>
                    <a:pt x="1885" y="1106"/>
                    <a:pt x="1910" y="994"/>
                    <a:pt x="1904" y="883"/>
                  </a:cubicBezTo>
                  <a:lnTo>
                    <a:pt x="1875" y="660"/>
                  </a:lnTo>
                  <a:cubicBezTo>
                    <a:pt x="1838" y="520"/>
                    <a:pt x="1766" y="393"/>
                    <a:pt x="1665" y="289"/>
                  </a:cubicBezTo>
                  <a:cubicBezTo>
                    <a:pt x="1639" y="262"/>
                    <a:pt x="1610" y="239"/>
                    <a:pt x="1577" y="219"/>
                  </a:cubicBezTo>
                  <a:cubicBezTo>
                    <a:pt x="1551" y="193"/>
                    <a:pt x="1521" y="170"/>
                    <a:pt x="1489" y="150"/>
                  </a:cubicBezTo>
                  <a:lnTo>
                    <a:pt x="1472" y="140"/>
                  </a:lnTo>
                  <a:lnTo>
                    <a:pt x="1439" y="119"/>
                  </a:lnTo>
                  <a:cubicBezTo>
                    <a:pt x="1305" y="40"/>
                    <a:pt x="1154" y="0"/>
                    <a:pt x="10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 name="Google Shape;120;p7"/>
          <p:cNvSpPr/>
          <p:nvPr/>
        </p:nvSpPr>
        <p:spPr>
          <a:xfrm rot="8100000">
            <a:off x="6546459" y="4201065"/>
            <a:ext cx="3346003" cy="2067227"/>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34"/>
        <p:cNvGrpSpPr/>
        <p:nvPr/>
      </p:nvGrpSpPr>
      <p:grpSpPr>
        <a:xfrm>
          <a:off x="0" y="0"/>
          <a:ext cx="0" cy="0"/>
          <a:chOff x="0" y="0"/>
          <a:chExt cx="0" cy="0"/>
        </a:xfrm>
      </p:grpSpPr>
      <p:sp>
        <p:nvSpPr>
          <p:cNvPr id="135" name="Google Shape;135;p9"/>
          <p:cNvSpPr txBox="1">
            <a:spLocks noGrp="1"/>
          </p:cNvSpPr>
          <p:nvPr>
            <p:ph type="subTitle" idx="1"/>
          </p:nvPr>
        </p:nvSpPr>
        <p:spPr>
          <a:xfrm>
            <a:off x="733600" y="2789500"/>
            <a:ext cx="3639300" cy="479700"/>
          </a:xfrm>
          <a:prstGeom prst="rect">
            <a:avLst/>
          </a:prstGeom>
        </p:spPr>
        <p:txBody>
          <a:bodyPr spcFirstLastPara="1" wrap="square" lIns="91425" tIns="91425" rIns="91425" bIns="91425" anchor="b" anchorCtr="0">
            <a:noAutofit/>
          </a:bodyPr>
          <a:lstStyle>
            <a:lvl1pPr lvl="0">
              <a:lnSpc>
                <a:spcPct val="100000"/>
              </a:lnSpc>
              <a:spcBef>
                <a:spcPts val="0"/>
              </a:spcBef>
              <a:spcAft>
                <a:spcPts val="0"/>
              </a:spcAft>
              <a:buSzPts val="2100"/>
              <a:buFont typeface="Signika SemiBold"/>
              <a:buNone/>
              <a:defRPr sz="2100">
                <a:latin typeface="Signika SemiBold"/>
                <a:ea typeface="Signika SemiBold"/>
                <a:cs typeface="Signika SemiBold"/>
                <a:sym typeface="Signika SemiBold"/>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36" name="Google Shape;136;p9"/>
          <p:cNvSpPr txBox="1">
            <a:spLocks noGrp="1"/>
          </p:cNvSpPr>
          <p:nvPr>
            <p:ph type="body" idx="2"/>
          </p:nvPr>
        </p:nvSpPr>
        <p:spPr>
          <a:xfrm>
            <a:off x="733600" y="3345402"/>
            <a:ext cx="3837000" cy="15717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37" name="Google Shape;137;p9"/>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8" name="Google Shape;138;p9"/>
          <p:cNvSpPr/>
          <p:nvPr/>
        </p:nvSpPr>
        <p:spPr>
          <a:xfrm rot="10800000">
            <a:off x="-202061" y="4277744"/>
            <a:ext cx="840640" cy="980679"/>
          </a:xfrm>
          <a:custGeom>
            <a:avLst/>
            <a:gdLst/>
            <a:ahLst/>
            <a:cxnLst/>
            <a:rect l="l" t="t" r="r" b="b"/>
            <a:pathLst>
              <a:path w="24930" h="29083" extrusionOk="0">
                <a:moveTo>
                  <a:pt x="299" y="0"/>
                </a:moveTo>
                <a:lnTo>
                  <a:pt x="299" y="0"/>
                </a:lnTo>
                <a:cubicBezTo>
                  <a:pt x="133" y="2803"/>
                  <a:pt x="0" y="5769"/>
                  <a:pt x="1310" y="8253"/>
                </a:cubicBezTo>
                <a:cubicBezTo>
                  <a:pt x="2312" y="10154"/>
                  <a:pt x="4067" y="11573"/>
                  <a:pt x="5077" y="13471"/>
                </a:cubicBezTo>
                <a:cubicBezTo>
                  <a:pt x="6667" y="16457"/>
                  <a:pt x="6191" y="20154"/>
                  <a:pt x="7457" y="23292"/>
                </a:cubicBezTo>
                <a:cubicBezTo>
                  <a:pt x="8875" y="26814"/>
                  <a:pt x="12677" y="29082"/>
                  <a:pt x="16431" y="29082"/>
                </a:cubicBezTo>
                <a:cubicBezTo>
                  <a:pt x="17571" y="29082"/>
                  <a:pt x="18706" y="28873"/>
                  <a:pt x="19769" y="28427"/>
                </a:cubicBezTo>
                <a:lnTo>
                  <a:pt x="24930" y="1251"/>
                </a:lnTo>
                <a:lnTo>
                  <a:pt x="29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9"/>
          <p:cNvSpPr/>
          <p:nvPr/>
        </p:nvSpPr>
        <p:spPr>
          <a:xfrm>
            <a:off x="5989825" y="-199200"/>
            <a:ext cx="3383722" cy="1587461"/>
          </a:xfrm>
          <a:custGeom>
            <a:avLst/>
            <a:gdLst/>
            <a:ahLst/>
            <a:cxnLst/>
            <a:rect l="l" t="t" r="r" b="b"/>
            <a:pathLst>
              <a:path w="70867" h="33247" extrusionOk="0">
                <a:moveTo>
                  <a:pt x="70430" y="1"/>
                </a:moveTo>
                <a:cubicBezTo>
                  <a:pt x="70293" y="1"/>
                  <a:pt x="70147" y="44"/>
                  <a:pt x="70014" y="87"/>
                </a:cubicBezTo>
                <a:cubicBezTo>
                  <a:pt x="68458" y="587"/>
                  <a:pt x="66834" y="716"/>
                  <a:pt x="65194" y="716"/>
                </a:cubicBezTo>
                <a:cubicBezTo>
                  <a:pt x="63842" y="716"/>
                  <a:pt x="62478" y="629"/>
                  <a:pt x="61131" y="590"/>
                </a:cubicBezTo>
                <a:cubicBezTo>
                  <a:pt x="60586" y="574"/>
                  <a:pt x="60040" y="567"/>
                  <a:pt x="59495" y="567"/>
                </a:cubicBezTo>
                <a:cubicBezTo>
                  <a:pt x="52760" y="567"/>
                  <a:pt x="46043" y="1672"/>
                  <a:pt x="39305" y="1672"/>
                </a:cubicBezTo>
                <a:cubicBezTo>
                  <a:pt x="38905" y="1672"/>
                  <a:pt x="38505" y="1668"/>
                  <a:pt x="38104" y="1659"/>
                </a:cubicBezTo>
                <a:cubicBezTo>
                  <a:pt x="32620" y="1545"/>
                  <a:pt x="27167" y="612"/>
                  <a:pt x="21684" y="612"/>
                </a:cubicBezTo>
                <a:cubicBezTo>
                  <a:pt x="21446" y="612"/>
                  <a:pt x="21208" y="614"/>
                  <a:pt x="20970" y="617"/>
                </a:cubicBezTo>
                <a:cubicBezTo>
                  <a:pt x="16413" y="688"/>
                  <a:pt x="11789" y="1445"/>
                  <a:pt x="7258" y="1445"/>
                </a:cubicBezTo>
                <a:cubicBezTo>
                  <a:pt x="4803" y="1445"/>
                  <a:pt x="2375" y="1223"/>
                  <a:pt x="1" y="548"/>
                </a:cubicBezTo>
                <a:lnTo>
                  <a:pt x="1" y="548"/>
                </a:lnTo>
                <a:cubicBezTo>
                  <a:pt x="2486" y="6220"/>
                  <a:pt x="8613" y="9991"/>
                  <a:pt x="14763" y="9991"/>
                </a:cubicBezTo>
                <a:cubicBezTo>
                  <a:pt x="15747" y="9991"/>
                  <a:pt x="16732" y="9894"/>
                  <a:pt x="17703" y="9693"/>
                </a:cubicBezTo>
                <a:cubicBezTo>
                  <a:pt x="18851" y="9454"/>
                  <a:pt x="19983" y="9088"/>
                  <a:pt x="21153" y="9028"/>
                </a:cubicBezTo>
                <a:cubicBezTo>
                  <a:pt x="21251" y="9022"/>
                  <a:pt x="21349" y="9020"/>
                  <a:pt x="21448" y="9020"/>
                </a:cubicBezTo>
                <a:cubicBezTo>
                  <a:pt x="22532" y="9020"/>
                  <a:pt x="23654" y="9339"/>
                  <a:pt x="24365" y="10144"/>
                </a:cubicBezTo>
                <a:cubicBezTo>
                  <a:pt x="24853" y="10699"/>
                  <a:pt x="25098" y="11421"/>
                  <a:pt x="25469" y="12061"/>
                </a:cubicBezTo>
                <a:cubicBezTo>
                  <a:pt x="26810" y="14374"/>
                  <a:pt x="29619" y="15357"/>
                  <a:pt x="32239" y="15891"/>
                </a:cubicBezTo>
                <a:cubicBezTo>
                  <a:pt x="34857" y="16426"/>
                  <a:pt x="37656" y="16747"/>
                  <a:pt x="39798" y="18347"/>
                </a:cubicBezTo>
                <a:cubicBezTo>
                  <a:pt x="42030" y="20014"/>
                  <a:pt x="43126" y="22751"/>
                  <a:pt x="44680" y="25062"/>
                </a:cubicBezTo>
                <a:cubicBezTo>
                  <a:pt x="48056" y="30090"/>
                  <a:pt x="54039" y="33247"/>
                  <a:pt x="60089" y="33247"/>
                </a:cubicBezTo>
                <a:cubicBezTo>
                  <a:pt x="60337" y="33247"/>
                  <a:pt x="60586" y="33241"/>
                  <a:pt x="60835" y="33231"/>
                </a:cubicBezTo>
                <a:cubicBezTo>
                  <a:pt x="63836" y="33102"/>
                  <a:pt x="67047" y="32050"/>
                  <a:pt x="68665" y="29518"/>
                </a:cubicBezTo>
                <a:lnTo>
                  <a:pt x="70546" y="534"/>
                </a:lnTo>
                <a:cubicBezTo>
                  <a:pt x="70567" y="543"/>
                  <a:pt x="70587" y="546"/>
                  <a:pt x="70606" y="546"/>
                </a:cubicBezTo>
                <a:cubicBezTo>
                  <a:pt x="70785" y="546"/>
                  <a:pt x="70866" y="199"/>
                  <a:pt x="70693" y="77"/>
                </a:cubicBezTo>
                <a:cubicBezTo>
                  <a:pt x="70614" y="21"/>
                  <a:pt x="70524" y="1"/>
                  <a:pt x="704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9"/>
          <p:cNvSpPr/>
          <p:nvPr/>
        </p:nvSpPr>
        <p:spPr>
          <a:xfrm>
            <a:off x="6632578" y="-214624"/>
            <a:ext cx="2844510" cy="1757394"/>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9"/>
          <p:cNvGrpSpPr/>
          <p:nvPr/>
        </p:nvGrpSpPr>
        <p:grpSpPr>
          <a:xfrm rot="5178275">
            <a:off x="8177030" y="424006"/>
            <a:ext cx="895103" cy="480135"/>
            <a:chOff x="4920125" y="3141825"/>
            <a:chExt cx="348800" cy="187075"/>
          </a:xfrm>
        </p:grpSpPr>
        <p:sp>
          <p:nvSpPr>
            <p:cNvPr id="142" name="Google Shape;142;p9"/>
            <p:cNvSpPr/>
            <p:nvPr/>
          </p:nvSpPr>
          <p:spPr>
            <a:xfrm>
              <a:off x="4920125" y="3148975"/>
              <a:ext cx="78050" cy="76000"/>
            </a:xfrm>
            <a:custGeom>
              <a:avLst/>
              <a:gdLst/>
              <a:ahLst/>
              <a:cxnLst/>
              <a:rect l="l" t="t" r="r" b="b"/>
              <a:pathLst>
                <a:path w="3122" h="3040" extrusionOk="0">
                  <a:moveTo>
                    <a:pt x="1547" y="1"/>
                  </a:moveTo>
                  <a:cubicBezTo>
                    <a:pt x="1431" y="1"/>
                    <a:pt x="1315" y="19"/>
                    <a:pt x="1204" y="56"/>
                  </a:cubicBezTo>
                  <a:lnTo>
                    <a:pt x="851" y="210"/>
                  </a:lnTo>
                  <a:lnTo>
                    <a:pt x="842" y="214"/>
                  </a:lnTo>
                  <a:lnTo>
                    <a:pt x="823" y="223"/>
                  </a:lnTo>
                  <a:lnTo>
                    <a:pt x="780" y="244"/>
                  </a:lnTo>
                  <a:cubicBezTo>
                    <a:pt x="566" y="374"/>
                    <a:pt x="388" y="557"/>
                    <a:pt x="263" y="775"/>
                  </a:cubicBezTo>
                  <a:cubicBezTo>
                    <a:pt x="1" y="1237"/>
                    <a:pt x="1" y="1805"/>
                    <a:pt x="263" y="2268"/>
                  </a:cubicBezTo>
                  <a:cubicBezTo>
                    <a:pt x="388" y="2485"/>
                    <a:pt x="566" y="2668"/>
                    <a:pt x="780" y="2798"/>
                  </a:cubicBezTo>
                  <a:cubicBezTo>
                    <a:pt x="916" y="2866"/>
                    <a:pt x="1071" y="2955"/>
                    <a:pt x="1204" y="2985"/>
                  </a:cubicBezTo>
                  <a:lnTo>
                    <a:pt x="1597" y="3040"/>
                  </a:lnTo>
                  <a:lnTo>
                    <a:pt x="1991" y="2985"/>
                  </a:lnTo>
                  <a:cubicBezTo>
                    <a:pt x="1998" y="2984"/>
                    <a:pt x="2005" y="2982"/>
                    <a:pt x="2011" y="2979"/>
                  </a:cubicBezTo>
                  <a:cubicBezTo>
                    <a:pt x="2079" y="2956"/>
                    <a:pt x="2144" y="2928"/>
                    <a:pt x="2207" y="2897"/>
                  </a:cubicBezTo>
                  <a:cubicBezTo>
                    <a:pt x="2331" y="2863"/>
                    <a:pt x="2442" y="2795"/>
                    <a:pt x="2531" y="2703"/>
                  </a:cubicBezTo>
                  <a:cubicBezTo>
                    <a:pt x="2590" y="2674"/>
                    <a:pt x="2644" y="2631"/>
                    <a:pt x="2685" y="2579"/>
                  </a:cubicBezTo>
                  <a:cubicBezTo>
                    <a:pt x="2825" y="2448"/>
                    <a:pt x="2929" y="2282"/>
                    <a:pt x="2987" y="2098"/>
                  </a:cubicBezTo>
                  <a:cubicBezTo>
                    <a:pt x="3079" y="1920"/>
                    <a:pt x="3122" y="1721"/>
                    <a:pt x="3113" y="1521"/>
                  </a:cubicBezTo>
                  <a:cubicBezTo>
                    <a:pt x="3096" y="1389"/>
                    <a:pt x="3079" y="1256"/>
                    <a:pt x="3061" y="1123"/>
                  </a:cubicBezTo>
                  <a:cubicBezTo>
                    <a:pt x="2994" y="874"/>
                    <a:pt x="2866" y="646"/>
                    <a:pt x="2685" y="462"/>
                  </a:cubicBezTo>
                  <a:cubicBezTo>
                    <a:pt x="2684" y="460"/>
                    <a:pt x="2682" y="458"/>
                    <a:pt x="2681" y="456"/>
                  </a:cubicBezTo>
                  <a:lnTo>
                    <a:pt x="2383" y="221"/>
                  </a:lnTo>
                  <a:cubicBezTo>
                    <a:pt x="2275" y="149"/>
                    <a:pt x="2142" y="106"/>
                    <a:pt x="2017" y="64"/>
                  </a:cubicBezTo>
                  <a:lnTo>
                    <a:pt x="1997" y="57"/>
                  </a:lnTo>
                  <a:cubicBezTo>
                    <a:pt x="1930" y="44"/>
                    <a:pt x="1863" y="34"/>
                    <a:pt x="1795" y="30"/>
                  </a:cubicBezTo>
                  <a:cubicBezTo>
                    <a:pt x="1713" y="10"/>
                    <a:pt x="1630" y="1"/>
                    <a:pt x="1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9"/>
            <p:cNvSpPr/>
            <p:nvPr/>
          </p:nvSpPr>
          <p:spPr>
            <a:xfrm>
              <a:off x="5038575" y="3264875"/>
              <a:ext cx="64275" cy="64025"/>
            </a:xfrm>
            <a:custGeom>
              <a:avLst/>
              <a:gdLst/>
              <a:ahLst/>
              <a:cxnLst/>
              <a:rect l="l" t="t" r="r" b="b"/>
              <a:pathLst>
                <a:path w="2571" h="2561" extrusionOk="0">
                  <a:moveTo>
                    <a:pt x="1295" y="1"/>
                  </a:moveTo>
                  <a:lnTo>
                    <a:pt x="964" y="47"/>
                  </a:lnTo>
                  <a:cubicBezTo>
                    <a:pt x="853" y="66"/>
                    <a:pt x="747" y="112"/>
                    <a:pt x="658" y="182"/>
                  </a:cubicBezTo>
                  <a:cubicBezTo>
                    <a:pt x="481" y="290"/>
                    <a:pt x="472" y="326"/>
                    <a:pt x="373" y="414"/>
                  </a:cubicBezTo>
                  <a:cubicBezTo>
                    <a:pt x="223" y="569"/>
                    <a:pt x="115" y="759"/>
                    <a:pt x="59" y="966"/>
                  </a:cubicBezTo>
                  <a:cubicBezTo>
                    <a:pt x="1" y="1184"/>
                    <a:pt x="1" y="1413"/>
                    <a:pt x="59" y="1631"/>
                  </a:cubicBezTo>
                  <a:cubicBezTo>
                    <a:pt x="115" y="1837"/>
                    <a:pt x="223" y="2027"/>
                    <a:pt x="373" y="2181"/>
                  </a:cubicBezTo>
                  <a:cubicBezTo>
                    <a:pt x="520" y="2334"/>
                    <a:pt x="706" y="2443"/>
                    <a:pt x="909" y="2502"/>
                  </a:cubicBezTo>
                  <a:cubicBezTo>
                    <a:pt x="1033" y="2540"/>
                    <a:pt x="1161" y="2559"/>
                    <a:pt x="1291" y="2560"/>
                  </a:cubicBezTo>
                  <a:cubicBezTo>
                    <a:pt x="1638" y="2560"/>
                    <a:pt x="1959" y="2413"/>
                    <a:pt x="2201" y="2162"/>
                  </a:cubicBezTo>
                  <a:lnTo>
                    <a:pt x="2395" y="1906"/>
                  </a:lnTo>
                  <a:lnTo>
                    <a:pt x="2518" y="1603"/>
                  </a:lnTo>
                  <a:cubicBezTo>
                    <a:pt x="2533" y="1491"/>
                    <a:pt x="2549" y="1380"/>
                    <a:pt x="2563" y="1267"/>
                  </a:cubicBezTo>
                  <a:cubicBezTo>
                    <a:pt x="2570" y="1099"/>
                    <a:pt x="2534" y="930"/>
                    <a:pt x="2457" y="780"/>
                  </a:cubicBezTo>
                  <a:cubicBezTo>
                    <a:pt x="2428" y="675"/>
                    <a:pt x="2374" y="579"/>
                    <a:pt x="2298" y="501"/>
                  </a:cubicBezTo>
                  <a:cubicBezTo>
                    <a:pt x="2245" y="407"/>
                    <a:pt x="2168" y="329"/>
                    <a:pt x="2078" y="273"/>
                  </a:cubicBezTo>
                  <a:cubicBezTo>
                    <a:pt x="2001" y="197"/>
                    <a:pt x="1907" y="141"/>
                    <a:pt x="1805" y="112"/>
                  </a:cubicBezTo>
                  <a:cubicBezTo>
                    <a:pt x="1671" y="39"/>
                    <a:pt x="1522" y="1"/>
                    <a:pt x="1370" y="1"/>
                  </a:cubicBezTo>
                  <a:cubicBezTo>
                    <a:pt x="1356" y="1"/>
                    <a:pt x="1343" y="2"/>
                    <a:pt x="1330" y="2"/>
                  </a:cubicBezTo>
                  <a:cubicBezTo>
                    <a:pt x="1318" y="2"/>
                    <a:pt x="1307" y="2"/>
                    <a:pt x="12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9"/>
            <p:cNvSpPr/>
            <p:nvPr/>
          </p:nvSpPr>
          <p:spPr>
            <a:xfrm>
              <a:off x="5091325" y="3141825"/>
              <a:ext cx="43325" cy="43900"/>
            </a:xfrm>
            <a:custGeom>
              <a:avLst/>
              <a:gdLst/>
              <a:ahLst/>
              <a:cxnLst/>
              <a:rect l="l" t="t" r="r" b="b"/>
              <a:pathLst>
                <a:path w="1733" h="1756" extrusionOk="0">
                  <a:moveTo>
                    <a:pt x="892" y="1"/>
                  </a:moveTo>
                  <a:cubicBezTo>
                    <a:pt x="738" y="1"/>
                    <a:pt x="586" y="38"/>
                    <a:pt x="449" y="112"/>
                  </a:cubicBezTo>
                  <a:lnTo>
                    <a:pt x="436" y="118"/>
                  </a:lnTo>
                  <a:cubicBezTo>
                    <a:pt x="313" y="173"/>
                    <a:pt x="264" y="249"/>
                    <a:pt x="192" y="346"/>
                  </a:cubicBezTo>
                  <a:cubicBezTo>
                    <a:pt x="140" y="399"/>
                    <a:pt x="103" y="465"/>
                    <a:pt x="83" y="539"/>
                  </a:cubicBezTo>
                  <a:cubicBezTo>
                    <a:pt x="66" y="572"/>
                    <a:pt x="51" y="608"/>
                    <a:pt x="40" y="644"/>
                  </a:cubicBezTo>
                  <a:cubicBezTo>
                    <a:pt x="37" y="654"/>
                    <a:pt x="9" y="869"/>
                    <a:pt x="9" y="880"/>
                  </a:cubicBezTo>
                  <a:lnTo>
                    <a:pt x="9" y="885"/>
                  </a:lnTo>
                  <a:lnTo>
                    <a:pt x="9" y="898"/>
                  </a:lnTo>
                  <a:cubicBezTo>
                    <a:pt x="8" y="914"/>
                    <a:pt x="6" y="928"/>
                    <a:pt x="6" y="944"/>
                  </a:cubicBezTo>
                  <a:cubicBezTo>
                    <a:pt x="1" y="1052"/>
                    <a:pt x="25" y="1160"/>
                    <a:pt x="74" y="1257"/>
                  </a:cubicBezTo>
                  <a:cubicBezTo>
                    <a:pt x="106" y="1356"/>
                    <a:pt x="162" y="1445"/>
                    <a:pt x="238" y="1517"/>
                  </a:cubicBezTo>
                  <a:lnTo>
                    <a:pt x="398" y="1644"/>
                  </a:lnTo>
                  <a:cubicBezTo>
                    <a:pt x="518" y="1716"/>
                    <a:pt x="656" y="1755"/>
                    <a:pt x="798" y="1755"/>
                  </a:cubicBezTo>
                  <a:lnTo>
                    <a:pt x="842" y="1752"/>
                  </a:lnTo>
                  <a:lnTo>
                    <a:pt x="861" y="1752"/>
                  </a:lnTo>
                  <a:lnTo>
                    <a:pt x="1087" y="1721"/>
                  </a:lnTo>
                  <a:lnTo>
                    <a:pt x="1090" y="1721"/>
                  </a:lnTo>
                  <a:lnTo>
                    <a:pt x="1295" y="1633"/>
                  </a:lnTo>
                  <a:cubicBezTo>
                    <a:pt x="1393" y="1579"/>
                    <a:pt x="1475" y="1502"/>
                    <a:pt x="1534" y="1408"/>
                  </a:cubicBezTo>
                  <a:cubicBezTo>
                    <a:pt x="1563" y="1383"/>
                    <a:pt x="1587" y="1352"/>
                    <a:pt x="1602" y="1317"/>
                  </a:cubicBezTo>
                  <a:lnTo>
                    <a:pt x="1607" y="1301"/>
                  </a:lnTo>
                  <a:cubicBezTo>
                    <a:pt x="1636" y="1232"/>
                    <a:pt x="1665" y="1163"/>
                    <a:pt x="1692" y="1094"/>
                  </a:cubicBezTo>
                  <a:cubicBezTo>
                    <a:pt x="1729" y="981"/>
                    <a:pt x="1733" y="862"/>
                    <a:pt x="1707" y="746"/>
                  </a:cubicBezTo>
                  <a:cubicBezTo>
                    <a:pt x="1707" y="670"/>
                    <a:pt x="1688" y="594"/>
                    <a:pt x="1649" y="527"/>
                  </a:cubicBezTo>
                  <a:cubicBezTo>
                    <a:pt x="1616" y="421"/>
                    <a:pt x="1556" y="324"/>
                    <a:pt x="1475" y="248"/>
                  </a:cubicBezTo>
                  <a:lnTo>
                    <a:pt x="1303" y="112"/>
                  </a:lnTo>
                  <a:cubicBezTo>
                    <a:pt x="1236" y="84"/>
                    <a:pt x="1168" y="55"/>
                    <a:pt x="1102" y="24"/>
                  </a:cubicBezTo>
                  <a:cubicBezTo>
                    <a:pt x="1032" y="9"/>
                    <a:pt x="962" y="1"/>
                    <a:pt x="8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9"/>
            <p:cNvSpPr/>
            <p:nvPr/>
          </p:nvSpPr>
          <p:spPr>
            <a:xfrm>
              <a:off x="5166200" y="3250900"/>
              <a:ext cx="36150" cy="36600"/>
            </a:xfrm>
            <a:custGeom>
              <a:avLst/>
              <a:gdLst/>
              <a:ahLst/>
              <a:cxnLst/>
              <a:rect l="l" t="t" r="r" b="b"/>
              <a:pathLst>
                <a:path w="1446" h="1464" extrusionOk="0">
                  <a:moveTo>
                    <a:pt x="744" y="0"/>
                  </a:moveTo>
                  <a:cubicBezTo>
                    <a:pt x="705" y="0"/>
                    <a:pt x="665" y="5"/>
                    <a:pt x="626" y="14"/>
                  </a:cubicBezTo>
                  <a:cubicBezTo>
                    <a:pt x="562" y="14"/>
                    <a:pt x="500" y="31"/>
                    <a:pt x="446" y="64"/>
                  </a:cubicBezTo>
                  <a:cubicBezTo>
                    <a:pt x="358" y="93"/>
                    <a:pt x="278" y="145"/>
                    <a:pt x="218" y="215"/>
                  </a:cubicBezTo>
                  <a:cubicBezTo>
                    <a:pt x="212" y="221"/>
                    <a:pt x="208" y="227"/>
                    <a:pt x="203" y="233"/>
                  </a:cubicBezTo>
                  <a:lnTo>
                    <a:pt x="198" y="240"/>
                  </a:lnTo>
                  <a:lnTo>
                    <a:pt x="193" y="246"/>
                  </a:lnTo>
                  <a:cubicBezTo>
                    <a:pt x="177" y="266"/>
                    <a:pt x="162" y="286"/>
                    <a:pt x="147" y="308"/>
                  </a:cubicBezTo>
                  <a:cubicBezTo>
                    <a:pt x="94" y="367"/>
                    <a:pt x="58" y="437"/>
                    <a:pt x="41" y="514"/>
                  </a:cubicBezTo>
                  <a:cubicBezTo>
                    <a:pt x="39" y="522"/>
                    <a:pt x="36" y="529"/>
                    <a:pt x="35" y="537"/>
                  </a:cubicBezTo>
                  <a:cubicBezTo>
                    <a:pt x="5" y="632"/>
                    <a:pt x="0" y="731"/>
                    <a:pt x="22" y="828"/>
                  </a:cubicBezTo>
                  <a:cubicBezTo>
                    <a:pt x="26" y="924"/>
                    <a:pt x="55" y="1018"/>
                    <a:pt x="105" y="1099"/>
                  </a:cubicBezTo>
                  <a:lnTo>
                    <a:pt x="218" y="1247"/>
                  </a:lnTo>
                  <a:cubicBezTo>
                    <a:pt x="303" y="1335"/>
                    <a:pt x="412" y="1400"/>
                    <a:pt x="531" y="1434"/>
                  </a:cubicBezTo>
                  <a:lnTo>
                    <a:pt x="538" y="1437"/>
                  </a:lnTo>
                  <a:cubicBezTo>
                    <a:pt x="592" y="1454"/>
                    <a:pt x="649" y="1463"/>
                    <a:pt x="706" y="1463"/>
                  </a:cubicBezTo>
                  <a:cubicBezTo>
                    <a:pt x="745" y="1463"/>
                    <a:pt x="783" y="1459"/>
                    <a:pt x="822" y="1450"/>
                  </a:cubicBezTo>
                  <a:cubicBezTo>
                    <a:pt x="915" y="1446"/>
                    <a:pt x="1006" y="1416"/>
                    <a:pt x="1085" y="1364"/>
                  </a:cubicBezTo>
                  <a:lnTo>
                    <a:pt x="1229" y="1250"/>
                  </a:lnTo>
                  <a:cubicBezTo>
                    <a:pt x="1297" y="1185"/>
                    <a:pt x="1348" y="1104"/>
                    <a:pt x="1376" y="1015"/>
                  </a:cubicBezTo>
                  <a:cubicBezTo>
                    <a:pt x="1408" y="959"/>
                    <a:pt x="1424" y="895"/>
                    <a:pt x="1424" y="832"/>
                  </a:cubicBezTo>
                  <a:cubicBezTo>
                    <a:pt x="1446" y="736"/>
                    <a:pt x="1441" y="635"/>
                    <a:pt x="1413" y="541"/>
                  </a:cubicBezTo>
                  <a:lnTo>
                    <a:pt x="1340" y="367"/>
                  </a:lnTo>
                  <a:cubicBezTo>
                    <a:pt x="1280" y="259"/>
                    <a:pt x="1192" y="169"/>
                    <a:pt x="1085" y="106"/>
                  </a:cubicBezTo>
                  <a:lnTo>
                    <a:pt x="1080" y="101"/>
                  </a:lnTo>
                  <a:cubicBezTo>
                    <a:pt x="1023" y="76"/>
                    <a:pt x="966" y="51"/>
                    <a:pt x="910" y="28"/>
                  </a:cubicBezTo>
                  <a:cubicBezTo>
                    <a:pt x="856" y="9"/>
                    <a:pt x="800" y="0"/>
                    <a:pt x="7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9"/>
            <p:cNvSpPr/>
            <p:nvPr/>
          </p:nvSpPr>
          <p:spPr>
            <a:xfrm>
              <a:off x="5221175" y="3164925"/>
              <a:ext cx="47750" cy="44150"/>
            </a:xfrm>
            <a:custGeom>
              <a:avLst/>
              <a:gdLst/>
              <a:ahLst/>
              <a:cxnLst/>
              <a:rect l="l" t="t" r="r" b="b"/>
              <a:pathLst>
                <a:path w="1910" h="1766" extrusionOk="0">
                  <a:moveTo>
                    <a:pt x="1004" y="0"/>
                  </a:moveTo>
                  <a:cubicBezTo>
                    <a:pt x="854" y="0"/>
                    <a:pt x="704" y="40"/>
                    <a:pt x="570" y="119"/>
                  </a:cubicBezTo>
                  <a:cubicBezTo>
                    <a:pt x="0" y="470"/>
                    <a:pt x="0" y="1297"/>
                    <a:pt x="570" y="1645"/>
                  </a:cubicBezTo>
                  <a:cubicBezTo>
                    <a:pt x="704" y="1725"/>
                    <a:pt x="854" y="1765"/>
                    <a:pt x="1004" y="1765"/>
                  </a:cubicBezTo>
                  <a:cubicBezTo>
                    <a:pt x="1154" y="1765"/>
                    <a:pt x="1305" y="1725"/>
                    <a:pt x="1439" y="1645"/>
                  </a:cubicBezTo>
                  <a:cubicBezTo>
                    <a:pt x="1522" y="1601"/>
                    <a:pt x="1597" y="1543"/>
                    <a:pt x="1665" y="1477"/>
                  </a:cubicBezTo>
                  <a:cubicBezTo>
                    <a:pt x="1743" y="1403"/>
                    <a:pt x="1802" y="1310"/>
                    <a:pt x="1833" y="1207"/>
                  </a:cubicBezTo>
                  <a:cubicBezTo>
                    <a:pt x="1885" y="1106"/>
                    <a:pt x="1910" y="994"/>
                    <a:pt x="1904" y="883"/>
                  </a:cubicBezTo>
                  <a:lnTo>
                    <a:pt x="1875" y="660"/>
                  </a:lnTo>
                  <a:cubicBezTo>
                    <a:pt x="1838" y="520"/>
                    <a:pt x="1766" y="393"/>
                    <a:pt x="1665" y="289"/>
                  </a:cubicBezTo>
                  <a:cubicBezTo>
                    <a:pt x="1639" y="262"/>
                    <a:pt x="1610" y="239"/>
                    <a:pt x="1577" y="219"/>
                  </a:cubicBezTo>
                  <a:cubicBezTo>
                    <a:pt x="1551" y="193"/>
                    <a:pt x="1521" y="170"/>
                    <a:pt x="1489" y="150"/>
                  </a:cubicBezTo>
                  <a:lnTo>
                    <a:pt x="1472" y="140"/>
                  </a:lnTo>
                  <a:lnTo>
                    <a:pt x="1439" y="119"/>
                  </a:lnTo>
                  <a:cubicBezTo>
                    <a:pt x="1305" y="40"/>
                    <a:pt x="1154" y="0"/>
                    <a:pt x="10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47"/>
        <p:cNvGrpSpPr/>
        <p:nvPr/>
      </p:nvGrpSpPr>
      <p:grpSpPr>
        <a:xfrm>
          <a:off x="0" y="0"/>
          <a:ext cx="0" cy="0"/>
          <a:chOff x="0" y="0"/>
          <a:chExt cx="0" cy="0"/>
        </a:xfrm>
      </p:grpSpPr>
      <p:sp>
        <p:nvSpPr>
          <p:cNvPr id="148" name="Google Shape;148;p10"/>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49" name="Google Shape;149;p10"/>
          <p:cNvSpPr/>
          <p:nvPr/>
        </p:nvSpPr>
        <p:spPr>
          <a:xfrm>
            <a:off x="6633775" y="-31"/>
            <a:ext cx="2509881" cy="1506733"/>
          </a:xfrm>
          <a:custGeom>
            <a:avLst/>
            <a:gdLst/>
            <a:ahLst/>
            <a:cxnLst/>
            <a:rect l="l" t="t" r="r" b="b"/>
            <a:pathLst>
              <a:path w="53035" h="31838" extrusionOk="0">
                <a:moveTo>
                  <a:pt x="59" y="0"/>
                </a:moveTo>
                <a:cubicBezTo>
                  <a:pt x="174" y="1745"/>
                  <a:pt x="30" y="3670"/>
                  <a:pt x="23" y="5325"/>
                </a:cubicBezTo>
                <a:cubicBezTo>
                  <a:pt x="1" y="10356"/>
                  <a:pt x="2936" y="15283"/>
                  <a:pt x="7312" y="17557"/>
                </a:cubicBezTo>
                <a:cubicBezTo>
                  <a:pt x="9699" y="18798"/>
                  <a:pt x="12276" y="19244"/>
                  <a:pt x="14927" y="19244"/>
                </a:cubicBezTo>
                <a:cubicBezTo>
                  <a:pt x="18829" y="19244"/>
                  <a:pt x="22892" y="18278"/>
                  <a:pt x="26750" y="17463"/>
                </a:cubicBezTo>
                <a:cubicBezTo>
                  <a:pt x="29365" y="16910"/>
                  <a:pt x="32163" y="16487"/>
                  <a:pt x="34884" y="16487"/>
                </a:cubicBezTo>
                <a:cubicBezTo>
                  <a:pt x="38905" y="16487"/>
                  <a:pt x="42759" y="17411"/>
                  <a:pt x="45611" y="20207"/>
                </a:cubicBezTo>
                <a:cubicBezTo>
                  <a:pt x="48890" y="23422"/>
                  <a:pt x="50011" y="28401"/>
                  <a:pt x="53034" y="31838"/>
                </a:cubicBezTo>
                <a:lnTo>
                  <a:pt x="5303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0"/>
          <p:cNvSpPr/>
          <p:nvPr/>
        </p:nvSpPr>
        <p:spPr>
          <a:xfrm>
            <a:off x="7480611" y="-25"/>
            <a:ext cx="1830058" cy="3010012"/>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0"/>
          <p:cNvSpPr/>
          <p:nvPr/>
        </p:nvSpPr>
        <p:spPr>
          <a:xfrm>
            <a:off x="7952404" y="217923"/>
            <a:ext cx="1059134" cy="397246"/>
          </a:xfrm>
          <a:custGeom>
            <a:avLst/>
            <a:gdLst/>
            <a:ahLst/>
            <a:cxnLst/>
            <a:rect l="l" t="t" r="r" b="b"/>
            <a:pathLst>
              <a:path w="22380" h="8394" extrusionOk="0">
                <a:moveTo>
                  <a:pt x="12706" y="4143"/>
                </a:moveTo>
                <a:lnTo>
                  <a:pt x="12706" y="4143"/>
                </a:lnTo>
                <a:cubicBezTo>
                  <a:pt x="12813" y="5027"/>
                  <a:pt x="12654" y="6011"/>
                  <a:pt x="12105" y="6710"/>
                </a:cubicBezTo>
                <a:cubicBezTo>
                  <a:pt x="11901" y="6972"/>
                  <a:pt x="11499" y="7347"/>
                  <a:pt x="11125" y="7347"/>
                </a:cubicBezTo>
                <a:cubicBezTo>
                  <a:pt x="11048" y="7347"/>
                  <a:pt x="10972" y="7331"/>
                  <a:pt x="10899" y="7295"/>
                </a:cubicBezTo>
                <a:cubicBezTo>
                  <a:pt x="10314" y="7004"/>
                  <a:pt x="10665" y="6155"/>
                  <a:pt x="10935" y="5793"/>
                </a:cubicBezTo>
                <a:cubicBezTo>
                  <a:pt x="11408" y="5158"/>
                  <a:pt x="12039" y="4615"/>
                  <a:pt x="12706" y="4143"/>
                </a:cubicBezTo>
                <a:close/>
                <a:moveTo>
                  <a:pt x="8226" y="1"/>
                </a:moveTo>
                <a:cubicBezTo>
                  <a:pt x="7103" y="1"/>
                  <a:pt x="5958" y="205"/>
                  <a:pt x="4923" y="470"/>
                </a:cubicBezTo>
                <a:cubicBezTo>
                  <a:pt x="4009" y="705"/>
                  <a:pt x="3123" y="1031"/>
                  <a:pt x="2274" y="1444"/>
                </a:cubicBezTo>
                <a:cubicBezTo>
                  <a:pt x="1506" y="1817"/>
                  <a:pt x="565" y="2225"/>
                  <a:pt x="85" y="2969"/>
                </a:cubicBezTo>
                <a:cubicBezTo>
                  <a:pt x="0" y="3099"/>
                  <a:pt x="117" y="3254"/>
                  <a:pt x="252" y="3254"/>
                </a:cubicBezTo>
                <a:cubicBezTo>
                  <a:pt x="266" y="3254"/>
                  <a:pt x="280" y="3252"/>
                  <a:pt x="294" y="3248"/>
                </a:cubicBezTo>
                <a:cubicBezTo>
                  <a:pt x="888" y="3094"/>
                  <a:pt x="1367" y="2699"/>
                  <a:pt x="1905" y="2403"/>
                </a:cubicBezTo>
                <a:cubicBezTo>
                  <a:pt x="2500" y="2077"/>
                  <a:pt x="3117" y="1793"/>
                  <a:pt x="3752" y="1557"/>
                </a:cubicBezTo>
                <a:cubicBezTo>
                  <a:pt x="4993" y="1093"/>
                  <a:pt x="6297" y="800"/>
                  <a:pt x="7616" y="715"/>
                </a:cubicBezTo>
                <a:cubicBezTo>
                  <a:pt x="7880" y="698"/>
                  <a:pt x="8149" y="686"/>
                  <a:pt x="8419" y="686"/>
                </a:cubicBezTo>
                <a:cubicBezTo>
                  <a:pt x="9395" y="686"/>
                  <a:pt x="10388" y="837"/>
                  <a:pt x="11199" y="1417"/>
                </a:cubicBezTo>
                <a:cubicBezTo>
                  <a:pt x="11831" y="1871"/>
                  <a:pt x="12266" y="2542"/>
                  <a:pt x="12511" y="3283"/>
                </a:cubicBezTo>
                <a:cubicBezTo>
                  <a:pt x="11847" y="3724"/>
                  <a:pt x="11217" y="4217"/>
                  <a:pt x="10631" y="4757"/>
                </a:cubicBezTo>
                <a:cubicBezTo>
                  <a:pt x="10106" y="5243"/>
                  <a:pt x="9639" y="5855"/>
                  <a:pt x="9587" y="6605"/>
                </a:cubicBezTo>
                <a:cubicBezTo>
                  <a:pt x="9541" y="7276"/>
                  <a:pt x="9830" y="7939"/>
                  <a:pt x="10439" y="8236"/>
                </a:cubicBezTo>
                <a:cubicBezTo>
                  <a:pt x="10664" y="8345"/>
                  <a:pt x="10885" y="8394"/>
                  <a:pt x="11100" y="8394"/>
                </a:cubicBezTo>
                <a:cubicBezTo>
                  <a:pt x="12128" y="8394"/>
                  <a:pt x="13004" y="7284"/>
                  <a:pt x="13320" y="6350"/>
                </a:cubicBezTo>
                <a:cubicBezTo>
                  <a:pt x="13611" y="5486"/>
                  <a:pt x="13611" y="4561"/>
                  <a:pt x="13388" y="3692"/>
                </a:cubicBezTo>
                <a:cubicBezTo>
                  <a:pt x="13548" y="3591"/>
                  <a:pt x="13707" y="3495"/>
                  <a:pt x="13866" y="3401"/>
                </a:cubicBezTo>
                <a:cubicBezTo>
                  <a:pt x="14994" y="2735"/>
                  <a:pt x="16224" y="2207"/>
                  <a:pt x="17493" y="1908"/>
                </a:cubicBezTo>
                <a:cubicBezTo>
                  <a:pt x="17875" y="1819"/>
                  <a:pt x="18269" y="1766"/>
                  <a:pt x="18654" y="1766"/>
                </a:cubicBezTo>
                <a:cubicBezTo>
                  <a:pt x="19713" y="1766"/>
                  <a:pt x="20706" y="2162"/>
                  <a:pt x="21203" y="3274"/>
                </a:cubicBezTo>
                <a:cubicBezTo>
                  <a:pt x="21795" y="4599"/>
                  <a:pt x="21043" y="5961"/>
                  <a:pt x="20126" y="6902"/>
                </a:cubicBezTo>
                <a:cubicBezTo>
                  <a:pt x="20012" y="7017"/>
                  <a:pt x="20111" y="7196"/>
                  <a:pt x="20252" y="7196"/>
                </a:cubicBezTo>
                <a:cubicBezTo>
                  <a:pt x="20265" y="7196"/>
                  <a:pt x="20277" y="7194"/>
                  <a:pt x="20290" y="7191"/>
                </a:cubicBezTo>
                <a:cubicBezTo>
                  <a:pt x="21684" y="6877"/>
                  <a:pt x="22380" y="5383"/>
                  <a:pt x="22193" y="3998"/>
                </a:cubicBezTo>
                <a:cubicBezTo>
                  <a:pt x="21998" y="2548"/>
                  <a:pt x="20855" y="1338"/>
                  <a:pt x="19455" y="1077"/>
                </a:cubicBezTo>
                <a:cubicBezTo>
                  <a:pt x="19178" y="1025"/>
                  <a:pt x="18898" y="1002"/>
                  <a:pt x="18617" y="1002"/>
                </a:cubicBezTo>
                <a:cubicBezTo>
                  <a:pt x="17305" y="1002"/>
                  <a:pt x="15960" y="1509"/>
                  <a:pt x="14793" y="2026"/>
                </a:cubicBezTo>
                <a:cubicBezTo>
                  <a:pt x="14215" y="2282"/>
                  <a:pt x="13654" y="2574"/>
                  <a:pt x="13114" y="2900"/>
                </a:cubicBezTo>
                <a:cubicBezTo>
                  <a:pt x="12579" y="1686"/>
                  <a:pt x="11591" y="683"/>
                  <a:pt x="10330" y="293"/>
                </a:cubicBezTo>
                <a:cubicBezTo>
                  <a:pt x="9661" y="85"/>
                  <a:pt x="8948" y="1"/>
                  <a:pt x="82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191"/>
        <p:cNvGrpSpPr/>
        <p:nvPr/>
      </p:nvGrpSpPr>
      <p:grpSpPr>
        <a:xfrm>
          <a:off x="0" y="0"/>
          <a:ext cx="0" cy="0"/>
          <a:chOff x="0" y="0"/>
          <a:chExt cx="0" cy="0"/>
        </a:xfrm>
      </p:grpSpPr>
      <p:sp>
        <p:nvSpPr>
          <p:cNvPr id="192" name="Google Shape;192;p13"/>
          <p:cNvSpPr txBox="1">
            <a:spLocks noGrp="1"/>
          </p:cNvSpPr>
          <p:nvPr>
            <p:ph type="title"/>
          </p:nvPr>
        </p:nvSpPr>
        <p:spPr>
          <a:xfrm>
            <a:off x="4497675" y="587857"/>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3" name="Google Shape;193;p13"/>
          <p:cNvSpPr txBox="1">
            <a:spLocks noGrp="1"/>
          </p:cNvSpPr>
          <p:nvPr>
            <p:ph type="subTitle" idx="1"/>
          </p:nvPr>
        </p:nvSpPr>
        <p:spPr>
          <a:xfrm>
            <a:off x="4497675" y="867486"/>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194" name="Google Shape;194;p13"/>
          <p:cNvSpPr txBox="1">
            <a:spLocks noGrp="1"/>
          </p:cNvSpPr>
          <p:nvPr>
            <p:ph type="title" idx="2" hasCustomPrompt="1"/>
          </p:nvPr>
        </p:nvSpPr>
        <p:spPr>
          <a:xfrm>
            <a:off x="2736300" y="761322"/>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195" name="Google Shape;195;p13"/>
          <p:cNvSpPr txBox="1">
            <a:spLocks noGrp="1"/>
          </p:cNvSpPr>
          <p:nvPr>
            <p:ph type="title" idx="3"/>
          </p:nvPr>
        </p:nvSpPr>
        <p:spPr>
          <a:xfrm>
            <a:off x="4497675" y="1630774"/>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6" name="Google Shape;196;p13"/>
          <p:cNvSpPr txBox="1">
            <a:spLocks noGrp="1"/>
          </p:cNvSpPr>
          <p:nvPr>
            <p:ph type="subTitle" idx="4"/>
          </p:nvPr>
        </p:nvSpPr>
        <p:spPr>
          <a:xfrm>
            <a:off x="4497675" y="1910403"/>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197" name="Google Shape;197;p13"/>
          <p:cNvSpPr txBox="1">
            <a:spLocks noGrp="1"/>
          </p:cNvSpPr>
          <p:nvPr>
            <p:ph type="title" idx="5" hasCustomPrompt="1"/>
          </p:nvPr>
        </p:nvSpPr>
        <p:spPr>
          <a:xfrm>
            <a:off x="2736300" y="1804239"/>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198" name="Google Shape;198;p13"/>
          <p:cNvSpPr txBox="1">
            <a:spLocks noGrp="1"/>
          </p:cNvSpPr>
          <p:nvPr>
            <p:ph type="title" idx="6"/>
          </p:nvPr>
        </p:nvSpPr>
        <p:spPr>
          <a:xfrm>
            <a:off x="4497675" y="2673692"/>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9" name="Google Shape;199;p13"/>
          <p:cNvSpPr txBox="1">
            <a:spLocks noGrp="1"/>
          </p:cNvSpPr>
          <p:nvPr>
            <p:ph type="subTitle" idx="7"/>
          </p:nvPr>
        </p:nvSpPr>
        <p:spPr>
          <a:xfrm>
            <a:off x="4497675" y="2953321"/>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00" name="Google Shape;200;p13"/>
          <p:cNvSpPr txBox="1">
            <a:spLocks noGrp="1"/>
          </p:cNvSpPr>
          <p:nvPr>
            <p:ph type="title" idx="8" hasCustomPrompt="1"/>
          </p:nvPr>
        </p:nvSpPr>
        <p:spPr>
          <a:xfrm>
            <a:off x="2736300" y="2847156"/>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201" name="Google Shape;201;p13"/>
          <p:cNvSpPr txBox="1">
            <a:spLocks noGrp="1"/>
          </p:cNvSpPr>
          <p:nvPr>
            <p:ph type="title" idx="9"/>
          </p:nvPr>
        </p:nvSpPr>
        <p:spPr>
          <a:xfrm>
            <a:off x="4497675" y="3716609"/>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202" name="Google Shape;202;p13"/>
          <p:cNvSpPr txBox="1">
            <a:spLocks noGrp="1"/>
          </p:cNvSpPr>
          <p:nvPr>
            <p:ph type="subTitle" idx="13"/>
          </p:nvPr>
        </p:nvSpPr>
        <p:spPr>
          <a:xfrm>
            <a:off x="4497675" y="3996238"/>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03" name="Google Shape;203;p13"/>
          <p:cNvSpPr txBox="1">
            <a:spLocks noGrp="1"/>
          </p:cNvSpPr>
          <p:nvPr>
            <p:ph type="title" idx="14" hasCustomPrompt="1"/>
          </p:nvPr>
        </p:nvSpPr>
        <p:spPr>
          <a:xfrm>
            <a:off x="2736300" y="3890074"/>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204" name="Google Shape;204;p13"/>
          <p:cNvSpPr/>
          <p:nvPr/>
        </p:nvSpPr>
        <p:spPr>
          <a:xfrm rot="-1224391">
            <a:off x="6573635" y="-73051"/>
            <a:ext cx="2803602" cy="514327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05" name="Google Shape;205;p13"/>
          <p:cNvSpPr/>
          <p:nvPr/>
        </p:nvSpPr>
        <p:spPr>
          <a:xfrm rot="5831300">
            <a:off x="-452624" y="2638411"/>
            <a:ext cx="2390772" cy="902427"/>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3"/>
          <p:cNvSpPr/>
          <p:nvPr/>
        </p:nvSpPr>
        <p:spPr>
          <a:xfrm rot="5831300">
            <a:off x="1242573" y="-1117796"/>
            <a:ext cx="1600145" cy="2343161"/>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3"/>
          <p:cNvSpPr/>
          <p:nvPr/>
        </p:nvSpPr>
        <p:spPr>
          <a:xfrm rot="5831300">
            <a:off x="-2152848" y="1275066"/>
            <a:ext cx="5099015" cy="201573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3"/>
          <p:cNvSpPr/>
          <p:nvPr/>
        </p:nvSpPr>
        <p:spPr>
          <a:xfrm rot="5831300">
            <a:off x="-1489943" y="443863"/>
            <a:ext cx="4465421" cy="2377022"/>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3"/>
          <p:cNvSpPr/>
          <p:nvPr/>
        </p:nvSpPr>
        <p:spPr>
          <a:xfrm rot="5831300">
            <a:off x="1478118" y="1957193"/>
            <a:ext cx="231630" cy="203488"/>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0" name="Google Shape;210;p13"/>
          <p:cNvGrpSpPr/>
          <p:nvPr/>
        </p:nvGrpSpPr>
        <p:grpSpPr>
          <a:xfrm rot="5831300">
            <a:off x="432723" y="-99392"/>
            <a:ext cx="895037" cy="1344548"/>
            <a:chOff x="4522000" y="2088250"/>
            <a:chExt cx="348250" cy="523150"/>
          </a:xfrm>
        </p:grpSpPr>
        <p:sp>
          <p:nvSpPr>
            <p:cNvPr id="211" name="Google Shape;211;p13"/>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3"/>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3"/>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3"/>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3"/>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Two Columns  ">
  <p:cSld name="SECTION_TITLE_AND_DESCRIPTION_1_1_2_1">
    <p:spTree>
      <p:nvGrpSpPr>
        <p:cNvPr id="1" name="Shape 218"/>
        <p:cNvGrpSpPr/>
        <p:nvPr/>
      </p:nvGrpSpPr>
      <p:grpSpPr>
        <a:xfrm>
          <a:off x="0" y="0"/>
          <a:ext cx="0" cy="0"/>
          <a:chOff x="0" y="0"/>
          <a:chExt cx="0" cy="0"/>
        </a:xfrm>
      </p:grpSpPr>
      <p:sp>
        <p:nvSpPr>
          <p:cNvPr id="219" name="Google Shape;219;p14"/>
          <p:cNvSpPr txBox="1">
            <a:spLocks noGrp="1"/>
          </p:cNvSpPr>
          <p:nvPr>
            <p:ph type="title"/>
          </p:nvPr>
        </p:nvSpPr>
        <p:spPr>
          <a:xfrm>
            <a:off x="1664300" y="2580875"/>
            <a:ext cx="22635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20" name="Google Shape;220;p14"/>
          <p:cNvSpPr txBox="1">
            <a:spLocks noGrp="1"/>
          </p:cNvSpPr>
          <p:nvPr>
            <p:ph type="subTitle" idx="1"/>
          </p:nvPr>
        </p:nvSpPr>
        <p:spPr>
          <a:xfrm>
            <a:off x="1664300" y="2936692"/>
            <a:ext cx="22635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1" name="Google Shape;221;p14"/>
          <p:cNvSpPr txBox="1">
            <a:spLocks noGrp="1"/>
          </p:cNvSpPr>
          <p:nvPr>
            <p:ph type="title" idx="2"/>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2" name="Google Shape;222;p14"/>
          <p:cNvSpPr txBox="1">
            <a:spLocks noGrp="1"/>
          </p:cNvSpPr>
          <p:nvPr>
            <p:ph type="title" idx="3"/>
          </p:nvPr>
        </p:nvSpPr>
        <p:spPr>
          <a:xfrm>
            <a:off x="5216200" y="2580875"/>
            <a:ext cx="22635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23" name="Google Shape;223;p14"/>
          <p:cNvSpPr txBox="1">
            <a:spLocks noGrp="1"/>
          </p:cNvSpPr>
          <p:nvPr>
            <p:ph type="subTitle" idx="4"/>
          </p:nvPr>
        </p:nvSpPr>
        <p:spPr>
          <a:xfrm>
            <a:off x="5216200" y="2936692"/>
            <a:ext cx="22635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4" name="Google Shape;224;p14"/>
          <p:cNvSpPr/>
          <p:nvPr/>
        </p:nvSpPr>
        <p:spPr>
          <a:xfrm rot="10800000">
            <a:off x="6100227" y="4348306"/>
            <a:ext cx="3043773" cy="795244"/>
          </a:xfrm>
          <a:custGeom>
            <a:avLst/>
            <a:gdLst/>
            <a:ahLst/>
            <a:cxnLst/>
            <a:rect l="l" t="t" r="r" b="b"/>
            <a:pathLst>
              <a:path w="51158" h="13366" extrusionOk="0">
                <a:moveTo>
                  <a:pt x="1" y="0"/>
                </a:moveTo>
                <a:lnTo>
                  <a:pt x="1" y="7976"/>
                </a:lnTo>
                <a:cubicBezTo>
                  <a:pt x="1798" y="7380"/>
                  <a:pt x="3686" y="7067"/>
                  <a:pt x="5569" y="7067"/>
                </a:cubicBezTo>
                <a:cubicBezTo>
                  <a:pt x="7497" y="7067"/>
                  <a:pt x="9419" y="7395"/>
                  <a:pt x="11235" y="8083"/>
                </a:cubicBezTo>
                <a:cubicBezTo>
                  <a:pt x="14534" y="9331"/>
                  <a:pt x="17416" y="11599"/>
                  <a:pt x="20774" y="12664"/>
                </a:cubicBezTo>
                <a:cubicBezTo>
                  <a:pt x="22298" y="13148"/>
                  <a:pt x="23846" y="13365"/>
                  <a:pt x="25396" y="13365"/>
                </a:cubicBezTo>
                <a:cubicBezTo>
                  <a:pt x="31110" y="13365"/>
                  <a:pt x="36868" y="10413"/>
                  <a:pt x="41698" y="6972"/>
                </a:cubicBezTo>
                <a:cubicBezTo>
                  <a:pt x="44867" y="4714"/>
                  <a:pt x="47937" y="2191"/>
                  <a:pt x="511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4"/>
          <p:cNvSpPr/>
          <p:nvPr/>
        </p:nvSpPr>
        <p:spPr>
          <a:xfrm flipH="1">
            <a:off x="-157" y="3263125"/>
            <a:ext cx="5635165" cy="1880430"/>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4"/>
          <p:cNvSpPr/>
          <p:nvPr/>
        </p:nvSpPr>
        <p:spPr>
          <a:xfrm rot="6299903">
            <a:off x="5980998" y="2808417"/>
            <a:ext cx="2221577" cy="3653969"/>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7" name="Google Shape;227;p14"/>
          <p:cNvGrpSpPr/>
          <p:nvPr/>
        </p:nvGrpSpPr>
        <p:grpSpPr>
          <a:xfrm>
            <a:off x="275208" y="3872319"/>
            <a:ext cx="595507" cy="894587"/>
            <a:chOff x="4522000" y="2088250"/>
            <a:chExt cx="348250" cy="523150"/>
          </a:xfrm>
        </p:grpSpPr>
        <p:sp>
          <p:nvSpPr>
            <p:cNvPr id="228" name="Google Shape;228;p14"/>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4"/>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4"/>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4"/>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4"/>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4"/>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4"/>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5"/>
              </a:buClr>
              <a:buSzPts val="2800"/>
              <a:buFont typeface="Signika SemiBold"/>
              <a:buNone/>
              <a:defRPr sz="2800">
                <a:solidFill>
                  <a:schemeClr val="accent5"/>
                </a:solidFill>
                <a:latin typeface="Signika SemiBold"/>
                <a:ea typeface="Signika SemiBold"/>
                <a:cs typeface="Signika SemiBold"/>
                <a:sym typeface="Signika SemiBold"/>
              </a:defRPr>
            </a:lvl1pPr>
            <a:lvl2pPr lvl="1">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2pPr>
            <a:lvl3pPr lvl="2">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3pPr>
            <a:lvl4pPr lvl="3">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4pPr>
            <a:lvl5pPr lvl="4">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5pPr>
            <a:lvl6pPr lvl="5">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6pPr>
            <a:lvl7pPr lvl="6">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7pPr>
            <a:lvl8pPr lvl="7">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8pPr>
            <a:lvl9pPr lvl="8">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5"/>
              </a:buClr>
              <a:buSzPts val="1800"/>
              <a:buFont typeface="Signika Light"/>
              <a:buChar char="●"/>
              <a:defRPr sz="1800">
                <a:solidFill>
                  <a:schemeClr val="accent5"/>
                </a:solidFill>
                <a:latin typeface="Signika Light"/>
                <a:ea typeface="Signika Light"/>
                <a:cs typeface="Signika Light"/>
                <a:sym typeface="Signika Light"/>
              </a:defRPr>
            </a:lvl1pPr>
            <a:lvl2pPr marL="914400" lvl="1"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2pPr>
            <a:lvl3pPr marL="1371600" lvl="2"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3pPr>
            <a:lvl4pPr marL="1828800" lvl="3"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4pPr>
            <a:lvl5pPr marL="2286000" lvl="4"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5pPr>
            <a:lvl6pPr marL="2743200" lvl="5"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6pPr>
            <a:lvl7pPr marL="3200400" lvl="6"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7pPr>
            <a:lvl8pPr marL="3657600" lvl="7"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8pPr>
            <a:lvl9pPr marL="4114800" lvl="8" indent="-317500">
              <a:lnSpc>
                <a:spcPct val="100000"/>
              </a:lnSpc>
              <a:spcBef>
                <a:spcPts val="1600"/>
              </a:spcBef>
              <a:spcAft>
                <a:spcPts val="1600"/>
              </a:spcAft>
              <a:buClr>
                <a:schemeClr val="accent5"/>
              </a:buClr>
              <a:buSzPts val="1400"/>
              <a:buFont typeface="Signika Light"/>
              <a:buChar char="■"/>
              <a:defRPr>
                <a:solidFill>
                  <a:schemeClr val="accent5"/>
                </a:solidFill>
                <a:latin typeface="Signika Light"/>
                <a:ea typeface="Signika Light"/>
                <a:cs typeface="Signika Light"/>
                <a:sym typeface="Signika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5" r:id="rId6"/>
    <p:sldLayoutId id="2147483656" r:id="rId7"/>
    <p:sldLayoutId id="2147483659" r:id="rId8"/>
    <p:sldLayoutId id="2147483660" r:id="rId9"/>
    <p:sldLayoutId id="2147483661" r:id="rId10"/>
    <p:sldLayoutId id="2147483662" r:id="rId11"/>
    <p:sldLayoutId id="2147483664" r:id="rId12"/>
    <p:sldLayoutId id="2147483665" r:id="rId13"/>
    <p:sldLayoutId id="2147483669" r:id="rId14"/>
    <p:sldLayoutId id="2147483670" r:id="rId15"/>
    <p:sldLayoutId id="2147483671" r:id="rId16"/>
    <p:sldLayoutId id="2147483672"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6.xml"/><Relationship Id="rId5" Type="http://schemas.openxmlformats.org/officeDocument/2006/relationships/slide" Target="slide4.xml"/><Relationship Id="rId4" Type="http://schemas.openxmlformats.org/officeDocument/2006/relationships/slide" Target="slide11.xml"/></Relationships>
</file>

<file path=ppt/slides/_rels/slide1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3.xml"/><Relationship Id="rId1" Type="http://schemas.openxmlformats.org/officeDocument/2006/relationships/slideLayout" Target="../slideLayouts/slideLayout10.xml"/><Relationship Id="rId4" Type="http://schemas.openxmlformats.org/officeDocument/2006/relationships/slide" Target="slide4.xml"/></Relationships>
</file>

<file path=ppt/slides/_rels/slide1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slide" Target="slide4.xml"/></Relationships>
</file>

<file path=ppt/slides/_rels/slide1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14.xml"/><Relationship Id="rId1" Type="http://schemas.openxmlformats.org/officeDocument/2006/relationships/slideLayout" Target="../slideLayouts/slideLayout13.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15.xml"/><Relationship Id="rId1" Type="http://schemas.openxmlformats.org/officeDocument/2006/relationships/slideLayout" Target="../slideLayouts/slideLayout13.xml"/><Relationship Id="rId4" Type="http://schemas.openxmlformats.org/officeDocument/2006/relationships/slide" Target="slide17.xml"/></Relationships>
</file>

<file path=ppt/slides/_rels/slide1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slide" Target="slide18.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17.xml"/><Relationship Id="rId1" Type="http://schemas.openxmlformats.org/officeDocument/2006/relationships/slideLayout" Target="../slideLayouts/slideLayout7.xml"/><Relationship Id="rId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8.xml"/><Relationship Id="rId1" Type="http://schemas.openxmlformats.org/officeDocument/2006/relationships/slideLayout" Target="../slideLayouts/slideLayout15.xml"/><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spreadsheets/d/1dqpUXYOu5lgE_-mijvYkufIytK-8vVznD71fKNqQm4c/copy"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slide" Target="slide3.xml"/><Relationship Id="rId5" Type="http://schemas.openxmlformats.org/officeDocument/2006/relationships/slide" Target="slide6.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6" name="Rounded Rectangle 5"/>
          <p:cNvSpPr/>
          <p:nvPr/>
        </p:nvSpPr>
        <p:spPr>
          <a:xfrm>
            <a:off x="2483768" y="1614039"/>
            <a:ext cx="4032447" cy="93610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 </a:t>
            </a:r>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sebagai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Sistem</a:t>
            </a:r>
            <a:endParaRPr lang="en-US" sz="2400" dirty="0">
              <a:latin typeface="Times New Roman" pitchFamily="18" charset="0"/>
              <a:cs typeface="Times New Roman" pitchFamily="18" charset="0"/>
            </a:endParaRPr>
          </a:p>
        </p:txBody>
      </p:sp>
      <p:sp>
        <p:nvSpPr>
          <p:cNvPr id="7" name="Oval 6"/>
          <p:cNvSpPr/>
          <p:nvPr/>
        </p:nvSpPr>
        <p:spPr>
          <a:xfrm>
            <a:off x="4552334" y="2643758"/>
            <a:ext cx="2808312" cy="144016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Oleh</a:t>
            </a:r>
            <a:r>
              <a:rPr lang="en-US" sz="1800" dirty="0" smtClean="0">
                <a:latin typeface="Times New Roman" pitchFamily="18" charset="0"/>
                <a:cs typeface="Times New Roman" pitchFamily="18" charset="0"/>
              </a:rPr>
              <a:t> : </a:t>
            </a:r>
          </a:p>
          <a:p>
            <a:pPr algn="ctr"/>
            <a:r>
              <a:rPr lang="en-US" sz="1800" dirty="0" err="1" smtClean="0">
                <a:latin typeface="Times New Roman" pitchFamily="18" charset="0"/>
                <a:cs typeface="Times New Roman" pitchFamily="18" charset="0"/>
              </a:rPr>
              <a:t>Ratih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Nurhidayati</a:t>
            </a:r>
            <a:r>
              <a:rPr lang="en-US" sz="1800" dirty="0" smtClean="0">
                <a:latin typeface="Times New Roman" pitchFamily="18" charset="0"/>
                <a:cs typeface="Times New Roman" pitchFamily="18" charset="0"/>
              </a:rPr>
              <a:t> 2017011084</a:t>
            </a:r>
            <a:endParaRPr lang="en-US" sz="1800" dirty="0">
              <a:latin typeface="Times New Roman" pitchFamily="18" charset="0"/>
              <a:cs typeface="Times New Roman" pitchFamily="18" charset="0"/>
            </a:endParaRPr>
          </a:p>
        </p:txBody>
      </p:sp>
      <p:sp>
        <p:nvSpPr>
          <p:cNvPr id="10" name="Oval 9"/>
          <p:cNvSpPr/>
          <p:nvPr/>
        </p:nvSpPr>
        <p:spPr>
          <a:xfrm>
            <a:off x="4572000" y="2571750"/>
            <a:ext cx="2808312" cy="144016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Oleh</a:t>
            </a:r>
            <a:r>
              <a:rPr lang="en-US" sz="1800" dirty="0" smtClean="0">
                <a:solidFill>
                  <a:schemeClr val="tx1"/>
                </a:solidFill>
                <a:latin typeface="Times New Roman" pitchFamily="18" charset="0"/>
                <a:cs typeface="Times New Roman" pitchFamily="18" charset="0"/>
              </a:rPr>
              <a:t> : </a:t>
            </a:r>
          </a:p>
          <a:p>
            <a:pPr algn="ctr"/>
            <a:r>
              <a:rPr lang="en-US" sz="1800" dirty="0" err="1" smtClean="0">
                <a:solidFill>
                  <a:schemeClr val="tx1"/>
                </a:solidFill>
                <a:latin typeface="Times New Roman" pitchFamily="18" charset="0"/>
                <a:cs typeface="Times New Roman" pitchFamily="18" charset="0"/>
              </a:rPr>
              <a:t>Ratih</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Nurhidayati</a:t>
            </a:r>
            <a:r>
              <a:rPr lang="en-US" sz="1800" dirty="0" smtClean="0">
                <a:solidFill>
                  <a:schemeClr val="tx1"/>
                </a:solidFill>
                <a:latin typeface="Times New Roman" pitchFamily="18" charset="0"/>
                <a:cs typeface="Times New Roman" pitchFamily="18" charset="0"/>
              </a:rPr>
              <a:t> 2017011084</a:t>
            </a:r>
            <a:endParaRPr lang="en-US" sz="1800" dirty="0">
              <a:solidFill>
                <a:schemeClr val="tx1"/>
              </a:solidFill>
              <a:latin typeface="Times New Roman" pitchFamily="18" charset="0"/>
              <a:cs typeface="Times New Roman" pitchFamily="18" charset="0"/>
            </a:endParaRPr>
          </a:p>
        </p:txBody>
      </p:sp>
      <p:sp>
        <p:nvSpPr>
          <p:cNvPr id="11" name="Rounded Rectangle 10"/>
          <p:cNvSpPr/>
          <p:nvPr/>
        </p:nvSpPr>
        <p:spPr>
          <a:xfrm>
            <a:off x="2699792" y="1347614"/>
            <a:ext cx="4032447" cy="93610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 </a:t>
            </a:r>
            <a:r>
              <a:rPr lang="en-US" sz="2400" dirty="0" err="1" smtClean="0">
                <a:solidFill>
                  <a:schemeClr val="tx1"/>
                </a:solidFill>
                <a:latin typeface="Times New Roman" pitchFamily="18" charset="0"/>
                <a:cs typeface="Times New Roman" pitchFamily="18" charset="0"/>
              </a:rPr>
              <a:t>Pancasila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sebagai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Sistem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Etika</a:t>
            </a:r>
            <a:endParaRPr lang="en-US" sz="2400" dirty="0">
              <a:solidFill>
                <a:schemeClr val="tx1"/>
              </a:solidFill>
              <a:latin typeface="Times New Roman" pitchFamily="18" charset="0"/>
              <a:cs typeface="Times New Roman" pitchFamily="18" charset="0"/>
            </a:endParaRPr>
          </a:p>
        </p:txBody>
      </p:sp>
      <p:sp>
        <p:nvSpPr>
          <p:cNvPr id="8" name="Right Arrow 7"/>
          <p:cNvSpPr/>
          <p:nvPr/>
        </p:nvSpPr>
        <p:spPr>
          <a:xfrm>
            <a:off x="1763688" y="4587974"/>
            <a:ext cx="1296144" cy="5555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hlinkClick r:id="rId3" action="ppaction://hlinksldjump"/>
              </a:rPr>
              <a:t>Next</a:t>
            </a:r>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2"/>
        <p:cNvGrpSpPr/>
        <p:nvPr/>
      </p:nvGrpSpPr>
      <p:grpSpPr>
        <a:xfrm>
          <a:off x="0" y="0"/>
          <a:ext cx="0" cy="0"/>
          <a:chOff x="0" y="0"/>
          <a:chExt cx="0" cy="0"/>
        </a:xfrm>
      </p:grpSpPr>
      <p:sp>
        <p:nvSpPr>
          <p:cNvPr id="665" name="Google Shape;665;p38"/>
          <p:cNvSpPr txBox="1">
            <a:spLocks noGrp="1"/>
          </p:cNvSpPr>
          <p:nvPr>
            <p:ph type="title"/>
          </p:nvPr>
        </p:nvSpPr>
        <p:spPr>
          <a:xfrm>
            <a:off x="733600" y="486882"/>
            <a:ext cx="8159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dirty="0" smtClean="0">
                <a:latin typeface="Times New Roman" pitchFamily="18" charset="0"/>
                <a:cs typeface="Times New Roman" pitchFamily="18" charset="0"/>
              </a:rPr>
              <a:t>Jenis-Jenis Etika </a:t>
            </a:r>
            <a:endParaRPr sz="3200" dirty="0">
              <a:latin typeface="Times New Roman" pitchFamily="18" charset="0"/>
              <a:cs typeface="Times New Roman" pitchFamily="18" charset="0"/>
            </a:endParaRPr>
          </a:p>
        </p:txBody>
      </p:sp>
      <p:grpSp>
        <p:nvGrpSpPr>
          <p:cNvPr id="10" name="Google Shape;994;p50"/>
          <p:cNvGrpSpPr/>
          <p:nvPr/>
        </p:nvGrpSpPr>
        <p:grpSpPr>
          <a:xfrm>
            <a:off x="-180528" y="3507854"/>
            <a:ext cx="1750165" cy="1726303"/>
            <a:chOff x="4514494" y="3624067"/>
            <a:chExt cx="1750165" cy="1726303"/>
          </a:xfrm>
        </p:grpSpPr>
        <p:sp>
          <p:nvSpPr>
            <p:cNvPr id="11" name="Google Shape;995;p50"/>
            <p:cNvSpPr/>
            <p:nvPr/>
          </p:nvSpPr>
          <p:spPr>
            <a:xfrm>
              <a:off x="4514494" y="4106043"/>
              <a:ext cx="491618" cy="759162"/>
            </a:xfrm>
            <a:custGeom>
              <a:avLst/>
              <a:gdLst/>
              <a:ahLst/>
              <a:cxnLst/>
              <a:rect l="l" t="t" r="r" b="b"/>
              <a:pathLst>
                <a:path w="27278" h="42123" extrusionOk="0">
                  <a:moveTo>
                    <a:pt x="14622" y="0"/>
                  </a:moveTo>
                  <a:cubicBezTo>
                    <a:pt x="14576" y="0"/>
                    <a:pt x="14500" y="29"/>
                    <a:pt x="14446" y="43"/>
                  </a:cubicBezTo>
                  <a:cubicBezTo>
                    <a:pt x="14348" y="68"/>
                    <a:pt x="14251" y="100"/>
                    <a:pt x="14153" y="130"/>
                  </a:cubicBezTo>
                  <a:cubicBezTo>
                    <a:pt x="13975" y="183"/>
                    <a:pt x="13761" y="191"/>
                    <a:pt x="13624" y="297"/>
                  </a:cubicBezTo>
                  <a:cubicBezTo>
                    <a:pt x="13296" y="553"/>
                    <a:pt x="13001" y="853"/>
                    <a:pt x="12696" y="1138"/>
                  </a:cubicBezTo>
                  <a:cubicBezTo>
                    <a:pt x="12603" y="1224"/>
                    <a:pt x="12496" y="1304"/>
                    <a:pt x="12433" y="1410"/>
                  </a:cubicBezTo>
                  <a:cubicBezTo>
                    <a:pt x="12242" y="1728"/>
                    <a:pt x="12097" y="2063"/>
                    <a:pt x="12054" y="2441"/>
                  </a:cubicBezTo>
                  <a:cubicBezTo>
                    <a:pt x="12029" y="2647"/>
                    <a:pt x="11912" y="2844"/>
                    <a:pt x="11896" y="3050"/>
                  </a:cubicBezTo>
                  <a:cubicBezTo>
                    <a:pt x="11869" y="3406"/>
                    <a:pt x="11938" y="3775"/>
                    <a:pt x="11874" y="4121"/>
                  </a:cubicBezTo>
                  <a:cubicBezTo>
                    <a:pt x="11814" y="4446"/>
                    <a:pt x="11865" y="4746"/>
                    <a:pt x="11892" y="5057"/>
                  </a:cubicBezTo>
                  <a:cubicBezTo>
                    <a:pt x="11898" y="5130"/>
                    <a:pt x="11934" y="5214"/>
                    <a:pt x="11910" y="5273"/>
                  </a:cubicBezTo>
                  <a:cubicBezTo>
                    <a:pt x="11763" y="5634"/>
                    <a:pt x="11920" y="5965"/>
                    <a:pt x="11986" y="6309"/>
                  </a:cubicBezTo>
                  <a:cubicBezTo>
                    <a:pt x="12070" y="6743"/>
                    <a:pt x="12179" y="7183"/>
                    <a:pt x="12188" y="7620"/>
                  </a:cubicBezTo>
                  <a:cubicBezTo>
                    <a:pt x="12196" y="7999"/>
                    <a:pt x="12166" y="8379"/>
                    <a:pt x="12174" y="8764"/>
                  </a:cubicBezTo>
                  <a:cubicBezTo>
                    <a:pt x="12183" y="9271"/>
                    <a:pt x="12128" y="9799"/>
                    <a:pt x="11991" y="10288"/>
                  </a:cubicBezTo>
                  <a:cubicBezTo>
                    <a:pt x="11852" y="10783"/>
                    <a:pt x="11586" y="11245"/>
                    <a:pt x="11360" y="11714"/>
                  </a:cubicBezTo>
                  <a:cubicBezTo>
                    <a:pt x="11259" y="11923"/>
                    <a:pt x="11138" y="12130"/>
                    <a:pt x="10989" y="12309"/>
                  </a:cubicBezTo>
                  <a:cubicBezTo>
                    <a:pt x="10788" y="12552"/>
                    <a:pt x="10560" y="12777"/>
                    <a:pt x="10325" y="12991"/>
                  </a:cubicBezTo>
                  <a:cubicBezTo>
                    <a:pt x="10053" y="13238"/>
                    <a:pt x="9763" y="13467"/>
                    <a:pt x="9479" y="13701"/>
                  </a:cubicBezTo>
                  <a:cubicBezTo>
                    <a:pt x="9355" y="13804"/>
                    <a:pt x="9236" y="13923"/>
                    <a:pt x="9094" y="13992"/>
                  </a:cubicBezTo>
                  <a:cubicBezTo>
                    <a:pt x="8729" y="14170"/>
                    <a:pt x="8358" y="14336"/>
                    <a:pt x="7980" y="14485"/>
                  </a:cubicBezTo>
                  <a:cubicBezTo>
                    <a:pt x="7613" y="14632"/>
                    <a:pt x="7227" y="14733"/>
                    <a:pt x="6863" y="14889"/>
                  </a:cubicBezTo>
                  <a:cubicBezTo>
                    <a:pt x="6643" y="14982"/>
                    <a:pt x="6442" y="15130"/>
                    <a:pt x="6244" y="15269"/>
                  </a:cubicBezTo>
                  <a:cubicBezTo>
                    <a:pt x="5953" y="15473"/>
                    <a:pt x="5639" y="15660"/>
                    <a:pt x="5393" y="15912"/>
                  </a:cubicBezTo>
                  <a:cubicBezTo>
                    <a:pt x="5064" y="16250"/>
                    <a:pt x="4805" y="16650"/>
                    <a:pt x="4610" y="17089"/>
                  </a:cubicBezTo>
                  <a:cubicBezTo>
                    <a:pt x="4522" y="17287"/>
                    <a:pt x="4381" y="17461"/>
                    <a:pt x="4301" y="17662"/>
                  </a:cubicBezTo>
                  <a:cubicBezTo>
                    <a:pt x="4234" y="17829"/>
                    <a:pt x="4217" y="18016"/>
                    <a:pt x="4187" y="18195"/>
                  </a:cubicBezTo>
                  <a:cubicBezTo>
                    <a:pt x="4118" y="18594"/>
                    <a:pt x="4029" y="18991"/>
                    <a:pt x="3995" y="19392"/>
                  </a:cubicBezTo>
                  <a:cubicBezTo>
                    <a:pt x="3953" y="19894"/>
                    <a:pt x="3957" y="20400"/>
                    <a:pt x="3939" y="20906"/>
                  </a:cubicBezTo>
                  <a:cubicBezTo>
                    <a:pt x="3930" y="21167"/>
                    <a:pt x="3921" y="21429"/>
                    <a:pt x="3905" y="21689"/>
                  </a:cubicBezTo>
                  <a:cubicBezTo>
                    <a:pt x="3896" y="21861"/>
                    <a:pt x="3829" y="22043"/>
                    <a:pt x="3869" y="22200"/>
                  </a:cubicBezTo>
                  <a:cubicBezTo>
                    <a:pt x="3965" y="22588"/>
                    <a:pt x="3871" y="22956"/>
                    <a:pt x="3798" y="23323"/>
                  </a:cubicBezTo>
                  <a:cubicBezTo>
                    <a:pt x="3737" y="23632"/>
                    <a:pt x="3604" y="23929"/>
                    <a:pt x="3561" y="24239"/>
                  </a:cubicBezTo>
                  <a:cubicBezTo>
                    <a:pt x="3529" y="24463"/>
                    <a:pt x="3395" y="24616"/>
                    <a:pt x="3298" y="24790"/>
                  </a:cubicBezTo>
                  <a:cubicBezTo>
                    <a:pt x="3115" y="25118"/>
                    <a:pt x="2890" y="25422"/>
                    <a:pt x="2678" y="25734"/>
                  </a:cubicBezTo>
                  <a:cubicBezTo>
                    <a:pt x="2601" y="25847"/>
                    <a:pt x="2511" y="25952"/>
                    <a:pt x="2428" y="26064"/>
                  </a:cubicBezTo>
                  <a:cubicBezTo>
                    <a:pt x="2371" y="26142"/>
                    <a:pt x="2308" y="26217"/>
                    <a:pt x="2263" y="26303"/>
                  </a:cubicBezTo>
                  <a:cubicBezTo>
                    <a:pt x="2101" y="26610"/>
                    <a:pt x="1845" y="26817"/>
                    <a:pt x="1563" y="27008"/>
                  </a:cubicBezTo>
                  <a:cubicBezTo>
                    <a:pt x="1348" y="27153"/>
                    <a:pt x="1144" y="27316"/>
                    <a:pt x="939" y="27478"/>
                  </a:cubicBezTo>
                  <a:cubicBezTo>
                    <a:pt x="742" y="27633"/>
                    <a:pt x="545" y="27788"/>
                    <a:pt x="362" y="27957"/>
                  </a:cubicBezTo>
                  <a:cubicBezTo>
                    <a:pt x="261" y="28052"/>
                    <a:pt x="161" y="28165"/>
                    <a:pt x="105" y="28290"/>
                  </a:cubicBezTo>
                  <a:cubicBezTo>
                    <a:pt x="46" y="28427"/>
                    <a:pt x="36" y="28587"/>
                    <a:pt x="0" y="28760"/>
                  </a:cubicBezTo>
                  <a:cubicBezTo>
                    <a:pt x="194" y="28797"/>
                    <a:pt x="361" y="28815"/>
                    <a:pt x="520" y="28861"/>
                  </a:cubicBezTo>
                  <a:cubicBezTo>
                    <a:pt x="644" y="28897"/>
                    <a:pt x="776" y="28947"/>
                    <a:pt x="871" y="29029"/>
                  </a:cubicBezTo>
                  <a:cubicBezTo>
                    <a:pt x="995" y="29136"/>
                    <a:pt x="1092" y="29277"/>
                    <a:pt x="1191" y="29410"/>
                  </a:cubicBezTo>
                  <a:cubicBezTo>
                    <a:pt x="1416" y="29709"/>
                    <a:pt x="1804" y="29786"/>
                    <a:pt x="2036" y="30118"/>
                  </a:cubicBezTo>
                  <a:cubicBezTo>
                    <a:pt x="2256" y="30433"/>
                    <a:pt x="2672" y="30607"/>
                    <a:pt x="2989" y="30859"/>
                  </a:cubicBezTo>
                  <a:cubicBezTo>
                    <a:pt x="3291" y="31098"/>
                    <a:pt x="3628" y="31318"/>
                    <a:pt x="3856" y="31618"/>
                  </a:cubicBezTo>
                  <a:cubicBezTo>
                    <a:pt x="4207" y="32079"/>
                    <a:pt x="4717" y="32348"/>
                    <a:pt x="5098" y="32765"/>
                  </a:cubicBezTo>
                  <a:cubicBezTo>
                    <a:pt x="5231" y="32910"/>
                    <a:pt x="5442" y="32981"/>
                    <a:pt x="5588" y="33116"/>
                  </a:cubicBezTo>
                  <a:cubicBezTo>
                    <a:pt x="5874" y="33379"/>
                    <a:pt x="6135" y="33667"/>
                    <a:pt x="6415" y="33936"/>
                  </a:cubicBezTo>
                  <a:cubicBezTo>
                    <a:pt x="6571" y="34087"/>
                    <a:pt x="6746" y="34218"/>
                    <a:pt x="6910" y="34360"/>
                  </a:cubicBezTo>
                  <a:cubicBezTo>
                    <a:pt x="6947" y="34393"/>
                    <a:pt x="6972" y="34439"/>
                    <a:pt x="7011" y="34470"/>
                  </a:cubicBezTo>
                  <a:cubicBezTo>
                    <a:pt x="7140" y="34580"/>
                    <a:pt x="7270" y="34690"/>
                    <a:pt x="7406" y="34790"/>
                  </a:cubicBezTo>
                  <a:cubicBezTo>
                    <a:pt x="7576" y="34914"/>
                    <a:pt x="7767" y="35012"/>
                    <a:pt x="7923" y="35150"/>
                  </a:cubicBezTo>
                  <a:cubicBezTo>
                    <a:pt x="8208" y="35408"/>
                    <a:pt x="8474" y="35687"/>
                    <a:pt x="8750" y="35957"/>
                  </a:cubicBezTo>
                  <a:cubicBezTo>
                    <a:pt x="8822" y="36030"/>
                    <a:pt x="8900" y="36100"/>
                    <a:pt x="8981" y="36164"/>
                  </a:cubicBezTo>
                  <a:cubicBezTo>
                    <a:pt x="9214" y="36344"/>
                    <a:pt x="9460" y="36508"/>
                    <a:pt x="9687" y="36695"/>
                  </a:cubicBezTo>
                  <a:cubicBezTo>
                    <a:pt x="10091" y="37029"/>
                    <a:pt x="10485" y="37374"/>
                    <a:pt x="10881" y="37718"/>
                  </a:cubicBezTo>
                  <a:cubicBezTo>
                    <a:pt x="11100" y="37908"/>
                    <a:pt x="11292" y="38137"/>
                    <a:pt x="11534" y="38287"/>
                  </a:cubicBezTo>
                  <a:cubicBezTo>
                    <a:pt x="11903" y="38518"/>
                    <a:pt x="12237" y="38800"/>
                    <a:pt x="12527" y="39124"/>
                  </a:cubicBezTo>
                  <a:cubicBezTo>
                    <a:pt x="12688" y="39304"/>
                    <a:pt x="12857" y="39479"/>
                    <a:pt x="13035" y="39642"/>
                  </a:cubicBezTo>
                  <a:cubicBezTo>
                    <a:pt x="13431" y="40007"/>
                    <a:pt x="13900" y="40277"/>
                    <a:pt x="14284" y="40664"/>
                  </a:cubicBezTo>
                  <a:cubicBezTo>
                    <a:pt x="14775" y="41158"/>
                    <a:pt x="15312" y="41607"/>
                    <a:pt x="15830" y="42074"/>
                  </a:cubicBezTo>
                  <a:cubicBezTo>
                    <a:pt x="15852" y="42094"/>
                    <a:pt x="15889" y="42122"/>
                    <a:pt x="15911" y="42122"/>
                  </a:cubicBezTo>
                  <a:cubicBezTo>
                    <a:pt x="15913" y="42122"/>
                    <a:pt x="15916" y="42122"/>
                    <a:pt x="15918" y="42121"/>
                  </a:cubicBezTo>
                  <a:cubicBezTo>
                    <a:pt x="16069" y="42064"/>
                    <a:pt x="16259" y="42035"/>
                    <a:pt x="16355" y="41926"/>
                  </a:cubicBezTo>
                  <a:cubicBezTo>
                    <a:pt x="16656" y="41582"/>
                    <a:pt x="16907" y="41200"/>
                    <a:pt x="17008" y="40738"/>
                  </a:cubicBezTo>
                  <a:cubicBezTo>
                    <a:pt x="17023" y="40676"/>
                    <a:pt x="17061" y="40620"/>
                    <a:pt x="17093" y="40563"/>
                  </a:cubicBezTo>
                  <a:cubicBezTo>
                    <a:pt x="17315" y="40146"/>
                    <a:pt x="17545" y="39735"/>
                    <a:pt x="17757" y="39313"/>
                  </a:cubicBezTo>
                  <a:cubicBezTo>
                    <a:pt x="17862" y="39107"/>
                    <a:pt x="17924" y="38878"/>
                    <a:pt x="18021" y="38667"/>
                  </a:cubicBezTo>
                  <a:cubicBezTo>
                    <a:pt x="18111" y="38474"/>
                    <a:pt x="18335" y="38368"/>
                    <a:pt x="18349" y="38112"/>
                  </a:cubicBezTo>
                  <a:cubicBezTo>
                    <a:pt x="18356" y="37980"/>
                    <a:pt x="18462" y="37851"/>
                    <a:pt x="18532" y="37726"/>
                  </a:cubicBezTo>
                  <a:cubicBezTo>
                    <a:pt x="18692" y="37443"/>
                    <a:pt x="18870" y="37170"/>
                    <a:pt x="19018" y="36880"/>
                  </a:cubicBezTo>
                  <a:cubicBezTo>
                    <a:pt x="19189" y="36543"/>
                    <a:pt x="19333" y="36191"/>
                    <a:pt x="19493" y="35848"/>
                  </a:cubicBezTo>
                  <a:cubicBezTo>
                    <a:pt x="19742" y="35320"/>
                    <a:pt x="19992" y="34792"/>
                    <a:pt x="20247" y="34265"/>
                  </a:cubicBezTo>
                  <a:cubicBezTo>
                    <a:pt x="20421" y="33905"/>
                    <a:pt x="20605" y="33550"/>
                    <a:pt x="20780" y="33191"/>
                  </a:cubicBezTo>
                  <a:cubicBezTo>
                    <a:pt x="20925" y="32890"/>
                    <a:pt x="21059" y="32585"/>
                    <a:pt x="21207" y="32285"/>
                  </a:cubicBezTo>
                  <a:cubicBezTo>
                    <a:pt x="21304" y="32086"/>
                    <a:pt x="21421" y="31897"/>
                    <a:pt x="21517" y="31698"/>
                  </a:cubicBezTo>
                  <a:cubicBezTo>
                    <a:pt x="21573" y="31581"/>
                    <a:pt x="21588" y="31441"/>
                    <a:pt x="21654" y="31332"/>
                  </a:cubicBezTo>
                  <a:cubicBezTo>
                    <a:pt x="21829" y="31041"/>
                    <a:pt x="22051" y="30775"/>
                    <a:pt x="22203" y="30472"/>
                  </a:cubicBezTo>
                  <a:cubicBezTo>
                    <a:pt x="22556" y="29778"/>
                    <a:pt x="22878" y="29066"/>
                    <a:pt x="23215" y="28362"/>
                  </a:cubicBezTo>
                  <a:cubicBezTo>
                    <a:pt x="23301" y="28183"/>
                    <a:pt x="23406" y="28014"/>
                    <a:pt x="23492" y="27835"/>
                  </a:cubicBezTo>
                  <a:cubicBezTo>
                    <a:pt x="23573" y="27665"/>
                    <a:pt x="23670" y="27495"/>
                    <a:pt x="23708" y="27315"/>
                  </a:cubicBezTo>
                  <a:cubicBezTo>
                    <a:pt x="23765" y="27047"/>
                    <a:pt x="23872" y="26822"/>
                    <a:pt x="24060" y="26624"/>
                  </a:cubicBezTo>
                  <a:cubicBezTo>
                    <a:pt x="24137" y="26544"/>
                    <a:pt x="24182" y="26434"/>
                    <a:pt x="24233" y="26333"/>
                  </a:cubicBezTo>
                  <a:cubicBezTo>
                    <a:pt x="24360" y="26084"/>
                    <a:pt x="24480" y="25830"/>
                    <a:pt x="24606" y="25581"/>
                  </a:cubicBezTo>
                  <a:cubicBezTo>
                    <a:pt x="24674" y="25450"/>
                    <a:pt x="24752" y="25324"/>
                    <a:pt x="24821" y="25194"/>
                  </a:cubicBezTo>
                  <a:cubicBezTo>
                    <a:pt x="25013" y="24840"/>
                    <a:pt x="25213" y="24492"/>
                    <a:pt x="25390" y="24131"/>
                  </a:cubicBezTo>
                  <a:cubicBezTo>
                    <a:pt x="25506" y="23892"/>
                    <a:pt x="25570" y="23628"/>
                    <a:pt x="25686" y="23389"/>
                  </a:cubicBezTo>
                  <a:cubicBezTo>
                    <a:pt x="25891" y="22968"/>
                    <a:pt x="26112" y="22555"/>
                    <a:pt x="26336" y="22145"/>
                  </a:cubicBezTo>
                  <a:cubicBezTo>
                    <a:pt x="26405" y="22017"/>
                    <a:pt x="26544" y="21918"/>
                    <a:pt x="26584" y="21785"/>
                  </a:cubicBezTo>
                  <a:cubicBezTo>
                    <a:pt x="26712" y="21370"/>
                    <a:pt x="26848" y="20964"/>
                    <a:pt x="27087" y="20595"/>
                  </a:cubicBezTo>
                  <a:cubicBezTo>
                    <a:pt x="27278" y="20301"/>
                    <a:pt x="27215" y="20026"/>
                    <a:pt x="26945" y="19801"/>
                  </a:cubicBezTo>
                  <a:cubicBezTo>
                    <a:pt x="26903" y="19763"/>
                    <a:pt x="26875" y="19712"/>
                    <a:pt x="26866" y="19657"/>
                  </a:cubicBezTo>
                  <a:cubicBezTo>
                    <a:pt x="26819" y="19328"/>
                    <a:pt x="26794" y="18995"/>
                    <a:pt x="26734" y="18669"/>
                  </a:cubicBezTo>
                  <a:cubicBezTo>
                    <a:pt x="26648" y="18205"/>
                    <a:pt x="26408" y="18105"/>
                    <a:pt x="25941" y="18051"/>
                  </a:cubicBezTo>
                  <a:cubicBezTo>
                    <a:pt x="25821" y="18038"/>
                    <a:pt x="25700" y="18027"/>
                    <a:pt x="25582" y="18006"/>
                  </a:cubicBezTo>
                  <a:cubicBezTo>
                    <a:pt x="25382" y="17969"/>
                    <a:pt x="25185" y="17912"/>
                    <a:pt x="24983" y="17889"/>
                  </a:cubicBezTo>
                  <a:cubicBezTo>
                    <a:pt x="24912" y="17881"/>
                    <a:pt x="24840" y="17879"/>
                    <a:pt x="24767" y="17879"/>
                  </a:cubicBezTo>
                  <a:cubicBezTo>
                    <a:pt x="24725" y="17879"/>
                    <a:pt x="24683" y="17880"/>
                    <a:pt x="24641" y="17880"/>
                  </a:cubicBezTo>
                  <a:cubicBezTo>
                    <a:pt x="24545" y="17880"/>
                    <a:pt x="24450" y="17877"/>
                    <a:pt x="24357" y="17859"/>
                  </a:cubicBezTo>
                  <a:cubicBezTo>
                    <a:pt x="23969" y="17787"/>
                    <a:pt x="23585" y="17683"/>
                    <a:pt x="23202" y="17589"/>
                  </a:cubicBezTo>
                  <a:cubicBezTo>
                    <a:pt x="23108" y="17565"/>
                    <a:pt x="23009" y="17543"/>
                    <a:pt x="22928" y="17493"/>
                  </a:cubicBezTo>
                  <a:cubicBezTo>
                    <a:pt x="22690" y="17351"/>
                    <a:pt x="22482" y="17159"/>
                    <a:pt x="22184" y="17134"/>
                  </a:cubicBezTo>
                  <a:cubicBezTo>
                    <a:pt x="22075" y="17125"/>
                    <a:pt x="21963" y="17060"/>
                    <a:pt x="21869" y="16997"/>
                  </a:cubicBezTo>
                  <a:cubicBezTo>
                    <a:pt x="21539" y="16771"/>
                    <a:pt x="21214" y="16538"/>
                    <a:pt x="20893" y="16300"/>
                  </a:cubicBezTo>
                  <a:cubicBezTo>
                    <a:pt x="20846" y="16266"/>
                    <a:pt x="20835" y="16186"/>
                    <a:pt x="20799" y="16131"/>
                  </a:cubicBezTo>
                  <a:cubicBezTo>
                    <a:pt x="20739" y="16041"/>
                    <a:pt x="20749" y="15929"/>
                    <a:pt x="20719" y="15843"/>
                  </a:cubicBezTo>
                  <a:cubicBezTo>
                    <a:pt x="20618" y="15560"/>
                    <a:pt x="20442" y="15311"/>
                    <a:pt x="20209" y="15121"/>
                  </a:cubicBezTo>
                  <a:cubicBezTo>
                    <a:pt x="20007" y="14957"/>
                    <a:pt x="19836" y="14750"/>
                    <a:pt x="19673" y="14546"/>
                  </a:cubicBezTo>
                  <a:cubicBezTo>
                    <a:pt x="19521" y="14354"/>
                    <a:pt x="19384" y="14151"/>
                    <a:pt x="19262" y="13939"/>
                  </a:cubicBezTo>
                  <a:cubicBezTo>
                    <a:pt x="19187" y="13813"/>
                    <a:pt x="19165" y="13656"/>
                    <a:pt x="19089" y="13530"/>
                  </a:cubicBezTo>
                  <a:cubicBezTo>
                    <a:pt x="19003" y="13384"/>
                    <a:pt x="18815" y="13269"/>
                    <a:pt x="18795" y="13124"/>
                  </a:cubicBezTo>
                  <a:cubicBezTo>
                    <a:pt x="18734" y="12691"/>
                    <a:pt x="18469" y="12387"/>
                    <a:pt x="18226" y="12066"/>
                  </a:cubicBezTo>
                  <a:cubicBezTo>
                    <a:pt x="18129" y="11939"/>
                    <a:pt x="18009" y="11830"/>
                    <a:pt x="17908" y="11705"/>
                  </a:cubicBezTo>
                  <a:cubicBezTo>
                    <a:pt x="17800" y="11573"/>
                    <a:pt x="17629" y="11438"/>
                    <a:pt x="17615" y="11292"/>
                  </a:cubicBezTo>
                  <a:cubicBezTo>
                    <a:pt x="17594" y="11041"/>
                    <a:pt x="17438" y="10872"/>
                    <a:pt x="17356" y="10661"/>
                  </a:cubicBezTo>
                  <a:cubicBezTo>
                    <a:pt x="17340" y="10620"/>
                    <a:pt x="17341" y="10573"/>
                    <a:pt x="17340" y="10528"/>
                  </a:cubicBezTo>
                  <a:cubicBezTo>
                    <a:pt x="17333" y="10403"/>
                    <a:pt x="17344" y="10275"/>
                    <a:pt x="17321" y="10154"/>
                  </a:cubicBezTo>
                  <a:cubicBezTo>
                    <a:pt x="17276" y="9924"/>
                    <a:pt x="17210" y="9700"/>
                    <a:pt x="17157" y="9472"/>
                  </a:cubicBezTo>
                  <a:cubicBezTo>
                    <a:pt x="17119" y="9309"/>
                    <a:pt x="17106" y="9134"/>
                    <a:pt x="17047" y="8978"/>
                  </a:cubicBezTo>
                  <a:cubicBezTo>
                    <a:pt x="16901" y="8603"/>
                    <a:pt x="16732" y="8237"/>
                    <a:pt x="16580" y="7865"/>
                  </a:cubicBezTo>
                  <a:cubicBezTo>
                    <a:pt x="16532" y="7748"/>
                    <a:pt x="16514" y="7618"/>
                    <a:pt x="16474" y="7499"/>
                  </a:cubicBezTo>
                  <a:cubicBezTo>
                    <a:pt x="16353" y="7139"/>
                    <a:pt x="16024" y="6887"/>
                    <a:pt x="16027" y="6447"/>
                  </a:cubicBezTo>
                  <a:cubicBezTo>
                    <a:pt x="16030" y="6025"/>
                    <a:pt x="15904" y="5602"/>
                    <a:pt x="15847" y="5176"/>
                  </a:cubicBezTo>
                  <a:cubicBezTo>
                    <a:pt x="15829" y="5045"/>
                    <a:pt x="15882" y="4899"/>
                    <a:pt x="15847" y="4774"/>
                  </a:cubicBezTo>
                  <a:cubicBezTo>
                    <a:pt x="15751" y="4424"/>
                    <a:pt x="15699" y="4074"/>
                    <a:pt x="15738" y="3712"/>
                  </a:cubicBezTo>
                  <a:cubicBezTo>
                    <a:pt x="15798" y="3166"/>
                    <a:pt x="15621" y="2669"/>
                    <a:pt x="15423" y="2177"/>
                  </a:cubicBezTo>
                  <a:cubicBezTo>
                    <a:pt x="15379" y="2069"/>
                    <a:pt x="15259" y="2032"/>
                    <a:pt x="15262" y="1861"/>
                  </a:cubicBezTo>
                  <a:cubicBezTo>
                    <a:pt x="15266" y="1661"/>
                    <a:pt x="15105" y="1462"/>
                    <a:pt x="15025" y="1259"/>
                  </a:cubicBezTo>
                  <a:cubicBezTo>
                    <a:pt x="14897" y="936"/>
                    <a:pt x="14620" y="655"/>
                    <a:pt x="14754" y="255"/>
                  </a:cubicBezTo>
                  <a:cubicBezTo>
                    <a:pt x="14776" y="188"/>
                    <a:pt x="14713" y="71"/>
                    <a:pt x="14655" y="10"/>
                  </a:cubicBezTo>
                  <a:cubicBezTo>
                    <a:pt x="14648" y="3"/>
                    <a:pt x="14637" y="0"/>
                    <a:pt x="1462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96;p50"/>
            <p:cNvSpPr/>
            <p:nvPr/>
          </p:nvSpPr>
          <p:spPr>
            <a:xfrm>
              <a:off x="5087177" y="3819756"/>
              <a:ext cx="682476" cy="753773"/>
            </a:xfrm>
            <a:custGeom>
              <a:avLst/>
              <a:gdLst/>
              <a:ahLst/>
              <a:cxnLst/>
              <a:rect l="l" t="t" r="r" b="b"/>
              <a:pathLst>
                <a:path w="37868" h="41824" extrusionOk="0">
                  <a:moveTo>
                    <a:pt x="5596" y="1"/>
                  </a:moveTo>
                  <a:cubicBezTo>
                    <a:pt x="5146" y="1"/>
                    <a:pt x="4700" y="118"/>
                    <a:pt x="4254" y="204"/>
                  </a:cubicBezTo>
                  <a:cubicBezTo>
                    <a:pt x="4127" y="229"/>
                    <a:pt x="3976" y="361"/>
                    <a:pt x="3919" y="483"/>
                  </a:cubicBezTo>
                  <a:cubicBezTo>
                    <a:pt x="3693" y="977"/>
                    <a:pt x="3429" y="1469"/>
                    <a:pt x="3307" y="1991"/>
                  </a:cubicBezTo>
                  <a:cubicBezTo>
                    <a:pt x="3049" y="3090"/>
                    <a:pt x="2627" y="4127"/>
                    <a:pt x="2190" y="5157"/>
                  </a:cubicBezTo>
                  <a:cubicBezTo>
                    <a:pt x="1956" y="5711"/>
                    <a:pt x="1607" y="6218"/>
                    <a:pt x="1298" y="6739"/>
                  </a:cubicBezTo>
                  <a:cubicBezTo>
                    <a:pt x="1145" y="6997"/>
                    <a:pt x="1001" y="7277"/>
                    <a:pt x="790" y="7482"/>
                  </a:cubicBezTo>
                  <a:cubicBezTo>
                    <a:pt x="78" y="8174"/>
                    <a:pt x="0" y="9035"/>
                    <a:pt x="132" y="9928"/>
                  </a:cubicBezTo>
                  <a:cubicBezTo>
                    <a:pt x="239" y="10645"/>
                    <a:pt x="427" y="11353"/>
                    <a:pt x="604" y="12057"/>
                  </a:cubicBezTo>
                  <a:cubicBezTo>
                    <a:pt x="686" y="12380"/>
                    <a:pt x="801" y="12693"/>
                    <a:pt x="949" y="12992"/>
                  </a:cubicBezTo>
                  <a:cubicBezTo>
                    <a:pt x="1445" y="13996"/>
                    <a:pt x="1980" y="14981"/>
                    <a:pt x="2463" y="15990"/>
                  </a:cubicBezTo>
                  <a:cubicBezTo>
                    <a:pt x="2750" y="16585"/>
                    <a:pt x="3110" y="17159"/>
                    <a:pt x="3162" y="17851"/>
                  </a:cubicBezTo>
                  <a:cubicBezTo>
                    <a:pt x="3184" y="18152"/>
                    <a:pt x="3402" y="18321"/>
                    <a:pt x="3699" y="18474"/>
                  </a:cubicBezTo>
                  <a:cubicBezTo>
                    <a:pt x="4043" y="18269"/>
                    <a:pt x="4080" y="17949"/>
                    <a:pt x="4179" y="17671"/>
                  </a:cubicBezTo>
                  <a:cubicBezTo>
                    <a:pt x="4545" y="16655"/>
                    <a:pt x="5374" y="16097"/>
                    <a:pt x="6244" y="15585"/>
                  </a:cubicBezTo>
                  <a:cubicBezTo>
                    <a:pt x="6422" y="15480"/>
                    <a:pt x="6643" y="15441"/>
                    <a:pt x="6849" y="15392"/>
                  </a:cubicBezTo>
                  <a:cubicBezTo>
                    <a:pt x="6920" y="15375"/>
                    <a:pt x="6999" y="15367"/>
                    <a:pt x="7081" y="15367"/>
                  </a:cubicBezTo>
                  <a:cubicBezTo>
                    <a:pt x="7607" y="15367"/>
                    <a:pt x="8313" y="15690"/>
                    <a:pt x="8504" y="16105"/>
                  </a:cubicBezTo>
                  <a:cubicBezTo>
                    <a:pt x="8794" y="16739"/>
                    <a:pt x="9030" y="17408"/>
                    <a:pt x="8930" y="18124"/>
                  </a:cubicBezTo>
                  <a:cubicBezTo>
                    <a:pt x="8850" y="18693"/>
                    <a:pt x="8750" y="19266"/>
                    <a:pt x="8589" y="19816"/>
                  </a:cubicBezTo>
                  <a:cubicBezTo>
                    <a:pt x="8410" y="20430"/>
                    <a:pt x="8098" y="20997"/>
                    <a:pt x="7675" y="21478"/>
                  </a:cubicBezTo>
                  <a:cubicBezTo>
                    <a:pt x="7316" y="21886"/>
                    <a:pt x="6937" y="22291"/>
                    <a:pt x="6510" y="22623"/>
                  </a:cubicBezTo>
                  <a:cubicBezTo>
                    <a:pt x="5878" y="23116"/>
                    <a:pt x="5707" y="23843"/>
                    <a:pt x="5575" y="24525"/>
                  </a:cubicBezTo>
                  <a:cubicBezTo>
                    <a:pt x="5373" y="25576"/>
                    <a:pt x="5607" y="26624"/>
                    <a:pt x="5913" y="27654"/>
                  </a:cubicBezTo>
                  <a:cubicBezTo>
                    <a:pt x="6211" y="28654"/>
                    <a:pt x="6765" y="29524"/>
                    <a:pt x="7191" y="30458"/>
                  </a:cubicBezTo>
                  <a:cubicBezTo>
                    <a:pt x="7390" y="30893"/>
                    <a:pt x="7742" y="31178"/>
                    <a:pt x="8119" y="31432"/>
                  </a:cubicBezTo>
                  <a:cubicBezTo>
                    <a:pt x="8421" y="31635"/>
                    <a:pt x="8736" y="31820"/>
                    <a:pt x="9061" y="31984"/>
                  </a:cubicBezTo>
                  <a:cubicBezTo>
                    <a:pt x="9863" y="32393"/>
                    <a:pt x="10696" y="32684"/>
                    <a:pt x="11609" y="32684"/>
                  </a:cubicBezTo>
                  <a:cubicBezTo>
                    <a:pt x="11660" y="32684"/>
                    <a:pt x="11711" y="32683"/>
                    <a:pt x="11763" y="32681"/>
                  </a:cubicBezTo>
                  <a:cubicBezTo>
                    <a:pt x="11822" y="32679"/>
                    <a:pt x="11880" y="32678"/>
                    <a:pt x="11939" y="32678"/>
                  </a:cubicBezTo>
                  <a:cubicBezTo>
                    <a:pt x="12244" y="32678"/>
                    <a:pt x="12548" y="32703"/>
                    <a:pt x="12849" y="32751"/>
                  </a:cubicBezTo>
                  <a:cubicBezTo>
                    <a:pt x="13086" y="32788"/>
                    <a:pt x="13322" y="32809"/>
                    <a:pt x="13557" y="32809"/>
                  </a:cubicBezTo>
                  <a:cubicBezTo>
                    <a:pt x="13804" y="32809"/>
                    <a:pt x="14051" y="32786"/>
                    <a:pt x="14297" y="32735"/>
                  </a:cubicBezTo>
                  <a:cubicBezTo>
                    <a:pt x="14553" y="32682"/>
                    <a:pt x="14797" y="32657"/>
                    <a:pt x="15031" y="32657"/>
                  </a:cubicBezTo>
                  <a:cubicBezTo>
                    <a:pt x="16235" y="32657"/>
                    <a:pt x="17163" y="33322"/>
                    <a:pt x="17926" y="34288"/>
                  </a:cubicBezTo>
                  <a:cubicBezTo>
                    <a:pt x="18411" y="34902"/>
                    <a:pt x="18813" y="35600"/>
                    <a:pt x="19145" y="36310"/>
                  </a:cubicBezTo>
                  <a:cubicBezTo>
                    <a:pt x="19669" y="37423"/>
                    <a:pt x="20345" y="38404"/>
                    <a:pt x="21209" y="39276"/>
                  </a:cubicBezTo>
                  <a:cubicBezTo>
                    <a:pt x="21504" y="39573"/>
                    <a:pt x="21807" y="39787"/>
                    <a:pt x="22208" y="39850"/>
                  </a:cubicBezTo>
                  <a:cubicBezTo>
                    <a:pt x="22867" y="39955"/>
                    <a:pt x="23529" y="40044"/>
                    <a:pt x="24190" y="40138"/>
                  </a:cubicBezTo>
                  <a:cubicBezTo>
                    <a:pt x="24252" y="40147"/>
                    <a:pt x="24314" y="40152"/>
                    <a:pt x="24377" y="40152"/>
                  </a:cubicBezTo>
                  <a:cubicBezTo>
                    <a:pt x="24618" y="40152"/>
                    <a:pt x="24857" y="40083"/>
                    <a:pt x="25064" y="39953"/>
                  </a:cubicBezTo>
                  <a:cubicBezTo>
                    <a:pt x="25571" y="39638"/>
                    <a:pt x="26149" y="39572"/>
                    <a:pt x="26716" y="39484"/>
                  </a:cubicBezTo>
                  <a:cubicBezTo>
                    <a:pt x="26780" y="39473"/>
                    <a:pt x="26847" y="39469"/>
                    <a:pt x="26914" y="39469"/>
                  </a:cubicBezTo>
                  <a:cubicBezTo>
                    <a:pt x="27086" y="39469"/>
                    <a:pt x="27264" y="39499"/>
                    <a:pt x="27427" y="39545"/>
                  </a:cubicBezTo>
                  <a:cubicBezTo>
                    <a:pt x="27889" y="39676"/>
                    <a:pt x="28358" y="39804"/>
                    <a:pt x="28700" y="40194"/>
                  </a:cubicBezTo>
                  <a:cubicBezTo>
                    <a:pt x="28815" y="40327"/>
                    <a:pt x="28982" y="40447"/>
                    <a:pt x="29149" y="40498"/>
                  </a:cubicBezTo>
                  <a:cubicBezTo>
                    <a:pt x="29844" y="40707"/>
                    <a:pt x="30376" y="41139"/>
                    <a:pt x="30854" y="41665"/>
                  </a:cubicBezTo>
                  <a:cubicBezTo>
                    <a:pt x="30950" y="41771"/>
                    <a:pt x="31063" y="41823"/>
                    <a:pt x="31179" y="41823"/>
                  </a:cubicBezTo>
                  <a:cubicBezTo>
                    <a:pt x="31288" y="41823"/>
                    <a:pt x="31399" y="41777"/>
                    <a:pt x="31501" y="41685"/>
                  </a:cubicBezTo>
                  <a:cubicBezTo>
                    <a:pt x="31657" y="41545"/>
                    <a:pt x="31814" y="41386"/>
                    <a:pt x="31906" y="41203"/>
                  </a:cubicBezTo>
                  <a:cubicBezTo>
                    <a:pt x="32070" y="40880"/>
                    <a:pt x="32197" y="40537"/>
                    <a:pt x="32317" y="40194"/>
                  </a:cubicBezTo>
                  <a:cubicBezTo>
                    <a:pt x="32674" y="39164"/>
                    <a:pt x="33008" y="38126"/>
                    <a:pt x="33376" y="37100"/>
                  </a:cubicBezTo>
                  <a:cubicBezTo>
                    <a:pt x="33653" y="36330"/>
                    <a:pt x="33971" y="35577"/>
                    <a:pt x="34270" y="34816"/>
                  </a:cubicBezTo>
                  <a:cubicBezTo>
                    <a:pt x="34722" y="33661"/>
                    <a:pt x="35174" y="32505"/>
                    <a:pt x="35625" y="31348"/>
                  </a:cubicBezTo>
                  <a:cubicBezTo>
                    <a:pt x="35669" y="31235"/>
                    <a:pt x="35722" y="31126"/>
                    <a:pt x="35762" y="31012"/>
                  </a:cubicBezTo>
                  <a:cubicBezTo>
                    <a:pt x="36172" y="29840"/>
                    <a:pt x="36569" y="28665"/>
                    <a:pt x="36993" y="27498"/>
                  </a:cubicBezTo>
                  <a:cubicBezTo>
                    <a:pt x="37210" y="26901"/>
                    <a:pt x="37493" y="26328"/>
                    <a:pt x="37707" y="25730"/>
                  </a:cubicBezTo>
                  <a:cubicBezTo>
                    <a:pt x="37867" y="25277"/>
                    <a:pt x="37676" y="24976"/>
                    <a:pt x="37210" y="24852"/>
                  </a:cubicBezTo>
                  <a:cubicBezTo>
                    <a:pt x="36655" y="24705"/>
                    <a:pt x="36097" y="24569"/>
                    <a:pt x="35543" y="24418"/>
                  </a:cubicBezTo>
                  <a:cubicBezTo>
                    <a:pt x="35427" y="24385"/>
                    <a:pt x="35319" y="24330"/>
                    <a:pt x="35225" y="24255"/>
                  </a:cubicBezTo>
                  <a:cubicBezTo>
                    <a:pt x="33432" y="22814"/>
                    <a:pt x="33507" y="23124"/>
                    <a:pt x="32774" y="21014"/>
                  </a:cubicBezTo>
                  <a:cubicBezTo>
                    <a:pt x="31853" y="18362"/>
                    <a:pt x="29927" y="16879"/>
                    <a:pt x="27240" y="16294"/>
                  </a:cubicBezTo>
                  <a:cubicBezTo>
                    <a:pt x="26562" y="16147"/>
                    <a:pt x="25876" y="16025"/>
                    <a:pt x="25197" y="15881"/>
                  </a:cubicBezTo>
                  <a:cubicBezTo>
                    <a:pt x="25019" y="15842"/>
                    <a:pt x="24846" y="15781"/>
                    <a:pt x="24684" y="15700"/>
                  </a:cubicBezTo>
                  <a:cubicBezTo>
                    <a:pt x="24221" y="15472"/>
                    <a:pt x="23768" y="15230"/>
                    <a:pt x="23311" y="14994"/>
                  </a:cubicBezTo>
                  <a:cubicBezTo>
                    <a:pt x="22762" y="14710"/>
                    <a:pt x="22297" y="14291"/>
                    <a:pt x="21946" y="13818"/>
                  </a:cubicBezTo>
                  <a:cubicBezTo>
                    <a:pt x="21149" y="12751"/>
                    <a:pt x="20380" y="11654"/>
                    <a:pt x="20139" y="10290"/>
                  </a:cubicBezTo>
                  <a:cubicBezTo>
                    <a:pt x="20093" y="10026"/>
                    <a:pt x="19934" y="9785"/>
                    <a:pt x="19850" y="9526"/>
                  </a:cubicBezTo>
                  <a:cubicBezTo>
                    <a:pt x="19294" y="7801"/>
                    <a:pt x="17885" y="7069"/>
                    <a:pt x="16333" y="6529"/>
                  </a:cubicBezTo>
                  <a:cubicBezTo>
                    <a:pt x="16019" y="6420"/>
                    <a:pt x="15701" y="6369"/>
                    <a:pt x="15384" y="6369"/>
                  </a:cubicBezTo>
                  <a:cubicBezTo>
                    <a:pt x="14954" y="6369"/>
                    <a:pt x="14525" y="6462"/>
                    <a:pt x="14105" y="6629"/>
                  </a:cubicBezTo>
                  <a:cubicBezTo>
                    <a:pt x="13887" y="6717"/>
                    <a:pt x="13674" y="6755"/>
                    <a:pt x="13467" y="6755"/>
                  </a:cubicBezTo>
                  <a:cubicBezTo>
                    <a:pt x="13057" y="6755"/>
                    <a:pt x="12667" y="6604"/>
                    <a:pt x="12294" y="6385"/>
                  </a:cubicBezTo>
                  <a:cubicBezTo>
                    <a:pt x="11630" y="5992"/>
                    <a:pt x="11126" y="5446"/>
                    <a:pt x="10757" y="4758"/>
                  </a:cubicBezTo>
                  <a:cubicBezTo>
                    <a:pt x="10286" y="3878"/>
                    <a:pt x="9774" y="3018"/>
                    <a:pt x="9274" y="2152"/>
                  </a:cubicBezTo>
                  <a:cubicBezTo>
                    <a:pt x="8703" y="1161"/>
                    <a:pt x="7878" y="502"/>
                    <a:pt x="6750" y="244"/>
                  </a:cubicBezTo>
                  <a:cubicBezTo>
                    <a:pt x="6632" y="217"/>
                    <a:pt x="6508" y="202"/>
                    <a:pt x="6397" y="155"/>
                  </a:cubicBezTo>
                  <a:cubicBezTo>
                    <a:pt x="6129" y="42"/>
                    <a:pt x="5862" y="1"/>
                    <a:pt x="5596" y="1"/>
                  </a:cubicBezTo>
                  <a:close/>
                </a:path>
              </a:pathLst>
            </a:custGeom>
            <a:solidFill>
              <a:srgbClr val="5348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997;p50"/>
            <p:cNvSpPr/>
            <p:nvPr/>
          </p:nvSpPr>
          <p:spPr>
            <a:xfrm>
              <a:off x="4567895" y="3758065"/>
              <a:ext cx="579640" cy="812022"/>
            </a:xfrm>
            <a:custGeom>
              <a:avLst/>
              <a:gdLst/>
              <a:ahLst/>
              <a:cxnLst/>
              <a:rect l="l" t="t" r="r" b="b"/>
              <a:pathLst>
                <a:path w="32162" h="45056" extrusionOk="0">
                  <a:moveTo>
                    <a:pt x="25338" y="1"/>
                  </a:moveTo>
                  <a:cubicBezTo>
                    <a:pt x="25312" y="1"/>
                    <a:pt x="25286" y="2"/>
                    <a:pt x="25260" y="3"/>
                  </a:cubicBezTo>
                  <a:cubicBezTo>
                    <a:pt x="24190" y="38"/>
                    <a:pt x="23140" y="190"/>
                    <a:pt x="22173" y="676"/>
                  </a:cubicBezTo>
                  <a:cubicBezTo>
                    <a:pt x="21249" y="1140"/>
                    <a:pt x="20357" y="1680"/>
                    <a:pt x="19730" y="2519"/>
                  </a:cubicBezTo>
                  <a:cubicBezTo>
                    <a:pt x="19153" y="3289"/>
                    <a:pt x="18410" y="3850"/>
                    <a:pt x="17648" y="4401"/>
                  </a:cubicBezTo>
                  <a:cubicBezTo>
                    <a:pt x="17532" y="4486"/>
                    <a:pt x="17379" y="4530"/>
                    <a:pt x="17237" y="4569"/>
                  </a:cubicBezTo>
                  <a:cubicBezTo>
                    <a:pt x="16702" y="4720"/>
                    <a:pt x="16159" y="4759"/>
                    <a:pt x="15609" y="4759"/>
                  </a:cubicBezTo>
                  <a:cubicBezTo>
                    <a:pt x="15490" y="4759"/>
                    <a:pt x="15372" y="4757"/>
                    <a:pt x="15253" y="4754"/>
                  </a:cubicBezTo>
                  <a:cubicBezTo>
                    <a:pt x="15176" y="4752"/>
                    <a:pt x="15099" y="4751"/>
                    <a:pt x="15021" y="4751"/>
                  </a:cubicBezTo>
                  <a:cubicBezTo>
                    <a:pt x="14735" y="4751"/>
                    <a:pt x="14446" y="4767"/>
                    <a:pt x="14173" y="4832"/>
                  </a:cubicBezTo>
                  <a:cubicBezTo>
                    <a:pt x="13428" y="5009"/>
                    <a:pt x="12781" y="5421"/>
                    <a:pt x="12129" y="5807"/>
                  </a:cubicBezTo>
                  <a:cubicBezTo>
                    <a:pt x="11979" y="5895"/>
                    <a:pt x="11842" y="6040"/>
                    <a:pt x="11751" y="6190"/>
                  </a:cubicBezTo>
                  <a:cubicBezTo>
                    <a:pt x="11331" y="6890"/>
                    <a:pt x="10862" y="7565"/>
                    <a:pt x="10607" y="8355"/>
                  </a:cubicBezTo>
                  <a:cubicBezTo>
                    <a:pt x="10524" y="8611"/>
                    <a:pt x="10400" y="8867"/>
                    <a:pt x="10240" y="9083"/>
                  </a:cubicBezTo>
                  <a:cubicBezTo>
                    <a:pt x="9548" y="10016"/>
                    <a:pt x="8657" y="10686"/>
                    <a:pt x="7494" y="10891"/>
                  </a:cubicBezTo>
                  <a:cubicBezTo>
                    <a:pt x="6671" y="11036"/>
                    <a:pt x="5923" y="11344"/>
                    <a:pt x="5211" y="11756"/>
                  </a:cubicBezTo>
                  <a:cubicBezTo>
                    <a:pt x="4097" y="12404"/>
                    <a:pt x="3301" y="13287"/>
                    <a:pt x="2925" y="14570"/>
                  </a:cubicBezTo>
                  <a:cubicBezTo>
                    <a:pt x="2726" y="15255"/>
                    <a:pt x="2306" y="15877"/>
                    <a:pt x="1978" y="16524"/>
                  </a:cubicBezTo>
                  <a:cubicBezTo>
                    <a:pt x="1940" y="16599"/>
                    <a:pt x="1857" y="16661"/>
                    <a:pt x="1783" y="16710"/>
                  </a:cubicBezTo>
                  <a:cubicBezTo>
                    <a:pt x="1453" y="16923"/>
                    <a:pt x="1120" y="17134"/>
                    <a:pt x="782" y="17336"/>
                  </a:cubicBezTo>
                  <a:cubicBezTo>
                    <a:pt x="653" y="17412"/>
                    <a:pt x="502" y="17453"/>
                    <a:pt x="369" y="17526"/>
                  </a:cubicBezTo>
                  <a:cubicBezTo>
                    <a:pt x="113" y="17667"/>
                    <a:pt x="0" y="17874"/>
                    <a:pt x="37" y="18118"/>
                  </a:cubicBezTo>
                  <a:cubicBezTo>
                    <a:pt x="76" y="18363"/>
                    <a:pt x="247" y="18476"/>
                    <a:pt x="466" y="18532"/>
                  </a:cubicBezTo>
                  <a:cubicBezTo>
                    <a:pt x="583" y="18561"/>
                    <a:pt x="704" y="18574"/>
                    <a:pt x="823" y="18595"/>
                  </a:cubicBezTo>
                  <a:cubicBezTo>
                    <a:pt x="2491" y="18895"/>
                    <a:pt x="4140" y="19287"/>
                    <a:pt x="5814" y="19554"/>
                  </a:cubicBezTo>
                  <a:cubicBezTo>
                    <a:pt x="7099" y="19760"/>
                    <a:pt x="8382" y="19991"/>
                    <a:pt x="9662" y="20234"/>
                  </a:cubicBezTo>
                  <a:cubicBezTo>
                    <a:pt x="10274" y="20350"/>
                    <a:pt x="10579" y="20411"/>
                    <a:pt x="10867" y="20411"/>
                  </a:cubicBezTo>
                  <a:cubicBezTo>
                    <a:pt x="11154" y="20411"/>
                    <a:pt x="11424" y="20350"/>
                    <a:pt x="11966" y="20223"/>
                  </a:cubicBezTo>
                  <a:cubicBezTo>
                    <a:pt x="12022" y="20390"/>
                    <a:pt x="12077" y="20499"/>
                    <a:pt x="12095" y="20616"/>
                  </a:cubicBezTo>
                  <a:cubicBezTo>
                    <a:pt x="12224" y="21423"/>
                    <a:pt x="12319" y="22236"/>
                    <a:pt x="12473" y="23038"/>
                  </a:cubicBezTo>
                  <a:cubicBezTo>
                    <a:pt x="12765" y="24551"/>
                    <a:pt x="12915" y="26104"/>
                    <a:pt x="13651" y="27502"/>
                  </a:cubicBezTo>
                  <a:cubicBezTo>
                    <a:pt x="13705" y="27607"/>
                    <a:pt x="13711" y="27736"/>
                    <a:pt x="13753" y="27849"/>
                  </a:cubicBezTo>
                  <a:cubicBezTo>
                    <a:pt x="14097" y="28786"/>
                    <a:pt x="14367" y="29760"/>
                    <a:pt x="14805" y="30650"/>
                  </a:cubicBezTo>
                  <a:cubicBezTo>
                    <a:pt x="15664" y="32390"/>
                    <a:pt x="16670" y="34042"/>
                    <a:pt x="17912" y="35552"/>
                  </a:cubicBezTo>
                  <a:cubicBezTo>
                    <a:pt x="18843" y="36684"/>
                    <a:pt x="20024" y="37342"/>
                    <a:pt x="21380" y="37737"/>
                  </a:cubicBezTo>
                  <a:cubicBezTo>
                    <a:pt x="21927" y="37896"/>
                    <a:pt x="22509" y="37943"/>
                    <a:pt x="23078" y="38027"/>
                  </a:cubicBezTo>
                  <a:cubicBezTo>
                    <a:pt x="23304" y="38061"/>
                    <a:pt x="23480" y="38147"/>
                    <a:pt x="23592" y="38350"/>
                  </a:cubicBezTo>
                  <a:cubicBezTo>
                    <a:pt x="23694" y="38537"/>
                    <a:pt x="23822" y="38714"/>
                    <a:pt x="23896" y="38910"/>
                  </a:cubicBezTo>
                  <a:cubicBezTo>
                    <a:pt x="24173" y="39643"/>
                    <a:pt x="24398" y="40398"/>
                    <a:pt x="24707" y="41118"/>
                  </a:cubicBezTo>
                  <a:cubicBezTo>
                    <a:pt x="25184" y="42230"/>
                    <a:pt x="25726" y="43315"/>
                    <a:pt x="26068" y="44482"/>
                  </a:cubicBezTo>
                  <a:cubicBezTo>
                    <a:pt x="26110" y="44623"/>
                    <a:pt x="26200" y="44754"/>
                    <a:pt x="26291" y="44875"/>
                  </a:cubicBezTo>
                  <a:cubicBezTo>
                    <a:pt x="26379" y="44992"/>
                    <a:pt x="26527" y="45055"/>
                    <a:pt x="26668" y="45055"/>
                  </a:cubicBezTo>
                  <a:cubicBezTo>
                    <a:pt x="26737" y="45055"/>
                    <a:pt x="26804" y="45040"/>
                    <a:pt x="26861" y="45010"/>
                  </a:cubicBezTo>
                  <a:cubicBezTo>
                    <a:pt x="27045" y="44912"/>
                    <a:pt x="27114" y="44736"/>
                    <a:pt x="27091" y="44553"/>
                  </a:cubicBezTo>
                  <a:cubicBezTo>
                    <a:pt x="27069" y="44377"/>
                    <a:pt x="26997" y="44204"/>
                    <a:pt x="26924" y="44038"/>
                  </a:cubicBezTo>
                  <a:cubicBezTo>
                    <a:pt x="26609" y="43317"/>
                    <a:pt x="26274" y="42604"/>
                    <a:pt x="25966" y="41879"/>
                  </a:cubicBezTo>
                  <a:cubicBezTo>
                    <a:pt x="25480" y="40737"/>
                    <a:pt x="25007" y="39588"/>
                    <a:pt x="24537" y="38438"/>
                  </a:cubicBezTo>
                  <a:cubicBezTo>
                    <a:pt x="24497" y="38340"/>
                    <a:pt x="24512" y="38220"/>
                    <a:pt x="24501" y="38093"/>
                  </a:cubicBezTo>
                  <a:cubicBezTo>
                    <a:pt x="24990" y="37977"/>
                    <a:pt x="25444" y="37911"/>
                    <a:pt x="25868" y="37761"/>
                  </a:cubicBezTo>
                  <a:cubicBezTo>
                    <a:pt x="26664" y="37476"/>
                    <a:pt x="27501" y="37241"/>
                    <a:pt x="28217" y="36812"/>
                  </a:cubicBezTo>
                  <a:cubicBezTo>
                    <a:pt x="29663" y="35944"/>
                    <a:pt x="30613" y="34610"/>
                    <a:pt x="31283" y="33079"/>
                  </a:cubicBezTo>
                  <a:cubicBezTo>
                    <a:pt x="31415" y="32779"/>
                    <a:pt x="31463" y="32439"/>
                    <a:pt x="31525" y="32113"/>
                  </a:cubicBezTo>
                  <a:cubicBezTo>
                    <a:pt x="31546" y="32002"/>
                    <a:pt x="31503" y="31875"/>
                    <a:pt x="31472" y="31761"/>
                  </a:cubicBezTo>
                  <a:cubicBezTo>
                    <a:pt x="31438" y="31639"/>
                    <a:pt x="31318" y="31562"/>
                    <a:pt x="31204" y="31562"/>
                  </a:cubicBezTo>
                  <a:cubicBezTo>
                    <a:pt x="31142" y="31562"/>
                    <a:pt x="31082" y="31585"/>
                    <a:pt x="31038" y="31637"/>
                  </a:cubicBezTo>
                  <a:cubicBezTo>
                    <a:pt x="30907" y="31797"/>
                    <a:pt x="30801" y="31976"/>
                    <a:pt x="30724" y="32168"/>
                  </a:cubicBezTo>
                  <a:cubicBezTo>
                    <a:pt x="30409" y="32961"/>
                    <a:pt x="30096" y="33747"/>
                    <a:pt x="29446" y="34347"/>
                  </a:cubicBezTo>
                  <a:cubicBezTo>
                    <a:pt x="29294" y="34488"/>
                    <a:pt x="29207" y="34695"/>
                    <a:pt x="29072" y="34859"/>
                  </a:cubicBezTo>
                  <a:cubicBezTo>
                    <a:pt x="28880" y="35092"/>
                    <a:pt x="28685" y="35325"/>
                    <a:pt x="28471" y="35536"/>
                  </a:cubicBezTo>
                  <a:cubicBezTo>
                    <a:pt x="27984" y="36013"/>
                    <a:pt x="27338" y="36219"/>
                    <a:pt x="26752" y="36522"/>
                  </a:cubicBezTo>
                  <a:cubicBezTo>
                    <a:pt x="26512" y="36646"/>
                    <a:pt x="26256" y="36768"/>
                    <a:pt x="25994" y="36817"/>
                  </a:cubicBezTo>
                  <a:cubicBezTo>
                    <a:pt x="25280" y="36950"/>
                    <a:pt x="24562" y="37097"/>
                    <a:pt x="23840" y="37141"/>
                  </a:cubicBezTo>
                  <a:cubicBezTo>
                    <a:pt x="23655" y="37153"/>
                    <a:pt x="23471" y="37159"/>
                    <a:pt x="23288" y="37159"/>
                  </a:cubicBezTo>
                  <a:cubicBezTo>
                    <a:pt x="22035" y="37159"/>
                    <a:pt x="20848" y="36877"/>
                    <a:pt x="19836" y="36011"/>
                  </a:cubicBezTo>
                  <a:cubicBezTo>
                    <a:pt x="19537" y="35757"/>
                    <a:pt x="19222" y="35516"/>
                    <a:pt x="18953" y="35232"/>
                  </a:cubicBezTo>
                  <a:cubicBezTo>
                    <a:pt x="18141" y="34374"/>
                    <a:pt x="17328" y="33516"/>
                    <a:pt x="16843" y="32406"/>
                  </a:cubicBezTo>
                  <a:cubicBezTo>
                    <a:pt x="16624" y="31906"/>
                    <a:pt x="16368" y="31423"/>
                    <a:pt x="16078" y="30959"/>
                  </a:cubicBezTo>
                  <a:cubicBezTo>
                    <a:pt x="15608" y="30210"/>
                    <a:pt x="15208" y="29438"/>
                    <a:pt x="14957" y="28587"/>
                  </a:cubicBezTo>
                  <a:cubicBezTo>
                    <a:pt x="14854" y="28240"/>
                    <a:pt x="14680" y="27915"/>
                    <a:pt x="14569" y="27571"/>
                  </a:cubicBezTo>
                  <a:cubicBezTo>
                    <a:pt x="14245" y="26563"/>
                    <a:pt x="13929" y="25554"/>
                    <a:pt x="13628" y="24540"/>
                  </a:cubicBezTo>
                  <a:cubicBezTo>
                    <a:pt x="13560" y="24311"/>
                    <a:pt x="13542" y="24059"/>
                    <a:pt x="13547" y="23818"/>
                  </a:cubicBezTo>
                  <a:cubicBezTo>
                    <a:pt x="13560" y="23232"/>
                    <a:pt x="13453" y="22670"/>
                    <a:pt x="13252" y="22124"/>
                  </a:cubicBezTo>
                  <a:cubicBezTo>
                    <a:pt x="12936" y="21266"/>
                    <a:pt x="12826" y="20368"/>
                    <a:pt x="12693" y="19425"/>
                  </a:cubicBezTo>
                  <a:cubicBezTo>
                    <a:pt x="13139" y="19137"/>
                    <a:pt x="13351" y="18671"/>
                    <a:pt x="13572" y="18203"/>
                  </a:cubicBezTo>
                  <a:cubicBezTo>
                    <a:pt x="13882" y="17546"/>
                    <a:pt x="14231" y="16907"/>
                    <a:pt x="14547" y="16252"/>
                  </a:cubicBezTo>
                  <a:cubicBezTo>
                    <a:pt x="14826" y="15672"/>
                    <a:pt x="15312" y="15403"/>
                    <a:pt x="15914" y="15328"/>
                  </a:cubicBezTo>
                  <a:cubicBezTo>
                    <a:pt x="16027" y="15314"/>
                    <a:pt x="16141" y="15309"/>
                    <a:pt x="16256" y="15309"/>
                  </a:cubicBezTo>
                  <a:cubicBezTo>
                    <a:pt x="16444" y="15309"/>
                    <a:pt x="16634" y="15324"/>
                    <a:pt x="16820" y="15343"/>
                  </a:cubicBezTo>
                  <a:cubicBezTo>
                    <a:pt x="17002" y="15361"/>
                    <a:pt x="17183" y="15369"/>
                    <a:pt x="17364" y="15369"/>
                  </a:cubicBezTo>
                  <a:cubicBezTo>
                    <a:pt x="17818" y="15369"/>
                    <a:pt x="18268" y="15319"/>
                    <a:pt x="18722" y="15258"/>
                  </a:cubicBezTo>
                  <a:cubicBezTo>
                    <a:pt x="20171" y="15065"/>
                    <a:pt x="22075" y="13246"/>
                    <a:pt x="22199" y="11899"/>
                  </a:cubicBezTo>
                  <a:cubicBezTo>
                    <a:pt x="22252" y="11325"/>
                    <a:pt x="22587" y="10885"/>
                    <a:pt x="22984" y="10499"/>
                  </a:cubicBezTo>
                  <a:cubicBezTo>
                    <a:pt x="23385" y="10110"/>
                    <a:pt x="23784" y="9920"/>
                    <a:pt x="24218" y="9920"/>
                  </a:cubicBezTo>
                  <a:cubicBezTo>
                    <a:pt x="24505" y="9920"/>
                    <a:pt x="24806" y="10003"/>
                    <a:pt x="25132" y="10165"/>
                  </a:cubicBezTo>
                  <a:cubicBezTo>
                    <a:pt x="25214" y="10205"/>
                    <a:pt x="25288" y="10258"/>
                    <a:pt x="25367" y="10304"/>
                  </a:cubicBezTo>
                  <a:cubicBezTo>
                    <a:pt x="25809" y="10568"/>
                    <a:pt x="26276" y="10663"/>
                    <a:pt x="26763" y="10663"/>
                  </a:cubicBezTo>
                  <a:cubicBezTo>
                    <a:pt x="26938" y="10663"/>
                    <a:pt x="27116" y="10651"/>
                    <a:pt x="27295" y="10630"/>
                  </a:cubicBezTo>
                  <a:cubicBezTo>
                    <a:pt x="27916" y="10557"/>
                    <a:pt x="28446" y="10281"/>
                    <a:pt x="28987" y="10004"/>
                  </a:cubicBezTo>
                  <a:cubicBezTo>
                    <a:pt x="29745" y="9616"/>
                    <a:pt x="30163" y="9001"/>
                    <a:pt x="30364" y="8186"/>
                  </a:cubicBezTo>
                  <a:cubicBezTo>
                    <a:pt x="30501" y="7630"/>
                    <a:pt x="30710" y="7092"/>
                    <a:pt x="30903" y="6551"/>
                  </a:cubicBezTo>
                  <a:cubicBezTo>
                    <a:pt x="31289" y="5467"/>
                    <a:pt x="31685" y="4388"/>
                    <a:pt x="32075" y="3305"/>
                  </a:cubicBezTo>
                  <a:cubicBezTo>
                    <a:pt x="32105" y="3220"/>
                    <a:pt x="32138" y="3130"/>
                    <a:pt x="32141" y="3041"/>
                  </a:cubicBezTo>
                  <a:cubicBezTo>
                    <a:pt x="32146" y="2923"/>
                    <a:pt x="32162" y="2778"/>
                    <a:pt x="32104" y="2687"/>
                  </a:cubicBezTo>
                  <a:cubicBezTo>
                    <a:pt x="31755" y="2130"/>
                    <a:pt x="31518" y="1469"/>
                    <a:pt x="30834" y="1197"/>
                  </a:cubicBezTo>
                  <a:cubicBezTo>
                    <a:pt x="30525" y="1074"/>
                    <a:pt x="30220" y="934"/>
                    <a:pt x="29899" y="849"/>
                  </a:cubicBezTo>
                  <a:cubicBezTo>
                    <a:pt x="29286" y="683"/>
                    <a:pt x="28669" y="526"/>
                    <a:pt x="28044" y="410"/>
                  </a:cubicBezTo>
                  <a:cubicBezTo>
                    <a:pt x="27212" y="255"/>
                    <a:pt x="26371" y="142"/>
                    <a:pt x="25533" y="13"/>
                  </a:cubicBezTo>
                  <a:cubicBezTo>
                    <a:pt x="25468" y="5"/>
                    <a:pt x="25403" y="1"/>
                    <a:pt x="2533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998;p50"/>
            <p:cNvSpPr/>
            <p:nvPr/>
          </p:nvSpPr>
          <p:spPr>
            <a:xfrm>
              <a:off x="4897959" y="4140917"/>
              <a:ext cx="57474" cy="121165"/>
            </a:xfrm>
            <a:custGeom>
              <a:avLst/>
              <a:gdLst/>
              <a:ahLst/>
              <a:cxnLst/>
              <a:rect l="l" t="t" r="r" b="b"/>
              <a:pathLst>
                <a:path w="3189" h="6723" extrusionOk="0">
                  <a:moveTo>
                    <a:pt x="1138" y="1"/>
                  </a:moveTo>
                  <a:cubicBezTo>
                    <a:pt x="1040" y="1"/>
                    <a:pt x="938" y="58"/>
                    <a:pt x="849" y="190"/>
                  </a:cubicBezTo>
                  <a:cubicBezTo>
                    <a:pt x="889" y="455"/>
                    <a:pt x="926" y="754"/>
                    <a:pt x="981" y="1048"/>
                  </a:cubicBezTo>
                  <a:cubicBezTo>
                    <a:pt x="1133" y="1864"/>
                    <a:pt x="1107" y="2669"/>
                    <a:pt x="909" y="3477"/>
                  </a:cubicBezTo>
                  <a:cubicBezTo>
                    <a:pt x="752" y="4123"/>
                    <a:pt x="640" y="4768"/>
                    <a:pt x="274" y="5353"/>
                  </a:cubicBezTo>
                  <a:cubicBezTo>
                    <a:pt x="1" y="5787"/>
                    <a:pt x="184" y="6104"/>
                    <a:pt x="674" y="6353"/>
                  </a:cubicBezTo>
                  <a:cubicBezTo>
                    <a:pt x="1291" y="6668"/>
                    <a:pt x="1961" y="6660"/>
                    <a:pt x="2620" y="6721"/>
                  </a:cubicBezTo>
                  <a:cubicBezTo>
                    <a:pt x="2635" y="6722"/>
                    <a:pt x="2650" y="6723"/>
                    <a:pt x="2665" y="6723"/>
                  </a:cubicBezTo>
                  <a:cubicBezTo>
                    <a:pt x="2934" y="6723"/>
                    <a:pt x="3189" y="6510"/>
                    <a:pt x="3156" y="6343"/>
                  </a:cubicBezTo>
                  <a:cubicBezTo>
                    <a:pt x="3115" y="6131"/>
                    <a:pt x="2932" y="6074"/>
                    <a:pt x="2754" y="6027"/>
                  </a:cubicBezTo>
                  <a:cubicBezTo>
                    <a:pt x="2263" y="5896"/>
                    <a:pt x="1772" y="5769"/>
                    <a:pt x="1183" y="5614"/>
                  </a:cubicBezTo>
                  <a:cubicBezTo>
                    <a:pt x="1308" y="5293"/>
                    <a:pt x="1370" y="5093"/>
                    <a:pt x="1461" y="4906"/>
                  </a:cubicBezTo>
                  <a:cubicBezTo>
                    <a:pt x="1960" y="3894"/>
                    <a:pt x="1981" y="2806"/>
                    <a:pt x="1951" y="1717"/>
                  </a:cubicBezTo>
                  <a:cubicBezTo>
                    <a:pt x="1940" y="1355"/>
                    <a:pt x="1876" y="995"/>
                    <a:pt x="1764" y="650"/>
                  </a:cubicBezTo>
                  <a:cubicBezTo>
                    <a:pt x="1693" y="437"/>
                    <a:pt x="1512" y="243"/>
                    <a:pt x="1340" y="86"/>
                  </a:cubicBezTo>
                  <a:cubicBezTo>
                    <a:pt x="1279" y="31"/>
                    <a:pt x="1210" y="1"/>
                    <a:pt x="113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99;p50"/>
            <p:cNvSpPr/>
            <p:nvPr/>
          </p:nvSpPr>
          <p:spPr>
            <a:xfrm>
              <a:off x="4936761" y="4247682"/>
              <a:ext cx="110262" cy="77226"/>
            </a:xfrm>
            <a:custGeom>
              <a:avLst/>
              <a:gdLst/>
              <a:ahLst/>
              <a:cxnLst/>
              <a:rect l="l" t="t" r="r" b="b"/>
              <a:pathLst>
                <a:path w="6118" h="4285" extrusionOk="0">
                  <a:moveTo>
                    <a:pt x="5685" y="0"/>
                  </a:moveTo>
                  <a:cubicBezTo>
                    <a:pt x="5586" y="0"/>
                    <a:pt x="5484" y="22"/>
                    <a:pt x="5413" y="69"/>
                  </a:cubicBezTo>
                  <a:cubicBezTo>
                    <a:pt x="5300" y="144"/>
                    <a:pt x="5251" y="311"/>
                    <a:pt x="5171" y="437"/>
                  </a:cubicBezTo>
                  <a:cubicBezTo>
                    <a:pt x="4979" y="740"/>
                    <a:pt x="4785" y="1043"/>
                    <a:pt x="4595" y="1346"/>
                  </a:cubicBezTo>
                  <a:cubicBezTo>
                    <a:pt x="4260" y="1880"/>
                    <a:pt x="3721" y="2175"/>
                    <a:pt x="3216" y="2500"/>
                  </a:cubicBezTo>
                  <a:cubicBezTo>
                    <a:pt x="2436" y="2999"/>
                    <a:pt x="1630" y="3445"/>
                    <a:pt x="662" y="3445"/>
                  </a:cubicBezTo>
                  <a:cubicBezTo>
                    <a:pt x="647" y="3445"/>
                    <a:pt x="631" y="3445"/>
                    <a:pt x="616" y="3445"/>
                  </a:cubicBezTo>
                  <a:cubicBezTo>
                    <a:pt x="611" y="3445"/>
                    <a:pt x="607" y="3445"/>
                    <a:pt x="602" y="3445"/>
                  </a:cubicBezTo>
                  <a:cubicBezTo>
                    <a:pt x="461" y="3445"/>
                    <a:pt x="295" y="3480"/>
                    <a:pt x="190" y="3561"/>
                  </a:cubicBezTo>
                  <a:cubicBezTo>
                    <a:pt x="88" y="3638"/>
                    <a:pt x="11" y="3801"/>
                    <a:pt x="5" y="3931"/>
                  </a:cubicBezTo>
                  <a:cubicBezTo>
                    <a:pt x="1" y="4007"/>
                    <a:pt x="143" y="4138"/>
                    <a:pt x="240" y="4164"/>
                  </a:cubicBezTo>
                  <a:cubicBezTo>
                    <a:pt x="471" y="4225"/>
                    <a:pt x="715" y="4237"/>
                    <a:pt x="1061" y="4285"/>
                  </a:cubicBezTo>
                  <a:cubicBezTo>
                    <a:pt x="1406" y="4199"/>
                    <a:pt x="1870" y="4152"/>
                    <a:pt x="2270" y="3968"/>
                  </a:cubicBezTo>
                  <a:cubicBezTo>
                    <a:pt x="2872" y="3693"/>
                    <a:pt x="3434" y="3330"/>
                    <a:pt x="4004" y="2990"/>
                  </a:cubicBezTo>
                  <a:cubicBezTo>
                    <a:pt x="4719" y="2564"/>
                    <a:pt x="5239" y="1928"/>
                    <a:pt x="5757" y="1299"/>
                  </a:cubicBezTo>
                  <a:cubicBezTo>
                    <a:pt x="5995" y="1010"/>
                    <a:pt x="6118" y="662"/>
                    <a:pt x="6028" y="281"/>
                  </a:cubicBezTo>
                  <a:cubicBezTo>
                    <a:pt x="6003" y="180"/>
                    <a:pt x="5916" y="38"/>
                    <a:pt x="5831" y="17"/>
                  </a:cubicBezTo>
                  <a:cubicBezTo>
                    <a:pt x="5787" y="6"/>
                    <a:pt x="5736" y="0"/>
                    <a:pt x="56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00;p50"/>
            <p:cNvSpPr/>
            <p:nvPr/>
          </p:nvSpPr>
          <p:spPr>
            <a:xfrm>
              <a:off x="5176244" y="4132050"/>
              <a:ext cx="56122" cy="67278"/>
            </a:xfrm>
            <a:custGeom>
              <a:avLst/>
              <a:gdLst/>
              <a:ahLst/>
              <a:cxnLst/>
              <a:rect l="l" t="t" r="r" b="b"/>
              <a:pathLst>
                <a:path w="3114" h="3733" extrusionOk="0">
                  <a:moveTo>
                    <a:pt x="1727" y="0"/>
                  </a:moveTo>
                  <a:cubicBezTo>
                    <a:pt x="1563" y="0"/>
                    <a:pt x="1395" y="36"/>
                    <a:pt x="1228" y="108"/>
                  </a:cubicBezTo>
                  <a:cubicBezTo>
                    <a:pt x="802" y="290"/>
                    <a:pt x="455" y="612"/>
                    <a:pt x="301" y="1062"/>
                  </a:cubicBezTo>
                  <a:cubicBezTo>
                    <a:pt x="114" y="1610"/>
                    <a:pt x="0" y="2185"/>
                    <a:pt x="78" y="2764"/>
                  </a:cubicBezTo>
                  <a:cubicBezTo>
                    <a:pt x="123" y="3101"/>
                    <a:pt x="189" y="3473"/>
                    <a:pt x="678" y="3732"/>
                  </a:cubicBezTo>
                  <a:cubicBezTo>
                    <a:pt x="785" y="2981"/>
                    <a:pt x="881" y="2355"/>
                    <a:pt x="960" y="1728"/>
                  </a:cubicBezTo>
                  <a:cubicBezTo>
                    <a:pt x="1031" y="1162"/>
                    <a:pt x="1392" y="916"/>
                    <a:pt x="1882" y="788"/>
                  </a:cubicBezTo>
                  <a:cubicBezTo>
                    <a:pt x="2106" y="1036"/>
                    <a:pt x="2206" y="1278"/>
                    <a:pt x="2153" y="1569"/>
                  </a:cubicBezTo>
                  <a:cubicBezTo>
                    <a:pt x="2136" y="1657"/>
                    <a:pt x="2097" y="1744"/>
                    <a:pt x="2095" y="1833"/>
                  </a:cubicBezTo>
                  <a:cubicBezTo>
                    <a:pt x="2091" y="2058"/>
                    <a:pt x="2235" y="2261"/>
                    <a:pt x="2428" y="2329"/>
                  </a:cubicBezTo>
                  <a:cubicBezTo>
                    <a:pt x="2463" y="2342"/>
                    <a:pt x="2500" y="2347"/>
                    <a:pt x="2539" y="2347"/>
                  </a:cubicBezTo>
                  <a:cubicBezTo>
                    <a:pt x="2725" y="2347"/>
                    <a:pt x="2943" y="2217"/>
                    <a:pt x="3027" y="2027"/>
                  </a:cubicBezTo>
                  <a:cubicBezTo>
                    <a:pt x="3075" y="1919"/>
                    <a:pt x="3114" y="1795"/>
                    <a:pt x="3113" y="1679"/>
                  </a:cubicBezTo>
                  <a:cubicBezTo>
                    <a:pt x="3105" y="1140"/>
                    <a:pt x="2923" y="663"/>
                    <a:pt x="2511" y="307"/>
                  </a:cubicBezTo>
                  <a:cubicBezTo>
                    <a:pt x="2273" y="103"/>
                    <a:pt x="2005" y="0"/>
                    <a:pt x="17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01;p50"/>
            <p:cNvSpPr/>
            <p:nvPr/>
          </p:nvSpPr>
          <p:spPr>
            <a:xfrm>
              <a:off x="5004796" y="4095842"/>
              <a:ext cx="35504" cy="45381"/>
            </a:xfrm>
            <a:custGeom>
              <a:avLst/>
              <a:gdLst/>
              <a:ahLst/>
              <a:cxnLst/>
              <a:rect l="l" t="t" r="r" b="b"/>
              <a:pathLst>
                <a:path w="1970" h="2518" extrusionOk="0">
                  <a:moveTo>
                    <a:pt x="697" y="0"/>
                  </a:moveTo>
                  <a:cubicBezTo>
                    <a:pt x="402" y="0"/>
                    <a:pt x="126" y="203"/>
                    <a:pt x="82" y="510"/>
                  </a:cubicBezTo>
                  <a:cubicBezTo>
                    <a:pt x="65" y="628"/>
                    <a:pt x="79" y="750"/>
                    <a:pt x="79" y="894"/>
                  </a:cubicBezTo>
                  <a:cubicBezTo>
                    <a:pt x="1" y="1380"/>
                    <a:pt x="201" y="1821"/>
                    <a:pt x="464" y="2228"/>
                  </a:cubicBezTo>
                  <a:cubicBezTo>
                    <a:pt x="591" y="2425"/>
                    <a:pt x="803" y="2518"/>
                    <a:pt x="1018" y="2518"/>
                  </a:cubicBezTo>
                  <a:cubicBezTo>
                    <a:pt x="1277" y="2518"/>
                    <a:pt x="1541" y="2382"/>
                    <a:pt x="1664" y="2129"/>
                  </a:cubicBezTo>
                  <a:cubicBezTo>
                    <a:pt x="1970" y="1503"/>
                    <a:pt x="1594" y="370"/>
                    <a:pt x="981" y="66"/>
                  </a:cubicBezTo>
                  <a:cubicBezTo>
                    <a:pt x="889" y="21"/>
                    <a:pt x="792" y="0"/>
                    <a:pt x="69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02;p50"/>
            <p:cNvSpPr/>
            <p:nvPr/>
          </p:nvSpPr>
          <p:spPr>
            <a:xfrm>
              <a:off x="4856003" y="4137204"/>
              <a:ext cx="31575" cy="44732"/>
            </a:xfrm>
            <a:custGeom>
              <a:avLst/>
              <a:gdLst/>
              <a:ahLst/>
              <a:cxnLst/>
              <a:rect l="l" t="t" r="r" b="b"/>
              <a:pathLst>
                <a:path w="1752" h="2482" extrusionOk="0">
                  <a:moveTo>
                    <a:pt x="660" y="0"/>
                  </a:moveTo>
                  <a:cubicBezTo>
                    <a:pt x="600" y="0"/>
                    <a:pt x="536" y="10"/>
                    <a:pt x="467" y="33"/>
                  </a:cubicBezTo>
                  <a:cubicBezTo>
                    <a:pt x="151" y="134"/>
                    <a:pt x="55" y="322"/>
                    <a:pt x="52" y="934"/>
                  </a:cubicBezTo>
                  <a:cubicBezTo>
                    <a:pt x="0" y="1354"/>
                    <a:pt x="188" y="1799"/>
                    <a:pt x="448" y="2214"/>
                  </a:cubicBezTo>
                  <a:cubicBezTo>
                    <a:pt x="546" y="2371"/>
                    <a:pt x="699" y="2482"/>
                    <a:pt x="886" y="2482"/>
                  </a:cubicBezTo>
                  <a:cubicBezTo>
                    <a:pt x="920" y="2482"/>
                    <a:pt x="954" y="2478"/>
                    <a:pt x="989" y="2471"/>
                  </a:cubicBezTo>
                  <a:cubicBezTo>
                    <a:pt x="1260" y="2416"/>
                    <a:pt x="1552" y="2336"/>
                    <a:pt x="1618" y="2029"/>
                  </a:cubicBezTo>
                  <a:cubicBezTo>
                    <a:pt x="1749" y="1421"/>
                    <a:pt x="1752" y="825"/>
                    <a:pt x="1259" y="338"/>
                  </a:cubicBezTo>
                  <a:cubicBezTo>
                    <a:pt x="1080" y="162"/>
                    <a:pt x="902" y="0"/>
                    <a:pt x="6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03;p50"/>
            <p:cNvSpPr/>
            <p:nvPr/>
          </p:nvSpPr>
          <p:spPr>
            <a:xfrm>
              <a:off x="4974212" y="4040675"/>
              <a:ext cx="60321" cy="22222"/>
            </a:xfrm>
            <a:custGeom>
              <a:avLst/>
              <a:gdLst/>
              <a:ahLst/>
              <a:cxnLst/>
              <a:rect l="l" t="t" r="r" b="b"/>
              <a:pathLst>
                <a:path w="3347" h="1233" extrusionOk="0">
                  <a:moveTo>
                    <a:pt x="1569" y="0"/>
                  </a:moveTo>
                  <a:cubicBezTo>
                    <a:pt x="1220" y="15"/>
                    <a:pt x="805" y="45"/>
                    <a:pt x="433" y="303"/>
                  </a:cubicBezTo>
                  <a:cubicBezTo>
                    <a:pt x="127" y="516"/>
                    <a:pt x="0" y="725"/>
                    <a:pt x="121" y="950"/>
                  </a:cubicBezTo>
                  <a:cubicBezTo>
                    <a:pt x="186" y="1073"/>
                    <a:pt x="314" y="1156"/>
                    <a:pt x="474" y="1156"/>
                  </a:cubicBezTo>
                  <a:cubicBezTo>
                    <a:pt x="562" y="1156"/>
                    <a:pt x="660" y="1131"/>
                    <a:pt x="763" y="1074"/>
                  </a:cubicBezTo>
                  <a:cubicBezTo>
                    <a:pt x="990" y="947"/>
                    <a:pt x="1211" y="901"/>
                    <a:pt x="1430" y="901"/>
                  </a:cubicBezTo>
                  <a:cubicBezTo>
                    <a:pt x="1735" y="901"/>
                    <a:pt x="2036" y="991"/>
                    <a:pt x="2341" y="1081"/>
                  </a:cubicBezTo>
                  <a:cubicBezTo>
                    <a:pt x="2485" y="1123"/>
                    <a:pt x="2619" y="1200"/>
                    <a:pt x="2764" y="1227"/>
                  </a:cubicBezTo>
                  <a:cubicBezTo>
                    <a:pt x="2785" y="1231"/>
                    <a:pt x="2805" y="1233"/>
                    <a:pt x="2826" y="1233"/>
                  </a:cubicBezTo>
                  <a:cubicBezTo>
                    <a:pt x="3006" y="1233"/>
                    <a:pt x="3191" y="1096"/>
                    <a:pt x="3265" y="911"/>
                  </a:cubicBezTo>
                  <a:cubicBezTo>
                    <a:pt x="3346" y="711"/>
                    <a:pt x="3245" y="562"/>
                    <a:pt x="3096" y="440"/>
                  </a:cubicBezTo>
                  <a:cubicBezTo>
                    <a:pt x="2673" y="96"/>
                    <a:pt x="2168" y="23"/>
                    <a:pt x="15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04;p50"/>
            <p:cNvSpPr/>
            <p:nvPr/>
          </p:nvSpPr>
          <p:spPr>
            <a:xfrm>
              <a:off x="4818336" y="4079172"/>
              <a:ext cx="49670" cy="32675"/>
            </a:xfrm>
            <a:custGeom>
              <a:avLst/>
              <a:gdLst/>
              <a:ahLst/>
              <a:cxnLst/>
              <a:rect l="l" t="t" r="r" b="b"/>
              <a:pathLst>
                <a:path w="2756" h="1813" extrusionOk="0">
                  <a:moveTo>
                    <a:pt x="2314" y="1"/>
                  </a:moveTo>
                  <a:cubicBezTo>
                    <a:pt x="1398" y="1"/>
                    <a:pt x="670" y="372"/>
                    <a:pt x="147" y="1140"/>
                  </a:cubicBezTo>
                  <a:cubicBezTo>
                    <a:pt x="0" y="1355"/>
                    <a:pt x="22" y="1568"/>
                    <a:pt x="189" y="1704"/>
                  </a:cubicBezTo>
                  <a:cubicBezTo>
                    <a:pt x="275" y="1774"/>
                    <a:pt x="370" y="1812"/>
                    <a:pt x="462" y="1812"/>
                  </a:cubicBezTo>
                  <a:cubicBezTo>
                    <a:pt x="541" y="1812"/>
                    <a:pt x="618" y="1783"/>
                    <a:pt x="684" y="1720"/>
                  </a:cubicBezTo>
                  <a:cubicBezTo>
                    <a:pt x="1176" y="1245"/>
                    <a:pt x="1764" y="969"/>
                    <a:pt x="2406" y="774"/>
                  </a:cubicBezTo>
                  <a:cubicBezTo>
                    <a:pt x="2513" y="740"/>
                    <a:pt x="2611" y="644"/>
                    <a:pt x="2686" y="555"/>
                  </a:cubicBezTo>
                  <a:cubicBezTo>
                    <a:pt x="2737" y="492"/>
                    <a:pt x="2741" y="389"/>
                    <a:pt x="2756" y="341"/>
                  </a:cubicBezTo>
                  <a:cubicBezTo>
                    <a:pt x="2751" y="139"/>
                    <a:pt x="2590" y="6"/>
                    <a:pt x="2371" y="1"/>
                  </a:cubicBezTo>
                  <a:cubicBezTo>
                    <a:pt x="2352" y="1"/>
                    <a:pt x="2333" y="1"/>
                    <a:pt x="231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5;p50"/>
            <p:cNvSpPr/>
            <p:nvPr/>
          </p:nvSpPr>
          <p:spPr>
            <a:xfrm>
              <a:off x="4765386" y="4387086"/>
              <a:ext cx="812689" cy="933980"/>
            </a:xfrm>
            <a:custGeom>
              <a:avLst/>
              <a:gdLst/>
              <a:ahLst/>
              <a:cxnLst/>
              <a:rect l="l" t="t" r="r" b="b"/>
              <a:pathLst>
                <a:path w="45093" h="51823" extrusionOk="0">
                  <a:moveTo>
                    <a:pt x="26786" y="1"/>
                  </a:moveTo>
                  <a:cubicBezTo>
                    <a:pt x="26682" y="1"/>
                    <a:pt x="26574" y="41"/>
                    <a:pt x="26497" y="109"/>
                  </a:cubicBezTo>
                  <a:cubicBezTo>
                    <a:pt x="26202" y="370"/>
                    <a:pt x="26208" y="767"/>
                    <a:pt x="26037" y="1084"/>
                  </a:cubicBezTo>
                  <a:cubicBezTo>
                    <a:pt x="25962" y="1226"/>
                    <a:pt x="25846" y="1365"/>
                    <a:pt x="25821" y="1517"/>
                  </a:cubicBezTo>
                  <a:cubicBezTo>
                    <a:pt x="25776" y="1783"/>
                    <a:pt x="25629" y="2011"/>
                    <a:pt x="25519" y="2228"/>
                  </a:cubicBezTo>
                  <a:cubicBezTo>
                    <a:pt x="25292" y="2673"/>
                    <a:pt x="25106" y="3137"/>
                    <a:pt x="24963" y="3615"/>
                  </a:cubicBezTo>
                  <a:cubicBezTo>
                    <a:pt x="24919" y="3761"/>
                    <a:pt x="24832" y="3879"/>
                    <a:pt x="24764" y="4010"/>
                  </a:cubicBezTo>
                  <a:cubicBezTo>
                    <a:pt x="24702" y="4128"/>
                    <a:pt x="24594" y="4254"/>
                    <a:pt x="24601" y="4370"/>
                  </a:cubicBezTo>
                  <a:cubicBezTo>
                    <a:pt x="24613" y="4559"/>
                    <a:pt x="24559" y="4722"/>
                    <a:pt x="24455" y="4846"/>
                  </a:cubicBezTo>
                  <a:cubicBezTo>
                    <a:pt x="24268" y="5074"/>
                    <a:pt x="24169" y="5340"/>
                    <a:pt x="24049" y="5599"/>
                  </a:cubicBezTo>
                  <a:cubicBezTo>
                    <a:pt x="24004" y="5696"/>
                    <a:pt x="23906" y="5747"/>
                    <a:pt x="23873" y="5860"/>
                  </a:cubicBezTo>
                  <a:cubicBezTo>
                    <a:pt x="23695" y="6478"/>
                    <a:pt x="23422" y="7054"/>
                    <a:pt x="23110" y="7616"/>
                  </a:cubicBezTo>
                  <a:cubicBezTo>
                    <a:pt x="22944" y="7914"/>
                    <a:pt x="22857" y="8254"/>
                    <a:pt x="22736" y="8576"/>
                  </a:cubicBezTo>
                  <a:cubicBezTo>
                    <a:pt x="22574" y="9009"/>
                    <a:pt x="22301" y="9395"/>
                    <a:pt x="22184" y="9854"/>
                  </a:cubicBezTo>
                  <a:cubicBezTo>
                    <a:pt x="22090" y="10223"/>
                    <a:pt x="21865" y="10542"/>
                    <a:pt x="21771" y="10920"/>
                  </a:cubicBezTo>
                  <a:cubicBezTo>
                    <a:pt x="21669" y="11336"/>
                    <a:pt x="21430" y="11703"/>
                    <a:pt x="21239" y="12087"/>
                  </a:cubicBezTo>
                  <a:cubicBezTo>
                    <a:pt x="21030" y="12504"/>
                    <a:pt x="20702" y="12887"/>
                    <a:pt x="20713" y="13397"/>
                  </a:cubicBezTo>
                  <a:cubicBezTo>
                    <a:pt x="20713" y="13401"/>
                    <a:pt x="20704" y="13407"/>
                    <a:pt x="20700" y="13413"/>
                  </a:cubicBezTo>
                  <a:cubicBezTo>
                    <a:pt x="20493" y="13710"/>
                    <a:pt x="20368" y="14049"/>
                    <a:pt x="20206" y="14369"/>
                  </a:cubicBezTo>
                  <a:cubicBezTo>
                    <a:pt x="19888" y="14992"/>
                    <a:pt x="19693" y="15667"/>
                    <a:pt x="19370" y="16290"/>
                  </a:cubicBezTo>
                  <a:cubicBezTo>
                    <a:pt x="19277" y="16469"/>
                    <a:pt x="19164" y="16658"/>
                    <a:pt x="19104" y="16873"/>
                  </a:cubicBezTo>
                  <a:cubicBezTo>
                    <a:pt x="19041" y="17096"/>
                    <a:pt x="18993" y="17346"/>
                    <a:pt x="18861" y="17547"/>
                  </a:cubicBezTo>
                  <a:cubicBezTo>
                    <a:pt x="18646" y="17873"/>
                    <a:pt x="18532" y="18243"/>
                    <a:pt x="18373" y="18593"/>
                  </a:cubicBezTo>
                  <a:cubicBezTo>
                    <a:pt x="18357" y="18627"/>
                    <a:pt x="18370" y="18679"/>
                    <a:pt x="18327" y="18679"/>
                  </a:cubicBezTo>
                  <a:cubicBezTo>
                    <a:pt x="18323" y="18679"/>
                    <a:pt x="18319" y="18679"/>
                    <a:pt x="18314" y="18678"/>
                  </a:cubicBezTo>
                  <a:cubicBezTo>
                    <a:pt x="18208" y="18345"/>
                    <a:pt x="18105" y="18019"/>
                    <a:pt x="18000" y="17694"/>
                  </a:cubicBezTo>
                  <a:cubicBezTo>
                    <a:pt x="17994" y="17680"/>
                    <a:pt x="17987" y="17667"/>
                    <a:pt x="17977" y="17656"/>
                  </a:cubicBezTo>
                  <a:cubicBezTo>
                    <a:pt x="17710" y="17301"/>
                    <a:pt x="17571" y="16884"/>
                    <a:pt x="17395" y="16483"/>
                  </a:cubicBezTo>
                  <a:cubicBezTo>
                    <a:pt x="17306" y="16279"/>
                    <a:pt x="17232" y="16067"/>
                    <a:pt x="17134" y="15864"/>
                  </a:cubicBezTo>
                  <a:cubicBezTo>
                    <a:pt x="17066" y="15723"/>
                    <a:pt x="16958" y="15581"/>
                    <a:pt x="16941" y="15425"/>
                  </a:cubicBezTo>
                  <a:cubicBezTo>
                    <a:pt x="16913" y="15170"/>
                    <a:pt x="16803" y="14930"/>
                    <a:pt x="16673" y="14750"/>
                  </a:cubicBezTo>
                  <a:cubicBezTo>
                    <a:pt x="16502" y="14513"/>
                    <a:pt x="16428" y="14251"/>
                    <a:pt x="16339" y="13996"/>
                  </a:cubicBezTo>
                  <a:cubicBezTo>
                    <a:pt x="16239" y="13712"/>
                    <a:pt x="16030" y="13461"/>
                    <a:pt x="16045" y="13137"/>
                  </a:cubicBezTo>
                  <a:cubicBezTo>
                    <a:pt x="16045" y="13130"/>
                    <a:pt x="16043" y="13124"/>
                    <a:pt x="16039" y="13118"/>
                  </a:cubicBezTo>
                  <a:cubicBezTo>
                    <a:pt x="15780" y="12794"/>
                    <a:pt x="15666" y="12392"/>
                    <a:pt x="15525" y="12018"/>
                  </a:cubicBezTo>
                  <a:cubicBezTo>
                    <a:pt x="15327" y="11497"/>
                    <a:pt x="15081" y="10994"/>
                    <a:pt x="14895" y="10465"/>
                  </a:cubicBezTo>
                  <a:cubicBezTo>
                    <a:pt x="14669" y="9824"/>
                    <a:pt x="14369" y="9211"/>
                    <a:pt x="14001" y="8641"/>
                  </a:cubicBezTo>
                  <a:cubicBezTo>
                    <a:pt x="13881" y="8453"/>
                    <a:pt x="13837" y="8231"/>
                    <a:pt x="13754" y="8032"/>
                  </a:cubicBezTo>
                  <a:cubicBezTo>
                    <a:pt x="13625" y="7728"/>
                    <a:pt x="13400" y="7440"/>
                    <a:pt x="13444" y="7074"/>
                  </a:cubicBezTo>
                  <a:cubicBezTo>
                    <a:pt x="13442" y="7060"/>
                    <a:pt x="13436" y="7046"/>
                    <a:pt x="13423" y="7038"/>
                  </a:cubicBezTo>
                  <a:cubicBezTo>
                    <a:pt x="13247" y="6940"/>
                    <a:pt x="13232" y="6756"/>
                    <a:pt x="13172" y="6593"/>
                  </a:cubicBezTo>
                  <a:cubicBezTo>
                    <a:pt x="13118" y="6448"/>
                    <a:pt x="13077" y="6284"/>
                    <a:pt x="12978" y="6179"/>
                  </a:cubicBezTo>
                  <a:cubicBezTo>
                    <a:pt x="12855" y="6049"/>
                    <a:pt x="12926" y="5959"/>
                    <a:pt x="12998" y="5893"/>
                  </a:cubicBezTo>
                  <a:cubicBezTo>
                    <a:pt x="13146" y="5758"/>
                    <a:pt x="13307" y="5639"/>
                    <a:pt x="13480" y="5537"/>
                  </a:cubicBezTo>
                  <a:cubicBezTo>
                    <a:pt x="13573" y="5483"/>
                    <a:pt x="13685" y="5467"/>
                    <a:pt x="13669" y="5326"/>
                  </a:cubicBezTo>
                  <a:cubicBezTo>
                    <a:pt x="13654" y="5191"/>
                    <a:pt x="13579" y="5121"/>
                    <a:pt x="13445" y="5077"/>
                  </a:cubicBezTo>
                  <a:cubicBezTo>
                    <a:pt x="13380" y="5056"/>
                    <a:pt x="13317" y="5047"/>
                    <a:pt x="13255" y="5047"/>
                  </a:cubicBezTo>
                  <a:cubicBezTo>
                    <a:pt x="13094" y="5047"/>
                    <a:pt x="12941" y="5104"/>
                    <a:pt x="12793" y="5143"/>
                  </a:cubicBezTo>
                  <a:cubicBezTo>
                    <a:pt x="12625" y="5189"/>
                    <a:pt x="12467" y="5308"/>
                    <a:pt x="12302" y="5390"/>
                  </a:cubicBezTo>
                  <a:cubicBezTo>
                    <a:pt x="12145" y="5469"/>
                    <a:pt x="11980" y="5554"/>
                    <a:pt x="11859" y="5677"/>
                  </a:cubicBezTo>
                  <a:cubicBezTo>
                    <a:pt x="11751" y="5787"/>
                    <a:pt x="11585" y="5755"/>
                    <a:pt x="11474" y="5916"/>
                  </a:cubicBezTo>
                  <a:cubicBezTo>
                    <a:pt x="11402" y="6021"/>
                    <a:pt x="11270" y="6186"/>
                    <a:pt x="11089" y="6252"/>
                  </a:cubicBezTo>
                  <a:cubicBezTo>
                    <a:pt x="10677" y="6401"/>
                    <a:pt x="10487" y="6896"/>
                    <a:pt x="10015" y="6965"/>
                  </a:cubicBezTo>
                  <a:cubicBezTo>
                    <a:pt x="9926" y="7261"/>
                    <a:pt x="9579" y="7303"/>
                    <a:pt x="9438" y="7569"/>
                  </a:cubicBezTo>
                  <a:cubicBezTo>
                    <a:pt x="9309" y="7813"/>
                    <a:pt x="8912" y="7798"/>
                    <a:pt x="8814" y="8112"/>
                  </a:cubicBezTo>
                  <a:cubicBezTo>
                    <a:pt x="8432" y="8194"/>
                    <a:pt x="8316" y="8587"/>
                    <a:pt x="8042" y="8803"/>
                  </a:cubicBezTo>
                  <a:cubicBezTo>
                    <a:pt x="7800" y="8996"/>
                    <a:pt x="7588" y="9249"/>
                    <a:pt x="7305" y="9386"/>
                  </a:cubicBezTo>
                  <a:cubicBezTo>
                    <a:pt x="7163" y="9455"/>
                    <a:pt x="7208" y="9614"/>
                    <a:pt x="7087" y="9662"/>
                  </a:cubicBezTo>
                  <a:cubicBezTo>
                    <a:pt x="6845" y="9761"/>
                    <a:pt x="6695" y="9976"/>
                    <a:pt x="6492" y="10127"/>
                  </a:cubicBezTo>
                  <a:cubicBezTo>
                    <a:pt x="6141" y="10388"/>
                    <a:pt x="5825" y="10692"/>
                    <a:pt x="5567" y="11051"/>
                  </a:cubicBezTo>
                  <a:cubicBezTo>
                    <a:pt x="5353" y="11346"/>
                    <a:pt x="5052" y="11560"/>
                    <a:pt x="4824" y="11848"/>
                  </a:cubicBezTo>
                  <a:cubicBezTo>
                    <a:pt x="4724" y="11974"/>
                    <a:pt x="4697" y="12158"/>
                    <a:pt x="4578" y="12234"/>
                  </a:cubicBezTo>
                  <a:cubicBezTo>
                    <a:pt x="4214" y="12467"/>
                    <a:pt x="4071" y="12881"/>
                    <a:pt x="3772" y="13164"/>
                  </a:cubicBezTo>
                  <a:cubicBezTo>
                    <a:pt x="3615" y="13312"/>
                    <a:pt x="3511" y="13517"/>
                    <a:pt x="3382" y="13694"/>
                  </a:cubicBezTo>
                  <a:cubicBezTo>
                    <a:pt x="3227" y="13905"/>
                    <a:pt x="3021" y="14096"/>
                    <a:pt x="2927" y="14330"/>
                  </a:cubicBezTo>
                  <a:cubicBezTo>
                    <a:pt x="2776" y="14707"/>
                    <a:pt x="2514" y="15011"/>
                    <a:pt x="2323" y="15360"/>
                  </a:cubicBezTo>
                  <a:cubicBezTo>
                    <a:pt x="2097" y="15769"/>
                    <a:pt x="1872" y="16192"/>
                    <a:pt x="1565" y="16558"/>
                  </a:cubicBezTo>
                  <a:cubicBezTo>
                    <a:pt x="1534" y="16594"/>
                    <a:pt x="1497" y="16639"/>
                    <a:pt x="1480" y="16703"/>
                  </a:cubicBezTo>
                  <a:cubicBezTo>
                    <a:pt x="1414" y="16969"/>
                    <a:pt x="1329" y="17231"/>
                    <a:pt x="1229" y="17486"/>
                  </a:cubicBezTo>
                  <a:cubicBezTo>
                    <a:pt x="1178" y="17611"/>
                    <a:pt x="1091" y="17719"/>
                    <a:pt x="1049" y="17858"/>
                  </a:cubicBezTo>
                  <a:cubicBezTo>
                    <a:pt x="912" y="18315"/>
                    <a:pt x="849" y="18788"/>
                    <a:pt x="685" y="19244"/>
                  </a:cubicBezTo>
                  <a:cubicBezTo>
                    <a:pt x="518" y="19712"/>
                    <a:pt x="467" y="20224"/>
                    <a:pt x="379" y="20719"/>
                  </a:cubicBezTo>
                  <a:cubicBezTo>
                    <a:pt x="304" y="21143"/>
                    <a:pt x="240" y="21568"/>
                    <a:pt x="207" y="22001"/>
                  </a:cubicBezTo>
                  <a:cubicBezTo>
                    <a:pt x="189" y="22235"/>
                    <a:pt x="120" y="22482"/>
                    <a:pt x="122" y="22724"/>
                  </a:cubicBezTo>
                  <a:cubicBezTo>
                    <a:pt x="123" y="22908"/>
                    <a:pt x="24" y="23073"/>
                    <a:pt x="49" y="23251"/>
                  </a:cubicBezTo>
                  <a:cubicBezTo>
                    <a:pt x="66" y="23368"/>
                    <a:pt x="58" y="23477"/>
                    <a:pt x="55" y="23593"/>
                  </a:cubicBezTo>
                  <a:cubicBezTo>
                    <a:pt x="46" y="23925"/>
                    <a:pt x="16" y="24260"/>
                    <a:pt x="68" y="24593"/>
                  </a:cubicBezTo>
                  <a:cubicBezTo>
                    <a:pt x="93" y="24753"/>
                    <a:pt x="154" y="24940"/>
                    <a:pt x="96" y="25070"/>
                  </a:cubicBezTo>
                  <a:cubicBezTo>
                    <a:pt x="1" y="25292"/>
                    <a:pt x="16" y="25495"/>
                    <a:pt x="55" y="25713"/>
                  </a:cubicBezTo>
                  <a:cubicBezTo>
                    <a:pt x="94" y="25938"/>
                    <a:pt x="96" y="26173"/>
                    <a:pt x="108" y="26394"/>
                  </a:cubicBezTo>
                  <a:cubicBezTo>
                    <a:pt x="126" y="26758"/>
                    <a:pt x="85" y="27127"/>
                    <a:pt x="100" y="27500"/>
                  </a:cubicBezTo>
                  <a:cubicBezTo>
                    <a:pt x="112" y="27842"/>
                    <a:pt x="142" y="28177"/>
                    <a:pt x="187" y="28514"/>
                  </a:cubicBezTo>
                  <a:cubicBezTo>
                    <a:pt x="199" y="28601"/>
                    <a:pt x="155" y="28695"/>
                    <a:pt x="218" y="28778"/>
                  </a:cubicBezTo>
                  <a:cubicBezTo>
                    <a:pt x="399" y="29018"/>
                    <a:pt x="365" y="29327"/>
                    <a:pt x="413" y="29592"/>
                  </a:cubicBezTo>
                  <a:cubicBezTo>
                    <a:pt x="509" y="30115"/>
                    <a:pt x="707" y="30607"/>
                    <a:pt x="776" y="31139"/>
                  </a:cubicBezTo>
                  <a:cubicBezTo>
                    <a:pt x="816" y="31433"/>
                    <a:pt x="842" y="31745"/>
                    <a:pt x="925" y="32040"/>
                  </a:cubicBezTo>
                  <a:cubicBezTo>
                    <a:pt x="978" y="32222"/>
                    <a:pt x="908" y="32413"/>
                    <a:pt x="938" y="32587"/>
                  </a:cubicBezTo>
                  <a:cubicBezTo>
                    <a:pt x="1000" y="32932"/>
                    <a:pt x="1032" y="33282"/>
                    <a:pt x="1035" y="33633"/>
                  </a:cubicBezTo>
                  <a:cubicBezTo>
                    <a:pt x="1036" y="34036"/>
                    <a:pt x="1144" y="34438"/>
                    <a:pt x="1215" y="34839"/>
                  </a:cubicBezTo>
                  <a:cubicBezTo>
                    <a:pt x="1266" y="35120"/>
                    <a:pt x="1391" y="35389"/>
                    <a:pt x="1434" y="35661"/>
                  </a:cubicBezTo>
                  <a:cubicBezTo>
                    <a:pt x="1487" y="35993"/>
                    <a:pt x="1532" y="36333"/>
                    <a:pt x="1608" y="36657"/>
                  </a:cubicBezTo>
                  <a:cubicBezTo>
                    <a:pt x="1698" y="37048"/>
                    <a:pt x="1744" y="37454"/>
                    <a:pt x="1901" y="37831"/>
                  </a:cubicBezTo>
                  <a:cubicBezTo>
                    <a:pt x="1945" y="37936"/>
                    <a:pt x="1905" y="38080"/>
                    <a:pt x="1957" y="38177"/>
                  </a:cubicBezTo>
                  <a:cubicBezTo>
                    <a:pt x="2186" y="38597"/>
                    <a:pt x="2412" y="39016"/>
                    <a:pt x="2500" y="39493"/>
                  </a:cubicBezTo>
                  <a:cubicBezTo>
                    <a:pt x="2512" y="39557"/>
                    <a:pt x="2492" y="39636"/>
                    <a:pt x="2521" y="39690"/>
                  </a:cubicBezTo>
                  <a:cubicBezTo>
                    <a:pt x="2775" y="40142"/>
                    <a:pt x="2897" y="40640"/>
                    <a:pt x="3013" y="41135"/>
                  </a:cubicBezTo>
                  <a:cubicBezTo>
                    <a:pt x="3095" y="41487"/>
                    <a:pt x="3207" y="41833"/>
                    <a:pt x="3279" y="42190"/>
                  </a:cubicBezTo>
                  <a:cubicBezTo>
                    <a:pt x="3350" y="42539"/>
                    <a:pt x="3415" y="42894"/>
                    <a:pt x="3509" y="43243"/>
                  </a:cubicBezTo>
                  <a:cubicBezTo>
                    <a:pt x="3569" y="43463"/>
                    <a:pt x="3621" y="43695"/>
                    <a:pt x="3687" y="43909"/>
                  </a:cubicBezTo>
                  <a:cubicBezTo>
                    <a:pt x="3817" y="44324"/>
                    <a:pt x="3989" y="44729"/>
                    <a:pt x="4111" y="45150"/>
                  </a:cubicBezTo>
                  <a:cubicBezTo>
                    <a:pt x="4208" y="45484"/>
                    <a:pt x="4318" y="45803"/>
                    <a:pt x="4638" y="46001"/>
                  </a:cubicBezTo>
                  <a:cubicBezTo>
                    <a:pt x="4789" y="46095"/>
                    <a:pt x="4861" y="46260"/>
                    <a:pt x="4926" y="46420"/>
                  </a:cubicBezTo>
                  <a:cubicBezTo>
                    <a:pt x="5081" y="46804"/>
                    <a:pt x="5380" y="47028"/>
                    <a:pt x="5750" y="47181"/>
                  </a:cubicBezTo>
                  <a:cubicBezTo>
                    <a:pt x="6266" y="47394"/>
                    <a:pt x="6816" y="47418"/>
                    <a:pt x="7357" y="47475"/>
                  </a:cubicBezTo>
                  <a:cubicBezTo>
                    <a:pt x="7418" y="47482"/>
                    <a:pt x="7479" y="47485"/>
                    <a:pt x="7541" y="47485"/>
                  </a:cubicBezTo>
                  <a:cubicBezTo>
                    <a:pt x="7669" y="47485"/>
                    <a:pt x="7798" y="47472"/>
                    <a:pt x="7923" y="47451"/>
                  </a:cubicBezTo>
                  <a:cubicBezTo>
                    <a:pt x="8034" y="47431"/>
                    <a:pt x="8145" y="47397"/>
                    <a:pt x="8256" y="47397"/>
                  </a:cubicBezTo>
                  <a:cubicBezTo>
                    <a:pt x="8261" y="47397"/>
                    <a:pt x="8266" y="47398"/>
                    <a:pt x="8272" y="47398"/>
                  </a:cubicBezTo>
                  <a:cubicBezTo>
                    <a:pt x="8280" y="47398"/>
                    <a:pt x="8289" y="47398"/>
                    <a:pt x="8297" y="47398"/>
                  </a:cubicBezTo>
                  <a:cubicBezTo>
                    <a:pt x="8428" y="47398"/>
                    <a:pt x="8555" y="47365"/>
                    <a:pt x="8653" y="47298"/>
                  </a:cubicBezTo>
                  <a:cubicBezTo>
                    <a:pt x="8776" y="47217"/>
                    <a:pt x="8916" y="47207"/>
                    <a:pt x="9033" y="47148"/>
                  </a:cubicBezTo>
                  <a:cubicBezTo>
                    <a:pt x="9107" y="47111"/>
                    <a:pt x="9192" y="47106"/>
                    <a:pt x="9278" y="47106"/>
                  </a:cubicBezTo>
                  <a:cubicBezTo>
                    <a:pt x="9307" y="47106"/>
                    <a:pt x="9337" y="47107"/>
                    <a:pt x="9366" y="47107"/>
                  </a:cubicBezTo>
                  <a:cubicBezTo>
                    <a:pt x="9516" y="47107"/>
                    <a:pt x="9660" y="47093"/>
                    <a:pt x="9750" y="46915"/>
                  </a:cubicBezTo>
                  <a:cubicBezTo>
                    <a:pt x="9753" y="46910"/>
                    <a:pt x="9763" y="46908"/>
                    <a:pt x="9777" y="46908"/>
                  </a:cubicBezTo>
                  <a:cubicBezTo>
                    <a:pt x="9793" y="46908"/>
                    <a:pt x="9814" y="46911"/>
                    <a:pt x="9831" y="46911"/>
                  </a:cubicBezTo>
                  <a:cubicBezTo>
                    <a:pt x="9833" y="46911"/>
                    <a:pt x="9835" y="46911"/>
                    <a:pt x="9837" y="46910"/>
                  </a:cubicBezTo>
                  <a:cubicBezTo>
                    <a:pt x="10090" y="46894"/>
                    <a:pt x="10316" y="46774"/>
                    <a:pt x="10508" y="46641"/>
                  </a:cubicBezTo>
                  <a:cubicBezTo>
                    <a:pt x="10663" y="46533"/>
                    <a:pt x="10810" y="46473"/>
                    <a:pt x="10964" y="46473"/>
                  </a:cubicBezTo>
                  <a:cubicBezTo>
                    <a:pt x="11083" y="46473"/>
                    <a:pt x="11205" y="46509"/>
                    <a:pt x="11338" y="46588"/>
                  </a:cubicBezTo>
                  <a:cubicBezTo>
                    <a:pt x="11540" y="46709"/>
                    <a:pt x="11772" y="46792"/>
                    <a:pt x="11983" y="46870"/>
                  </a:cubicBezTo>
                  <a:cubicBezTo>
                    <a:pt x="12135" y="46926"/>
                    <a:pt x="12275" y="47028"/>
                    <a:pt x="12435" y="47077"/>
                  </a:cubicBezTo>
                  <a:cubicBezTo>
                    <a:pt x="12583" y="47122"/>
                    <a:pt x="12742" y="47262"/>
                    <a:pt x="12893" y="47282"/>
                  </a:cubicBezTo>
                  <a:cubicBezTo>
                    <a:pt x="13190" y="47319"/>
                    <a:pt x="13269" y="47553"/>
                    <a:pt x="13400" y="47737"/>
                  </a:cubicBezTo>
                  <a:cubicBezTo>
                    <a:pt x="13444" y="47799"/>
                    <a:pt x="13474" y="47838"/>
                    <a:pt x="13543" y="47878"/>
                  </a:cubicBezTo>
                  <a:cubicBezTo>
                    <a:pt x="13748" y="47997"/>
                    <a:pt x="13979" y="48104"/>
                    <a:pt x="14072" y="48343"/>
                  </a:cubicBezTo>
                  <a:cubicBezTo>
                    <a:pt x="14139" y="48519"/>
                    <a:pt x="14239" y="48651"/>
                    <a:pt x="14392" y="48760"/>
                  </a:cubicBezTo>
                  <a:cubicBezTo>
                    <a:pt x="14515" y="48848"/>
                    <a:pt x="14658" y="48953"/>
                    <a:pt x="14711" y="49084"/>
                  </a:cubicBezTo>
                  <a:cubicBezTo>
                    <a:pt x="14809" y="49326"/>
                    <a:pt x="15008" y="49472"/>
                    <a:pt x="15177" y="49639"/>
                  </a:cubicBezTo>
                  <a:cubicBezTo>
                    <a:pt x="15423" y="49881"/>
                    <a:pt x="15757" y="50010"/>
                    <a:pt x="16037" y="50214"/>
                  </a:cubicBezTo>
                  <a:cubicBezTo>
                    <a:pt x="16326" y="50426"/>
                    <a:pt x="16680" y="50548"/>
                    <a:pt x="17003" y="50713"/>
                  </a:cubicBezTo>
                  <a:cubicBezTo>
                    <a:pt x="17054" y="50739"/>
                    <a:pt x="17161" y="50720"/>
                    <a:pt x="17136" y="50828"/>
                  </a:cubicBezTo>
                  <a:cubicBezTo>
                    <a:pt x="17126" y="50871"/>
                    <a:pt x="17112" y="50885"/>
                    <a:pt x="17095" y="50885"/>
                  </a:cubicBezTo>
                  <a:cubicBezTo>
                    <a:pt x="17061" y="50885"/>
                    <a:pt x="17020" y="50829"/>
                    <a:pt x="16996" y="50828"/>
                  </a:cubicBezTo>
                  <a:cubicBezTo>
                    <a:pt x="16983" y="50828"/>
                    <a:pt x="16970" y="50828"/>
                    <a:pt x="16956" y="50828"/>
                  </a:cubicBezTo>
                  <a:cubicBezTo>
                    <a:pt x="16561" y="50828"/>
                    <a:pt x="16169" y="50902"/>
                    <a:pt x="15774" y="50902"/>
                  </a:cubicBezTo>
                  <a:cubicBezTo>
                    <a:pt x="15744" y="50902"/>
                    <a:pt x="15714" y="50901"/>
                    <a:pt x="15683" y="50901"/>
                  </a:cubicBezTo>
                  <a:cubicBezTo>
                    <a:pt x="15419" y="50892"/>
                    <a:pt x="15153" y="50879"/>
                    <a:pt x="14895" y="50833"/>
                  </a:cubicBezTo>
                  <a:cubicBezTo>
                    <a:pt x="14832" y="50822"/>
                    <a:pt x="14769" y="50817"/>
                    <a:pt x="14706" y="50817"/>
                  </a:cubicBezTo>
                  <a:cubicBezTo>
                    <a:pt x="14470" y="50817"/>
                    <a:pt x="14236" y="50879"/>
                    <a:pt x="14002" y="50879"/>
                  </a:cubicBezTo>
                  <a:cubicBezTo>
                    <a:pt x="13899" y="50879"/>
                    <a:pt x="13796" y="50867"/>
                    <a:pt x="13693" y="50833"/>
                  </a:cubicBezTo>
                  <a:cubicBezTo>
                    <a:pt x="13667" y="50824"/>
                    <a:pt x="13639" y="50821"/>
                    <a:pt x="13612" y="50821"/>
                  </a:cubicBezTo>
                  <a:cubicBezTo>
                    <a:pt x="13533" y="50821"/>
                    <a:pt x="13452" y="50851"/>
                    <a:pt x="13384" y="50888"/>
                  </a:cubicBezTo>
                  <a:cubicBezTo>
                    <a:pt x="13225" y="50973"/>
                    <a:pt x="13075" y="51097"/>
                    <a:pt x="13123" y="51296"/>
                  </a:cubicBezTo>
                  <a:cubicBezTo>
                    <a:pt x="13167" y="51480"/>
                    <a:pt x="13252" y="51643"/>
                    <a:pt x="13499" y="51664"/>
                  </a:cubicBezTo>
                  <a:cubicBezTo>
                    <a:pt x="13539" y="51667"/>
                    <a:pt x="13579" y="51669"/>
                    <a:pt x="13619" y="51669"/>
                  </a:cubicBezTo>
                  <a:cubicBezTo>
                    <a:pt x="13774" y="51669"/>
                    <a:pt x="13930" y="51648"/>
                    <a:pt x="14084" y="51648"/>
                  </a:cubicBezTo>
                  <a:cubicBezTo>
                    <a:pt x="14173" y="51648"/>
                    <a:pt x="14263" y="51655"/>
                    <a:pt x="14351" y="51678"/>
                  </a:cubicBezTo>
                  <a:cubicBezTo>
                    <a:pt x="14502" y="51717"/>
                    <a:pt x="14653" y="51744"/>
                    <a:pt x="14802" y="51744"/>
                  </a:cubicBezTo>
                  <a:cubicBezTo>
                    <a:pt x="14932" y="51744"/>
                    <a:pt x="15060" y="51723"/>
                    <a:pt x="15183" y="51670"/>
                  </a:cubicBezTo>
                  <a:cubicBezTo>
                    <a:pt x="15222" y="51653"/>
                    <a:pt x="15261" y="51647"/>
                    <a:pt x="15301" y="51647"/>
                  </a:cubicBezTo>
                  <a:cubicBezTo>
                    <a:pt x="15369" y="51647"/>
                    <a:pt x="15436" y="51664"/>
                    <a:pt x="15500" y="51664"/>
                  </a:cubicBezTo>
                  <a:cubicBezTo>
                    <a:pt x="15552" y="51664"/>
                    <a:pt x="15602" y="51653"/>
                    <a:pt x="15649" y="51614"/>
                  </a:cubicBezTo>
                  <a:cubicBezTo>
                    <a:pt x="15717" y="51666"/>
                    <a:pt x="15788" y="51681"/>
                    <a:pt x="15861" y="51681"/>
                  </a:cubicBezTo>
                  <a:cubicBezTo>
                    <a:pt x="15977" y="51681"/>
                    <a:pt x="16098" y="51641"/>
                    <a:pt x="16214" y="51641"/>
                  </a:cubicBezTo>
                  <a:cubicBezTo>
                    <a:pt x="16280" y="51641"/>
                    <a:pt x="16344" y="51654"/>
                    <a:pt x="16406" y="51694"/>
                  </a:cubicBezTo>
                  <a:cubicBezTo>
                    <a:pt x="16522" y="51658"/>
                    <a:pt x="16639" y="51647"/>
                    <a:pt x="16756" y="51647"/>
                  </a:cubicBezTo>
                  <a:cubicBezTo>
                    <a:pt x="16948" y="51647"/>
                    <a:pt x="17142" y="51677"/>
                    <a:pt x="17338" y="51677"/>
                  </a:cubicBezTo>
                  <a:cubicBezTo>
                    <a:pt x="17443" y="51677"/>
                    <a:pt x="17548" y="51669"/>
                    <a:pt x="17654" y="51643"/>
                  </a:cubicBezTo>
                  <a:cubicBezTo>
                    <a:pt x="17760" y="51616"/>
                    <a:pt x="17878" y="51605"/>
                    <a:pt x="18001" y="51605"/>
                  </a:cubicBezTo>
                  <a:cubicBezTo>
                    <a:pt x="18162" y="51605"/>
                    <a:pt x="18330" y="51624"/>
                    <a:pt x="18489" y="51649"/>
                  </a:cubicBezTo>
                  <a:cubicBezTo>
                    <a:pt x="18513" y="51653"/>
                    <a:pt x="18536" y="51655"/>
                    <a:pt x="18561" y="51655"/>
                  </a:cubicBezTo>
                  <a:cubicBezTo>
                    <a:pt x="18654" y="51655"/>
                    <a:pt x="18752" y="51631"/>
                    <a:pt x="18845" y="51631"/>
                  </a:cubicBezTo>
                  <a:cubicBezTo>
                    <a:pt x="18872" y="51631"/>
                    <a:pt x="18899" y="51633"/>
                    <a:pt x="18924" y="51638"/>
                  </a:cubicBezTo>
                  <a:cubicBezTo>
                    <a:pt x="19182" y="51687"/>
                    <a:pt x="19436" y="51758"/>
                    <a:pt x="19699" y="51758"/>
                  </a:cubicBezTo>
                  <a:cubicBezTo>
                    <a:pt x="19744" y="51758"/>
                    <a:pt x="19790" y="51756"/>
                    <a:pt x="19836" y="51751"/>
                  </a:cubicBezTo>
                  <a:cubicBezTo>
                    <a:pt x="19843" y="51775"/>
                    <a:pt x="19858" y="51779"/>
                    <a:pt x="19874" y="51779"/>
                  </a:cubicBezTo>
                  <a:cubicBezTo>
                    <a:pt x="19883" y="51779"/>
                    <a:pt x="19892" y="51778"/>
                    <a:pt x="19901" y="51778"/>
                  </a:cubicBezTo>
                  <a:cubicBezTo>
                    <a:pt x="19902" y="51778"/>
                    <a:pt x="19903" y="51778"/>
                    <a:pt x="19905" y="51778"/>
                  </a:cubicBezTo>
                  <a:cubicBezTo>
                    <a:pt x="19912" y="51778"/>
                    <a:pt x="19919" y="51778"/>
                    <a:pt x="19926" y="51778"/>
                  </a:cubicBezTo>
                  <a:cubicBezTo>
                    <a:pt x="20235" y="51778"/>
                    <a:pt x="20532" y="51696"/>
                    <a:pt x="20848" y="51696"/>
                  </a:cubicBezTo>
                  <a:cubicBezTo>
                    <a:pt x="20885" y="51696"/>
                    <a:pt x="20923" y="51698"/>
                    <a:pt x="20961" y="51700"/>
                  </a:cubicBezTo>
                  <a:cubicBezTo>
                    <a:pt x="21143" y="51713"/>
                    <a:pt x="21328" y="51721"/>
                    <a:pt x="21513" y="51721"/>
                  </a:cubicBezTo>
                  <a:cubicBezTo>
                    <a:pt x="21766" y="51721"/>
                    <a:pt x="22021" y="51706"/>
                    <a:pt x="22273" y="51672"/>
                  </a:cubicBezTo>
                  <a:cubicBezTo>
                    <a:pt x="22319" y="51666"/>
                    <a:pt x="22365" y="51663"/>
                    <a:pt x="22411" y="51663"/>
                  </a:cubicBezTo>
                  <a:cubicBezTo>
                    <a:pt x="22649" y="51663"/>
                    <a:pt x="22883" y="51735"/>
                    <a:pt x="23120" y="51746"/>
                  </a:cubicBezTo>
                  <a:cubicBezTo>
                    <a:pt x="23169" y="51749"/>
                    <a:pt x="23218" y="51750"/>
                    <a:pt x="23267" y="51750"/>
                  </a:cubicBezTo>
                  <a:cubicBezTo>
                    <a:pt x="23668" y="51750"/>
                    <a:pt x="24065" y="51683"/>
                    <a:pt x="24465" y="51675"/>
                  </a:cubicBezTo>
                  <a:cubicBezTo>
                    <a:pt x="24478" y="51675"/>
                    <a:pt x="24491" y="51675"/>
                    <a:pt x="24503" y="51675"/>
                  </a:cubicBezTo>
                  <a:cubicBezTo>
                    <a:pt x="24711" y="51675"/>
                    <a:pt x="24919" y="51702"/>
                    <a:pt x="25127" y="51702"/>
                  </a:cubicBezTo>
                  <a:cubicBezTo>
                    <a:pt x="25172" y="51702"/>
                    <a:pt x="25217" y="51701"/>
                    <a:pt x="25261" y="51698"/>
                  </a:cubicBezTo>
                  <a:cubicBezTo>
                    <a:pt x="25395" y="51689"/>
                    <a:pt x="25531" y="51666"/>
                    <a:pt x="25662" y="51666"/>
                  </a:cubicBezTo>
                  <a:cubicBezTo>
                    <a:pt x="25712" y="51666"/>
                    <a:pt x="25761" y="51669"/>
                    <a:pt x="25810" y="51678"/>
                  </a:cubicBezTo>
                  <a:cubicBezTo>
                    <a:pt x="26027" y="51716"/>
                    <a:pt x="26243" y="51746"/>
                    <a:pt x="26459" y="51746"/>
                  </a:cubicBezTo>
                  <a:cubicBezTo>
                    <a:pt x="26617" y="51746"/>
                    <a:pt x="26775" y="51730"/>
                    <a:pt x="26932" y="51690"/>
                  </a:cubicBezTo>
                  <a:cubicBezTo>
                    <a:pt x="26980" y="51677"/>
                    <a:pt x="27029" y="51673"/>
                    <a:pt x="27078" y="51673"/>
                  </a:cubicBezTo>
                  <a:cubicBezTo>
                    <a:pt x="27208" y="51673"/>
                    <a:pt x="27337" y="51706"/>
                    <a:pt x="27463" y="51706"/>
                  </a:cubicBezTo>
                  <a:cubicBezTo>
                    <a:pt x="27510" y="51706"/>
                    <a:pt x="27557" y="51701"/>
                    <a:pt x="27603" y="51689"/>
                  </a:cubicBezTo>
                  <a:cubicBezTo>
                    <a:pt x="27669" y="51671"/>
                    <a:pt x="27735" y="51665"/>
                    <a:pt x="27800" y="51665"/>
                  </a:cubicBezTo>
                  <a:cubicBezTo>
                    <a:pt x="27950" y="51665"/>
                    <a:pt x="28097" y="51697"/>
                    <a:pt x="28247" y="51697"/>
                  </a:cubicBezTo>
                  <a:cubicBezTo>
                    <a:pt x="28266" y="51697"/>
                    <a:pt x="28285" y="51697"/>
                    <a:pt x="28304" y="51696"/>
                  </a:cubicBezTo>
                  <a:cubicBezTo>
                    <a:pt x="28386" y="51691"/>
                    <a:pt x="28475" y="51667"/>
                    <a:pt x="28563" y="51667"/>
                  </a:cubicBezTo>
                  <a:cubicBezTo>
                    <a:pt x="28599" y="51667"/>
                    <a:pt x="28634" y="51671"/>
                    <a:pt x="28668" y="51681"/>
                  </a:cubicBezTo>
                  <a:cubicBezTo>
                    <a:pt x="28746" y="51703"/>
                    <a:pt x="28823" y="51711"/>
                    <a:pt x="28900" y="51711"/>
                  </a:cubicBezTo>
                  <a:cubicBezTo>
                    <a:pt x="29022" y="51711"/>
                    <a:pt x="29144" y="51691"/>
                    <a:pt x="29270" y="51679"/>
                  </a:cubicBezTo>
                  <a:cubicBezTo>
                    <a:pt x="29395" y="51667"/>
                    <a:pt x="29525" y="51621"/>
                    <a:pt x="29652" y="51621"/>
                  </a:cubicBezTo>
                  <a:cubicBezTo>
                    <a:pt x="29695" y="51621"/>
                    <a:pt x="29738" y="51627"/>
                    <a:pt x="29780" y="51640"/>
                  </a:cubicBezTo>
                  <a:cubicBezTo>
                    <a:pt x="29888" y="51675"/>
                    <a:pt x="29991" y="51685"/>
                    <a:pt x="30096" y="51685"/>
                  </a:cubicBezTo>
                  <a:cubicBezTo>
                    <a:pt x="30172" y="51685"/>
                    <a:pt x="30249" y="51680"/>
                    <a:pt x="30328" y="51674"/>
                  </a:cubicBezTo>
                  <a:cubicBezTo>
                    <a:pt x="30400" y="51670"/>
                    <a:pt x="30479" y="51641"/>
                    <a:pt x="30555" y="51641"/>
                  </a:cubicBezTo>
                  <a:cubicBezTo>
                    <a:pt x="30594" y="51641"/>
                    <a:pt x="30632" y="51649"/>
                    <a:pt x="30668" y="51671"/>
                  </a:cubicBezTo>
                  <a:cubicBezTo>
                    <a:pt x="30809" y="51757"/>
                    <a:pt x="30988" y="51780"/>
                    <a:pt x="31124" y="51780"/>
                  </a:cubicBezTo>
                  <a:cubicBezTo>
                    <a:pt x="31137" y="51780"/>
                    <a:pt x="31151" y="51779"/>
                    <a:pt x="31163" y="51779"/>
                  </a:cubicBezTo>
                  <a:cubicBezTo>
                    <a:pt x="31181" y="51779"/>
                    <a:pt x="31198" y="51778"/>
                    <a:pt x="31216" y="51778"/>
                  </a:cubicBezTo>
                  <a:cubicBezTo>
                    <a:pt x="31360" y="51778"/>
                    <a:pt x="31505" y="51794"/>
                    <a:pt x="31650" y="51794"/>
                  </a:cubicBezTo>
                  <a:cubicBezTo>
                    <a:pt x="31752" y="51794"/>
                    <a:pt x="31854" y="51786"/>
                    <a:pt x="31956" y="51760"/>
                  </a:cubicBezTo>
                  <a:cubicBezTo>
                    <a:pt x="32084" y="51725"/>
                    <a:pt x="32226" y="51683"/>
                    <a:pt x="32357" y="51683"/>
                  </a:cubicBezTo>
                  <a:cubicBezTo>
                    <a:pt x="32397" y="51683"/>
                    <a:pt x="32436" y="51687"/>
                    <a:pt x="32473" y="51697"/>
                  </a:cubicBezTo>
                  <a:cubicBezTo>
                    <a:pt x="32595" y="51728"/>
                    <a:pt x="32717" y="51735"/>
                    <a:pt x="32838" y="51735"/>
                  </a:cubicBezTo>
                  <a:cubicBezTo>
                    <a:pt x="32938" y="51735"/>
                    <a:pt x="33038" y="51730"/>
                    <a:pt x="33136" y="51730"/>
                  </a:cubicBezTo>
                  <a:cubicBezTo>
                    <a:pt x="33155" y="51730"/>
                    <a:pt x="33175" y="51730"/>
                    <a:pt x="33194" y="51731"/>
                  </a:cubicBezTo>
                  <a:cubicBezTo>
                    <a:pt x="33224" y="51731"/>
                    <a:pt x="33254" y="51732"/>
                    <a:pt x="33284" y="51732"/>
                  </a:cubicBezTo>
                  <a:cubicBezTo>
                    <a:pt x="33561" y="51732"/>
                    <a:pt x="33838" y="51703"/>
                    <a:pt x="34116" y="51703"/>
                  </a:cubicBezTo>
                  <a:cubicBezTo>
                    <a:pt x="34305" y="51703"/>
                    <a:pt x="34494" y="51716"/>
                    <a:pt x="34684" y="51761"/>
                  </a:cubicBezTo>
                  <a:cubicBezTo>
                    <a:pt x="34773" y="51782"/>
                    <a:pt x="34867" y="51790"/>
                    <a:pt x="34961" y="51790"/>
                  </a:cubicBezTo>
                  <a:cubicBezTo>
                    <a:pt x="35020" y="51790"/>
                    <a:pt x="35079" y="51787"/>
                    <a:pt x="35137" y="51782"/>
                  </a:cubicBezTo>
                  <a:cubicBezTo>
                    <a:pt x="35560" y="51747"/>
                    <a:pt x="35981" y="51703"/>
                    <a:pt x="36407" y="51703"/>
                  </a:cubicBezTo>
                  <a:cubicBezTo>
                    <a:pt x="36418" y="51703"/>
                    <a:pt x="36428" y="51703"/>
                    <a:pt x="36439" y="51704"/>
                  </a:cubicBezTo>
                  <a:cubicBezTo>
                    <a:pt x="36539" y="51704"/>
                    <a:pt x="36606" y="51775"/>
                    <a:pt x="36708" y="51775"/>
                  </a:cubicBezTo>
                  <a:cubicBezTo>
                    <a:pt x="36722" y="51775"/>
                    <a:pt x="36736" y="51774"/>
                    <a:pt x="36751" y="51771"/>
                  </a:cubicBezTo>
                  <a:cubicBezTo>
                    <a:pt x="36944" y="51734"/>
                    <a:pt x="37139" y="51694"/>
                    <a:pt x="37336" y="51694"/>
                  </a:cubicBezTo>
                  <a:cubicBezTo>
                    <a:pt x="37448" y="51694"/>
                    <a:pt x="37560" y="51707"/>
                    <a:pt x="37674" y="51741"/>
                  </a:cubicBezTo>
                  <a:cubicBezTo>
                    <a:pt x="37764" y="51768"/>
                    <a:pt x="37876" y="51806"/>
                    <a:pt x="37958" y="51806"/>
                  </a:cubicBezTo>
                  <a:cubicBezTo>
                    <a:pt x="37965" y="51806"/>
                    <a:pt x="37972" y="51806"/>
                    <a:pt x="37979" y="51805"/>
                  </a:cubicBezTo>
                  <a:cubicBezTo>
                    <a:pt x="38334" y="51771"/>
                    <a:pt x="38683" y="51705"/>
                    <a:pt x="39042" y="51705"/>
                  </a:cubicBezTo>
                  <a:cubicBezTo>
                    <a:pt x="39097" y="51705"/>
                    <a:pt x="39153" y="51707"/>
                    <a:pt x="39209" y="51710"/>
                  </a:cubicBezTo>
                  <a:cubicBezTo>
                    <a:pt x="39269" y="51714"/>
                    <a:pt x="39331" y="51716"/>
                    <a:pt x="39392" y="51716"/>
                  </a:cubicBezTo>
                  <a:cubicBezTo>
                    <a:pt x="39642" y="51716"/>
                    <a:pt x="39894" y="51690"/>
                    <a:pt x="40146" y="51690"/>
                  </a:cubicBezTo>
                  <a:cubicBezTo>
                    <a:pt x="40184" y="51690"/>
                    <a:pt x="40222" y="51691"/>
                    <a:pt x="40261" y="51692"/>
                  </a:cubicBezTo>
                  <a:cubicBezTo>
                    <a:pt x="40351" y="51696"/>
                    <a:pt x="40450" y="51749"/>
                    <a:pt x="40541" y="51749"/>
                  </a:cubicBezTo>
                  <a:cubicBezTo>
                    <a:pt x="40572" y="51749"/>
                    <a:pt x="40601" y="51742"/>
                    <a:pt x="40630" y="51726"/>
                  </a:cubicBezTo>
                  <a:cubicBezTo>
                    <a:pt x="40702" y="51684"/>
                    <a:pt x="40777" y="51672"/>
                    <a:pt x="40853" y="51672"/>
                  </a:cubicBezTo>
                  <a:cubicBezTo>
                    <a:pt x="40947" y="51672"/>
                    <a:pt x="41043" y="51690"/>
                    <a:pt x="41139" y="51690"/>
                  </a:cubicBezTo>
                  <a:cubicBezTo>
                    <a:pt x="41220" y="51690"/>
                    <a:pt x="41301" y="51678"/>
                    <a:pt x="41381" y="51631"/>
                  </a:cubicBezTo>
                  <a:cubicBezTo>
                    <a:pt x="41393" y="51624"/>
                    <a:pt x="41408" y="51621"/>
                    <a:pt x="41427" y="51621"/>
                  </a:cubicBezTo>
                  <a:cubicBezTo>
                    <a:pt x="41516" y="51621"/>
                    <a:pt x="41671" y="51690"/>
                    <a:pt x="41804" y="51690"/>
                  </a:cubicBezTo>
                  <a:cubicBezTo>
                    <a:pt x="41820" y="51690"/>
                    <a:pt x="41836" y="51689"/>
                    <a:pt x="41851" y="51687"/>
                  </a:cubicBezTo>
                  <a:cubicBezTo>
                    <a:pt x="41890" y="51681"/>
                    <a:pt x="41928" y="51678"/>
                    <a:pt x="41967" y="51678"/>
                  </a:cubicBezTo>
                  <a:cubicBezTo>
                    <a:pt x="42217" y="51678"/>
                    <a:pt x="42454" y="51784"/>
                    <a:pt x="42700" y="51784"/>
                  </a:cubicBezTo>
                  <a:cubicBezTo>
                    <a:pt x="42706" y="51784"/>
                    <a:pt x="42713" y="51784"/>
                    <a:pt x="42719" y="51784"/>
                  </a:cubicBezTo>
                  <a:cubicBezTo>
                    <a:pt x="42806" y="51781"/>
                    <a:pt x="42893" y="51780"/>
                    <a:pt x="42979" y="51780"/>
                  </a:cubicBezTo>
                  <a:cubicBezTo>
                    <a:pt x="43116" y="51780"/>
                    <a:pt x="43252" y="51784"/>
                    <a:pt x="43389" y="51799"/>
                  </a:cubicBezTo>
                  <a:cubicBezTo>
                    <a:pt x="43401" y="51801"/>
                    <a:pt x="43412" y="51801"/>
                    <a:pt x="43424" y="51801"/>
                  </a:cubicBezTo>
                  <a:cubicBezTo>
                    <a:pt x="43500" y="51801"/>
                    <a:pt x="43575" y="51776"/>
                    <a:pt x="43644" y="51770"/>
                  </a:cubicBezTo>
                  <a:cubicBezTo>
                    <a:pt x="43796" y="51758"/>
                    <a:pt x="43938" y="51688"/>
                    <a:pt x="44094" y="51688"/>
                  </a:cubicBezTo>
                  <a:cubicBezTo>
                    <a:pt x="44152" y="51688"/>
                    <a:pt x="44212" y="51697"/>
                    <a:pt x="44274" y="51723"/>
                  </a:cubicBezTo>
                  <a:cubicBezTo>
                    <a:pt x="44363" y="51759"/>
                    <a:pt x="44464" y="51822"/>
                    <a:pt x="44574" y="51822"/>
                  </a:cubicBezTo>
                  <a:cubicBezTo>
                    <a:pt x="44641" y="51822"/>
                    <a:pt x="44712" y="51799"/>
                    <a:pt x="44786" y="51732"/>
                  </a:cubicBezTo>
                  <a:cubicBezTo>
                    <a:pt x="44896" y="51631"/>
                    <a:pt x="45017" y="51569"/>
                    <a:pt x="45037" y="51406"/>
                  </a:cubicBezTo>
                  <a:cubicBezTo>
                    <a:pt x="45092" y="50975"/>
                    <a:pt x="44935" y="50558"/>
                    <a:pt x="44971" y="50121"/>
                  </a:cubicBezTo>
                  <a:cubicBezTo>
                    <a:pt x="44994" y="49834"/>
                    <a:pt x="44936" y="49829"/>
                    <a:pt x="45048" y="49499"/>
                  </a:cubicBezTo>
                  <a:cubicBezTo>
                    <a:pt x="45051" y="49489"/>
                    <a:pt x="45042" y="49473"/>
                    <a:pt x="45037" y="49461"/>
                  </a:cubicBezTo>
                  <a:cubicBezTo>
                    <a:pt x="44903" y="49236"/>
                    <a:pt x="44965" y="48986"/>
                    <a:pt x="44938" y="48745"/>
                  </a:cubicBezTo>
                  <a:cubicBezTo>
                    <a:pt x="44922" y="48603"/>
                    <a:pt x="45026" y="48457"/>
                    <a:pt x="44975" y="48354"/>
                  </a:cubicBezTo>
                  <a:cubicBezTo>
                    <a:pt x="44832" y="48064"/>
                    <a:pt x="44987" y="47783"/>
                    <a:pt x="44961" y="47499"/>
                  </a:cubicBezTo>
                  <a:cubicBezTo>
                    <a:pt x="44949" y="47351"/>
                    <a:pt x="44980" y="47198"/>
                    <a:pt x="44956" y="47041"/>
                  </a:cubicBezTo>
                  <a:cubicBezTo>
                    <a:pt x="44922" y="46816"/>
                    <a:pt x="44903" y="46589"/>
                    <a:pt x="44898" y="46361"/>
                  </a:cubicBezTo>
                  <a:cubicBezTo>
                    <a:pt x="44891" y="46141"/>
                    <a:pt x="44930" y="45924"/>
                    <a:pt x="44945" y="45705"/>
                  </a:cubicBezTo>
                  <a:cubicBezTo>
                    <a:pt x="44959" y="45505"/>
                    <a:pt x="44894" y="45316"/>
                    <a:pt x="44920" y="45122"/>
                  </a:cubicBezTo>
                  <a:cubicBezTo>
                    <a:pt x="44976" y="44701"/>
                    <a:pt x="44978" y="44283"/>
                    <a:pt x="44950" y="43859"/>
                  </a:cubicBezTo>
                  <a:cubicBezTo>
                    <a:pt x="44935" y="43653"/>
                    <a:pt x="44832" y="43427"/>
                    <a:pt x="44922" y="43243"/>
                  </a:cubicBezTo>
                  <a:cubicBezTo>
                    <a:pt x="45031" y="43019"/>
                    <a:pt x="44988" y="42779"/>
                    <a:pt x="44986" y="42576"/>
                  </a:cubicBezTo>
                  <a:cubicBezTo>
                    <a:pt x="44983" y="42257"/>
                    <a:pt x="45017" y="41926"/>
                    <a:pt x="44951" y="41607"/>
                  </a:cubicBezTo>
                  <a:cubicBezTo>
                    <a:pt x="44908" y="41395"/>
                    <a:pt x="45009" y="41194"/>
                    <a:pt x="44984" y="40991"/>
                  </a:cubicBezTo>
                  <a:cubicBezTo>
                    <a:pt x="44936" y="40587"/>
                    <a:pt x="44940" y="40187"/>
                    <a:pt x="44956" y="39783"/>
                  </a:cubicBezTo>
                  <a:cubicBezTo>
                    <a:pt x="44966" y="39490"/>
                    <a:pt x="45014" y="39184"/>
                    <a:pt x="44854" y="38904"/>
                  </a:cubicBezTo>
                  <a:cubicBezTo>
                    <a:pt x="44827" y="38857"/>
                    <a:pt x="44826" y="38801"/>
                    <a:pt x="44850" y="38752"/>
                  </a:cubicBezTo>
                  <a:cubicBezTo>
                    <a:pt x="44906" y="38641"/>
                    <a:pt x="44900" y="38518"/>
                    <a:pt x="44883" y="38399"/>
                  </a:cubicBezTo>
                  <a:cubicBezTo>
                    <a:pt x="44836" y="38047"/>
                    <a:pt x="44936" y="37701"/>
                    <a:pt x="44877" y="37340"/>
                  </a:cubicBezTo>
                  <a:cubicBezTo>
                    <a:pt x="44826" y="37042"/>
                    <a:pt x="44864" y="36722"/>
                    <a:pt x="44848" y="36412"/>
                  </a:cubicBezTo>
                  <a:cubicBezTo>
                    <a:pt x="44833" y="36095"/>
                    <a:pt x="44904" y="35771"/>
                    <a:pt x="44863" y="35460"/>
                  </a:cubicBezTo>
                  <a:cubicBezTo>
                    <a:pt x="44800" y="34970"/>
                    <a:pt x="44855" y="34482"/>
                    <a:pt x="44852" y="33995"/>
                  </a:cubicBezTo>
                  <a:cubicBezTo>
                    <a:pt x="44851" y="33884"/>
                    <a:pt x="44799" y="33751"/>
                    <a:pt x="44838" y="33672"/>
                  </a:cubicBezTo>
                  <a:cubicBezTo>
                    <a:pt x="44971" y="33408"/>
                    <a:pt x="44871" y="33136"/>
                    <a:pt x="44906" y="32869"/>
                  </a:cubicBezTo>
                  <a:cubicBezTo>
                    <a:pt x="44961" y="32454"/>
                    <a:pt x="44850" y="32030"/>
                    <a:pt x="44871" y="31603"/>
                  </a:cubicBezTo>
                  <a:cubicBezTo>
                    <a:pt x="44891" y="31196"/>
                    <a:pt x="44897" y="30788"/>
                    <a:pt x="44877" y="30377"/>
                  </a:cubicBezTo>
                  <a:cubicBezTo>
                    <a:pt x="44860" y="30006"/>
                    <a:pt x="44880" y="29627"/>
                    <a:pt x="44892" y="29254"/>
                  </a:cubicBezTo>
                  <a:cubicBezTo>
                    <a:pt x="44903" y="28906"/>
                    <a:pt x="44894" y="28557"/>
                    <a:pt x="44864" y="28211"/>
                  </a:cubicBezTo>
                  <a:cubicBezTo>
                    <a:pt x="44853" y="28069"/>
                    <a:pt x="44906" y="27938"/>
                    <a:pt x="44880" y="27788"/>
                  </a:cubicBezTo>
                  <a:cubicBezTo>
                    <a:pt x="44829" y="27485"/>
                    <a:pt x="44675" y="27191"/>
                    <a:pt x="44776" y="26863"/>
                  </a:cubicBezTo>
                  <a:cubicBezTo>
                    <a:pt x="44789" y="26824"/>
                    <a:pt x="44945" y="26782"/>
                    <a:pt x="44820" y="26705"/>
                  </a:cubicBezTo>
                  <a:cubicBezTo>
                    <a:pt x="44921" y="26569"/>
                    <a:pt x="44792" y="26437"/>
                    <a:pt x="44815" y="26289"/>
                  </a:cubicBezTo>
                  <a:cubicBezTo>
                    <a:pt x="44851" y="26049"/>
                    <a:pt x="44847" y="25777"/>
                    <a:pt x="44712" y="25554"/>
                  </a:cubicBezTo>
                  <a:cubicBezTo>
                    <a:pt x="44586" y="25344"/>
                    <a:pt x="44528" y="25117"/>
                    <a:pt x="44456" y="24890"/>
                  </a:cubicBezTo>
                  <a:cubicBezTo>
                    <a:pt x="44379" y="24648"/>
                    <a:pt x="44333" y="24375"/>
                    <a:pt x="44185" y="24185"/>
                  </a:cubicBezTo>
                  <a:cubicBezTo>
                    <a:pt x="43930" y="23852"/>
                    <a:pt x="43925" y="23434"/>
                    <a:pt x="43725" y="23089"/>
                  </a:cubicBezTo>
                  <a:cubicBezTo>
                    <a:pt x="43634" y="22932"/>
                    <a:pt x="43704" y="22723"/>
                    <a:pt x="43627" y="22565"/>
                  </a:cubicBezTo>
                  <a:cubicBezTo>
                    <a:pt x="43522" y="22350"/>
                    <a:pt x="43430" y="22129"/>
                    <a:pt x="43350" y="21902"/>
                  </a:cubicBezTo>
                  <a:cubicBezTo>
                    <a:pt x="43218" y="21520"/>
                    <a:pt x="43100" y="21123"/>
                    <a:pt x="42883" y="20773"/>
                  </a:cubicBezTo>
                  <a:cubicBezTo>
                    <a:pt x="42816" y="20666"/>
                    <a:pt x="42744" y="20538"/>
                    <a:pt x="42733" y="20435"/>
                  </a:cubicBezTo>
                  <a:cubicBezTo>
                    <a:pt x="42669" y="19907"/>
                    <a:pt x="42397" y="19448"/>
                    <a:pt x="42259" y="18944"/>
                  </a:cubicBezTo>
                  <a:cubicBezTo>
                    <a:pt x="42126" y="18456"/>
                    <a:pt x="41968" y="17941"/>
                    <a:pt x="41673" y="17502"/>
                  </a:cubicBezTo>
                  <a:cubicBezTo>
                    <a:pt x="41633" y="17444"/>
                    <a:pt x="41605" y="17365"/>
                    <a:pt x="41607" y="17296"/>
                  </a:cubicBezTo>
                  <a:cubicBezTo>
                    <a:pt x="41612" y="17111"/>
                    <a:pt x="41522" y="16956"/>
                    <a:pt x="41417" y="16836"/>
                  </a:cubicBezTo>
                  <a:cubicBezTo>
                    <a:pt x="41226" y="16619"/>
                    <a:pt x="41208" y="16348"/>
                    <a:pt x="41121" y="16099"/>
                  </a:cubicBezTo>
                  <a:cubicBezTo>
                    <a:pt x="41117" y="15910"/>
                    <a:pt x="41189" y="15787"/>
                    <a:pt x="41368" y="15692"/>
                  </a:cubicBezTo>
                  <a:cubicBezTo>
                    <a:pt x="41527" y="15607"/>
                    <a:pt x="41695" y="15476"/>
                    <a:pt x="41701" y="15264"/>
                  </a:cubicBezTo>
                  <a:cubicBezTo>
                    <a:pt x="41709" y="14955"/>
                    <a:pt x="41843" y="14644"/>
                    <a:pt x="41688" y="14336"/>
                  </a:cubicBezTo>
                  <a:cubicBezTo>
                    <a:pt x="41668" y="14296"/>
                    <a:pt x="41648" y="14246"/>
                    <a:pt x="41655" y="14205"/>
                  </a:cubicBezTo>
                  <a:cubicBezTo>
                    <a:pt x="41710" y="13898"/>
                    <a:pt x="41676" y="13603"/>
                    <a:pt x="41617" y="13296"/>
                  </a:cubicBezTo>
                  <a:cubicBezTo>
                    <a:pt x="41546" y="12919"/>
                    <a:pt x="41470" y="12539"/>
                    <a:pt x="41587" y="12141"/>
                  </a:cubicBezTo>
                  <a:cubicBezTo>
                    <a:pt x="41635" y="11977"/>
                    <a:pt x="41802" y="11715"/>
                    <a:pt x="41495" y="11567"/>
                  </a:cubicBezTo>
                  <a:cubicBezTo>
                    <a:pt x="41453" y="11548"/>
                    <a:pt x="41480" y="11454"/>
                    <a:pt x="41493" y="11395"/>
                  </a:cubicBezTo>
                  <a:cubicBezTo>
                    <a:pt x="41535" y="11191"/>
                    <a:pt x="41517" y="10973"/>
                    <a:pt x="41640" y="10787"/>
                  </a:cubicBezTo>
                  <a:cubicBezTo>
                    <a:pt x="41663" y="10754"/>
                    <a:pt x="41401" y="10149"/>
                    <a:pt x="41354" y="10129"/>
                  </a:cubicBezTo>
                  <a:cubicBezTo>
                    <a:pt x="41254" y="10089"/>
                    <a:pt x="41254" y="10011"/>
                    <a:pt x="41246" y="9925"/>
                  </a:cubicBezTo>
                  <a:cubicBezTo>
                    <a:pt x="41227" y="9726"/>
                    <a:pt x="41242" y="9508"/>
                    <a:pt x="41163" y="9334"/>
                  </a:cubicBezTo>
                  <a:cubicBezTo>
                    <a:pt x="41096" y="9191"/>
                    <a:pt x="41108" y="9074"/>
                    <a:pt x="41101" y="8933"/>
                  </a:cubicBezTo>
                  <a:cubicBezTo>
                    <a:pt x="41089" y="8685"/>
                    <a:pt x="41147" y="8406"/>
                    <a:pt x="40864" y="8225"/>
                  </a:cubicBezTo>
                  <a:cubicBezTo>
                    <a:pt x="40677" y="8105"/>
                    <a:pt x="40655" y="7912"/>
                    <a:pt x="40777" y="7778"/>
                  </a:cubicBezTo>
                  <a:cubicBezTo>
                    <a:pt x="40844" y="7705"/>
                    <a:pt x="40887" y="7619"/>
                    <a:pt x="40818" y="7567"/>
                  </a:cubicBezTo>
                  <a:cubicBezTo>
                    <a:pt x="40808" y="7560"/>
                    <a:pt x="40798" y="7557"/>
                    <a:pt x="40787" y="7557"/>
                  </a:cubicBezTo>
                  <a:cubicBezTo>
                    <a:pt x="40735" y="7557"/>
                    <a:pt x="40671" y="7625"/>
                    <a:pt x="40623" y="7667"/>
                  </a:cubicBezTo>
                  <a:cubicBezTo>
                    <a:pt x="40593" y="7693"/>
                    <a:pt x="40634" y="7763"/>
                    <a:pt x="40564" y="7771"/>
                  </a:cubicBezTo>
                  <a:cubicBezTo>
                    <a:pt x="40508" y="7552"/>
                    <a:pt x="40523" y="7561"/>
                    <a:pt x="40635" y="7361"/>
                  </a:cubicBezTo>
                  <a:cubicBezTo>
                    <a:pt x="40683" y="7275"/>
                    <a:pt x="40663" y="7144"/>
                    <a:pt x="40649" y="7037"/>
                  </a:cubicBezTo>
                  <a:cubicBezTo>
                    <a:pt x="40642" y="6981"/>
                    <a:pt x="40593" y="6977"/>
                    <a:pt x="40545" y="6977"/>
                  </a:cubicBezTo>
                  <a:cubicBezTo>
                    <a:pt x="40537" y="6977"/>
                    <a:pt x="40528" y="6977"/>
                    <a:pt x="40520" y="6977"/>
                  </a:cubicBezTo>
                  <a:cubicBezTo>
                    <a:pt x="40511" y="6977"/>
                    <a:pt x="40503" y="6977"/>
                    <a:pt x="40495" y="6976"/>
                  </a:cubicBezTo>
                  <a:cubicBezTo>
                    <a:pt x="40383" y="6968"/>
                    <a:pt x="40357" y="6890"/>
                    <a:pt x="40355" y="6805"/>
                  </a:cubicBezTo>
                  <a:cubicBezTo>
                    <a:pt x="40353" y="6710"/>
                    <a:pt x="40309" y="6633"/>
                    <a:pt x="40282" y="6549"/>
                  </a:cubicBezTo>
                  <a:cubicBezTo>
                    <a:pt x="40228" y="6377"/>
                    <a:pt x="40111" y="6228"/>
                    <a:pt x="40145" y="6019"/>
                  </a:cubicBezTo>
                  <a:cubicBezTo>
                    <a:pt x="40164" y="5900"/>
                    <a:pt x="40119" y="5751"/>
                    <a:pt x="39974" y="5651"/>
                  </a:cubicBezTo>
                  <a:cubicBezTo>
                    <a:pt x="39795" y="5526"/>
                    <a:pt x="39653" y="5352"/>
                    <a:pt x="39712" y="5093"/>
                  </a:cubicBezTo>
                  <a:cubicBezTo>
                    <a:pt x="39732" y="5007"/>
                    <a:pt x="39692" y="4954"/>
                    <a:pt x="39589" y="4916"/>
                  </a:cubicBezTo>
                  <a:cubicBezTo>
                    <a:pt x="39328" y="4819"/>
                    <a:pt x="39069" y="4696"/>
                    <a:pt x="38922" y="4445"/>
                  </a:cubicBezTo>
                  <a:cubicBezTo>
                    <a:pt x="38851" y="4325"/>
                    <a:pt x="38804" y="4193"/>
                    <a:pt x="38659" y="4161"/>
                  </a:cubicBezTo>
                  <a:cubicBezTo>
                    <a:pt x="38572" y="4143"/>
                    <a:pt x="38535" y="4104"/>
                    <a:pt x="38499" y="4030"/>
                  </a:cubicBezTo>
                  <a:cubicBezTo>
                    <a:pt x="38444" y="3916"/>
                    <a:pt x="38397" y="3746"/>
                    <a:pt x="38305" y="3712"/>
                  </a:cubicBezTo>
                  <a:cubicBezTo>
                    <a:pt x="37956" y="3586"/>
                    <a:pt x="37644" y="3344"/>
                    <a:pt x="37255" y="3332"/>
                  </a:cubicBezTo>
                  <a:cubicBezTo>
                    <a:pt x="37129" y="3329"/>
                    <a:pt x="37121" y="3238"/>
                    <a:pt x="37086" y="3154"/>
                  </a:cubicBezTo>
                  <a:cubicBezTo>
                    <a:pt x="37055" y="3077"/>
                    <a:pt x="37052" y="2952"/>
                    <a:pt x="36963" y="2952"/>
                  </a:cubicBezTo>
                  <a:cubicBezTo>
                    <a:pt x="36934" y="2952"/>
                    <a:pt x="36896" y="2965"/>
                    <a:pt x="36845" y="2997"/>
                  </a:cubicBezTo>
                  <a:cubicBezTo>
                    <a:pt x="36836" y="3003"/>
                    <a:pt x="36827" y="3005"/>
                    <a:pt x="36818" y="3005"/>
                  </a:cubicBezTo>
                  <a:cubicBezTo>
                    <a:pt x="36775" y="3005"/>
                    <a:pt x="36735" y="2944"/>
                    <a:pt x="36711" y="2899"/>
                  </a:cubicBezTo>
                  <a:cubicBezTo>
                    <a:pt x="36680" y="2846"/>
                    <a:pt x="36646" y="2808"/>
                    <a:pt x="36581" y="2785"/>
                  </a:cubicBezTo>
                  <a:cubicBezTo>
                    <a:pt x="36391" y="2719"/>
                    <a:pt x="36178" y="2674"/>
                    <a:pt x="36151" y="2417"/>
                  </a:cubicBezTo>
                  <a:cubicBezTo>
                    <a:pt x="36147" y="2375"/>
                    <a:pt x="36123" y="2353"/>
                    <a:pt x="36087" y="2332"/>
                  </a:cubicBezTo>
                  <a:cubicBezTo>
                    <a:pt x="35846" y="2186"/>
                    <a:pt x="35585" y="2084"/>
                    <a:pt x="35330" y="1969"/>
                  </a:cubicBezTo>
                  <a:cubicBezTo>
                    <a:pt x="34999" y="1627"/>
                    <a:pt x="34675" y="1279"/>
                    <a:pt x="34244" y="1051"/>
                  </a:cubicBezTo>
                  <a:cubicBezTo>
                    <a:pt x="34120" y="985"/>
                    <a:pt x="33996" y="956"/>
                    <a:pt x="33865" y="928"/>
                  </a:cubicBezTo>
                  <a:cubicBezTo>
                    <a:pt x="33789" y="911"/>
                    <a:pt x="33714" y="905"/>
                    <a:pt x="33639" y="905"/>
                  </a:cubicBezTo>
                  <a:cubicBezTo>
                    <a:pt x="33392" y="905"/>
                    <a:pt x="33147" y="973"/>
                    <a:pt x="32895" y="973"/>
                  </a:cubicBezTo>
                  <a:cubicBezTo>
                    <a:pt x="32818" y="973"/>
                    <a:pt x="32741" y="967"/>
                    <a:pt x="32663" y="950"/>
                  </a:cubicBezTo>
                  <a:cubicBezTo>
                    <a:pt x="32431" y="902"/>
                    <a:pt x="32169" y="899"/>
                    <a:pt x="31921" y="879"/>
                  </a:cubicBezTo>
                  <a:cubicBezTo>
                    <a:pt x="31648" y="859"/>
                    <a:pt x="31378" y="789"/>
                    <a:pt x="31106" y="767"/>
                  </a:cubicBezTo>
                  <a:cubicBezTo>
                    <a:pt x="31046" y="762"/>
                    <a:pt x="30987" y="760"/>
                    <a:pt x="30927" y="760"/>
                  </a:cubicBezTo>
                  <a:cubicBezTo>
                    <a:pt x="30775" y="760"/>
                    <a:pt x="30622" y="771"/>
                    <a:pt x="30471" y="771"/>
                  </a:cubicBezTo>
                  <a:cubicBezTo>
                    <a:pt x="30461" y="771"/>
                    <a:pt x="30451" y="771"/>
                    <a:pt x="30441" y="771"/>
                  </a:cubicBezTo>
                  <a:cubicBezTo>
                    <a:pt x="30441" y="771"/>
                    <a:pt x="30440" y="771"/>
                    <a:pt x="30440" y="771"/>
                  </a:cubicBezTo>
                  <a:cubicBezTo>
                    <a:pt x="30300" y="771"/>
                    <a:pt x="30170" y="900"/>
                    <a:pt x="30030" y="900"/>
                  </a:cubicBezTo>
                  <a:cubicBezTo>
                    <a:pt x="29974" y="900"/>
                    <a:pt x="29915" y="879"/>
                    <a:pt x="29854" y="820"/>
                  </a:cubicBezTo>
                  <a:cubicBezTo>
                    <a:pt x="29763" y="844"/>
                    <a:pt x="29673" y="853"/>
                    <a:pt x="29584" y="853"/>
                  </a:cubicBezTo>
                  <a:cubicBezTo>
                    <a:pt x="29300" y="853"/>
                    <a:pt x="29022" y="756"/>
                    <a:pt x="28745" y="717"/>
                  </a:cubicBezTo>
                  <a:cubicBezTo>
                    <a:pt x="28427" y="673"/>
                    <a:pt x="28101" y="629"/>
                    <a:pt x="27783" y="557"/>
                  </a:cubicBezTo>
                  <a:cubicBezTo>
                    <a:pt x="27537" y="502"/>
                    <a:pt x="27287" y="479"/>
                    <a:pt x="27149" y="221"/>
                  </a:cubicBezTo>
                  <a:cubicBezTo>
                    <a:pt x="27118" y="160"/>
                    <a:pt x="27050" y="115"/>
                    <a:pt x="26994" y="70"/>
                  </a:cubicBezTo>
                  <a:cubicBezTo>
                    <a:pt x="26935" y="22"/>
                    <a:pt x="26862" y="1"/>
                    <a:pt x="26786" y="1"/>
                  </a:cubicBezTo>
                  <a:close/>
                </a:path>
              </a:pathLst>
            </a:custGeom>
            <a:solidFill>
              <a:srgbClr val="D86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06;p50"/>
            <p:cNvSpPr/>
            <p:nvPr/>
          </p:nvSpPr>
          <p:spPr>
            <a:xfrm>
              <a:off x="4957073" y="4412858"/>
              <a:ext cx="327829" cy="380635"/>
            </a:xfrm>
            <a:custGeom>
              <a:avLst/>
              <a:gdLst/>
              <a:ahLst/>
              <a:cxnLst/>
              <a:rect l="l" t="t" r="r" b="b"/>
              <a:pathLst>
                <a:path w="18190" h="21120" extrusionOk="0">
                  <a:moveTo>
                    <a:pt x="17651" y="0"/>
                  </a:moveTo>
                  <a:cubicBezTo>
                    <a:pt x="17464" y="0"/>
                    <a:pt x="17319" y="107"/>
                    <a:pt x="17218" y="304"/>
                  </a:cubicBezTo>
                  <a:cubicBezTo>
                    <a:pt x="17105" y="524"/>
                    <a:pt x="17029" y="760"/>
                    <a:pt x="16938" y="987"/>
                  </a:cubicBezTo>
                  <a:cubicBezTo>
                    <a:pt x="16848" y="1213"/>
                    <a:pt x="16784" y="1442"/>
                    <a:pt x="16627" y="1634"/>
                  </a:cubicBezTo>
                  <a:cubicBezTo>
                    <a:pt x="16567" y="1708"/>
                    <a:pt x="16460" y="1786"/>
                    <a:pt x="16461" y="1862"/>
                  </a:cubicBezTo>
                  <a:cubicBezTo>
                    <a:pt x="16461" y="2127"/>
                    <a:pt x="16310" y="2317"/>
                    <a:pt x="16179" y="2517"/>
                  </a:cubicBezTo>
                  <a:cubicBezTo>
                    <a:pt x="15949" y="2871"/>
                    <a:pt x="15718" y="3220"/>
                    <a:pt x="15557" y="3616"/>
                  </a:cubicBezTo>
                  <a:cubicBezTo>
                    <a:pt x="15490" y="3781"/>
                    <a:pt x="15470" y="3969"/>
                    <a:pt x="15374" y="4112"/>
                  </a:cubicBezTo>
                  <a:cubicBezTo>
                    <a:pt x="15190" y="4383"/>
                    <a:pt x="15065" y="4684"/>
                    <a:pt x="14931" y="4978"/>
                  </a:cubicBezTo>
                  <a:cubicBezTo>
                    <a:pt x="14780" y="5308"/>
                    <a:pt x="14572" y="5607"/>
                    <a:pt x="14445" y="5950"/>
                  </a:cubicBezTo>
                  <a:cubicBezTo>
                    <a:pt x="14322" y="6278"/>
                    <a:pt x="14151" y="6586"/>
                    <a:pt x="14021" y="6913"/>
                  </a:cubicBezTo>
                  <a:cubicBezTo>
                    <a:pt x="13950" y="7090"/>
                    <a:pt x="13908" y="7286"/>
                    <a:pt x="13803" y="7449"/>
                  </a:cubicBezTo>
                  <a:cubicBezTo>
                    <a:pt x="13537" y="7857"/>
                    <a:pt x="13281" y="8265"/>
                    <a:pt x="13101" y="8726"/>
                  </a:cubicBezTo>
                  <a:cubicBezTo>
                    <a:pt x="12963" y="9078"/>
                    <a:pt x="12791" y="9417"/>
                    <a:pt x="12586" y="9736"/>
                  </a:cubicBezTo>
                  <a:cubicBezTo>
                    <a:pt x="12337" y="10124"/>
                    <a:pt x="12333" y="10648"/>
                    <a:pt x="11921" y="10950"/>
                  </a:cubicBezTo>
                  <a:cubicBezTo>
                    <a:pt x="11917" y="10954"/>
                    <a:pt x="11919" y="10964"/>
                    <a:pt x="11915" y="10971"/>
                  </a:cubicBezTo>
                  <a:cubicBezTo>
                    <a:pt x="11694" y="11432"/>
                    <a:pt x="11442" y="11880"/>
                    <a:pt x="11339" y="12389"/>
                  </a:cubicBezTo>
                  <a:cubicBezTo>
                    <a:pt x="11335" y="12416"/>
                    <a:pt x="11311" y="12442"/>
                    <a:pt x="11291" y="12464"/>
                  </a:cubicBezTo>
                  <a:cubicBezTo>
                    <a:pt x="10995" y="12781"/>
                    <a:pt x="10931" y="13224"/>
                    <a:pt x="10686" y="13569"/>
                  </a:cubicBezTo>
                  <a:cubicBezTo>
                    <a:pt x="10674" y="13586"/>
                    <a:pt x="10661" y="13614"/>
                    <a:pt x="10668" y="13631"/>
                  </a:cubicBezTo>
                  <a:cubicBezTo>
                    <a:pt x="10729" y="13800"/>
                    <a:pt x="10613" y="13933"/>
                    <a:pt x="10543" y="14045"/>
                  </a:cubicBezTo>
                  <a:cubicBezTo>
                    <a:pt x="10335" y="14374"/>
                    <a:pt x="10134" y="14708"/>
                    <a:pt x="9925" y="15034"/>
                  </a:cubicBezTo>
                  <a:cubicBezTo>
                    <a:pt x="9772" y="15273"/>
                    <a:pt x="9646" y="15528"/>
                    <a:pt x="9527" y="15780"/>
                  </a:cubicBezTo>
                  <a:cubicBezTo>
                    <a:pt x="9449" y="15942"/>
                    <a:pt x="9317" y="16063"/>
                    <a:pt x="9254" y="16223"/>
                  </a:cubicBezTo>
                  <a:cubicBezTo>
                    <a:pt x="9122" y="16550"/>
                    <a:pt x="9032" y="16891"/>
                    <a:pt x="8868" y="17210"/>
                  </a:cubicBezTo>
                  <a:cubicBezTo>
                    <a:pt x="8667" y="17596"/>
                    <a:pt x="8566" y="18029"/>
                    <a:pt x="8267" y="18373"/>
                  </a:cubicBezTo>
                  <a:cubicBezTo>
                    <a:pt x="8008" y="18673"/>
                    <a:pt x="7903" y="19071"/>
                    <a:pt x="7698" y="19409"/>
                  </a:cubicBezTo>
                  <a:cubicBezTo>
                    <a:pt x="7665" y="19462"/>
                    <a:pt x="7636" y="19534"/>
                    <a:pt x="7577" y="19534"/>
                  </a:cubicBezTo>
                  <a:cubicBezTo>
                    <a:pt x="7571" y="19534"/>
                    <a:pt x="7564" y="19533"/>
                    <a:pt x="7558" y="19532"/>
                  </a:cubicBezTo>
                  <a:cubicBezTo>
                    <a:pt x="7505" y="19519"/>
                    <a:pt x="7443" y="19452"/>
                    <a:pt x="7428" y="19397"/>
                  </a:cubicBezTo>
                  <a:cubicBezTo>
                    <a:pt x="7390" y="19255"/>
                    <a:pt x="7316" y="19131"/>
                    <a:pt x="7244" y="19007"/>
                  </a:cubicBezTo>
                  <a:cubicBezTo>
                    <a:pt x="7068" y="18703"/>
                    <a:pt x="6899" y="18385"/>
                    <a:pt x="6769" y="18067"/>
                  </a:cubicBezTo>
                  <a:cubicBezTo>
                    <a:pt x="6599" y="17648"/>
                    <a:pt x="6395" y="17247"/>
                    <a:pt x="6209" y="16837"/>
                  </a:cubicBezTo>
                  <a:cubicBezTo>
                    <a:pt x="6044" y="16474"/>
                    <a:pt x="5813" y="16130"/>
                    <a:pt x="5642" y="15774"/>
                  </a:cubicBezTo>
                  <a:cubicBezTo>
                    <a:pt x="5500" y="15478"/>
                    <a:pt x="5324" y="15191"/>
                    <a:pt x="5211" y="14875"/>
                  </a:cubicBezTo>
                  <a:cubicBezTo>
                    <a:pt x="5110" y="14591"/>
                    <a:pt x="4927" y="14338"/>
                    <a:pt x="4812" y="14059"/>
                  </a:cubicBezTo>
                  <a:cubicBezTo>
                    <a:pt x="4623" y="13600"/>
                    <a:pt x="4391" y="13157"/>
                    <a:pt x="4261" y="12676"/>
                  </a:cubicBezTo>
                  <a:cubicBezTo>
                    <a:pt x="4159" y="12292"/>
                    <a:pt x="3855" y="11996"/>
                    <a:pt x="3794" y="11593"/>
                  </a:cubicBezTo>
                  <a:cubicBezTo>
                    <a:pt x="3790" y="11556"/>
                    <a:pt x="3744" y="11505"/>
                    <a:pt x="3708" y="11495"/>
                  </a:cubicBezTo>
                  <a:cubicBezTo>
                    <a:pt x="3563" y="11456"/>
                    <a:pt x="3547" y="11320"/>
                    <a:pt x="3512" y="11221"/>
                  </a:cubicBezTo>
                  <a:cubicBezTo>
                    <a:pt x="3433" y="10995"/>
                    <a:pt x="3299" y="10796"/>
                    <a:pt x="3262" y="10548"/>
                  </a:cubicBezTo>
                  <a:cubicBezTo>
                    <a:pt x="3209" y="10199"/>
                    <a:pt x="2925" y="9938"/>
                    <a:pt x="2858" y="9581"/>
                  </a:cubicBezTo>
                  <a:cubicBezTo>
                    <a:pt x="2803" y="9284"/>
                    <a:pt x="2598" y="9056"/>
                    <a:pt x="2433" y="8806"/>
                  </a:cubicBezTo>
                  <a:cubicBezTo>
                    <a:pt x="2296" y="8599"/>
                    <a:pt x="2212" y="8326"/>
                    <a:pt x="2079" y="8134"/>
                  </a:cubicBezTo>
                  <a:cubicBezTo>
                    <a:pt x="1881" y="7848"/>
                    <a:pt x="1817" y="7506"/>
                    <a:pt x="1608" y="7237"/>
                  </a:cubicBezTo>
                  <a:cubicBezTo>
                    <a:pt x="1490" y="7087"/>
                    <a:pt x="1548" y="6862"/>
                    <a:pt x="1427" y="6721"/>
                  </a:cubicBezTo>
                  <a:cubicBezTo>
                    <a:pt x="1258" y="6525"/>
                    <a:pt x="1144" y="6331"/>
                    <a:pt x="1152" y="6056"/>
                  </a:cubicBezTo>
                  <a:cubicBezTo>
                    <a:pt x="1159" y="5793"/>
                    <a:pt x="908" y="5563"/>
                    <a:pt x="673" y="5560"/>
                  </a:cubicBezTo>
                  <a:cubicBezTo>
                    <a:pt x="670" y="5560"/>
                    <a:pt x="667" y="5560"/>
                    <a:pt x="664" y="5560"/>
                  </a:cubicBezTo>
                  <a:cubicBezTo>
                    <a:pt x="288" y="5560"/>
                    <a:pt x="1" y="6013"/>
                    <a:pt x="193" y="6337"/>
                  </a:cubicBezTo>
                  <a:cubicBezTo>
                    <a:pt x="419" y="6714"/>
                    <a:pt x="562" y="7127"/>
                    <a:pt x="751" y="7521"/>
                  </a:cubicBezTo>
                  <a:cubicBezTo>
                    <a:pt x="895" y="7823"/>
                    <a:pt x="1159" y="8049"/>
                    <a:pt x="1259" y="8382"/>
                  </a:cubicBezTo>
                  <a:cubicBezTo>
                    <a:pt x="1341" y="8659"/>
                    <a:pt x="1471" y="8922"/>
                    <a:pt x="1583" y="9189"/>
                  </a:cubicBezTo>
                  <a:cubicBezTo>
                    <a:pt x="1711" y="9493"/>
                    <a:pt x="1841" y="9798"/>
                    <a:pt x="1973" y="10102"/>
                  </a:cubicBezTo>
                  <a:cubicBezTo>
                    <a:pt x="2073" y="10333"/>
                    <a:pt x="2157" y="10582"/>
                    <a:pt x="2275" y="10795"/>
                  </a:cubicBezTo>
                  <a:cubicBezTo>
                    <a:pt x="2483" y="11173"/>
                    <a:pt x="2737" y="11533"/>
                    <a:pt x="2880" y="11938"/>
                  </a:cubicBezTo>
                  <a:cubicBezTo>
                    <a:pt x="3006" y="12299"/>
                    <a:pt x="3190" y="12635"/>
                    <a:pt x="3359" y="12965"/>
                  </a:cubicBezTo>
                  <a:cubicBezTo>
                    <a:pt x="3659" y="13548"/>
                    <a:pt x="3917" y="14152"/>
                    <a:pt x="4218" y="14734"/>
                  </a:cubicBezTo>
                  <a:cubicBezTo>
                    <a:pt x="4419" y="15122"/>
                    <a:pt x="4554" y="15545"/>
                    <a:pt x="4781" y="15925"/>
                  </a:cubicBezTo>
                  <a:cubicBezTo>
                    <a:pt x="4833" y="16011"/>
                    <a:pt x="4895" y="16092"/>
                    <a:pt x="4944" y="16181"/>
                  </a:cubicBezTo>
                  <a:cubicBezTo>
                    <a:pt x="5043" y="16365"/>
                    <a:pt x="4994" y="16590"/>
                    <a:pt x="5107" y="16741"/>
                  </a:cubicBezTo>
                  <a:cubicBezTo>
                    <a:pt x="5324" y="17032"/>
                    <a:pt x="5354" y="17391"/>
                    <a:pt x="5510" y="17706"/>
                  </a:cubicBezTo>
                  <a:cubicBezTo>
                    <a:pt x="5756" y="18203"/>
                    <a:pt x="5982" y="18709"/>
                    <a:pt x="6282" y="19177"/>
                  </a:cubicBezTo>
                  <a:cubicBezTo>
                    <a:pt x="6358" y="19296"/>
                    <a:pt x="6447" y="19440"/>
                    <a:pt x="6466" y="19551"/>
                  </a:cubicBezTo>
                  <a:cubicBezTo>
                    <a:pt x="6504" y="19783"/>
                    <a:pt x="6702" y="19924"/>
                    <a:pt x="6734" y="20142"/>
                  </a:cubicBezTo>
                  <a:cubicBezTo>
                    <a:pt x="6764" y="20340"/>
                    <a:pt x="6932" y="20477"/>
                    <a:pt x="6964" y="20668"/>
                  </a:cubicBezTo>
                  <a:cubicBezTo>
                    <a:pt x="7005" y="20903"/>
                    <a:pt x="7329" y="21115"/>
                    <a:pt x="7562" y="21119"/>
                  </a:cubicBezTo>
                  <a:cubicBezTo>
                    <a:pt x="7567" y="21120"/>
                    <a:pt x="7573" y="21120"/>
                    <a:pt x="7578" y="21120"/>
                  </a:cubicBezTo>
                  <a:cubicBezTo>
                    <a:pt x="7892" y="21120"/>
                    <a:pt x="8037" y="20917"/>
                    <a:pt x="8159" y="20690"/>
                  </a:cubicBezTo>
                  <a:cubicBezTo>
                    <a:pt x="8397" y="20245"/>
                    <a:pt x="8637" y="19800"/>
                    <a:pt x="8798" y="19320"/>
                  </a:cubicBezTo>
                  <a:cubicBezTo>
                    <a:pt x="8893" y="19039"/>
                    <a:pt x="9052" y="18790"/>
                    <a:pt x="9196" y="18537"/>
                  </a:cubicBezTo>
                  <a:cubicBezTo>
                    <a:pt x="9422" y="18142"/>
                    <a:pt x="9672" y="17767"/>
                    <a:pt x="9845" y="17339"/>
                  </a:cubicBezTo>
                  <a:cubicBezTo>
                    <a:pt x="9994" y="16972"/>
                    <a:pt x="10153" y="16602"/>
                    <a:pt x="10381" y="16270"/>
                  </a:cubicBezTo>
                  <a:cubicBezTo>
                    <a:pt x="10632" y="15904"/>
                    <a:pt x="10651" y="15427"/>
                    <a:pt x="10942" y="15076"/>
                  </a:cubicBezTo>
                  <a:cubicBezTo>
                    <a:pt x="10967" y="15045"/>
                    <a:pt x="11003" y="15009"/>
                    <a:pt x="11020" y="14955"/>
                  </a:cubicBezTo>
                  <a:cubicBezTo>
                    <a:pt x="11172" y="14449"/>
                    <a:pt x="11430" y="13986"/>
                    <a:pt x="11668" y="13522"/>
                  </a:cubicBezTo>
                  <a:cubicBezTo>
                    <a:pt x="11841" y="13186"/>
                    <a:pt x="11982" y="12830"/>
                    <a:pt x="12227" y="12526"/>
                  </a:cubicBezTo>
                  <a:cubicBezTo>
                    <a:pt x="12489" y="12199"/>
                    <a:pt x="12530" y="11745"/>
                    <a:pt x="12777" y="11391"/>
                  </a:cubicBezTo>
                  <a:cubicBezTo>
                    <a:pt x="12847" y="11291"/>
                    <a:pt x="12948" y="11208"/>
                    <a:pt x="12996" y="11095"/>
                  </a:cubicBezTo>
                  <a:cubicBezTo>
                    <a:pt x="13109" y="10822"/>
                    <a:pt x="13136" y="10514"/>
                    <a:pt x="13300" y="10264"/>
                  </a:cubicBezTo>
                  <a:cubicBezTo>
                    <a:pt x="13455" y="10029"/>
                    <a:pt x="13617" y="9803"/>
                    <a:pt x="13680" y="9524"/>
                  </a:cubicBezTo>
                  <a:cubicBezTo>
                    <a:pt x="13688" y="9502"/>
                    <a:pt x="13704" y="9484"/>
                    <a:pt x="13725" y="9475"/>
                  </a:cubicBezTo>
                  <a:cubicBezTo>
                    <a:pt x="13890" y="9420"/>
                    <a:pt x="13892" y="9272"/>
                    <a:pt x="13907" y="9143"/>
                  </a:cubicBezTo>
                  <a:cubicBezTo>
                    <a:pt x="13913" y="9094"/>
                    <a:pt x="13916" y="9057"/>
                    <a:pt x="13950" y="9024"/>
                  </a:cubicBezTo>
                  <a:cubicBezTo>
                    <a:pt x="14157" y="8818"/>
                    <a:pt x="14133" y="8513"/>
                    <a:pt x="14263" y="8267"/>
                  </a:cubicBezTo>
                  <a:cubicBezTo>
                    <a:pt x="14363" y="8081"/>
                    <a:pt x="14378" y="7829"/>
                    <a:pt x="14530" y="7661"/>
                  </a:cubicBezTo>
                  <a:cubicBezTo>
                    <a:pt x="14780" y="7383"/>
                    <a:pt x="14834" y="6995"/>
                    <a:pt x="15091" y="6722"/>
                  </a:cubicBezTo>
                  <a:cubicBezTo>
                    <a:pt x="15149" y="6661"/>
                    <a:pt x="15189" y="6546"/>
                    <a:pt x="15153" y="6446"/>
                  </a:cubicBezTo>
                  <a:cubicBezTo>
                    <a:pt x="15127" y="6375"/>
                    <a:pt x="15157" y="6324"/>
                    <a:pt x="15194" y="6283"/>
                  </a:cubicBezTo>
                  <a:cubicBezTo>
                    <a:pt x="15493" y="5945"/>
                    <a:pt x="15596" y="5494"/>
                    <a:pt x="15867" y="5142"/>
                  </a:cubicBezTo>
                  <a:cubicBezTo>
                    <a:pt x="15960" y="5022"/>
                    <a:pt x="16005" y="4886"/>
                    <a:pt x="16050" y="4742"/>
                  </a:cubicBezTo>
                  <a:cubicBezTo>
                    <a:pt x="16106" y="4560"/>
                    <a:pt x="16172" y="4357"/>
                    <a:pt x="16298" y="4228"/>
                  </a:cubicBezTo>
                  <a:cubicBezTo>
                    <a:pt x="16527" y="3993"/>
                    <a:pt x="16434" y="3614"/>
                    <a:pt x="16707" y="3416"/>
                  </a:cubicBezTo>
                  <a:cubicBezTo>
                    <a:pt x="16711" y="3413"/>
                    <a:pt x="16708" y="3402"/>
                    <a:pt x="16708" y="3394"/>
                  </a:cubicBezTo>
                  <a:cubicBezTo>
                    <a:pt x="16714" y="3216"/>
                    <a:pt x="16847" y="3091"/>
                    <a:pt x="16898" y="2931"/>
                  </a:cubicBezTo>
                  <a:cubicBezTo>
                    <a:pt x="16981" y="2668"/>
                    <a:pt x="17137" y="2444"/>
                    <a:pt x="17288" y="2219"/>
                  </a:cubicBezTo>
                  <a:cubicBezTo>
                    <a:pt x="17422" y="2021"/>
                    <a:pt x="17444" y="1762"/>
                    <a:pt x="17580" y="1584"/>
                  </a:cubicBezTo>
                  <a:cubicBezTo>
                    <a:pt x="17809" y="1284"/>
                    <a:pt x="17926" y="936"/>
                    <a:pt x="18098" y="612"/>
                  </a:cubicBezTo>
                  <a:cubicBezTo>
                    <a:pt x="18189" y="442"/>
                    <a:pt x="17992" y="72"/>
                    <a:pt x="17805" y="22"/>
                  </a:cubicBezTo>
                  <a:cubicBezTo>
                    <a:pt x="17751" y="8"/>
                    <a:pt x="17699" y="0"/>
                    <a:pt x="176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7;p50"/>
            <p:cNvSpPr/>
            <p:nvPr/>
          </p:nvSpPr>
          <p:spPr>
            <a:xfrm>
              <a:off x="4896085" y="4926247"/>
              <a:ext cx="202861" cy="299840"/>
            </a:xfrm>
            <a:custGeom>
              <a:avLst/>
              <a:gdLst/>
              <a:ahLst/>
              <a:cxnLst/>
              <a:rect l="l" t="t" r="r" b="b"/>
              <a:pathLst>
                <a:path w="11256" h="16637" extrusionOk="0">
                  <a:moveTo>
                    <a:pt x="10914" y="0"/>
                  </a:moveTo>
                  <a:cubicBezTo>
                    <a:pt x="10892" y="0"/>
                    <a:pt x="10868" y="2"/>
                    <a:pt x="10845" y="6"/>
                  </a:cubicBezTo>
                  <a:cubicBezTo>
                    <a:pt x="10549" y="53"/>
                    <a:pt x="10270" y="184"/>
                    <a:pt x="9985" y="247"/>
                  </a:cubicBezTo>
                  <a:cubicBezTo>
                    <a:pt x="9606" y="331"/>
                    <a:pt x="9268" y="461"/>
                    <a:pt x="8929" y="642"/>
                  </a:cubicBezTo>
                  <a:cubicBezTo>
                    <a:pt x="8711" y="757"/>
                    <a:pt x="8518" y="903"/>
                    <a:pt x="8328" y="1044"/>
                  </a:cubicBezTo>
                  <a:cubicBezTo>
                    <a:pt x="8002" y="1287"/>
                    <a:pt x="7733" y="1599"/>
                    <a:pt x="7369" y="1800"/>
                  </a:cubicBezTo>
                  <a:cubicBezTo>
                    <a:pt x="7288" y="1845"/>
                    <a:pt x="7186" y="1896"/>
                    <a:pt x="7120" y="1982"/>
                  </a:cubicBezTo>
                  <a:cubicBezTo>
                    <a:pt x="6629" y="2609"/>
                    <a:pt x="5978" y="3062"/>
                    <a:pt x="5363" y="3545"/>
                  </a:cubicBezTo>
                  <a:cubicBezTo>
                    <a:pt x="5083" y="3765"/>
                    <a:pt x="4847" y="4008"/>
                    <a:pt x="4658" y="4290"/>
                  </a:cubicBezTo>
                  <a:cubicBezTo>
                    <a:pt x="4495" y="4531"/>
                    <a:pt x="4266" y="4705"/>
                    <a:pt x="4095" y="4936"/>
                  </a:cubicBezTo>
                  <a:cubicBezTo>
                    <a:pt x="3954" y="5127"/>
                    <a:pt x="3895" y="5372"/>
                    <a:pt x="3706" y="5522"/>
                  </a:cubicBezTo>
                  <a:cubicBezTo>
                    <a:pt x="3327" y="5819"/>
                    <a:pt x="3140" y="6240"/>
                    <a:pt x="2946" y="6660"/>
                  </a:cubicBezTo>
                  <a:cubicBezTo>
                    <a:pt x="2888" y="6784"/>
                    <a:pt x="2817" y="6922"/>
                    <a:pt x="2714" y="7000"/>
                  </a:cubicBezTo>
                  <a:cubicBezTo>
                    <a:pt x="2481" y="7176"/>
                    <a:pt x="2382" y="7438"/>
                    <a:pt x="2251" y="7671"/>
                  </a:cubicBezTo>
                  <a:cubicBezTo>
                    <a:pt x="2129" y="7887"/>
                    <a:pt x="2086" y="8145"/>
                    <a:pt x="1969" y="8370"/>
                  </a:cubicBezTo>
                  <a:cubicBezTo>
                    <a:pt x="1757" y="8773"/>
                    <a:pt x="1562" y="9184"/>
                    <a:pt x="1360" y="9591"/>
                  </a:cubicBezTo>
                  <a:cubicBezTo>
                    <a:pt x="1197" y="9920"/>
                    <a:pt x="1029" y="10246"/>
                    <a:pt x="870" y="10576"/>
                  </a:cubicBezTo>
                  <a:cubicBezTo>
                    <a:pt x="643" y="11047"/>
                    <a:pt x="676" y="11574"/>
                    <a:pt x="541" y="12064"/>
                  </a:cubicBezTo>
                  <a:cubicBezTo>
                    <a:pt x="474" y="12312"/>
                    <a:pt x="472" y="12567"/>
                    <a:pt x="426" y="12816"/>
                  </a:cubicBezTo>
                  <a:cubicBezTo>
                    <a:pt x="372" y="13108"/>
                    <a:pt x="217" y="13379"/>
                    <a:pt x="240" y="13687"/>
                  </a:cubicBezTo>
                  <a:cubicBezTo>
                    <a:pt x="245" y="13739"/>
                    <a:pt x="315" y="13795"/>
                    <a:pt x="241" y="13850"/>
                  </a:cubicBezTo>
                  <a:cubicBezTo>
                    <a:pt x="0" y="14030"/>
                    <a:pt x="129" y="14310"/>
                    <a:pt x="117" y="14521"/>
                  </a:cubicBezTo>
                  <a:cubicBezTo>
                    <a:pt x="106" y="14754"/>
                    <a:pt x="84" y="15006"/>
                    <a:pt x="111" y="15254"/>
                  </a:cubicBezTo>
                  <a:cubicBezTo>
                    <a:pt x="138" y="15514"/>
                    <a:pt x="125" y="15798"/>
                    <a:pt x="147" y="16071"/>
                  </a:cubicBezTo>
                  <a:cubicBezTo>
                    <a:pt x="165" y="16303"/>
                    <a:pt x="404" y="16409"/>
                    <a:pt x="470" y="16618"/>
                  </a:cubicBezTo>
                  <a:cubicBezTo>
                    <a:pt x="475" y="16634"/>
                    <a:pt x="523" y="16636"/>
                    <a:pt x="577" y="16636"/>
                  </a:cubicBezTo>
                  <a:cubicBezTo>
                    <a:pt x="594" y="16636"/>
                    <a:pt x="611" y="16635"/>
                    <a:pt x="628" y="16635"/>
                  </a:cubicBezTo>
                  <a:cubicBezTo>
                    <a:pt x="649" y="16635"/>
                    <a:pt x="670" y="16636"/>
                    <a:pt x="687" y="16637"/>
                  </a:cubicBezTo>
                  <a:cubicBezTo>
                    <a:pt x="1053" y="16634"/>
                    <a:pt x="1174" y="16561"/>
                    <a:pt x="1191" y="16267"/>
                  </a:cubicBezTo>
                  <a:cubicBezTo>
                    <a:pt x="1199" y="16120"/>
                    <a:pt x="1179" y="15957"/>
                    <a:pt x="1075" y="15828"/>
                  </a:cubicBezTo>
                  <a:cubicBezTo>
                    <a:pt x="1006" y="15744"/>
                    <a:pt x="1007" y="15649"/>
                    <a:pt x="990" y="15545"/>
                  </a:cubicBezTo>
                  <a:cubicBezTo>
                    <a:pt x="937" y="15218"/>
                    <a:pt x="1141" y="14922"/>
                    <a:pt x="1048" y="14586"/>
                  </a:cubicBezTo>
                  <a:cubicBezTo>
                    <a:pt x="954" y="14246"/>
                    <a:pt x="1058" y="13899"/>
                    <a:pt x="1167" y="13571"/>
                  </a:cubicBezTo>
                  <a:cubicBezTo>
                    <a:pt x="1217" y="13419"/>
                    <a:pt x="1165" y="13248"/>
                    <a:pt x="1242" y="13116"/>
                  </a:cubicBezTo>
                  <a:cubicBezTo>
                    <a:pt x="1391" y="12861"/>
                    <a:pt x="1409" y="12580"/>
                    <a:pt x="1430" y="12304"/>
                  </a:cubicBezTo>
                  <a:cubicBezTo>
                    <a:pt x="1448" y="12080"/>
                    <a:pt x="1456" y="11844"/>
                    <a:pt x="1542" y="11648"/>
                  </a:cubicBezTo>
                  <a:cubicBezTo>
                    <a:pt x="1701" y="11285"/>
                    <a:pt x="1827" y="10910"/>
                    <a:pt x="1965" y="10540"/>
                  </a:cubicBezTo>
                  <a:cubicBezTo>
                    <a:pt x="2082" y="10229"/>
                    <a:pt x="2161" y="9908"/>
                    <a:pt x="2347" y="9618"/>
                  </a:cubicBezTo>
                  <a:cubicBezTo>
                    <a:pt x="2432" y="9486"/>
                    <a:pt x="2560" y="9327"/>
                    <a:pt x="2501" y="9122"/>
                  </a:cubicBezTo>
                  <a:cubicBezTo>
                    <a:pt x="2485" y="9062"/>
                    <a:pt x="2527" y="8983"/>
                    <a:pt x="2569" y="8914"/>
                  </a:cubicBezTo>
                  <a:cubicBezTo>
                    <a:pt x="2850" y="8454"/>
                    <a:pt x="3131" y="7993"/>
                    <a:pt x="3382" y="7516"/>
                  </a:cubicBezTo>
                  <a:cubicBezTo>
                    <a:pt x="3550" y="7198"/>
                    <a:pt x="3725" y="6878"/>
                    <a:pt x="3938" y="6592"/>
                  </a:cubicBezTo>
                  <a:cubicBezTo>
                    <a:pt x="4165" y="6286"/>
                    <a:pt x="4448" y="6024"/>
                    <a:pt x="4694" y="5733"/>
                  </a:cubicBezTo>
                  <a:cubicBezTo>
                    <a:pt x="4863" y="5533"/>
                    <a:pt x="4993" y="5305"/>
                    <a:pt x="5165" y="5101"/>
                  </a:cubicBezTo>
                  <a:cubicBezTo>
                    <a:pt x="5461" y="4749"/>
                    <a:pt x="5845" y="4511"/>
                    <a:pt x="6145" y="4177"/>
                  </a:cubicBezTo>
                  <a:cubicBezTo>
                    <a:pt x="6270" y="4040"/>
                    <a:pt x="6377" y="3880"/>
                    <a:pt x="6519" y="3762"/>
                  </a:cubicBezTo>
                  <a:cubicBezTo>
                    <a:pt x="6863" y="3475"/>
                    <a:pt x="7214" y="3194"/>
                    <a:pt x="7580" y="2935"/>
                  </a:cubicBezTo>
                  <a:cubicBezTo>
                    <a:pt x="8031" y="2614"/>
                    <a:pt x="8402" y="2197"/>
                    <a:pt x="8870" y="1902"/>
                  </a:cubicBezTo>
                  <a:cubicBezTo>
                    <a:pt x="9202" y="1692"/>
                    <a:pt x="9423" y="1343"/>
                    <a:pt x="9785" y="1173"/>
                  </a:cubicBezTo>
                  <a:cubicBezTo>
                    <a:pt x="9966" y="1087"/>
                    <a:pt x="10195" y="1084"/>
                    <a:pt x="10326" y="916"/>
                  </a:cubicBezTo>
                  <a:cubicBezTo>
                    <a:pt x="10406" y="813"/>
                    <a:pt x="10494" y="782"/>
                    <a:pt x="10609" y="762"/>
                  </a:cubicBezTo>
                  <a:cubicBezTo>
                    <a:pt x="10846" y="723"/>
                    <a:pt x="11005" y="552"/>
                    <a:pt x="11174" y="406"/>
                  </a:cubicBezTo>
                  <a:cubicBezTo>
                    <a:pt x="11238" y="351"/>
                    <a:pt x="11255" y="243"/>
                    <a:pt x="11200" y="157"/>
                  </a:cubicBezTo>
                  <a:cubicBezTo>
                    <a:pt x="11130" y="50"/>
                    <a:pt x="11031" y="0"/>
                    <a:pt x="109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008;p50"/>
            <p:cNvSpPr/>
            <p:nvPr/>
          </p:nvSpPr>
          <p:spPr>
            <a:xfrm>
              <a:off x="4955631" y="4718898"/>
              <a:ext cx="174584" cy="226579"/>
            </a:xfrm>
            <a:custGeom>
              <a:avLst/>
              <a:gdLst/>
              <a:ahLst/>
              <a:cxnLst/>
              <a:rect l="l" t="t" r="r" b="b"/>
              <a:pathLst>
                <a:path w="9687" h="12572" extrusionOk="0">
                  <a:moveTo>
                    <a:pt x="558" y="0"/>
                  </a:moveTo>
                  <a:cubicBezTo>
                    <a:pt x="433" y="0"/>
                    <a:pt x="311" y="67"/>
                    <a:pt x="212" y="188"/>
                  </a:cubicBezTo>
                  <a:cubicBezTo>
                    <a:pt x="0" y="451"/>
                    <a:pt x="149" y="675"/>
                    <a:pt x="273" y="876"/>
                  </a:cubicBezTo>
                  <a:cubicBezTo>
                    <a:pt x="479" y="1206"/>
                    <a:pt x="691" y="1532"/>
                    <a:pt x="956" y="1829"/>
                  </a:cubicBezTo>
                  <a:cubicBezTo>
                    <a:pt x="1190" y="2093"/>
                    <a:pt x="1465" y="2323"/>
                    <a:pt x="1650" y="2640"/>
                  </a:cubicBezTo>
                  <a:cubicBezTo>
                    <a:pt x="1912" y="3086"/>
                    <a:pt x="2224" y="3504"/>
                    <a:pt x="2514" y="3934"/>
                  </a:cubicBezTo>
                  <a:cubicBezTo>
                    <a:pt x="2604" y="4067"/>
                    <a:pt x="2689" y="4206"/>
                    <a:pt x="2783" y="4337"/>
                  </a:cubicBezTo>
                  <a:cubicBezTo>
                    <a:pt x="2892" y="4486"/>
                    <a:pt x="3007" y="4630"/>
                    <a:pt x="3122" y="4776"/>
                  </a:cubicBezTo>
                  <a:cubicBezTo>
                    <a:pt x="3260" y="4948"/>
                    <a:pt x="3395" y="5124"/>
                    <a:pt x="3542" y="5290"/>
                  </a:cubicBezTo>
                  <a:cubicBezTo>
                    <a:pt x="3644" y="5405"/>
                    <a:pt x="3788" y="5490"/>
                    <a:pt x="3872" y="5615"/>
                  </a:cubicBezTo>
                  <a:cubicBezTo>
                    <a:pt x="4004" y="5810"/>
                    <a:pt x="4084" y="6039"/>
                    <a:pt x="4217" y="6233"/>
                  </a:cubicBezTo>
                  <a:cubicBezTo>
                    <a:pt x="4367" y="6455"/>
                    <a:pt x="4535" y="6664"/>
                    <a:pt x="4718" y="6858"/>
                  </a:cubicBezTo>
                  <a:cubicBezTo>
                    <a:pt x="5212" y="7372"/>
                    <a:pt x="5582" y="7974"/>
                    <a:pt x="6018" y="8528"/>
                  </a:cubicBezTo>
                  <a:cubicBezTo>
                    <a:pt x="6112" y="8647"/>
                    <a:pt x="6210" y="8765"/>
                    <a:pt x="6292" y="8892"/>
                  </a:cubicBezTo>
                  <a:cubicBezTo>
                    <a:pt x="6507" y="9220"/>
                    <a:pt x="6710" y="9553"/>
                    <a:pt x="7010" y="9818"/>
                  </a:cubicBezTo>
                  <a:cubicBezTo>
                    <a:pt x="7109" y="9906"/>
                    <a:pt x="7156" y="10054"/>
                    <a:pt x="7227" y="10173"/>
                  </a:cubicBezTo>
                  <a:cubicBezTo>
                    <a:pt x="7320" y="10328"/>
                    <a:pt x="7400" y="10490"/>
                    <a:pt x="7507" y="10633"/>
                  </a:cubicBezTo>
                  <a:cubicBezTo>
                    <a:pt x="7690" y="10875"/>
                    <a:pt x="7897" y="11098"/>
                    <a:pt x="8078" y="11340"/>
                  </a:cubicBezTo>
                  <a:cubicBezTo>
                    <a:pt x="8203" y="11508"/>
                    <a:pt x="8266" y="11745"/>
                    <a:pt x="8424" y="11861"/>
                  </a:cubicBezTo>
                  <a:cubicBezTo>
                    <a:pt x="8564" y="11965"/>
                    <a:pt x="8664" y="12061"/>
                    <a:pt x="8735" y="12217"/>
                  </a:cubicBezTo>
                  <a:cubicBezTo>
                    <a:pt x="8846" y="12457"/>
                    <a:pt x="9056" y="12558"/>
                    <a:pt x="9311" y="12571"/>
                  </a:cubicBezTo>
                  <a:cubicBezTo>
                    <a:pt x="9315" y="12571"/>
                    <a:pt x="9318" y="12571"/>
                    <a:pt x="9321" y="12571"/>
                  </a:cubicBezTo>
                  <a:cubicBezTo>
                    <a:pt x="9491" y="12571"/>
                    <a:pt x="9681" y="12374"/>
                    <a:pt x="9683" y="12170"/>
                  </a:cubicBezTo>
                  <a:cubicBezTo>
                    <a:pt x="9681" y="12157"/>
                    <a:pt x="9687" y="12104"/>
                    <a:pt x="9664" y="12069"/>
                  </a:cubicBezTo>
                  <a:cubicBezTo>
                    <a:pt x="9456" y="11753"/>
                    <a:pt x="9244" y="11439"/>
                    <a:pt x="9028" y="11126"/>
                  </a:cubicBezTo>
                  <a:cubicBezTo>
                    <a:pt x="8980" y="11056"/>
                    <a:pt x="8912" y="10998"/>
                    <a:pt x="8860" y="10929"/>
                  </a:cubicBezTo>
                  <a:cubicBezTo>
                    <a:pt x="8717" y="10742"/>
                    <a:pt x="8584" y="10545"/>
                    <a:pt x="8433" y="10364"/>
                  </a:cubicBezTo>
                  <a:cubicBezTo>
                    <a:pt x="8317" y="10224"/>
                    <a:pt x="8168" y="10111"/>
                    <a:pt x="8054" y="9970"/>
                  </a:cubicBezTo>
                  <a:cubicBezTo>
                    <a:pt x="7956" y="9851"/>
                    <a:pt x="7896" y="9701"/>
                    <a:pt x="7805" y="9575"/>
                  </a:cubicBezTo>
                  <a:cubicBezTo>
                    <a:pt x="7584" y="9271"/>
                    <a:pt x="7344" y="8980"/>
                    <a:pt x="7130" y="8672"/>
                  </a:cubicBezTo>
                  <a:cubicBezTo>
                    <a:pt x="6929" y="8385"/>
                    <a:pt x="6785" y="8052"/>
                    <a:pt x="6555" y="7795"/>
                  </a:cubicBezTo>
                  <a:cubicBezTo>
                    <a:pt x="6231" y="7433"/>
                    <a:pt x="5992" y="7019"/>
                    <a:pt x="5715" y="6629"/>
                  </a:cubicBezTo>
                  <a:cubicBezTo>
                    <a:pt x="5505" y="6335"/>
                    <a:pt x="5280" y="6053"/>
                    <a:pt x="5068" y="5762"/>
                  </a:cubicBezTo>
                  <a:cubicBezTo>
                    <a:pt x="4727" y="5296"/>
                    <a:pt x="4398" y="4821"/>
                    <a:pt x="4050" y="4358"/>
                  </a:cubicBezTo>
                  <a:cubicBezTo>
                    <a:pt x="3827" y="4061"/>
                    <a:pt x="3585" y="3775"/>
                    <a:pt x="3344" y="3489"/>
                  </a:cubicBezTo>
                  <a:cubicBezTo>
                    <a:pt x="3013" y="3093"/>
                    <a:pt x="2566" y="2787"/>
                    <a:pt x="2386" y="2271"/>
                  </a:cubicBezTo>
                  <a:cubicBezTo>
                    <a:pt x="2370" y="2225"/>
                    <a:pt x="2318" y="2191"/>
                    <a:pt x="2280" y="2155"/>
                  </a:cubicBezTo>
                  <a:cubicBezTo>
                    <a:pt x="2201" y="2081"/>
                    <a:pt x="2091" y="2025"/>
                    <a:pt x="2044" y="1935"/>
                  </a:cubicBezTo>
                  <a:cubicBezTo>
                    <a:pt x="1910" y="1683"/>
                    <a:pt x="1779" y="1437"/>
                    <a:pt x="1566" y="1234"/>
                  </a:cubicBezTo>
                  <a:cubicBezTo>
                    <a:pt x="1437" y="1113"/>
                    <a:pt x="1314" y="948"/>
                    <a:pt x="1271" y="782"/>
                  </a:cubicBezTo>
                  <a:cubicBezTo>
                    <a:pt x="1198" y="506"/>
                    <a:pt x="1032" y="313"/>
                    <a:pt x="842" y="127"/>
                  </a:cubicBezTo>
                  <a:cubicBezTo>
                    <a:pt x="753" y="41"/>
                    <a:pt x="655" y="0"/>
                    <a:pt x="55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9;p50"/>
            <p:cNvSpPr/>
            <p:nvPr/>
          </p:nvSpPr>
          <p:spPr>
            <a:xfrm>
              <a:off x="4781317" y="3868885"/>
              <a:ext cx="282016" cy="137061"/>
            </a:xfrm>
            <a:custGeom>
              <a:avLst/>
              <a:gdLst/>
              <a:ahLst/>
              <a:cxnLst/>
              <a:rect l="l" t="t" r="r" b="b"/>
              <a:pathLst>
                <a:path w="15648" h="7605" extrusionOk="0">
                  <a:moveTo>
                    <a:pt x="12870" y="1"/>
                  </a:moveTo>
                  <a:cubicBezTo>
                    <a:pt x="12524" y="1"/>
                    <a:pt x="12170" y="32"/>
                    <a:pt x="11847" y="131"/>
                  </a:cubicBezTo>
                  <a:cubicBezTo>
                    <a:pt x="10974" y="401"/>
                    <a:pt x="10170" y="836"/>
                    <a:pt x="9451" y="1402"/>
                  </a:cubicBezTo>
                  <a:cubicBezTo>
                    <a:pt x="9147" y="1641"/>
                    <a:pt x="8877" y="1941"/>
                    <a:pt x="8643" y="2252"/>
                  </a:cubicBezTo>
                  <a:cubicBezTo>
                    <a:pt x="8222" y="2811"/>
                    <a:pt x="7903" y="3431"/>
                    <a:pt x="7608" y="4066"/>
                  </a:cubicBezTo>
                  <a:cubicBezTo>
                    <a:pt x="7309" y="4705"/>
                    <a:pt x="6819" y="5137"/>
                    <a:pt x="6070" y="5179"/>
                  </a:cubicBezTo>
                  <a:cubicBezTo>
                    <a:pt x="5777" y="5196"/>
                    <a:pt x="5483" y="5216"/>
                    <a:pt x="5190" y="5216"/>
                  </a:cubicBezTo>
                  <a:cubicBezTo>
                    <a:pt x="5151" y="5216"/>
                    <a:pt x="5111" y="5216"/>
                    <a:pt x="5071" y="5215"/>
                  </a:cubicBezTo>
                  <a:cubicBezTo>
                    <a:pt x="4435" y="5203"/>
                    <a:pt x="3798" y="5196"/>
                    <a:pt x="3166" y="5137"/>
                  </a:cubicBezTo>
                  <a:cubicBezTo>
                    <a:pt x="3102" y="5131"/>
                    <a:pt x="3038" y="5128"/>
                    <a:pt x="2975" y="5128"/>
                  </a:cubicBezTo>
                  <a:cubicBezTo>
                    <a:pt x="2509" y="5128"/>
                    <a:pt x="2093" y="5284"/>
                    <a:pt x="1691" y="5505"/>
                  </a:cubicBezTo>
                  <a:cubicBezTo>
                    <a:pt x="1321" y="5708"/>
                    <a:pt x="965" y="5938"/>
                    <a:pt x="611" y="6169"/>
                  </a:cubicBezTo>
                  <a:cubicBezTo>
                    <a:pt x="232" y="6416"/>
                    <a:pt x="1" y="6768"/>
                    <a:pt x="3" y="7225"/>
                  </a:cubicBezTo>
                  <a:cubicBezTo>
                    <a:pt x="4" y="7346"/>
                    <a:pt x="120" y="7519"/>
                    <a:pt x="230" y="7573"/>
                  </a:cubicBezTo>
                  <a:cubicBezTo>
                    <a:pt x="274" y="7595"/>
                    <a:pt x="329" y="7604"/>
                    <a:pt x="387" y="7604"/>
                  </a:cubicBezTo>
                  <a:cubicBezTo>
                    <a:pt x="478" y="7604"/>
                    <a:pt x="576" y="7582"/>
                    <a:pt x="653" y="7549"/>
                  </a:cubicBezTo>
                  <a:cubicBezTo>
                    <a:pt x="750" y="7508"/>
                    <a:pt x="798" y="7363"/>
                    <a:pt x="878" y="7273"/>
                  </a:cubicBezTo>
                  <a:cubicBezTo>
                    <a:pt x="1461" y="6624"/>
                    <a:pt x="2133" y="6133"/>
                    <a:pt x="3049" y="6100"/>
                  </a:cubicBezTo>
                  <a:cubicBezTo>
                    <a:pt x="3307" y="6091"/>
                    <a:pt x="3565" y="6084"/>
                    <a:pt x="3822" y="6084"/>
                  </a:cubicBezTo>
                  <a:cubicBezTo>
                    <a:pt x="3897" y="6084"/>
                    <a:pt x="3972" y="6084"/>
                    <a:pt x="4047" y="6086"/>
                  </a:cubicBezTo>
                  <a:cubicBezTo>
                    <a:pt x="4775" y="6101"/>
                    <a:pt x="5502" y="6116"/>
                    <a:pt x="6228" y="6152"/>
                  </a:cubicBezTo>
                  <a:cubicBezTo>
                    <a:pt x="6261" y="6154"/>
                    <a:pt x="6293" y="6155"/>
                    <a:pt x="6325" y="6155"/>
                  </a:cubicBezTo>
                  <a:cubicBezTo>
                    <a:pt x="6839" y="6155"/>
                    <a:pt x="7241" y="5942"/>
                    <a:pt x="7599" y="5568"/>
                  </a:cubicBezTo>
                  <a:cubicBezTo>
                    <a:pt x="8026" y="5120"/>
                    <a:pt x="8298" y="4580"/>
                    <a:pt x="8583" y="4046"/>
                  </a:cubicBezTo>
                  <a:cubicBezTo>
                    <a:pt x="9401" y="2511"/>
                    <a:pt x="9401" y="2511"/>
                    <a:pt x="10875" y="1578"/>
                  </a:cubicBezTo>
                  <a:cubicBezTo>
                    <a:pt x="11002" y="1497"/>
                    <a:pt x="11114" y="1383"/>
                    <a:pt x="11250" y="1323"/>
                  </a:cubicBezTo>
                  <a:cubicBezTo>
                    <a:pt x="11638" y="1156"/>
                    <a:pt x="12027" y="902"/>
                    <a:pt x="12429" y="876"/>
                  </a:cubicBezTo>
                  <a:cubicBezTo>
                    <a:pt x="12842" y="850"/>
                    <a:pt x="13258" y="822"/>
                    <a:pt x="13674" y="822"/>
                  </a:cubicBezTo>
                  <a:cubicBezTo>
                    <a:pt x="14166" y="822"/>
                    <a:pt x="14657" y="861"/>
                    <a:pt x="15143" y="987"/>
                  </a:cubicBezTo>
                  <a:cubicBezTo>
                    <a:pt x="15190" y="999"/>
                    <a:pt x="15239" y="1003"/>
                    <a:pt x="15294" y="1003"/>
                  </a:cubicBezTo>
                  <a:cubicBezTo>
                    <a:pt x="15389" y="1003"/>
                    <a:pt x="15500" y="992"/>
                    <a:pt x="15647" y="992"/>
                  </a:cubicBezTo>
                  <a:cubicBezTo>
                    <a:pt x="15545" y="803"/>
                    <a:pt x="15517" y="661"/>
                    <a:pt x="15434" y="616"/>
                  </a:cubicBezTo>
                  <a:cubicBezTo>
                    <a:pt x="15144" y="455"/>
                    <a:pt x="14850" y="275"/>
                    <a:pt x="14533" y="200"/>
                  </a:cubicBezTo>
                  <a:cubicBezTo>
                    <a:pt x="14062" y="86"/>
                    <a:pt x="13580" y="22"/>
                    <a:pt x="13095" y="5"/>
                  </a:cubicBezTo>
                  <a:cubicBezTo>
                    <a:pt x="13021" y="2"/>
                    <a:pt x="12945" y="1"/>
                    <a:pt x="128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010;p50"/>
            <p:cNvSpPr/>
            <p:nvPr/>
          </p:nvSpPr>
          <p:spPr>
            <a:xfrm>
              <a:off x="4607923" y="4366991"/>
              <a:ext cx="152110" cy="237482"/>
            </a:xfrm>
            <a:custGeom>
              <a:avLst/>
              <a:gdLst/>
              <a:ahLst/>
              <a:cxnLst/>
              <a:rect l="l" t="t" r="r" b="b"/>
              <a:pathLst>
                <a:path w="8440" h="13177" extrusionOk="0">
                  <a:moveTo>
                    <a:pt x="8189" y="1"/>
                  </a:moveTo>
                  <a:cubicBezTo>
                    <a:pt x="8156" y="1"/>
                    <a:pt x="8127" y="7"/>
                    <a:pt x="8108" y="22"/>
                  </a:cubicBezTo>
                  <a:cubicBezTo>
                    <a:pt x="7942" y="153"/>
                    <a:pt x="7805" y="317"/>
                    <a:pt x="7648" y="459"/>
                  </a:cubicBezTo>
                  <a:cubicBezTo>
                    <a:pt x="7057" y="995"/>
                    <a:pt x="6417" y="1435"/>
                    <a:pt x="5592" y="1530"/>
                  </a:cubicBezTo>
                  <a:cubicBezTo>
                    <a:pt x="4785" y="1622"/>
                    <a:pt x="4108" y="2029"/>
                    <a:pt x="3439" y="2455"/>
                  </a:cubicBezTo>
                  <a:cubicBezTo>
                    <a:pt x="2430" y="3096"/>
                    <a:pt x="2039" y="4103"/>
                    <a:pt x="1889" y="5205"/>
                  </a:cubicBezTo>
                  <a:cubicBezTo>
                    <a:pt x="1769" y="6072"/>
                    <a:pt x="1772" y="6958"/>
                    <a:pt x="1744" y="7836"/>
                  </a:cubicBezTo>
                  <a:cubicBezTo>
                    <a:pt x="1717" y="8662"/>
                    <a:pt x="1548" y="9461"/>
                    <a:pt x="1368" y="10261"/>
                  </a:cubicBezTo>
                  <a:cubicBezTo>
                    <a:pt x="1224" y="10894"/>
                    <a:pt x="949" y="11460"/>
                    <a:pt x="524" y="11953"/>
                  </a:cubicBezTo>
                  <a:cubicBezTo>
                    <a:pt x="365" y="12136"/>
                    <a:pt x="196" y="12317"/>
                    <a:pt x="81" y="12527"/>
                  </a:cubicBezTo>
                  <a:cubicBezTo>
                    <a:pt x="19" y="12638"/>
                    <a:pt x="1" y="12854"/>
                    <a:pt x="68" y="12938"/>
                  </a:cubicBezTo>
                  <a:cubicBezTo>
                    <a:pt x="168" y="13063"/>
                    <a:pt x="363" y="13176"/>
                    <a:pt x="516" y="13176"/>
                  </a:cubicBezTo>
                  <a:cubicBezTo>
                    <a:pt x="676" y="13176"/>
                    <a:pt x="891" y="13075"/>
                    <a:pt x="985" y="12946"/>
                  </a:cubicBezTo>
                  <a:cubicBezTo>
                    <a:pt x="1436" y="12343"/>
                    <a:pt x="1960" y="11771"/>
                    <a:pt x="2172" y="11026"/>
                  </a:cubicBezTo>
                  <a:cubicBezTo>
                    <a:pt x="2471" y="9976"/>
                    <a:pt x="2740" y="8918"/>
                    <a:pt x="2656" y="7806"/>
                  </a:cubicBezTo>
                  <a:cubicBezTo>
                    <a:pt x="2625" y="7412"/>
                    <a:pt x="2634" y="7016"/>
                    <a:pt x="2621" y="6622"/>
                  </a:cubicBezTo>
                  <a:cubicBezTo>
                    <a:pt x="2591" y="5794"/>
                    <a:pt x="2714" y="5008"/>
                    <a:pt x="3039" y="4227"/>
                  </a:cubicBezTo>
                  <a:cubicBezTo>
                    <a:pt x="3267" y="3684"/>
                    <a:pt x="3616" y="3306"/>
                    <a:pt x="4089" y="3027"/>
                  </a:cubicBezTo>
                  <a:cubicBezTo>
                    <a:pt x="4343" y="2879"/>
                    <a:pt x="4654" y="2800"/>
                    <a:pt x="4949" y="2753"/>
                  </a:cubicBezTo>
                  <a:cubicBezTo>
                    <a:pt x="5783" y="2624"/>
                    <a:pt x="6482" y="2204"/>
                    <a:pt x="7167" y="1756"/>
                  </a:cubicBezTo>
                  <a:cubicBezTo>
                    <a:pt x="7444" y="1575"/>
                    <a:pt x="7703" y="1357"/>
                    <a:pt x="7940" y="1125"/>
                  </a:cubicBezTo>
                  <a:cubicBezTo>
                    <a:pt x="8203" y="870"/>
                    <a:pt x="8400" y="563"/>
                    <a:pt x="8440" y="194"/>
                  </a:cubicBezTo>
                  <a:cubicBezTo>
                    <a:pt x="8406" y="128"/>
                    <a:pt x="8389" y="46"/>
                    <a:pt x="8350" y="32"/>
                  </a:cubicBezTo>
                  <a:cubicBezTo>
                    <a:pt x="8303" y="15"/>
                    <a:pt x="8241" y="1"/>
                    <a:pt x="81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11;p50"/>
            <p:cNvSpPr/>
            <p:nvPr/>
          </p:nvSpPr>
          <p:spPr>
            <a:xfrm>
              <a:off x="5203440" y="3896748"/>
              <a:ext cx="218108" cy="162275"/>
            </a:xfrm>
            <a:custGeom>
              <a:avLst/>
              <a:gdLst/>
              <a:ahLst/>
              <a:cxnLst/>
              <a:rect l="l" t="t" r="r" b="b"/>
              <a:pathLst>
                <a:path w="12102" h="9004" extrusionOk="0">
                  <a:moveTo>
                    <a:pt x="0" y="0"/>
                  </a:moveTo>
                  <a:lnTo>
                    <a:pt x="0" y="0"/>
                  </a:lnTo>
                  <a:cubicBezTo>
                    <a:pt x="180" y="251"/>
                    <a:pt x="218" y="339"/>
                    <a:pt x="284" y="392"/>
                  </a:cubicBezTo>
                  <a:cubicBezTo>
                    <a:pt x="1052" y="993"/>
                    <a:pt x="1520" y="1764"/>
                    <a:pt x="1779" y="2714"/>
                  </a:cubicBezTo>
                  <a:cubicBezTo>
                    <a:pt x="2199" y="4260"/>
                    <a:pt x="3232" y="5339"/>
                    <a:pt x="4609" y="6111"/>
                  </a:cubicBezTo>
                  <a:cubicBezTo>
                    <a:pt x="4688" y="6155"/>
                    <a:pt x="4768" y="6210"/>
                    <a:pt x="4854" y="6225"/>
                  </a:cubicBezTo>
                  <a:cubicBezTo>
                    <a:pt x="5584" y="6350"/>
                    <a:pt x="6314" y="6468"/>
                    <a:pt x="7049" y="6468"/>
                  </a:cubicBezTo>
                  <a:cubicBezTo>
                    <a:pt x="7370" y="6468"/>
                    <a:pt x="7692" y="6445"/>
                    <a:pt x="8015" y="6391"/>
                  </a:cubicBezTo>
                  <a:cubicBezTo>
                    <a:pt x="8176" y="6365"/>
                    <a:pt x="8336" y="6352"/>
                    <a:pt x="8494" y="6352"/>
                  </a:cubicBezTo>
                  <a:cubicBezTo>
                    <a:pt x="9632" y="6352"/>
                    <a:pt x="10651" y="7026"/>
                    <a:pt x="11047" y="8103"/>
                  </a:cubicBezTo>
                  <a:cubicBezTo>
                    <a:pt x="11140" y="8358"/>
                    <a:pt x="11232" y="8621"/>
                    <a:pt x="11375" y="8848"/>
                  </a:cubicBezTo>
                  <a:cubicBezTo>
                    <a:pt x="11429" y="8935"/>
                    <a:pt x="11593" y="9003"/>
                    <a:pt x="11712" y="9003"/>
                  </a:cubicBezTo>
                  <a:cubicBezTo>
                    <a:pt x="11729" y="9003"/>
                    <a:pt x="11745" y="9002"/>
                    <a:pt x="11759" y="8999"/>
                  </a:cubicBezTo>
                  <a:cubicBezTo>
                    <a:pt x="11877" y="8974"/>
                    <a:pt x="12013" y="8830"/>
                    <a:pt x="12055" y="8707"/>
                  </a:cubicBezTo>
                  <a:cubicBezTo>
                    <a:pt x="12101" y="8579"/>
                    <a:pt x="12066" y="8410"/>
                    <a:pt x="12029" y="8269"/>
                  </a:cubicBezTo>
                  <a:cubicBezTo>
                    <a:pt x="11984" y="8094"/>
                    <a:pt x="11893" y="7933"/>
                    <a:pt x="11830" y="7764"/>
                  </a:cubicBezTo>
                  <a:cubicBezTo>
                    <a:pt x="11439" y="6702"/>
                    <a:pt x="10781" y="5936"/>
                    <a:pt x="9607" y="5722"/>
                  </a:cubicBezTo>
                  <a:cubicBezTo>
                    <a:pt x="9429" y="5690"/>
                    <a:pt x="9261" y="5609"/>
                    <a:pt x="9088" y="5555"/>
                  </a:cubicBezTo>
                  <a:cubicBezTo>
                    <a:pt x="8796" y="5461"/>
                    <a:pt x="8502" y="5418"/>
                    <a:pt x="8202" y="5418"/>
                  </a:cubicBezTo>
                  <a:cubicBezTo>
                    <a:pt x="8050" y="5418"/>
                    <a:pt x="7896" y="5429"/>
                    <a:pt x="7740" y="5451"/>
                  </a:cubicBezTo>
                  <a:cubicBezTo>
                    <a:pt x="7261" y="5519"/>
                    <a:pt x="6776" y="5557"/>
                    <a:pt x="6292" y="5581"/>
                  </a:cubicBezTo>
                  <a:cubicBezTo>
                    <a:pt x="6234" y="5583"/>
                    <a:pt x="6177" y="5585"/>
                    <a:pt x="6120" y="5585"/>
                  </a:cubicBezTo>
                  <a:cubicBezTo>
                    <a:pt x="5690" y="5585"/>
                    <a:pt x="5277" y="5497"/>
                    <a:pt x="4909" y="5235"/>
                  </a:cubicBezTo>
                  <a:cubicBezTo>
                    <a:pt x="4065" y="4633"/>
                    <a:pt x="3245" y="4011"/>
                    <a:pt x="2908" y="2960"/>
                  </a:cubicBezTo>
                  <a:cubicBezTo>
                    <a:pt x="2841" y="2758"/>
                    <a:pt x="2758" y="2563"/>
                    <a:pt x="2657" y="2375"/>
                  </a:cubicBezTo>
                  <a:cubicBezTo>
                    <a:pt x="2172" y="1446"/>
                    <a:pt x="1549" y="639"/>
                    <a:pt x="593" y="145"/>
                  </a:cubicBezTo>
                  <a:cubicBezTo>
                    <a:pt x="472" y="82"/>
                    <a:pt x="320" y="76"/>
                    <a:pt x="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012;p50"/>
            <p:cNvSpPr/>
            <p:nvPr/>
          </p:nvSpPr>
          <p:spPr>
            <a:xfrm>
              <a:off x="4838377" y="3814385"/>
              <a:ext cx="225317" cy="106909"/>
            </a:xfrm>
            <a:custGeom>
              <a:avLst/>
              <a:gdLst/>
              <a:ahLst/>
              <a:cxnLst/>
              <a:rect l="l" t="t" r="r" b="b"/>
              <a:pathLst>
                <a:path w="12502" h="5932" extrusionOk="0">
                  <a:moveTo>
                    <a:pt x="9748" y="0"/>
                  </a:moveTo>
                  <a:cubicBezTo>
                    <a:pt x="9405" y="0"/>
                    <a:pt x="9058" y="36"/>
                    <a:pt x="8708" y="113"/>
                  </a:cubicBezTo>
                  <a:cubicBezTo>
                    <a:pt x="8179" y="231"/>
                    <a:pt x="7622" y="248"/>
                    <a:pt x="7137" y="535"/>
                  </a:cubicBezTo>
                  <a:cubicBezTo>
                    <a:pt x="5896" y="1271"/>
                    <a:pt x="4780" y="2129"/>
                    <a:pt x="4178" y="3500"/>
                  </a:cubicBezTo>
                  <a:cubicBezTo>
                    <a:pt x="4139" y="3582"/>
                    <a:pt x="4094" y="3661"/>
                    <a:pt x="4041" y="3736"/>
                  </a:cubicBezTo>
                  <a:cubicBezTo>
                    <a:pt x="3479" y="4564"/>
                    <a:pt x="2805" y="5009"/>
                    <a:pt x="2053" y="5009"/>
                  </a:cubicBezTo>
                  <a:cubicBezTo>
                    <a:pt x="1773" y="5009"/>
                    <a:pt x="1483" y="4947"/>
                    <a:pt x="1183" y="4821"/>
                  </a:cubicBezTo>
                  <a:cubicBezTo>
                    <a:pt x="1072" y="4773"/>
                    <a:pt x="956" y="4736"/>
                    <a:pt x="837" y="4710"/>
                  </a:cubicBezTo>
                  <a:cubicBezTo>
                    <a:pt x="780" y="4699"/>
                    <a:pt x="722" y="4694"/>
                    <a:pt x="664" y="4694"/>
                  </a:cubicBezTo>
                  <a:cubicBezTo>
                    <a:pt x="632" y="4694"/>
                    <a:pt x="600" y="4695"/>
                    <a:pt x="568" y="4699"/>
                  </a:cubicBezTo>
                  <a:cubicBezTo>
                    <a:pt x="191" y="4737"/>
                    <a:pt x="0" y="5153"/>
                    <a:pt x="244" y="5440"/>
                  </a:cubicBezTo>
                  <a:cubicBezTo>
                    <a:pt x="353" y="5570"/>
                    <a:pt x="520" y="5694"/>
                    <a:pt x="682" y="5731"/>
                  </a:cubicBezTo>
                  <a:cubicBezTo>
                    <a:pt x="1062" y="5817"/>
                    <a:pt x="1455" y="5846"/>
                    <a:pt x="1842" y="5903"/>
                  </a:cubicBezTo>
                  <a:cubicBezTo>
                    <a:pt x="1972" y="5923"/>
                    <a:pt x="2097" y="5932"/>
                    <a:pt x="2219" y="5932"/>
                  </a:cubicBezTo>
                  <a:cubicBezTo>
                    <a:pt x="2967" y="5932"/>
                    <a:pt x="3563" y="5578"/>
                    <a:pt x="4094" y="4998"/>
                  </a:cubicBezTo>
                  <a:cubicBezTo>
                    <a:pt x="4587" y="4458"/>
                    <a:pt x="4985" y="3859"/>
                    <a:pt x="5388" y="3254"/>
                  </a:cubicBezTo>
                  <a:cubicBezTo>
                    <a:pt x="6002" y="2331"/>
                    <a:pt x="6771" y="1599"/>
                    <a:pt x="7849" y="1193"/>
                  </a:cubicBezTo>
                  <a:cubicBezTo>
                    <a:pt x="8475" y="957"/>
                    <a:pt x="9099" y="856"/>
                    <a:pt x="9740" y="856"/>
                  </a:cubicBezTo>
                  <a:cubicBezTo>
                    <a:pt x="9938" y="856"/>
                    <a:pt x="10138" y="865"/>
                    <a:pt x="10340" y="884"/>
                  </a:cubicBezTo>
                  <a:cubicBezTo>
                    <a:pt x="10913" y="937"/>
                    <a:pt x="11486" y="990"/>
                    <a:pt x="12060" y="1029"/>
                  </a:cubicBezTo>
                  <a:cubicBezTo>
                    <a:pt x="12098" y="1032"/>
                    <a:pt x="12138" y="1035"/>
                    <a:pt x="12178" y="1035"/>
                  </a:cubicBezTo>
                  <a:cubicBezTo>
                    <a:pt x="12317" y="1035"/>
                    <a:pt x="12451" y="995"/>
                    <a:pt x="12502" y="756"/>
                  </a:cubicBezTo>
                  <a:cubicBezTo>
                    <a:pt x="12374" y="673"/>
                    <a:pt x="12242" y="552"/>
                    <a:pt x="12086" y="490"/>
                  </a:cubicBezTo>
                  <a:cubicBezTo>
                    <a:pt x="11323" y="191"/>
                    <a:pt x="10545" y="0"/>
                    <a:pt x="974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013;p50"/>
            <p:cNvSpPr/>
            <p:nvPr/>
          </p:nvSpPr>
          <p:spPr>
            <a:xfrm>
              <a:off x="5178984" y="3964260"/>
              <a:ext cx="193417" cy="159355"/>
            </a:xfrm>
            <a:custGeom>
              <a:avLst/>
              <a:gdLst/>
              <a:ahLst/>
              <a:cxnLst/>
              <a:rect l="l" t="t" r="r" b="b"/>
              <a:pathLst>
                <a:path w="10732" h="8842" extrusionOk="0">
                  <a:moveTo>
                    <a:pt x="232" y="1"/>
                  </a:moveTo>
                  <a:cubicBezTo>
                    <a:pt x="32" y="365"/>
                    <a:pt x="0" y="648"/>
                    <a:pt x="35" y="963"/>
                  </a:cubicBezTo>
                  <a:cubicBezTo>
                    <a:pt x="107" y="1591"/>
                    <a:pt x="364" y="2149"/>
                    <a:pt x="749" y="2610"/>
                  </a:cubicBezTo>
                  <a:cubicBezTo>
                    <a:pt x="1973" y="4074"/>
                    <a:pt x="3456" y="5111"/>
                    <a:pt x="5435" y="5262"/>
                  </a:cubicBezTo>
                  <a:cubicBezTo>
                    <a:pt x="6255" y="5325"/>
                    <a:pt x="7050" y="5526"/>
                    <a:pt x="7814" y="5820"/>
                  </a:cubicBezTo>
                  <a:cubicBezTo>
                    <a:pt x="8326" y="6017"/>
                    <a:pt x="8788" y="6302"/>
                    <a:pt x="9098" y="6792"/>
                  </a:cubicBezTo>
                  <a:cubicBezTo>
                    <a:pt x="9406" y="7278"/>
                    <a:pt x="9756" y="7735"/>
                    <a:pt x="9815" y="8338"/>
                  </a:cubicBezTo>
                  <a:cubicBezTo>
                    <a:pt x="9830" y="8476"/>
                    <a:pt x="9934" y="8614"/>
                    <a:pt x="10021" y="8733"/>
                  </a:cubicBezTo>
                  <a:cubicBezTo>
                    <a:pt x="10072" y="8806"/>
                    <a:pt x="10162" y="8842"/>
                    <a:pt x="10253" y="8842"/>
                  </a:cubicBezTo>
                  <a:cubicBezTo>
                    <a:pt x="10347" y="8842"/>
                    <a:pt x="10442" y="8802"/>
                    <a:pt x="10494" y="8724"/>
                  </a:cubicBezTo>
                  <a:cubicBezTo>
                    <a:pt x="10576" y="8602"/>
                    <a:pt x="10658" y="8461"/>
                    <a:pt x="10678" y="8320"/>
                  </a:cubicBezTo>
                  <a:cubicBezTo>
                    <a:pt x="10731" y="7955"/>
                    <a:pt x="10657" y="7584"/>
                    <a:pt x="10466" y="7268"/>
                  </a:cubicBezTo>
                  <a:cubicBezTo>
                    <a:pt x="10281" y="6955"/>
                    <a:pt x="10114" y="6631"/>
                    <a:pt x="9925" y="6320"/>
                  </a:cubicBezTo>
                  <a:cubicBezTo>
                    <a:pt x="9584" y="5759"/>
                    <a:pt x="9157" y="5309"/>
                    <a:pt x="8471" y="5176"/>
                  </a:cubicBezTo>
                  <a:cubicBezTo>
                    <a:pt x="8265" y="5137"/>
                    <a:pt x="8070" y="5040"/>
                    <a:pt x="7868" y="4972"/>
                  </a:cubicBezTo>
                  <a:cubicBezTo>
                    <a:pt x="7063" y="4699"/>
                    <a:pt x="6254" y="4457"/>
                    <a:pt x="5390" y="4431"/>
                  </a:cubicBezTo>
                  <a:cubicBezTo>
                    <a:pt x="5064" y="4422"/>
                    <a:pt x="4728" y="4334"/>
                    <a:pt x="4419" y="4221"/>
                  </a:cubicBezTo>
                  <a:cubicBezTo>
                    <a:pt x="3524" y="3894"/>
                    <a:pt x="2727" y="3389"/>
                    <a:pt x="2041" y="2732"/>
                  </a:cubicBezTo>
                  <a:cubicBezTo>
                    <a:pt x="1314" y="2039"/>
                    <a:pt x="634" y="1301"/>
                    <a:pt x="448" y="251"/>
                  </a:cubicBezTo>
                  <a:cubicBezTo>
                    <a:pt x="435" y="179"/>
                    <a:pt x="340" y="121"/>
                    <a:pt x="2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014;p50"/>
            <p:cNvSpPr/>
            <p:nvPr/>
          </p:nvSpPr>
          <p:spPr>
            <a:xfrm>
              <a:off x="4681905" y="4453427"/>
              <a:ext cx="91338" cy="226020"/>
            </a:xfrm>
            <a:custGeom>
              <a:avLst/>
              <a:gdLst/>
              <a:ahLst/>
              <a:cxnLst/>
              <a:rect l="l" t="t" r="r" b="b"/>
              <a:pathLst>
                <a:path w="5068" h="12541" extrusionOk="0">
                  <a:moveTo>
                    <a:pt x="4543" y="1"/>
                  </a:moveTo>
                  <a:cubicBezTo>
                    <a:pt x="4441" y="1"/>
                    <a:pt x="4337" y="30"/>
                    <a:pt x="4231" y="92"/>
                  </a:cubicBezTo>
                  <a:cubicBezTo>
                    <a:pt x="3655" y="428"/>
                    <a:pt x="3101" y="782"/>
                    <a:pt x="2745" y="1393"/>
                  </a:cubicBezTo>
                  <a:cubicBezTo>
                    <a:pt x="2076" y="2535"/>
                    <a:pt x="1791" y="3736"/>
                    <a:pt x="2021" y="5049"/>
                  </a:cubicBezTo>
                  <a:cubicBezTo>
                    <a:pt x="2047" y="5197"/>
                    <a:pt x="2062" y="5353"/>
                    <a:pt x="2038" y="5499"/>
                  </a:cubicBezTo>
                  <a:cubicBezTo>
                    <a:pt x="1923" y="6199"/>
                    <a:pt x="1991" y="6889"/>
                    <a:pt x="2101" y="7582"/>
                  </a:cubicBezTo>
                  <a:cubicBezTo>
                    <a:pt x="2133" y="7789"/>
                    <a:pt x="2172" y="8024"/>
                    <a:pt x="2109" y="8212"/>
                  </a:cubicBezTo>
                  <a:cubicBezTo>
                    <a:pt x="1664" y="9520"/>
                    <a:pt x="1448" y="10950"/>
                    <a:pt x="198" y="11839"/>
                  </a:cubicBezTo>
                  <a:cubicBezTo>
                    <a:pt x="1" y="11980"/>
                    <a:pt x="1" y="12215"/>
                    <a:pt x="142" y="12402"/>
                  </a:cubicBezTo>
                  <a:cubicBezTo>
                    <a:pt x="208" y="12490"/>
                    <a:pt x="309" y="12540"/>
                    <a:pt x="418" y="12540"/>
                  </a:cubicBezTo>
                  <a:cubicBezTo>
                    <a:pt x="488" y="12540"/>
                    <a:pt x="560" y="12520"/>
                    <a:pt x="629" y="12477"/>
                  </a:cubicBezTo>
                  <a:cubicBezTo>
                    <a:pt x="989" y="12253"/>
                    <a:pt x="1327" y="12008"/>
                    <a:pt x="1617" y="11685"/>
                  </a:cubicBezTo>
                  <a:cubicBezTo>
                    <a:pt x="2039" y="11214"/>
                    <a:pt x="2215" y="10632"/>
                    <a:pt x="2431" y="10072"/>
                  </a:cubicBezTo>
                  <a:cubicBezTo>
                    <a:pt x="2616" y="9596"/>
                    <a:pt x="2826" y="9096"/>
                    <a:pt x="2853" y="8598"/>
                  </a:cubicBezTo>
                  <a:cubicBezTo>
                    <a:pt x="2917" y="7419"/>
                    <a:pt x="2935" y="6231"/>
                    <a:pt x="2861" y="5053"/>
                  </a:cubicBezTo>
                  <a:cubicBezTo>
                    <a:pt x="2821" y="4436"/>
                    <a:pt x="2839" y="3830"/>
                    <a:pt x="2969" y="3251"/>
                  </a:cubicBezTo>
                  <a:cubicBezTo>
                    <a:pt x="3190" y="2265"/>
                    <a:pt x="3536" y="1317"/>
                    <a:pt x="4591" y="872"/>
                  </a:cubicBezTo>
                  <a:cubicBezTo>
                    <a:pt x="4814" y="777"/>
                    <a:pt x="5008" y="621"/>
                    <a:pt x="5068" y="282"/>
                  </a:cubicBezTo>
                  <a:cubicBezTo>
                    <a:pt x="4905" y="100"/>
                    <a:pt x="4728" y="1"/>
                    <a:pt x="45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015;p50"/>
            <p:cNvSpPr/>
            <p:nvPr/>
          </p:nvSpPr>
          <p:spPr>
            <a:xfrm>
              <a:off x="5559331" y="3624067"/>
              <a:ext cx="705329" cy="1693719"/>
            </a:xfrm>
            <a:custGeom>
              <a:avLst/>
              <a:gdLst/>
              <a:ahLst/>
              <a:cxnLst/>
              <a:rect l="l" t="t" r="r" b="b"/>
              <a:pathLst>
                <a:path w="39136" h="93978" extrusionOk="0">
                  <a:moveTo>
                    <a:pt x="1848" y="0"/>
                  </a:moveTo>
                  <a:cubicBezTo>
                    <a:pt x="1656" y="0"/>
                    <a:pt x="1464" y="2"/>
                    <a:pt x="1272" y="2"/>
                  </a:cubicBezTo>
                  <a:cubicBezTo>
                    <a:pt x="1212" y="2"/>
                    <a:pt x="1152" y="2"/>
                    <a:pt x="1092" y="1"/>
                  </a:cubicBezTo>
                  <a:cubicBezTo>
                    <a:pt x="1089" y="1"/>
                    <a:pt x="1087" y="1"/>
                    <a:pt x="1084" y="1"/>
                  </a:cubicBezTo>
                  <a:cubicBezTo>
                    <a:pt x="848" y="1"/>
                    <a:pt x="636" y="96"/>
                    <a:pt x="426" y="181"/>
                  </a:cubicBezTo>
                  <a:cubicBezTo>
                    <a:pt x="286" y="237"/>
                    <a:pt x="149" y="353"/>
                    <a:pt x="130" y="505"/>
                  </a:cubicBezTo>
                  <a:cubicBezTo>
                    <a:pt x="78" y="908"/>
                    <a:pt x="0" y="1321"/>
                    <a:pt x="39" y="1719"/>
                  </a:cubicBezTo>
                  <a:cubicBezTo>
                    <a:pt x="112" y="2491"/>
                    <a:pt x="23" y="3266"/>
                    <a:pt x="111" y="4036"/>
                  </a:cubicBezTo>
                  <a:cubicBezTo>
                    <a:pt x="149" y="4370"/>
                    <a:pt x="76" y="4708"/>
                    <a:pt x="33" y="5041"/>
                  </a:cubicBezTo>
                  <a:cubicBezTo>
                    <a:pt x="17" y="5160"/>
                    <a:pt x="13" y="5291"/>
                    <a:pt x="49" y="5401"/>
                  </a:cubicBezTo>
                  <a:cubicBezTo>
                    <a:pt x="109" y="5592"/>
                    <a:pt x="139" y="5780"/>
                    <a:pt x="118" y="5977"/>
                  </a:cubicBezTo>
                  <a:cubicBezTo>
                    <a:pt x="106" y="6089"/>
                    <a:pt x="76" y="6203"/>
                    <a:pt x="87" y="6312"/>
                  </a:cubicBezTo>
                  <a:cubicBezTo>
                    <a:pt x="133" y="6760"/>
                    <a:pt x="144" y="7210"/>
                    <a:pt x="162" y="7659"/>
                  </a:cubicBezTo>
                  <a:lnTo>
                    <a:pt x="163" y="7659"/>
                  </a:lnTo>
                  <a:lnTo>
                    <a:pt x="181" y="7669"/>
                  </a:lnTo>
                  <a:lnTo>
                    <a:pt x="163" y="7660"/>
                  </a:lnTo>
                  <a:lnTo>
                    <a:pt x="163" y="7660"/>
                  </a:lnTo>
                  <a:cubicBezTo>
                    <a:pt x="181" y="7758"/>
                    <a:pt x="188" y="7857"/>
                    <a:pt x="185" y="7958"/>
                  </a:cubicBezTo>
                  <a:cubicBezTo>
                    <a:pt x="185" y="7992"/>
                    <a:pt x="183" y="8024"/>
                    <a:pt x="182" y="8058"/>
                  </a:cubicBezTo>
                  <a:cubicBezTo>
                    <a:pt x="174" y="8191"/>
                    <a:pt x="155" y="8321"/>
                    <a:pt x="137" y="8444"/>
                  </a:cubicBezTo>
                  <a:cubicBezTo>
                    <a:pt x="70" y="8899"/>
                    <a:pt x="283" y="9361"/>
                    <a:pt x="76" y="9802"/>
                  </a:cubicBezTo>
                  <a:cubicBezTo>
                    <a:pt x="60" y="9835"/>
                    <a:pt x="86" y="9890"/>
                    <a:pt x="93" y="9934"/>
                  </a:cubicBezTo>
                  <a:cubicBezTo>
                    <a:pt x="159" y="10406"/>
                    <a:pt x="259" y="10874"/>
                    <a:pt x="167" y="11359"/>
                  </a:cubicBezTo>
                  <a:cubicBezTo>
                    <a:pt x="121" y="11606"/>
                    <a:pt x="155" y="11867"/>
                    <a:pt x="144" y="12120"/>
                  </a:cubicBezTo>
                  <a:cubicBezTo>
                    <a:pt x="128" y="12473"/>
                    <a:pt x="184" y="12831"/>
                    <a:pt x="149" y="13179"/>
                  </a:cubicBezTo>
                  <a:cubicBezTo>
                    <a:pt x="126" y="13427"/>
                    <a:pt x="143" y="13674"/>
                    <a:pt x="145" y="13915"/>
                  </a:cubicBezTo>
                  <a:cubicBezTo>
                    <a:pt x="147" y="14385"/>
                    <a:pt x="206" y="14855"/>
                    <a:pt x="154" y="15327"/>
                  </a:cubicBezTo>
                  <a:cubicBezTo>
                    <a:pt x="149" y="15364"/>
                    <a:pt x="149" y="15401"/>
                    <a:pt x="155" y="15437"/>
                  </a:cubicBezTo>
                  <a:cubicBezTo>
                    <a:pt x="207" y="15747"/>
                    <a:pt x="211" y="16061"/>
                    <a:pt x="150" y="16364"/>
                  </a:cubicBezTo>
                  <a:cubicBezTo>
                    <a:pt x="76" y="16739"/>
                    <a:pt x="182" y="17094"/>
                    <a:pt x="208" y="17457"/>
                  </a:cubicBezTo>
                  <a:lnTo>
                    <a:pt x="219" y="17439"/>
                  </a:lnTo>
                  <a:lnTo>
                    <a:pt x="219" y="17439"/>
                  </a:lnTo>
                  <a:cubicBezTo>
                    <a:pt x="216" y="17446"/>
                    <a:pt x="211" y="17451"/>
                    <a:pt x="208" y="17458"/>
                  </a:cubicBezTo>
                  <a:cubicBezTo>
                    <a:pt x="206" y="17505"/>
                    <a:pt x="199" y="17553"/>
                    <a:pt x="189" y="17600"/>
                  </a:cubicBezTo>
                  <a:cubicBezTo>
                    <a:pt x="173" y="17678"/>
                    <a:pt x="155" y="17756"/>
                    <a:pt x="162" y="17839"/>
                  </a:cubicBezTo>
                  <a:cubicBezTo>
                    <a:pt x="191" y="18206"/>
                    <a:pt x="228" y="18575"/>
                    <a:pt x="232" y="18942"/>
                  </a:cubicBezTo>
                  <a:cubicBezTo>
                    <a:pt x="234" y="19320"/>
                    <a:pt x="190" y="19697"/>
                    <a:pt x="182" y="20075"/>
                  </a:cubicBezTo>
                  <a:cubicBezTo>
                    <a:pt x="175" y="20362"/>
                    <a:pt x="86" y="20658"/>
                    <a:pt x="245" y="20936"/>
                  </a:cubicBezTo>
                  <a:cubicBezTo>
                    <a:pt x="277" y="20993"/>
                    <a:pt x="243" y="21064"/>
                    <a:pt x="211" y="21129"/>
                  </a:cubicBezTo>
                  <a:cubicBezTo>
                    <a:pt x="99" y="21364"/>
                    <a:pt x="170" y="21625"/>
                    <a:pt x="233" y="21835"/>
                  </a:cubicBezTo>
                  <a:cubicBezTo>
                    <a:pt x="299" y="22055"/>
                    <a:pt x="292" y="22270"/>
                    <a:pt x="283" y="22471"/>
                  </a:cubicBezTo>
                  <a:cubicBezTo>
                    <a:pt x="271" y="22779"/>
                    <a:pt x="280" y="23091"/>
                    <a:pt x="214" y="23400"/>
                  </a:cubicBezTo>
                  <a:cubicBezTo>
                    <a:pt x="157" y="23662"/>
                    <a:pt x="330" y="23936"/>
                    <a:pt x="186" y="24200"/>
                  </a:cubicBezTo>
                  <a:cubicBezTo>
                    <a:pt x="149" y="24270"/>
                    <a:pt x="205" y="24331"/>
                    <a:pt x="219" y="24395"/>
                  </a:cubicBezTo>
                  <a:cubicBezTo>
                    <a:pt x="233" y="24454"/>
                    <a:pt x="267" y="24510"/>
                    <a:pt x="245" y="24572"/>
                  </a:cubicBezTo>
                  <a:cubicBezTo>
                    <a:pt x="143" y="24872"/>
                    <a:pt x="197" y="25190"/>
                    <a:pt x="209" y="25487"/>
                  </a:cubicBezTo>
                  <a:cubicBezTo>
                    <a:pt x="236" y="26151"/>
                    <a:pt x="209" y="26814"/>
                    <a:pt x="232" y="27477"/>
                  </a:cubicBezTo>
                  <a:cubicBezTo>
                    <a:pt x="245" y="27876"/>
                    <a:pt x="129" y="28271"/>
                    <a:pt x="234" y="28678"/>
                  </a:cubicBezTo>
                  <a:cubicBezTo>
                    <a:pt x="277" y="28842"/>
                    <a:pt x="307" y="29038"/>
                    <a:pt x="282" y="29207"/>
                  </a:cubicBezTo>
                  <a:cubicBezTo>
                    <a:pt x="224" y="29619"/>
                    <a:pt x="265" y="30021"/>
                    <a:pt x="289" y="30431"/>
                  </a:cubicBezTo>
                  <a:cubicBezTo>
                    <a:pt x="315" y="30907"/>
                    <a:pt x="273" y="31387"/>
                    <a:pt x="280" y="31864"/>
                  </a:cubicBezTo>
                  <a:cubicBezTo>
                    <a:pt x="283" y="32120"/>
                    <a:pt x="227" y="32378"/>
                    <a:pt x="304" y="32632"/>
                  </a:cubicBezTo>
                  <a:cubicBezTo>
                    <a:pt x="313" y="32660"/>
                    <a:pt x="323" y="32692"/>
                    <a:pt x="317" y="32720"/>
                  </a:cubicBezTo>
                  <a:cubicBezTo>
                    <a:pt x="261" y="33030"/>
                    <a:pt x="179" y="33340"/>
                    <a:pt x="355" y="33642"/>
                  </a:cubicBezTo>
                  <a:cubicBezTo>
                    <a:pt x="361" y="33654"/>
                    <a:pt x="333" y="33683"/>
                    <a:pt x="338" y="33701"/>
                  </a:cubicBezTo>
                  <a:cubicBezTo>
                    <a:pt x="384" y="33921"/>
                    <a:pt x="306" y="34136"/>
                    <a:pt x="304" y="34353"/>
                  </a:cubicBezTo>
                  <a:cubicBezTo>
                    <a:pt x="303" y="34459"/>
                    <a:pt x="405" y="34511"/>
                    <a:pt x="380" y="34627"/>
                  </a:cubicBezTo>
                  <a:cubicBezTo>
                    <a:pt x="305" y="34972"/>
                    <a:pt x="290" y="35323"/>
                    <a:pt x="312" y="35677"/>
                  </a:cubicBezTo>
                  <a:cubicBezTo>
                    <a:pt x="325" y="35901"/>
                    <a:pt x="302" y="36133"/>
                    <a:pt x="261" y="36349"/>
                  </a:cubicBezTo>
                  <a:cubicBezTo>
                    <a:pt x="233" y="36503"/>
                    <a:pt x="194" y="36684"/>
                    <a:pt x="218" y="36806"/>
                  </a:cubicBezTo>
                  <a:cubicBezTo>
                    <a:pt x="298" y="37212"/>
                    <a:pt x="291" y="37617"/>
                    <a:pt x="302" y="38024"/>
                  </a:cubicBezTo>
                  <a:cubicBezTo>
                    <a:pt x="308" y="38299"/>
                    <a:pt x="357" y="38576"/>
                    <a:pt x="338" y="38849"/>
                  </a:cubicBezTo>
                  <a:cubicBezTo>
                    <a:pt x="306" y="39328"/>
                    <a:pt x="215" y="39799"/>
                    <a:pt x="286" y="40288"/>
                  </a:cubicBezTo>
                  <a:cubicBezTo>
                    <a:pt x="312" y="40465"/>
                    <a:pt x="374" y="40650"/>
                    <a:pt x="350" y="40826"/>
                  </a:cubicBezTo>
                  <a:cubicBezTo>
                    <a:pt x="312" y="41124"/>
                    <a:pt x="280" y="41419"/>
                    <a:pt x="329" y="41719"/>
                  </a:cubicBezTo>
                  <a:cubicBezTo>
                    <a:pt x="347" y="41828"/>
                    <a:pt x="365" y="42001"/>
                    <a:pt x="343" y="42042"/>
                  </a:cubicBezTo>
                  <a:cubicBezTo>
                    <a:pt x="270" y="42190"/>
                    <a:pt x="324" y="42307"/>
                    <a:pt x="347" y="42436"/>
                  </a:cubicBezTo>
                  <a:cubicBezTo>
                    <a:pt x="418" y="42513"/>
                    <a:pt x="485" y="42589"/>
                    <a:pt x="344" y="42664"/>
                  </a:cubicBezTo>
                  <a:cubicBezTo>
                    <a:pt x="344" y="42721"/>
                    <a:pt x="361" y="42781"/>
                    <a:pt x="359" y="42837"/>
                  </a:cubicBezTo>
                  <a:cubicBezTo>
                    <a:pt x="358" y="42862"/>
                    <a:pt x="351" y="42888"/>
                    <a:pt x="340" y="42911"/>
                  </a:cubicBezTo>
                  <a:cubicBezTo>
                    <a:pt x="330" y="42930"/>
                    <a:pt x="316" y="42948"/>
                    <a:pt x="300" y="42963"/>
                  </a:cubicBezTo>
                  <a:cubicBezTo>
                    <a:pt x="252" y="43007"/>
                    <a:pt x="269" y="43057"/>
                    <a:pt x="291" y="43109"/>
                  </a:cubicBezTo>
                  <a:cubicBezTo>
                    <a:pt x="439" y="43460"/>
                    <a:pt x="309" y="43827"/>
                    <a:pt x="343" y="44185"/>
                  </a:cubicBezTo>
                  <a:cubicBezTo>
                    <a:pt x="365" y="44423"/>
                    <a:pt x="268" y="44680"/>
                    <a:pt x="323" y="44905"/>
                  </a:cubicBezTo>
                  <a:cubicBezTo>
                    <a:pt x="418" y="45289"/>
                    <a:pt x="376" y="45678"/>
                    <a:pt x="424" y="46063"/>
                  </a:cubicBezTo>
                  <a:cubicBezTo>
                    <a:pt x="480" y="46495"/>
                    <a:pt x="351" y="46932"/>
                    <a:pt x="375" y="47374"/>
                  </a:cubicBezTo>
                  <a:cubicBezTo>
                    <a:pt x="392" y="47703"/>
                    <a:pt x="339" y="48034"/>
                    <a:pt x="329" y="48366"/>
                  </a:cubicBezTo>
                  <a:cubicBezTo>
                    <a:pt x="323" y="48554"/>
                    <a:pt x="357" y="48745"/>
                    <a:pt x="343" y="48932"/>
                  </a:cubicBezTo>
                  <a:cubicBezTo>
                    <a:pt x="329" y="49127"/>
                    <a:pt x="373" y="49320"/>
                    <a:pt x="351" y="49509"/>
                  </a:cubicBezTo>
                  <a:cubicBezTo>
                    <a:pt x="332" y="49667"/>
                    <a:pt x="384" y="49814"/>
                    <a:pt x="378" y="49968"/>
                  </a:cubicBezTo>
                  <a:cubicBezTo>
                    <a:pt x="361" y="50386"/>
                    <a:pt x="384" y="50800"/>
                    <a:pt x="302" y="51220"/>
                  </a:cubicBezTo>
                  <a:cubicBezTo>
                    <a:pt x="206" y="51710"/>
                    <a:pt x="514" y="52201"/>
                    <a:pt x="358" y="52704"/>
                  </a:cubicBezTo>
                  <a:cubicBezTo>
                    <a:pt x="357" y="52711"/>
                    <a:pt x="366" y="52719"/>
                    <a:pt x="365" y="52726"/>
                  </a:cubicBezTo>
                  <a:cubicBezTo>
                    <a:pt x="317" y="52999"/>
                    <a:pt x="452" y="53252"/>
                    <a:pt x="440" y="53524"/>
                  </a:cubicBezTo>
                  <a:cubicBezTo>
                    <a:pt x="419" y="54064"/>
                    <a:pt x="414" y="54606"/>
                    <a:pt x="445" y="55147"/>
                  </a:cubicBezTo>
                  <a:cubicBezTo>
                    <a:pt x="466" y="55521"/>
                    <a:pt x="389" y="55896"/>
                    <a:pt x="437" y="56270"/>
                  </a:cubicBezTo>
                  <a:cubicBezTo>
                    <a:pt x="439" y="56294"/>
                    <a:pt x="437" y="56317"/>
                    <a:pt x="429" y="56338"/>
                  </a:cubicBezTo>
                  <a:cubicBezTo>
                    <a:pt x="350" y="56578"/>
                    <a:pt x="448" y="56820"/>
                    <a:pt x="422" y="57055"/>
                  </a:cubicBezTo>
                  <a:cubicBezTo>
                    <a:pt x="387" y="57365"/>
                    <a:pt x="526" y="57655"/>
                    <a:pt x="477" y="57978"/>
                  </a:cubicBezTo>
                  <a:cubicBezTo>
                    <a:pt x="447" y="58183"/>
                    <a:pt x="356" y="58401"/>
                    <a:pt x="421" y="58638"/>
                  </a:cubicBezTo>
                  <a:cubicBezTo>
                    <a:pt x="473" y="58838"/>
                    <a:pt x="465" y="59050"/>
                    <a:pt x="400" y="59247"/>
                  </a:cubicBezTo>
                  <a:cubicBezTo>
                    <a:pt x="321" y="59469"/>
                    <a:pt x="334" y="59718"/>
                    <a:pt x="366" y="59894"/>
                  </a:cubicBezTo>
                  <a:cubicBezTo>
                    <a:pt x="420" y="60192"/>
                    <a:pt x="389" y="60486"/>
                    <a:pt x="426" y="60779"/>
                  </a:cubicBezTo>
                  <a:cubicBezTo>
                    <a:pt x="464" y="61086"/>
                    <a:pt x="384" y="61405"/>
                    <a:pt x="409" y="61715"/>
                  </a:cubicBezTo>
                  <a:cubicBezTo>
                    <a:pt x="432" y="62030"/>
                    <a:pt x="437" y="62345"/>
                    <a:pt x="422" y="62659"/>
                  </a:cubicBezTo>
                  <a:cubicBezTo>
                    <a:pt x="409" y="62976"/>
                    <a:pt x="342" y="63290"/>
                    <a:pt x="413" y="63614"/>
                  </a:cubicBezTo>
                  <a:cubicBezTo>
                    <a:pt x="441" y="63747"/>
                    <a:pt x="470" y="63896"/>
                    <a:pt x="472" y="64045"/>
                  </a:cubicBezTo>
                  <a:cubicBezTo>
                    <a:pt x="475" y="64335"/>
                    <a:pt x="397" y="64618"/>
                    <a:pt x="468" y="64917"/>
                  </a:cubicBezTo>
                  <a:cubicBezTo>
                    <a:pt x="532" y="65186"/>
                    <a:pt x="532" y="65477"/>
                    <a:pt x="503" y="65761"/>
                  </a:cubicBezTo>
                  <a:cubicBezTo>
                    <a:pt x="472" y="66082"/>
                    <a:pt x="409" y="66401"/>
                    <a:pt x="524" y="66720"/>
                  </a:cubicBezTo>
                  <a:cubicBezTo>
                    <a:pt x="543" y="66774"/>
                    <a:pt x="530" y="66842"/>
                    <a:pt x="523" y="66902"/>
                  </a:cubicBezTo>
                  <a:cubicBezTo>
                    <a:pt x="494" y="67119"/>
                    <a:pt x="462" y="67336"/>
                    <a:pt x="480" y="67558"/>
                  </a:cubicBezTo>
                  <a:cubicBezTo>
                    <a:pt x="494" y="67721"/>
                    <a:pt x="492" y="67885"/>
                    <a:pt x="474" y="68048"/>
                  </a:cubicBezTo>
                  <a:cubicBezTo>
                    <a:pt x="432" y="68392"/>
                    <a:pt x="442" y="68729"/>
                    <a:pt x="549" y="69064"/>
                  </a:cubicBezTo>
                  <a:cubicBezTo>
                    <a:pt x="586" y="69170"/>
                    <a:pt x="599" y="69281"/>
                    <a:pt x="591" y="69394"/>
                  </a:cubicBezTo>
                  <a:cubicBezTo>
                    <a:pt x="558" y="69757"/>
                    <a:pt x="406" y="70111"/>
                    <a:pt x="498" y="70487"/>
                  </a:cubicBezTo>
                  <a:cubicBezTo>
                    <a:pt x="560" y="70740"/>
                    <a:pt x="448" y="70987"/>
                    <a:pt x="459" y="71241"/>
                  </a:cubicBezTo>
                  <a:cubicBezTo>
                    <a:pt x="477" y="71636"/>
                    <a:pt x="444" y="72033"/>
                    <a:pt x="475" y="72425"/>
                  </a:cubicBezTo>
                  <a:cubicBezTo>
                    <a:pt x="491" y="72621"/>
                    <a:pt x="429" y="72807"/>
                    <a:pt x="465" y="73005"/>
                  </a:cubicBezTo>
                  <a:cubicBezTo>
                    <a:pt x="563" y="73540"/>
                    <a:pt x="500" y="74076"/>
                    <a:pt x="458" y="74612"/>
                  </a:cubicBezTo>
                  <a:cubicBezTo>
                    <a:pt x="440" y="74839"/>
                    <a:pt x="402" y="75079"/>
                    <a:pt x="445" y="75305"/>
                  </a:cubicBezTo>
                  <a:cubicBezTo>
                    <a:pt x="508" y="75632"/>
                    <a:pt x="577" y="75958"/>
                    <a:pt x="524" y="76289"/>
                  </a:cubicBezTo>
                  <a:cubicBezTo>
                    <a:pt x="495" y="76469"/>
                    <a:pt x="503" y="76631"/>
                    <a:pt x="586" y="76791"/>
                  </a:cubicBezTo>
                  <a:cubicBezTo>
                    <a:pt x="602" y="76821"/>
                    <a:pt x="594" y="76863"/>
                    <a:pt x="592" y="76900"/>
                  </a:cubicBezTo>
                  <a:cubicBezTo>
                    <a:pt x="580" y="77454"/>
                    <a:pt x="456" y="78014"/>
                    <a:pt x="652" y="78562"/>
                  </a:cubicBezTo>
                  <a:cubicBezTo>
                    <a:pt x="665" y="78599"/>
                    <a:pt x="664" y="78640"/>
                    <a:pt x="634" y="78669"/>
                  </a:cubicBezTo>
                  <a:cubicBezTo>
                    <a:pt x="516" y="78781"/>
                    <a:pt x="543" y="78936"/>
                    <a:pt x="551" y="79063"/>
                  </a:cubicBezTo>
                  <a:cubicBezTo>
                    <a:pt x="567" y="79331"/>
                    <a:pt x="582" y="79593"/>
                    <a:pt x="538" y="79863"/>
                  </a:cubicBezTo>
                  <a:cubicBezTo>
                    <a:pt x="514" y="80018"/>
                    <a:pt x="463" y="80182"/>
                    <a:pt x="525" y="80353"/>
                  </a:cubicBezTo>
                  <a:cubicBezTo>
                    <a:pt x="644" y="80684"/>
                    <a:pt x="618" y="81034"/>
                    <a:pt x="620" y="81379"/>
                  </a:cubicBezTo>
                  <a:cubicBezTo>
                    <a:pt x="620" y="81423"/>
                    <a:pt x="624" y="81478"/>
                    <a:pt x="602" y="81512"/>
                  </a:cubicBezTo>
                  <a:cubicBezTo>
                    <a:pt x="475" y="81700"/>
                    <a:pt x="510" y="81916"/>
                    <a:pt x="543" y="82108"/>
                  </a:cubicBezTo>
                  <a:cubicBezTo>
                    <a:pt x="577" y="82313"/>
                    <a:pt x="541" y="82514"/>
                    <a:pt x="573" y="82714"/>
                  </a:cubicBezTo>
                  <a:cubicBezTo>
                    <a:pt x="613" y="82965"/>
                    <a:pt x="500" y="83208"/>
                    <a:pt x="536" y="83460"/>
                  </a:cubicBezTo>
                  <a:cubicBezTo>
                    <a:pt x="570" y="83674"/>
                    <a:pt x="574" y="83893"/>
                    <a:pt x="552" y="84108"/>
                  </a:cubicBezTo>
                  <a:cubicBezTo>
                    <a:pt x="525" y="84350"/>
                    <a:pt x="491" y="84610"/>
                    <a:pt x="551" y="84838"/>
                  </a:cubicBezTo>
                  <a:cubicBezTo>
                    <a:pt x="653" y="85233"/>
                    <a:pt x="481" y="85628"/>
                    <a:pt x="604" y="86014"/>
                  </a:cubicBezTo>
                  <a:cubicBezTo>
                    <a:pt x="608" y="86030"/>
                    <a:pt x="581" y="86053"/>
                    <a:pt x="578" y="86074"/>
                  </a:cubicBezTo>
                  <a:cubicBezTo>
                    <a:pt x="530" y="86343"/>
                    <a:pt x="497" y="86615"/>
                    <a:pt x="514" y="86888"/>
                  </a:cubicBezTo>
                  <a:cubicBezTo>
                    <a:pt x="530" y="87140"/>
                    <a:pt x="642" y="87400"/>
                    <a:pt x="600" y="87637"/>
                  </a:cubicBezTo>
                  <a:cubicBezTo>
                    <a:pt x="512" y="88137"/>
                    <a:pt x="740" y="88618"/>
                    <a:pt x="641" y="89117"/>
                  </a:cubicBezTo>
                  <a:cubicBezTo>
                    <a:pt x="620" y="89224"/>
                    <a:pt x="528" y="89349"/>
                    <a:pt x="570" y="89429"/>
                  </a:cubicBezTo>
                  <a:cubicBezTo>
                    <a:pt x="705" y="89692"/>
                    <a:pt x="565" y="89966"/>
                    <a:pt x="643" y="90232"/>
                  </a:cubicBezTo>
                  <a:cubicBezTo>
                    <a:pt x="730" y="90534"/>
                    <a:pt x="559" y="90839"/>
                    <a:pt x="589" y="91152"/>
                  </a:cubicBezTo>
                  <a:cubicBezTo>
                    <a:pt x="599" y="91250"/>
                    <a:pt x="661" y="91341"/>
                    <a:pt x="643" y="91429"/>
                  </a:cubicBezTo>
                  <a:cubicBezTo>
                    <a:pt x="595" y="91661"/>
                    <a:pt x="632" y="91893"/>
                    <a:pt x="616" y="92123"/>
                  </a:cubicBezTo>
                  <a:cubicBezTo>
                    <a:pt x="602" y="92336"/>
                    <a:pt x="723" y="92517"/>
                    <a:pt x="715" y="92741"/>
                  </a:cubicBezTo>
                  <a:cubicBezTo>
                    <a:pt x="708" y="92986"/>
                    <a:pt x="621" y="93209"/>
                    <a:pt x="609" y="93448"/>
                  </a:cubicBezTo>
                  <a:cubicBezTo>
                    <a:pt x="598" y="93688"/>
                    <a:pt x="792" y="93900"/>
                    <a:pt x="1004" y="93902"/>
                  </a:cubicBezTo>
                  <a:cubicBezTo>
                    <a:pt x="1009" y="93902"/>
                    <a:pt x="1013" y="93902"/>
                    <a:pt x="1017" y="93902"/>
                  </a:cubicBezTo>
                  <a:cubicBezTo>
                    <a:pt x="1236" y="93902"/>
                    <a:pt x="1450" y="93843"/>
                    <a:pt x="1669" y="93843"/>
                  </a:cubicBezTo>
                  <a:cubicBezTo>
                    <a:pt x="1751" y="93843"/>
                    <a:pt x="1834" y="93851"/>
                    <a:pt x="1918" y="93874"/>
                  </a:cubicBezTo>
                  <a:cubicBezTo>
                    <a:pt x="1948" y="93882"/>
                    <a:pt x="1981" y="93884"/>
                    <a:pt x="2014" y="93884"/>
                  </a:cubicBezTo>
                  <a:cubicBezTo>
                    <a:pt x="2054" y="93884"/>
                    <a:pt x="2095" y="93881"/>
                    <a:pt x="2136" y="93881"/>
                  </a:cubicBezTo>
                  <a:cubicBezTo>
                    <a:pt x="2212" y="93881"/>
                    <a:pt x="2286" y="93892"/>
                    <a:pt x="2351" y="93958"/>
                  </a:cubicBezTo>
                  <a:cubicBezTo>
                    <a:pt x="2358" y="93966"/>
                    <a:pt x="2377" y="93970"/>
                    <a:pt x="2395" y="93970"/>
                  </a:cubicBezTo>
                  <a:cubicBezTo>
                    <a:pt x="2410" y="93970"/>
                    <a:pt x="2425" y="93967"/>
                    <a:pt x="2433" y="93960"/>
                  </a:cubicBezTo>
                  <a:cubicBezTo>
                    <a:pt x="2504" y="93902"/>
                    <a:pt x="2582" y="93887"/>
                    <a:pt x="2661" y="93887"/>
                  </a:cubicBezTo>
                  <a:cubicBezTo>
                    <a:pt x="2724" y="93887"/>
                    <a:pt x="2788" y="93897"/>
                    <a:pt x="2850" y="93900"/>
                  </a:cubicBezTo>
                  <a:cubicBezTo>
                    <a:pt x="2891" y="93902"/>
                    <a:pt x="2931" y="93903"/>
                    <a:pt x="2972" y="93903"/>
                  </a:cubicBezTo>
                  <a:cubicBezTo>
                    <a:pt x="3309" y="93903"/>
                    <a:pt x="3645" y="93838"/>
                    <a:pt x="3982" y="93838"/>
                  </a:cubicBezTo>
                  <a:cubicBezTo>
                    <a:pt x="4088" y="93838"/>
                    <a:pt x="4194" y="93844"/>
                    <a:pt x="4301" y="93861"/>
                  </a:cubicBezTo>
                  <a:cubicBezTo>
                    <a:pt x="4353" y="93869"/>
                    <a:pt x="4408" y="93872"/>
                    <a:pt x="4462" y="93872"/>
                  </a:cubicBezTo>
                  <a:cubicBezTo>
                    <a:pt x="4584" y="93872"/>
                    <a:pt x="4707" y="93858"/>
                    <a:pt x="4823" y="93858"/>
                  </a:cubicBezTo>
                  <a:cubicBezTo>
                    <a:pt x="4906" y="93858"/>
                    <a:pt x="4984" y="93865"/>
                    <a:pt x="5055" y="93889"/>
                  </a:cubicBezTo>
                  <a:cubicBezTo>
                    <a:pt x="5107" y="93907"/>
                    <a:pt x="5159" y="93913"/>
                    <a:pt x="5211" y="93913"/>
                  </a:cubicBezTo>
                  <a:cubicBezTo>
                    <a:pt x="5334" y="93913"/>
                    <a:pt x="5457" y="93879"/>
                    <a:pt x="5575" y="93879"/>
                  </a:cubicBezTo>
                  <a:cubicBezTo>
                    <a:pt x="5668" y="93879"/>
                    <a:pt x="5758" y="93900"/>
                    <a:pt x="5842" y="93976"/>
                  </a:cubicBezTo>
                  <a:cubicBezTo>
                    <a:pt x="5843" y="93977"/>
                    <a:pt x="5843" y="93977"/>
                    <a:pt x="5844" y="93977"/>
                  </a:cubicBezTo>
                  <a:cubicBezTo>
                    <a:pt x="5854" y="93977"/>
                    <a:pt x="5892" y="93949"/>
                    <a:pt x="5916" y="93934"/>
                  </a:cubicBezTo>
                  <a:cubicBezTo>
                    <a:pt x="6116" y="93816"/>
                    <a:pt x="6357" y="93901"/>
                    <a:pt x="6563" y="93809"/>
                  </a:cubicBezTo>
                  <a:cubicBezTo>
                    <a:pt x="6611" y="93909"/>
                    <a:pt x="6659" y="93942"/>
                    <a:pt x="6706" y="93942"/>
                  </a:cubicBezTo>
                  <a:cubicBezTo>
                    <a:pt x="6790" y="93942"/>
                    <a:pt x="6873" y="93840"/>
                    <a:pt x="6958" y="93812"/>
                  </a:cubicBezTo>
                  <a:cubicBezTo>
                    <a:pt x="6961" y="93810"/>
                    <a:pt x="6965" y="93810"/>
                    <a:pt x="6969" y="93810"/>
                  </a:cubicBezTo>
                  <a:cubicBezTo>
                    <a:pt x="6997" y="93810"/>
                    <a:pt x="7031" y="93834"/>
                    <a:pt x="7061" y="93834"/>
                  </a:cubicBezTo>
                  <a:cubicBezTo>
                    <a:pt x="7063" y="93834"/>
                    <a:pt x="7064" y="93834"/>
                    <a:pt x="7066" y="93834"/>
                  </a:cubicBezTo>
                  <a:cubicBezTo>
                    <a:pt x="7074" y="93833"/>
                    <a:pt x="7081" y="93833"/>
                    <a:pt x="7089" y="93833"/>
                  </a:cubicBezTo>
                  <a:cubicBezTo>
                    <a:pt x="7209" y="93833"/>
                    <a:pt x="7313" y="93930"/>
                    <a:pt x="7425" y="93930"/>
                  </a:cubicBezTo>
                  <a:cubicBezTo>
                    <a:pt x="7449" y="93930"/>
                    <a:pt x="7474" y="93925"/>
                    <a:pt x="7499" y="93914"/>
                  </a:cubicBezTo>
                  <a:cubicBezTo>
                    <a:pt x="7626" y="93860"/>
                    <a:pt x="7752" y="93842"/>
                    <a:pt x="7879" y="93842"/>
                  </a:cubicBezTo>
                  <a:cubicBezTo>
                    <a:pt x="7970" y="93842"/>
                    <a:pt x="8062" y="93851"/>
                    <a:pt x="8155" y="93862"/>
                  </a:cubicBezTo>
                  <a:cubicBezTo>
                    <a:pt x="8188" y="93866"/>
                    <a:pt x="8220" y="93868"/>
                    <a:pt x="8252" y="93868"/>
                  </a:cubicBezTo>
                  <a:cubicBezTo>
                    <a:pt x="8475" y="93868"/>
                    <a:pt x="8691" y="93786"/>
                    <a:pt x="8913" y="93772"/>
                  </a:cubicBezTo>
                  <a:cubicBezTo>
                    <a:pt x="8951" y="93770"/>
                    <a:pt x="9000" y="93759"/>
                    <a:pt x="9039" y="93759"/>
                  </a:cubicBezTo>
                  <a:cubicBezTo>
                    <a:pt x="9060" y="93759"/>
                    <a:pt x="9078" y="93763"/>
                    <a:pt x="9089" y="93773"/>
                  </a:cubicBezTo>
                  <a:cubicBezTo>
                    <a:pt x="9188" y="93877"/>
                    <a:pt x="9304" y="93842"/>
                    <a:pt x="9422" y="93858"/>
                  </a:cubicBezTo>
                  <a:cubicBezTo>
                    <a:pt x="9448" y="93861"/>
                    <a:pt x="9475" y="93863"/>
                    <a:pt x="9501" y="93863"/>
                  </a:cubicBezTo>
                  <a:cubicBezTo>
                    <a:pt x="9575" y="93863"/>
                    <a:pt x="9649" y="93852"/>
                    <a:pt x="9722" y="93852"/>
                  </a:cubicBezTo>
                  <a:cubicBezTo>
                    <a:pt x="9756" y="93852"/>
                    <a:pt x="9790" y="93855"/>
                    <a:pt x="9823" y="93861"/>
                  </a:cubicBezTo>
                  <a:cubicBezTo>
                    <a:pt x="10007" y="93897"/>
                    <a:pt x="10191" y="93906"/>
                    <a:pt x="10375" y="93906"/>
                  </a:cubicBezTo>
                  <a:cubicBezTo>
                    <a:pt x="10570" y="93906"/>
                    <a:pt x="10765" y="93896"/>
                    <a:pt x="10960" y="93896"/>
                  </a:cubicBezTo>
                  <a:cubicBezTo>
                    <a:pt x="11062" y="93896"/>
                    <a:pt x="11164" y="93899"/>
                    <a:pt x="11266" y="93907"/>
                  </a:cubicBezTo>
                  <a:cubicBezTo>
                    <a:pt x="11284" y="93909"/>
                    <a:pt x="11303" y="93910"/>
                    <a:pt x="11321" y="93910"/>
                  </a:cubicBezTo>
                  <a:cubicBezTo>
                    <a:pt x="11500" y="93910"/>
                    <a:pt x="11677" y="93844"/>
                    <a:pt x="11857" y="93844"/>
                  </a:cubicBezTo>
                  <a:cubicBezTo>
                    <a:pt x="11890" y="93844"/>
                    <a:pt x="11923" y="93846"/>
                    <a:pt x="11956" y="93851"/>
                  </a:cubicBezTo>
                  <a:cubicBezTo>
                    <a:pt x="12162" y="93882"/>
                    <a:pt x="12367" y="93899"/>
                    <a:pt x="12571" y="93899"/>
                  </a:cubicBezTo>
                  <a:cubicBezTo>
                    <a:pt x="12831" y="93899"/>
                    <a:pt x="13090" y="93872"/>
                    <a:pt x="13349" y="93813"/>
                  </a:cubicBezTo>
                  <a:cubicBezTo>
                    <a:pt x="13358" y="93811"/>
                    <a:pt x="13368" y="93810"/>
                    <a:pt x="13378" y="93810"/>
                  </a:cubicBezTo>
                  <a:cubicBezTo>
                    <a:pt x="13412" y="93810"/>
                    <a:pt x="13450" y="93820"/>
                    <a:pt x="13479" y="93834"/>
                  </a:cubicBezTo>
                  <a:cubicBezTo>
                    <a:pt x="13658" y="93922"/>
                    <a:pt x="13883" y="93803"/>
                    <a:pt x="14043" y="93968"/>
                  </a:cubicBezTo>
                  <a:cubicBezTo>
                    <a:pt x="14050" y="93975"/>
                    <a:pt x="14058" y="93978"/>
                    <a:pt x="14066" y="93978"/>
                  </a:cubicBezTo>
                  <a:cubicBezTo>
                    <a:pt x="14091" y="93978"/>
                    <a:pt x="14121" y="93952"/>
                    <a:pt x="14144" y="93934"/>
                  </a:cubicBezTo>
                  <a:cubicBezTo>
                    <a:pt x="14174" y="93910"/>
                    <a:pt x="14211" y="93897"/>
                    <a:pt x="14249" y="93897"/>
                  </a:cubicBezTo>
                  <a:cubicBezTo>
                    <a:pt x="14263" y="93897"/>
                    <a:pt x="14278" y="93899"/>
                    <a:pt x="14293" y="93903"/>
                  </a:cubicBezTo>
                  <a:cubicBezTo>
                    <a:pt x="14326" y="93911"/>
                    <a:pt x="14360" y="93914"/>
                    <a:pt x="14394" y="93914"/>
                  </a:cubicBezTo>
                  <a:cubicBezTo>
                    <a:pt x="14460" y="93914"/>
                    <a:pt x="14527" y="93904"/>
                    <a:pt x="14593" y="93904"/>
                  </a:cubicBezTo>
                  <a:cubicBezTo>
                    <a:pt x="14672" y="93904"/>
                    <a:pt x="14749" y="93918"/>
                    <a:pt x="14819" y="93977"/>
                  </a:cubicBezTo>
                  <a:cubicBezTo>
                    <a:pt x="14820" y="93978"/>
                    <a:pt x="14820" y="93978"/>
                    <a:pt x="14821" y="93978"/>
                  </a:cubicBezTo>
                  <a:cubicBezTo>
                    <a:pt x="14831" y="93978"/>
                    <a:pt x="14875" y="93929"/>
                    <a:pt x="14907" y="93920"/>
                  </a:cubicBezTo>
                  <a:cubicBezTo>
                    <a:pt x="15045" y="93877"/>
                    <a:pt x="15194" y="93793"/>
                    <a:pt x="15324" y="93793"/>
                  </a:cubicBezTo>
                  <a:cubicBezTo>
                    <a:pt x="15343" y="93793"/>
                    <a:pt x="15360" y="93794"/>
                    <a:pt x="15378" y="93798"/>
                  </a:cubicBezTo>
                  <a:cubicBezTo>
                    <a:pt x="15626" y="93848"/>
                    <a:pt x="15876" y="93880"/>
                    <a:pt x="16129" y="93896"/>
                  </a:cubicBezTo>
                  <a:cubicBezTo>
                    <a:pt x="16176" y="93899"/>
                    <a:pt x="16224" y="93900"/>
                    <a:pt x="16271" y="93900"/>
                  </a:cubicBezTo>
                  <a:cubicBezTo>
                    <a:pt x="16422" y="93900"/>
                    <a:pt x="16572" y="93889"/>
                    <a:pt x="16725" y="93889"/>
                  </a:cubicBezTo>
                  <a:cubicBezTo>
                    <a:pt x="16835" y="93889"/>
                    <a:pt x="16946" y="93895"/>
                    <a:pt x="17059" y="93915"/>
                  </a:cubicBezTo>
                  <a:cubicBezTo>
                    <a:pt x="17118" y="93926"/>
                    <a:pt x="17182" y="93929"/>
                    <a:pt x="17247" y="93929"/>
                  </a:cubicBezTo>
                  <a:cubicBezTo>
                    <a:pt x="17339" y="93929"/>
                    <a:pt x="17433" y="93923"/>
                    <a:pt x="17525" y="93923"/>
                  </a:cubicBezTo>
                  <a:cubicBezTo>
                    <a:pt x="17534" y="93923"/>
                    <a:pt x="17542" y="93923"/>
                    <a:pt x="17551" y="93923"/>
                  </a:cubicBezTo>
                  <a:cubicBezTo>
                    <a:pt x="17553" y="93923"/>
                    <a:pt x="17556" y="93923"/>
                    <a:pt x="17559" y="93923"/>
                  </a:cubicBezTo>
                  <a:cubicBezTo>
                    <a:pt x="17727" y="93923"/>
                    <a:pt x="17890" y="93857"/>
                    <a:pt x="18069" y="93857"/>
                  </a:cubicBezTo>
                  <a:cubicBezTo>
                    <a:pt x="18073" y="93857"/>
                    <a:pt x="18078" y="93857"/>
                    <a:pt x="18082" y="93857"/>
                  </a:cubicBezTo>
                  <a:cubicBezTo>
                    <a:pt x="18177" y="93859"/>
                    <a:pt x="18275" y="93918"/>
                    <a:pt x="18365" y="93918"/>
                  </a:cubicBezTo>
                  <a:cubicBezTo>
                    <a:pt x="18399" y="93918"/>
                    <a:pt x="18432" y="93909"/>
                    <a:pt x="18463" y="93886"/>
                  </a:cubicBezTo>
                  <a:cubicBezTo>
                    <a:pt x="18531" y="93834"/>
                    <a:pt x="18597" y="93817"/>
                    <a:pt x="18663" y="93817"/>
                  </a:cubicBezTo>
                  <a:cubicBezTo>
                    <a:pt x="18769" y="93817"/>
                    <a:pt x="18873" y="93862"/>
                    <a:pt x="18977" y="93879"/>
                  </a:cubicBezTo>
                  <a:cubicBezTo>
                    <a:pt x="19006" y="93884"/>
                    <a:pt x="19034" y="93885"/>
                    <a:pt x="19061" y="93885"/>
                  </a:cubicBezTo>
                  <a:cubicBezTo>
                    <a:pt x="19077" y="93885"/>
                    <a:pt x="19092" y="93884"/>
                    <a:pt x="19107" y="93884"/>
                  </a:cubicBezTo>
                  <a:cubicBezTo>
                    <a:pt x="19122" y="93884"/>
                    <a:pt x="19137" y="93885"/>
                    <a:pt x="19151" y="93886"/>
                  </a:cubicBezTo>
                  <a:cubicBezTo>
                    <a:pt x="19164" y="93887"/>
                    <a:pt x="19176" y="93888"/>
                    <a:pt x="19189" y="93888"/>
                  </a:cubicBezTo>
                  <a:cubicBezTo>
                    <a:pt x="19329" y="93888"/>
                    <a:pt x="19455" y="93813"/>
                    <a:pt x="19600" y="93813"/>
                  </a:cubicBezTo>
                  <a:cubicBezTo>
                    <a:pt x="19645" y="93813"/>
                    <a:pt x="19693" y="93821"/>
                    <a:pt x="19743" y="93840"/>
                  </a:cubicBezTo>
                  <a:cubicBezTo>
                    <a:pt x="19829" y="93872"/>
                    <a:pt x="19914" y="93884"/>
                    <a:pt x="20001" y="93884"/>
                  </a:cubicBezTo>
                  <a:cubicBezTo>
                    <a:pt x="20232" y="93884"/>
                    <a:pt x="20468" y="93799"/>
                    <a:pt x="20714" y="93799"/>
                  </a:cubicBezTo>
                  <a:cubicBezTo>
                    <a:pt x="20792" y="93799"/>
                    <a:pt x="20872" y="93808"/>
                    <a:pt x="20953" y="93831"/>
                  </a:cubicBezTo>
                  <a:cubicBezTo>
                    <a:pt x="21189" y="93898"/>
                    <a:pt x="21442" y="93911"/>
                    <a:pt x="21698" y="93911"/>
                  </a:cubicBezTo>
                  <a:cubicBezTo>
                    <a:pt x="21860" y="93911"/>
                    <a:pt x="22024" y="93906"/>
                    <a:pt x="22185" y="93906"/>
                  </a:cubicBezTo>
                  <a:cubicBezTo>
                    <a:pt x="22207" y="93906"/>
                    <a:pt x="22229" y="93906"/>
                    <a:pt x="22251" y="93906"/>
                  </a:cubicBezTo>
                  <a:cubicBezTo>
                    <a:pt x="22288" y="93907"/>
                    <a:pt x="22326" y="93907"/>
                    <a:pt x="22363" y="93907"/>
                  </a:cubicBezTo>
                  <a:cubicBezTo>
                    <a:pt x="22660" y="93907"/>
                    <a:pt x="22957" y="93891"/>
                    <a:pt x="23253" y="93859"/>
                  </a:cubicBezTo>
                  <a:cubicBezTo>
                    <a:pt x="23339" y="93850"/>
                    <a:pt x="23425" y="93846"/>
                    <a:pt x="23511" y="93846"/>
                  </a:cubicBezTo>
                  <a:cubicBezTo>
                    <a:pt x="23725" y="93846"/>
                    <a:pt x="23939" y="93868"/>
                    <a:pt x="24150" y="93872"/>
                  </a:cubicBezTo>
                  <a:cubicBezTo>
                    <a:pt x="24313" y="93876"/>
                    <a:pt x="24489" y="93896"/>
                    <a:pt x="24652" y="93896"/>
                  </a:cubicBezTo>
                  <a:cubicBezTo>
                    <a:pt x="24696" y="93896"/>
                    <a:pt x="24740" y="93894"/>
                    <a:pt x="24782" y="93891"/>
                  </a:cubicBezTo>
                  <a:cubicBezTo>
                    <a:pt x="24939" y="93877"/>
                    <a:pt x="25094" y="93868"/>
                    <a:pt x="25248" y="93868"/>
                  </a:cubicBezTo>
                  <a:cubicBezTo>
                    <a:pt x="25416" y="93868"/>
                    <a:pt x="25583" y="93879"/>
                    <a:pt x="25752" y="93905"/>
                  </a:cubicBezTo>
                  <a:cubicBezTo>
                    <a:pt x="25825" y="93917"/>
                    <a:pt x="25899" y="93925"/>
                    <a:pt x="25974" y="93925"/>
                  </a:cubicBezTo>
                  <a:cubicBezTo>
                    <a:pt x="26023" y="93925"/>
                    <a:pt x="26073" y="93921"/>
                    <a:pt x="26124" y="93913"/>
                  </a:cubicBezTo>
                  <a:cubicBezTo>
                    <a:pt x="26430" y="93862"/>
                    <a:pt x="26741" y="93885"/>
                    <a:pt x="27050" y="93818"/>
                  </a:cubicBezTo>
                  <a:cubicBezTo>
                    <a:pt x="27133" y="93801"/>
                    <a:pt x="27222" y="93790"/>
                    <a:pt x="27314" y="93790"/>
                  </a:cubicBezTo>
                  <a:cubicBezTo>
                    <a:pt x="27426" y="93790"/>
                    <a:pt x="27542" y="93806"/>
                    <a:pt x="27654" y="93844"/>
                  </a:cubicBezTo>
                  <a:cubicBezTo>
                    <a:pt x="27739" y="93873"/>
                    <a:pt x="27824" y="93882"/>
                    <a:pt x="27910" y="93882"/>
                  </a:cubicBezTo>
                  <a:cubicBezTo>
                    <a:pt x="28094" y="93882"/>
                    <a:pt x="28279" y="93838"/>
                    <a:pt x="28465" y="93838"/>
                  </a:cubicBezTo>
                  <a:cubicBezTo>
                    <a:pt x="28513" y="93838"/>
                    <a:pt x="28561" y="93841"/>
                    <a:pt x="28608" y="93849"/>
                  </a:cubicBezTo>
                  <a:cubicBezTo>
                    <a:pt x="28786" y="93877"/>
                    <a:pt x="28964" y="93921"/>
                    <a:pt x="29144" y="93921"/>
                  </a:cubicBezTo>
                  <a:cubicBezTo>
                    <a:pt x="29217" y="93921"/>
                    <a:pt x="29291" y="93914"/>
                    <a:pt x="29365" y="93895"/>
                  </a:cubicBezTo>
                  <a:cubicBezTo>
                    <a:pt x="29575" y="93842"/>
                    <a:pt x="29785" y="93824"/>
                    <a:pt x="29995" y="93824"/>
                  </a:cubicBezTo>
                  <a:cubicBezTo>
                    <a:pt x="30227" y="93824"/>
                    <a:pt x="30458" y="93846"/>
                    <a:pt x="30690" y="93867"/>
                  </a:cubicBezTo>
                  <a:cubicBezTo>
                    <a:pt x="30721" y="93870"/>
                    <a:pt x="30753" y="93872"/>
                    <a:pt x="30784" y="93872"/>
                  </a:cubicBezTo>
                  <a:cubicBezTo>
                    <a:pt x="30879" y="93872"/>
                    <a:pt x="30969" y="93850"/>
                    <a:pt x="31002" y="93752"/>
                  </a:cubicBezTo>
                  <a:cubicBezTo>
                    <a:pt x="31073" y="93548"/>
                    <a:pt x="31260" y="93375"/>
                    <a:pt x="31201" y="93135"/>
                  </a:cubicBezTo>
                  <a:cubicBezTo>
                    <a:pt x="31147" y="92912"/>
                    <a:pt x="31211" y="92703"/>
                    <a:pt x="31260" y="92493"/>
                  </a:cubicBezTo>
                  <a:cubicBezTo>
                    <a:pt x="31285" y="92383"/>
                    <a:pt x="31297" y="92270"/>
                    <a:pt x="31296" y="92156"/>
                  </a:cubicBezTo>
                  <a:cubicBezTo>
                    <a:pt x="31296" y="91808"/>
                    <a:pt x="31296" y="91455"/>
                    <a:pt x="31400" y="91121"/>
                  </a:cubicBezTo>
                  <a:cubicBezTo>
                    <a:pt x="31452" y="90954"/>
                    <a:pt x="31358" y="90807"/>
                    <a:pt x="31417" y="90634"/>
                  </a:cubicBezTo>
                  <a:cubicBezTo>
                    <a:pt x="31489" y="90416"/>
                    <a:pt x="31455" y="90167"/>
                    <a:pt x="31494" y="89929"/>
                  </a:cubicBezTo>
                  <a:cubicBezTo>
                    <a:pt x="31518" y="89788"/>
                    <a:pt x="31497" y="89613"/>
                    <a:pt x="31516" y="89450"/>
                  </a:cubicBezTo>
                  <a:cubicBezTo>
                    <a:pt x="31540" y="89241"/>
                    <a:pt x="31611" y="89030"/>
                    <a:pt x="31602" y="88828"/>
                  </a:cubicBezTo>
                  <a:cubicBezTo>
                    <a:pt x="31580" y="88386"/>
                    <a:pt x="31669" y="87955"/>
                    <a:pt x="31688" y="87517"/>
                  </a:cubicBezTo>
                  <a:cubicBezTo>
                    <a:pt x="31704" y="87170"/>
                    <a:pt x="31712" y="86819"/>
                    <a:pt x="31807" y="86478"/>
                  </a:cubicBezTo>
                  <a:cubicBezTo>
                    <a:pt x="31887" y="86189"/>
                    <a:pt x="31768" y="85886"/>
                    <a:pt x="31845" y="85595"/>
                  </a:cubicBezTo>
                  <a:cubicBezTo>
                    <a:pt x="31909" y="85354"/>
                    <a:pt x="31884" y="85106"/>
                    <a:pt x="31907" y="84864"/>
                  </a:cubicBezTo>
                  <a:cubicBezTo>
                    <a:pt x="31926" y="84670"/>
                    <a:pt x="31886" y="84456"/>
                    <a:pt x="31953" y="84266"/>
                  </a:cubicBezTo>
                  <a:cubicBezTo>
                    <a:pt x="32034" y="84039"/>
                    <a:pt x="32020" y="83803"/>
                    <a:pt x="32027" y="83582"/>
                  </a:cubicBezTo>
                  <a:cubicBezTo>
                    <a:pt x="32037" y="83195"/>
                    <a:pt x="32083" y="82810"/>
                    <a:pt x="32068" y="82419"/>
                  </a:cubicBezTo>
                  <a:cubicBezTo>
                    <a:pt x="32048" y="81859"/>
                    <a:pt x="32171" y="81296"/>
                    <a:pt x="32207" y="80733"/>
                  </a:cubicBezTo>
                  <a:cubicBezTo>
                    <a:pt x="32221" y="80526"/>
                    <a:pt x="32309" y="80346"/>
                    <a:pt x="32329" y="80142"/>
                  </a:cubicBezTo>
                  <a:cubicBezTo>
                    <a:pt x="32345" y="79978"/>
                    <a:pt x="32222" y="79820"/>
                    <a:pt x="32277" y="79705"/>
                  </a:cubicBezTo>
                  <a:cubicBezTo>
                    <a:pt x="32470" y="79312"/>
                    <a:pt x="32284" y="78889"/>
                    <a:pt x="32423" y="78489"/>
                  </a:cubicBezTo>
                  <a:cubicBezTo>
                    <a:pt x="32542" y="78143"/>
                    <a:pt x="32472" y="77753"/>
                    <a:pt x="32613" y="77401"/>
                  </a:cubicBezTo>
                  <a:cubicBezTo>
                    <a:pt x="32729" y="77114"/>
                    <a:pt x="32638" y="76804"/>
                    <a:pt x="32674" y="76503"/>
                  </a:cubicBezTo>
                  <a:cubicBezTo>
                    <a:pt x="32724" y="76101"/>
                    <a:pt x="32597" y="75679"/>
                    <a:pt x="32803" y="75288"/>
                  </a:cubicBezTo>
                  <a:cubicBezTo>
                    <a:pt x="32822" y="75254"/>
                    <a:pt x="32807" y="75201"/>
                    <a:pt x="32805" y="75157"/>
                  </a:cubicBezTo>
                  <a:cubicBezTo>
                    <a:pt x="32797" y="75059"/>
                    <a:pt x="32805" y="74961"/>
                    <a:pt x="32827" y="74865"/>
                  </a:cubicBezTo>
                  <a:cubicBezTo>
                    <a:pt x="32924" y="74458"/>
                    <a:pt x="32975" y="74028"/>
                    <a:pt x="32929" y="73627"/>
                  </a:cubicBezTo>
                  <a:cubicBezTo>
                    <a:pt x="32897" y="73341"/>
                    <a:pt x="32979" y="73092"/>
                    <a:pt x="32979" y="72825"/>
                  </a:cubicBezTo>
                  <a:cubicBezTo>
                    <a:pt x="32979" y="72505"/>
                    <a:pt x="32998" y="72184"/>
                    <a:pt x="33017" y="71864"/>
                  </a:cubicBezTo>
                  <a:cubicBezTo>
                    <a:pt x="33037" y="71534"/>
                    <a:pt x="32982" y="71203"/>
                    <a:pt x="33061" y="70872"/>
                  </a:cubicBezTo>
                  <a:cubicBezTo>
                    <a:pt x="33126" y="70596"/>
                    <a:pt x="33204" y="70318"/>
                    <a:pt x="33177" y="70027"/>
                  </a:cubicBezTo>
                  <a:cubicBezTo>
                    <a:pt x="33144" y="69669"/>
                    <a:pt x="33197" y="69318"/>
                    <a:pt x="33286" y="68976"/>
                  </a:cubicBezTo>
                  <a:cubicBezTo>
                    <a:pt x="33316" y="68864"/>
                    <a:pt x="33338" y="68727"/>
                    <a:pt x="33315" y="68653"/>
                  </a:cubicBezTo>
                  <a:cubicBezTo>
                    <a:pt x="33251" y="68463"/>
                    <a:pt x="33342" y="68289"/>
                    <a:pt x="33319" y="68121"/>
                  </a:cubicBezTo>
                  <a:cubicBezTo>
                    <a:pt x="33289" y="67887"/>
                    <a:pt x="33430" y="67712"/>
                    <a:pt x="33442" y="67496"/>
                  </a:cubicBezTo>
                  <a:cubicBezTo>
                    <a:pt x="33467" y="67048"/>
                    <a:pt x="33553" y="66605"/>
                    <a:pt x="33595" y="66157"/>
                  </a:cubicBezTo>
                  <a:cubicBezTo>
                    <a:pt x="33623" y="65879"/>
                    <a:pt x="33660" y="65609"/>
                    <a:pt x="33601" y="65335"/>
                  </a:cubicBezTo>
                  <a:cubicBezTo>
                    <a:pt x="33585" y="65264"/>
                    <a:pt x="33598" y="65206"/>
                    <a:pt x="33609" y="65138"/>
                  </a:cubicBezTo>
                  <a:cubicBezTo>
                    <a:pt x="33665" y="64803"/>
                    <a:pt x="33676" y="64462"/>
                    <a:pt x="33682" y="64123"/>
                  </a:cubicBezTo>
                  <a:cubicBezTo>
                    <a:pt x="33686" y="63947"/>
                    <a:pt x="33676" y="63768"/>
                    <a:pt x="33706" y="63595"/>
                  </a:cubicBezTo>
                  <a:cubicBezTo>
                    <a:pt x="33771" y="63214"/>
                    <a:pt x="33754" y="62826"/>
                    <a:pt x="33827" y="62444"/>
                  </a:cubicBezTo>
                  <a:cubicBezTo>
                    <a:pt x="33872" y="62202"/>
                    <a:pt x="33842" y="61948"/>
                    <a:pt x="33901" y="61697"/>
                  </a:cubicBezTo>
                  <a:cubicBezTo>
                    <a:pt x="33929" y="61576"/>
                    <a:pt x="33999" y="61449"/>
                    <a:pt x="33965" y="61315"/>
                  </a:cubicBezTo>
                  <a:cubicBezTo>
                    <a:pt x="33909" y="61094"/>
                    <a:pt x="33953" y="60881"/>
                    <a:pt x="34007" y="60669"/>
                  </a:cubicBezTo>
                  <a:cubicBezTo>
                    <a:pt x="34136" y="60167"/>
                    <a:pt x="34206" y="59651"/>
                    <a:pt x="34215" y="59134"/>
                  </a:cubicBezTo>
                  <a:cubicBezTo>
                    <a:pt x="34217" y="58985"/>
                    <a:pt x="34179" y="58845"/>
                    <a:pt x="34197" y="58688"/>
                  </a:cubicBezTo>
                  <a:cubicBezTo>
                    <a:pt x="34239" y="58316"/>
                    <a:pt x="34294" y="57944"/>
                    <a:pt x="34309" y="57568"/>
                  </a:cubicBezTo>
                  <a:cubicBezTo>
                    <a:pt x="34325" y="57179"/>
                    <a:pt x="34356" y="56787"/>
                    <a:pt x="34433" y="56406"/>
                  </a:cubicBezTo>
                  <a:cubicBezTo>
                    <a:pt x="34563" y="55767"/>
                    <a:pt x="34498" y="55123"/>
                    <a:pt x="34553" y="54484"/>
                  </a:cubicBezTo>
                  <a:cubicBezTo>
                    <a:pt x="34573" y="54254"/>
                    <a:pt x="34468" y="54018"/>
                    <a:pt x="34545" y="53815"/>
                  </a:cubicBezTo>
                  <a:cubicBezTo>
                    <a:pt x="34687" y="53435"/>
                    <a:pt x="34661" y="53031"/>
                    <a:pt x="34746" y="52643"/>
                  </a:cubicBezTo>
                  <a:cubicBezTo>
                    <a:pt x="34833" y="52244"/>
                    <a:pt x="34759" y="51811"/>
                    <a:pt x="34781" y="51394"/>
                  </a:cubicBezTo>
                  <a:cubicBezTo>
                    <a:pt x="34789" y="51239"/>
                    <a:pt x="34767" y="51087"/>
                    <a:pt x="34785" y="50930"/>
                  </a:cubicBezTo>
                  <a:cubicBezTo>
                    <a:pt x="34821" y="50597"/>
                    <a:pt x="34985" y="50294"/>
                    <a:pt x="34959" y="49939"/>
                  </a:cubicBezTo>
                  <a:cubicBezTo>
                    <a:pt x="34944" y="49729"/>
                    <a:pt x="34926" y="49499"/>
                    <a:pt x="34991" y="49279"/>
                  </a:cubicBezTo>
                  <a:cubicBezTo>
                    <a:pt x="35089" y="48948"/>
                    <a:pt x="35110" y="48598"/>
                    <a:pt x="35115" y="48258"/>
                  </a:cubicBezTo>
                  <a:cubicBezTo>
                    <a:pt x="35119" y="47939"/>
                    <a:pt x="35163" y="47625"/>
                    <a:pt x="35151" y="47302"/>
                  </a:cubicBezTo>
                  <a:cubicBezTo>
                    <a:pt x="35134" y="46882"/>
                    <a:pt x="35224" y="46455"/>
                    <a:pt x="35218" y="46027"/>
                  </a:cubicBezTo>
                  <a:cubicBezTo>
                    <a:pt x="35216" y="45796"/>
                    <a:pt x="35216" y="45555"/>
                    <a:pt x="35274" y="45333"/>
                  </a:cubicBezTo>
                  <a:cubicBezTo>
                    <a:pt x="35324" y="45138"/>
                    <a:pt x="35407" y="44954"/>
                    <a:pt x="35400" y="44745"/>
                  </a:cubicBezTo>
                  <a:cubicBezTo>
                    <a:pt x="35391" y="44445"/>
                    <a:pt x="35440" y="44148"/>
                    <a:pt x="35456" y="43850"/>
                  </a:cubicBezTo>
                  <a:cubicBezTo>
                    <a:pt x="35469" y="43643"/>
                    <a:pt x="35474" y="43440"/>
                    <a:pt x="35506" y="43231"/>
                  </a:cubicBezTo>
                  <a:cubicBezTo>
                    <a:pt x="35543" y="42973"/>
                    <a:pt x="35574" y="42707"/>
                    <a:pt x="35550" y="42435"/>
                  </a:cubicBezTo>
                  <a:cubicBezTo>
                    <a:pt x="35539" y="42311"/>
                    <a:pt x="35507" y="42165"/>
                    <a:pt x="35545" y="42039"/>
                  </a:cubicBezTo>
                  <a:cubicBezTo>
                    <a:pt x="35651" y="41675"/>
                    <a:pt x="35717" y="41308"/>
                    <a:pt x="35676" y="40927"/>
                  </a:cubicBezTo>
                  <a:cubicBezTo>
                    <a:pt x="35672" y="40875"/>
                    <a:pt x="35677" y="40822"/>
                    <a:pt x="35693" y="40771"/>
                  </a:cubicBezTo>
                  <a:cubicBezTo>
                    <a:pt x="35770" y="40510"/>
                    <a:pt x="35814" y="40240"/>
                    <a:pt x="35825" y="39967"/>
                  </a:cubicBezTo>
                  <a:cubicBezTo>
                    <a:pt x="35840" y="39603"/>
                    <a:pt x="35854" y="39239"/>
                    <a:pt x="35885" y="38876"/>
                  </a:cubicBezTo>
                  <a:cubicBezTo>
                    <a:pt x="35897" y="38720"/>
                    <a:pt x="36016" y="38596"/>
                    <a:pt x="35987" y="38441"/>
                  </a:cubicBezTo>
                  <a:cubicBezTo>
                    <a:pt x="35931" y="38134"/>
                    <a:pt x="36044" y="37838"/>
                    <a:pt x="36049" y="37534"/>
                  </a:cubicBezTo>
                  <a:cubicBezTo>
                    <a:pt x="36056" y="37235"/>
                    <a:pt x="36019" y="36917"/>
                    <a:pt x="36155" y="36627"/>
                  </a:cubicBezTo>
                  <a:cubicBezTo>
                    <a:pt x="36170" y="36597"/>
                    <a:pt x="36155" y="36554"/>
                    <a:pt x="36157" y="36516"/>
                  </a:cubicBezTo>
                  <a:cubicBezTo>
                    <a:pt x="36175" y="36124"/>
                    <a:pt x="36075" y="35726"/>
                    <a:pt x="36222" y="35340"/>
                  </a:cubicBezTo>
                  <a:cubicBezTo>
                    <a:pt x="36265" y="35231"/>
                    <a:pt x="36233" y="35119"/>
                    <a:pt x="36237" y="35011"/>
                  </a:cubicBezTo>
                  <a:cubicBezTo>
                    <a:pt x="36247" y="34730"/>
                    <a:pt x="36210" y="34452"/>
                    <a:pt x="36234" y="34168"/>
                  </a:cubicBezTo>
                  <a:cubicBezTo>
                    <a:pt x="36265" y="33821"/>
                    <a:pt x="36441" y="33483"/>
                    <a:pt x="36365" y="33139"/>
                  </a:cubicBezTo>
                  <a:cubicBezTo>
                    <a:pt x="36312" y="32897"/>
                    <a:pt x="36391" y="32703"/>
                    <a:pt x="36448" y="32495"/>
                  </a:cubicBezTo>
                  <a:cubicBezTo>
                    <a:pt x="36512" y="32257"/>
                    <a:pt x="36411" y="31991"/>
                    <a:pt x="36578" y="31767"/>
                  </a:cubicBezTo>
                  <a:cubicBezTo>
                    <a:pt x="36622" y="31710"/>
                    <a:pt x="36607" y="31626"/>
                    <a:pt x="36549" y="31559"/>
                  </a:cubicBezTo>
                  <a:cubicBezTo>
                    <a:pt x="36522" y="31528"/>
                    <a:pt x="36501" y="31472"/>
                    <a:pt x="36508" y="31433"/>
                  </a:cubicBezTo>
                  <a:cubicBezTo>
                    <a:pt x="36575" y="31122"/>
                    <a:pt x="36614" y="30805"/>
                    <a:pt x="36608" y="30489"/>
                  </a:cubicBezTo>
                  <a:cubicBezTo>
                    <a:pt x="36602" y="30226"/>
                    <a:pt x="36663" y="29974"/>
                    <a:pt x="36691" y="29717"/>
                  </a:cubicBezTo>
                  <a:cubicBezTo>
                    <a:pt x="36733" y="29313"/>
                    <a:pt x="36795" y="28912"/>
                    <a:pt x="36863" y="28511"/>
                  </a:cubicBezTo>
                  <a:cubicBezTo>
                    <a:pt x="36885" y="28375"/>
                    <a:pt x="36876" y="28243"/>
                    <a:pt x="36884" y="28111"/>
                  </a:cubicBezTo>
                  <a:cubicBezTo>
                    <a:pt x="36894" y="27919"/>
                    <a:pt x="36819" y="27730"/>
                    <a:pt x="36890" y="27535"/>
                  </a:cubicBezTo>
                  <a:cubicBezTo>
                    <a:pt x="37040" y="27126"/>
                    <a:pt x="36996" y="26692"/>
                    <a:pt x="37028" y="26268"/>
                  </a:cubicBezTo>
                  <a:cubicBezTo>
                    <a:pt x="37042" y="26097"/>
                    <a:pt x="36949" y="25919"/>
                    <a:pt x="37060" y="25751"/>
                  </a:cubicBezTo>
                  <a:cubicBezTo>
                    <a:pt x="37079" y="25722"/>
                    <a:pt x="37046" y="25678"/>
                    <a:pt x="37051" y="25671"/>
                  </a:cubicBezTo>
                  <a:cubicBezTo>
                    <a:pt x="37142" y="25509"/>
                    <a:pt x="37005" y="25345"/>
                    <a:pt x="37046" y="25198"/>
                  </a:cubicBezTo>
                  <a:cubicBezTo>
                    <a:pt x="37138" y="24881"/>
                    <a:pt x="37205" y="24568"/>
                    <a:pt x="37191" y="24233"/>
                  </a:cubicBezTo>
                  <a:cubicBezTo>
                    <a:pt x="37180" y="24001"/>
                    <a:pt x="37177" y="23756"/>
                    <a:pt x="37244" y="23538"/>
                  </a:cubicBezTo>
                  <a:cubicBezTo>
                    <a:pt x="37336" y="23238"/>
                    <a:pt x="37239" y="22931"/>
                    <a:pt x="37319" y="22647"/>
                  </a:cubicBezTo>
                  <a:cubicBezTo>
                    <a:pt x="37389" y="22393"/>
                    <a:pt x="37176" y="22120"/>
                    <a:pt x="37396" y="21890"/>
                  </a:cubicBezTo>
                  <a:cubicBezTo>
                    <a:pt x="37266" y="21699"/>
                    <a:pt x="37429" y="21534"/>
                    <a:pt x="37447" y="21356"/>
                  </a:cubicBezTo>
                  <a:cubicBezTo>
                    <a:pt x="37496" y="20848"/>
                    <a:pt x="37545" y="20341"/>
                    <a:pt x="37540" y="19831"/>
                  </a:cubicBezTo>
                  <a:cubicBezTo>
                    <a:pt x="37540" y="19778"/>
                    <a:pt x="37538" y="19722"/>
                    <a:pt x="37556" y="19674"/>
                  </a:cubicBezTo>
                  <a:cubicBezTo>
                    <a:pt x="37655" y="19414"/>
                    <a:pt x="37617" y="19135"/>
                    <a:pt x="37652" y="18868"/>
                  </a:cubicBezTo>
                  <a:cubicBezTo>
                    <a:pt x="37690" y="18582"/>
                    <a:pt x="37606" y="18287"/>
                    <a:pt x="37660" y="17987"/>
                  </a:cubicBezTo>
                  <a:cubicBezTo>
                    <a:pt x="37706" y="17726"/>
                    <a:pt x="37673" y="17451"/>
                    <a:pt x="37723" y="17187"/>
                  </a:cubicBezTo>
                  <a:cubicBezTo>
                    <a:pt x="37768" y="16953"/>
                    <a:pt x="37853" y="16719"/>
                    <a:pt x="37849" y="16486"/>
                  </a:cubicBezTo>
                  <a:cubicBezTo>
                    <a:pt x="37844" y="16089"/>
                    <a:pt x="37906" y="15697"/>
                    <a:pt x="37917" y="15302"/>
                  </a:cubicBezTo>
                  <a:cubicBezTo>
                    <a:pt x="37925" y="14978"/>
                    <a:pt x="37906" y="14647"/>
                    <a:pt x="38058" y="14325"/>
                  </a:cubicBezTo>
                  <a:cubicBezTo>
                    <a:pt x="38146" y="14140"/>
                    <a:pt x="38049" y="13892"/>
                    <a:pt x="38108" y="13669"/>
                  </a:cubicBezTo>
                  <a:cubicBezTo>
                    <a:pt x="38167" y="13443"/>
                    <a:pt x="38240" y="13217"/>
                    <a:pt x="38208" y="12974"/>
                  </a:cubicBezTo>
                  <a:cubicBezTo>
                    <a:pt x="38176" y="12743"/>
                    <a:pt x="38264" y="12513"/>
                    <a:pt x="38246" y="12287"/>
                  </a:cubicBezTo>
                  <a:cubicBezTo>
                    <a:pt x="38216" y="11926"/>
                    <a:pt x="38253" y="11569"/>
                    <a:pt x="38270" y="11211"/>
                  </a:cubicBezTo>
                  <a:cubicBezTo>
                    <a:pt x="38295" y="10673"/>
                    <a:pt x="38369" y="10137"/>
                    <a:pt x="38436" y="9601"/>
                  </a:cubicBezTo>
                  <a:cubicBezTo>
                    <a:pt x="38476" y="9274"/>
                    <a:pt x="38541" y="8950"/>
                    <a:pt x="38591" y="8625"/>
                  </a:cubicBezTo>
                  <a:cubicBezTo>
                    <a:pt x="38628" y="8396"/>
                    <a:pt x="38691" y="8179"/>
                    <a:pt x="38659" y="7934"/>
                  </a:cubicBezTo>
                  <a:cubicBezTo>
                    <a:pt x="38640" y="7790"/>
                    <a:pt x="38624" y="7625"/>
                    <a:pt x="38641" y="7469"/>
                  </a:cubicBezTo>
                  <a:cubicBezTo>
                    <a:pt x="38670" y="7216"/>
                    <a:pt x="38717" y="6961"/>
                    <a:pt x="38717" y="6706"/>
                  </a:cubicBezTo>
                  <a:cubicBezTo>
                    <a:pt x="38717" y="6560"/>
                    <a:pt x="38846" y="6459"/>
                    <a:pt x="38813" y="6318"/>
                  </a:cubicBezTo>
                  <a:cubicBezTo>
                    <a:pt x="38755" y="6070"/>
                    <a:pt x="38773" y="5819"/>
                    <a:pt x="38767" y="5569"/>
                  </a:cubicBezTo>
                  <a:cubicBezTo>
                    <a:pt x="38758" y="5139"/>
                    <a:pt x="38871" y="4721"/>
                    <a:pt x="38834" y="4283"/>
                  </a:cubicBezTo>
                  <a:cubicBezTo>
                    <a:pt x="38826" y="4175"/>
                    <a:pt x="38827" y="4067"/>
                    <a:pt x="38840" y="3959"/>
                  </a:cubicBezTo>
                  <a:cubicBezTo>
                    <a:pt x="38845" y="3893"/>
                    <a:pt x="38855" y="3828"/>
                    <a:pt x="38866" y="3762"/>
                  </a:cubicBezTo>
                  <a:cubicBezTo>
                    <a:pt x="38894" y="3588"/>
                    <a:pt x="38930" y="3412"/>
                    <a:pt x="38951" y="3237"/>
                  </a:cubicBezTo>
                  <a:cubicBezTo>
                    <a:pt x="38854" y="3202"/>
                    <a:pt x="38893" y="3130"/>
                    <a:pt x="38906" y="3067"/>
                  </a:cubicBezTo>
                  <a:cubicBezTo>
                    <a:pt x="38942" y="2912"/>
                    <a:pt x="38995" y="2760"/>
                    <a:pt x="39014" y="2604"/>
                  </a:cubicBezTo>
                  <a:cubicBezTo>
                    <a:pt x="39032" y="2464"/>
                    <a:pt x="39135" y="2336"/>
                    <a:pt x="39087" y="2191"/>
                  </a:cubicBezTo>
                  <a:cubicBezTo>
                    <a:pt x="39028" y="2012"/>
                    <a:pt x="39083" y="1829"/>
                    <a:pt x="39083" y="1652"/>
                  </a:cubicBezTo>
                  <a:cubicBezTo>
                    <a:pt x="39083" y="1366"/>
                    <a:pt x="38943" y="1117"/>
                    <a:pt x="38657" y="1098"/>
                  </a:cubicBezTo>
                  <a:cubicBezTo>
                    <a:pt x="38481" y="1085"/>
                    <a:pt x="38308" y="1093"/>
                    <a:pt x="38130" y="1039"/>
                  </a:cubicBezTo>
                  <a:cubicBezTo>
                    <a:pt x="37973" y="991"/>
                    <a:pt x="37814" y="976"/>
                    <a:pt x="37654" y="976"/>
                  </a:cubicBezTo>
                  <a:cubicBezTo>
                    <a:pt x="37347" y="976"/>
                    <a:pt x="37037" y="1034"/>
                    <a:pt x="36727" y="1034"/>
                  </a:cubicBezTo>
                  <a:cubicBezTo>
                    <a:pt x="36698" y="1034"/>
                    <a:pt x="36669" y="1033"/>
                    <a:pt x="36640" y="1032"/>
                  </a:cubicBezTo>
                  <a:cubicBezTo>
                    <a:pt x="36285" y="1019"/>
                    <a:pt x="35923" y="997"/>
                    <a:pt x="35565" y="989"/>
                  </a:cubicBezTo>
                  <a:cubicBezTo>
                    <a:pt x="35559" y="989"/>
                    <a:pt x="35553" y="989"/>
                    <a:pt x="35547" y="989"/>
                  </a:cubicBezTo>
                  <a:cubicBezTo>
                    <a:pt x="35427" y="989"/>
                    <a:pt x="35307" y="1017"/>
                    <a:pt x="35187" y="1017"/>
                  </a:cubicBezTo>
                  <a:cubicBezTo>
                    <a:pt x="35127" y="1017"/>
                    <a:pt x="35067" y="1010"/>
                    <a:pt x="35007" y="989"/>
                  </a:cubicBezTo>
                  <a:cubicBezTo>
                    <a:pt x="34926" y="962"/>
                    <a:pt x="34841" y="957"/>
                    <a:pt x="34755" y="957"/>
                  </a:cubicBezTo>
                  <a:cubicBezTo>
                    <a:pt x="34707" y="957"/>
                    <a:pt x="34659" y="958"/>
                    <a:pt x="34611" y="958"/>
                  </a:cubicBezTo>
                  <a:cubicBezTo>
                    <a:pt x="34485" y="958"/>
                    <a:pt x="34362" y="948"/>
                    <a:pt x="34247" y="872"/>
                  </a:cubicBezTo>
                  <a:cubicBezTo>
                    <a:pt x="34237" y="865"/>
                    <a:pt x="34224" y="863"/>
                    <a:pt x="34209" y="863"/>
                  </a:cubicBezTo>
                  <a:cubicBezTo>
                    <a:pt x="34185" y="863"/>
                    <a:pt x="34157" y="869"/>
                    <a:pt x="34135" y="873"/>
                  </a:cubicBezTo>
                  <a:cubicBezTo>
                    <a:pt x="33793" y="944"/>
                    <a:pt x="33440" y="891"/>
                    <a:pt x="33094" y="995"/>
                  </a:cubicBezTo>
                  <a:cubicBezTo>
                    <a:pt x="33047" y="1009"/>
                    <a:pt x="33001" y="1014"/>
                    <a:pt x="32955" y="1014"/>
                  </a:cubicBezTo>
                  <a:cubicBezTo>
                    <a:pt x="32764" y="1014"/>
                    <a:pt x="32569" y="920"/>
                    <a:pt x="32362" y="920"/>
                  </a:cubicBezTo>
                  <a:cubicBezTo>
                    <a:pt x="32319" y="920"/>
                    <a:pt x="32276" y="924"/>
                    <a:pt x="32232" y="934"/>
                  </a:cubicBezTo>
                  <a:cubicBezTo>
                    <a:pt x="32170" y="948"/>
                    <a:pt x="32104" y="954"/>
                    <a:pt x="32037" y="954"/>
                  </a:cubicBezTo>
                  <a:cubicBezTo>
                    <a:pt x="31871" y="954"/>
                    <a:pt x="31695" y="917"/>
                    <a:pt x="31540" y="869"/>
                  </a:cubicBezTo>
                  <a:cubicBezTo>
                    <a:pt x="31492" y="854"/>
                    <a:pt x="31447" y="848"/>
                    <a:pt x="31403" y="848"/>
                  </a:cubicBezTo>
                  <a:cubicBezTo>
                    <a:pt x="31245" y="848"/>
                    <a:pt x="31101" y="921"/>
                    <a:pt x="30939" y="921"/>
                  </a:cubicBezTo>
                  <a:cubicBezTo>
                    <a:pt x="30929" y="921"/>
                    <a:pt x="30919" y="921"/>
                    <a:pt x="30909" y="920"/>
                  </a:cubicBezTo>
                  <a:cubicBezTo>
                    <a:pt x="30689" y="907"/>
                    <a:pt x="30464" y="860"/>
                    <a:pt x="30235" y="860"/>
                  </a:cubicBezTo>
                  <a:cubicBezTo>
                    <a:pt x="30188" y="860"/>
                    <a:pt x="30142" y="862"/>
                    <a:pt x="30095" y="866"/>
                  </a:cubicBezTo>
                  <a:cubicBezTo>
                    <a:pt x="30053" y="871"/>
                    <a:pt x="30007" y="873"/>
                    <a:pt x="29959" y="873"/>
                  </a:cubicBezTo>
                  <a:cubicBezTo>
                    <a:pt x="29850" y="873"/>
                    <a:pt x="29728" y="862"/>
                    <a:pt x="29616" y="845"/>
                  </a:cubicBezTo>
                  <a:cubicBezTo>
                    <a:pt x="29407" y="814"/>
                    <a:pt x="29197" y="754"/>
                    <a:pt x="28982" y="754"/>
                  </a:cubicBezTo>
                  <a:cubicBezTo>
                    <a:pt x="28879" y="754"/>
                    <a:pt x="28774" y="768"/>
                    <a:pt x="28668" y="805"/>
                  </a:cubicBezTo>
                  <a:cubicBezTo>
                    <a:pt x="28604" y="828"/>
                    <a:pt x="28534" y="834"/>
                    <a:pt x="28463" y="834"/>
                  </a:cubicBezTo>
                  <a:cubicBezTo>
                    <a:pt x="28386" y="834"/>
                    <a:pt x="28307" y="827"/>
                    <a:pt x="28233" y="827"/>
                  </a:cubicBezTo>
                  <a:cubicBezTo>
                    <a:pt x="28220" y="827"/>
                    <a:pt x="28208" y="828"/>
                    <a:pt x="28196" y="828"/>
                  </a:cubicBezTo>
                  <a:cubicBezTo>
                    <a:pt x="28186" y="828"/>
                    <a:pt x="28176" y="828"/>
                    <a:pt x="28166" y="828"/>
                  </a:cubicBezTo>
                  <a:cubicBezTo>
                    <a:pt x="28010" y="828"/>
                    <a:pt x="27853" y="793"/>
                    <a:pt x="27696" y="793"/>
                  </a:cubicBezTo>
                  <a:cubicBezTo>
                    <a:pt x="27602" y="793"/>
                    <a:pt x="27507" y="806"/>
                    <a:pt x="27413" y="846"/>
                  </a:cubicBezTo>
                  <a:cubicBezTo>
                    <a:pt x="27404" y="850"/>
                    <a:pt x="27392" y="853"/>
                    <a:pt x="27382" y="853"/>
                  </a:cubicBezTo>
                  <a:cubicBezTo>
                    <a:pt x="27377" y="853"/>
                    <a:pt x="27373" y="852"/>
                    <a:pt x="27369" y="851"/>
                  </a:cubicBezTo>
                  <a:cubicBezTo>
                    <a:pt x="27147" y="734"/>
                    <a:pt x="26900" y="798"/>
                    <a:pt x="26671" y="756"/>
                  </a:cubicBezTo>
                  <a:cubicBezTo>
                    <a:pt x="26375" y="701"/>
                    <a:pt x="26077" y="686"/>
                    <a:pt x="25780" y="686"/>
                  </a:cubicBezTo>
                  <a:cubicBezTo>
                    <a:pt x="25592" y="686"/>
                    <a:pt x="25403" y="692"/>
                    <a:pt x="25216" y="697"/>
                  </a:cubicBezTo>
                  <a:cubicBezTo>
                    <a:pt x="25020" y="703"/>
                    <a:pt x="24825" y="707"/>
                    <a:pt x="24629" y="707"/>
                  </a:cubicBezTo>
                  <a:cubicBezTo>
                    <a:pt x="24393" y="707"/>
                    <a:pt x="24158" y="701"/>
                    <a:pt x="23923" y="680"/>
                  </a:cubicBezTo>
                  <a:cubicBezTo>
                    <a:pt x="23846" y="674"/>
                    <a:pt x="23770" y="672"/>
                    <a:pt x="23694" y="672"/>
                  </a:cubicBezTo>
                  <a:cubicBezTo>
                    <a:pt x="23616" y="672"/>
                    <a:pt x="23539" y="674"/>
                    <a:pt x="23461" y="674"/>
                  </a:cubicBezTo>
                  <a:cubicBezTo>
                    <a:pt x="23332" y="674"/>
                    <a:pt x="23203" y="669"/>
                    <a:pt x="23072" y="643"/>
                  </a:cubicBezTo>
                  <a:cubicBezTo>
                    <a:pt x="22869" y="602"/>
                    <a:pt x="22666" y="587"/>
                    <a:pt x="22463" y="587"/>
                  </a:cubicBezTo>
                  <a:cubicBezTo>
                    <a:pt x="22185" y="587"/>
                    <a:pt x="21907" y="616"/>
                    <a:pt x="21628" y="653"/>
                  </a:cubicBezTo>
                  <a:cubicBezTo>
                    <a:pt x="21585" y="659"/>
                    <a:pt x="21542" y="661"/>
                    <a:pt x="21499" y="661"/>
                  </a:cubicBezTo>
                  <a:cubicBezTo>
                    <a:pt x="21322" y="661"/>
                    <a:pt x="21141" y="623"/>
                    <a:pt x="20961" y="623"/>
                  </a:cubicBezTo>
                  <a:cubicBezTo>
                    <a:pt x="20854" y="623"/>
                    <a:pt x="20747" y="636"/>
                    <a:pt x="20642" y="679"/>
                  </a:cubicBezTo>
                  <a:cubicBezTo>
                    <a:pt x="20639" y="680"/>
                    <a:pt x="20636" y="680"/>
                    <a:pt x="20633" y="680"/>
                  </a:cubicBezTo>
                  <a:cubicBezTo>
                    <a:pt x="20621" y="680"/>
                    <a:pt x="20609" y="675"/>
                    <a:pt x="20600" y="666"/>
                  </a:cubicBezTo>
                  <a:cubicBezTo>
                    <a:pt x="20560" y="617"/>
                    <a:pt x="20513" y="606"/>
                    <a:pt x="20463" y="606"/>
                  </a:cubicBezTo>
                  <a:cubicBezTo>
                    <a:pt x="20419" y="606"/>
                    <a:pt x="20374" y="615"/>
                    <a:pt x="20331" y="615"/>
                  </a:cubicBezTo>
                  <a:cubicBezTo>
                    <a:pt x="20322" y="615"/>
                    <a:pt x="20313" y="615"/>
                    <a:pt x="20304" y="614"/>
                  </a:cubicBezTo>
                  <a:cubicBezTo>
                    <a:pt x="20039" y="580"/>
                    <a:pt x="19769" y="595"/>
                    <a:pt x="19505" y="576"/>
                  </a:cubicBezTo>
                  <a:cubicBezTo>
                    <a:pt x="19347" y="567"/>
                    <a:pt x="19193" y="527"/>
                    <a:pt x="19035" y="527"/>
                  </a:cubicBezTo>
                  <a:cubicBezTo>
                    <a:pt x="18978" y="527"/>
                    <a:pt x="18920" y="533"/>
                    <a:pt x="18861" y="546"/>
                  </a:cubicBezTo>
                  <a:cubicBezTo>
                    <a:pt x="18814" y="557"/>
                    <a:pt x="18767" y="562"/>
                    <a:pt x="18721" y="562"/>
                  </a:cubicBezTo>
                  <a:cubicBezTo>
                    <a:pt x="18645" y="562"/>
                    <a:pt x="18569" y="548"/>
                    <a:pt x="18489" y="521"/>
                  </a:cubicBezTo>
                  <a:cubicBezTo>
                    <a:pt x="18425" y="501"/>
                    <a:pt x="18355" y="486"/>
                    <a:pt x="18284" y="486"/>
                  </a:cubicBezTo>
                  <a:cubicBezTo>
                    <a:pt x="18204" y="486"/>
                    <a:pt x="18123" y="504"/>
                    <a:pt x="18049" y="552"/>
                  </a:cubicBezTo>
                  <a:cubicBezTo>
                    <a:pt x="18020" y="570"/>
                    <a:pt x="17992" y="578"/>
                    <a:pt x="17966" y="578"/>
                  </a:cubicBezTo>
                  <a:cubicBezTo>
                    <a:pt x="17912" y="578"/>
                    <a:pt x="17865" y="546"/>
                    <a:pt x="17821" y="514"/>
                  </a:cubicBezTo>
                  <a:cubicBezTo>
                    <a:pt x="17706" y="430"/>
                    <a:pt x="17578" y="389"/>
                    <a:pt x="17451" y="389"/>
                  </a:cubicBezTo>
                  <a:cubicBezTo>
                    <a:pt x="17384" y="389"/>
                    <a:pt x="17318" y="401"/>
                    <a:pt x="17254" y="423"/>
                  </a:cubicBezTo>
                  <a:cubicBezTo>
                    <a:pt x="17121" y="470"/>
                    <a:pt x="16984" y="481"/>
                    <a:pt x="16852" y="481"/>
                  </a:cubicBezTo>
                  <a:cubicBezTo>
                    <a:pt x="16769" y="481"/>
                    <a:pt x="16688" y="477"/>
                    <a:pt x="16610" y="475"/>
                  </a:cubicBezTo>
                  <a:cubicBezTo>
                    <a:pt x="16444" y="472"/>
                    <a:pt x="16279" y="465"/>
                    <a:pt x="16114" y="465"/>
                  </a:cubicBezTo>
                  <a:cubicBezTo>
                    <a:pt x="15932" y="465"/>
                    <a:pt x="15749" y="474"/>
                    <a:pt x="15566" y="507"/>
                  </a:cubicBezTo>
                  <a:cubicBezTo>
                    <a:pt x="15535" y="512"/>
                    <a:pt x="15503" y="515"/>
                    <a:pt x="15470" y="515"/>
                  </a:cubicBezTo>
                  <a:cubicBezTo>
                    <a:pt x="15411" y="515"/>
                    <a:pt x="15350" y="506"/>
                    <a:pt x="15293" y="493"/>
                  </a:cubicBezTo>
                  <a:cubicBezTo>
                    <a:pt x="15004" y="425"/>
                    <a:pt x="14714" y="389"/>
                    <a:pt x="14419" y="361"/>
                  </a:cubicBezTo>
                  <a:cubicBezTo>
                    <a:pt x="14357" y="355"/>
                    <a:pt x="14295" y="353"/>
                    <a:pt x="14232" y="353"/>
                  </a:cubicBezTo>
                  <a:cubicBezTo>
                    <a:pt x="13941" y="353"/>
                    <a:pt x="13648" y="406"/>
                    <a:pt x="13357" y="406"/>
                  </a:cubicBezTo>
                  <a:cubicBezTo>
                    <a:pt x="13156" y="406"/>
                    <a:pt x="12957" y="381"/>
                    <a:pt x="12760" y="295"/>
                  </a:cubicBezTo>
                  <a:cubicBezTo>
                    <a:pt x="12758" y="294"/>
                    <a:pt x="12756" y="293"/>
                    <a:pt x="12755" y="293"/>
                  </a:cubicBezTo>
                  <a:cubicBezTo>
                    <a:pt x="12740" y="293"/>
                    <a:pt x="12718" y="314"/>
                    <a:pt x="12699" y="315"/>
                  </a:cubicBezTo>
                  <a:cubicBezTo>
                    <a:pt x="12500" y="326"/>
                    <a:pt x="12300" y="336"/>
                    <a:pt x="12099" y="336"/>
                  </a:cubicBezTo>
                  <a:cubicBezTo>
                    <a:pt x="12006" y="336"/>
                    <a:pt x="11913" y="334"/>
                    <a:pt x="11819" y="328"/>
                  </a:cubicBezTo>
                  <a:cubicBezTo>
                    <a:pt x="11464" y="307"/>
                    <a:pt x="11108" y="246"/>
                    <a:pt x="10752" y="246"/>
                  </a:cubicBezTo>
                  <a:cubicBezTo>
                    <a:pt x="10570" y="246"/>
                    <a:pt x="10387" y="262"/>
                    <a:pt x="10204" y="307"/>
                  </a:cubicBezTo>
                  <a:cubicBezTo>
                    <a:pt x="10198" y="309"/>
                    <a:pt x="10190" y="309"/>
                    <a:pt x="10183" y="309"/>
                  </a:cubicBezTo>
                  <a:cubicBezTo>
                    <a:pt x="10148" y="309"/>
                    <a:pt x="10109" y="294"/>
                    <a:pt x="10072" y="287"/>
                  </a:cubicBezTo>
                  <a:cubicBezTo>
                    <a:pt x="9910" y="256"/>
                    <a:pt x="9744" y="236"/>
                    <a:pt x="9580" y="236"/>
                  </a:cubicBezTo>
                  <a:cubicBezTo>
                    <a:pt x="9464" y="236"/>
                    <a:pt x="9350" y="246"/>
                    <a:pt x="9238" y="269"/>
                  </a:cubicBezTo>
                  <a:cubicBezTo>
                    <a:pt x="9116" y="294"/>
                    <a:pt x="9001" y="310"/>
                    <a:pt x="8884" y="310"/>
                  </a:cubicBezTo>
                  <a:cubicBezTo>
                    <a:pt x="8806" y="310"/>
                    <a:pt x="8727" y="303"/>
                    <a:pt x="8646" y="287"/>
                  </a:cubicBezTo>
                  <a:cubicBezTo>
                    <a:pt x="8515" y="261"/>
                    <a:pt x="8372" y="183"/>
                    <a:pt x="8247" y="183"/>
                  </a:cubicBezTo>
                  <a:cubicBezTo>
                    <a:pt x="8210" y="183"/>
                    <a:pt x="8175" y="190"/>
                    <a:pt x="8143" y="207"/>
                  </a:cubicBezTo>
                  <a:cubicBezTo>
                    <a:pt x="8068" y="244"/>
                    <a:pt x="7999" y="257"/>
                    <a:pt x="7932" y="257"/>
                  </a:cubicBezTo>
                  <a:cubicBezTo>
                    <a:pt x="7825" y="257"/>
                    <a:pt x="7724" y="225"/>
                    <a:pt x="7617" y="214"/>
                  </a:cubicBezTo>
                  <a:cubicBezTo>
                    <a:pt x="7589" y="212"/>
                    <a:pt x="7562" y="206"/>
                    <a:pt x="7534" y="206"/>
                  </a:cubicBezTo>
                  <a:cubicBezTo>
                    <a:pt x="7518" y="206"/>
                    <a:pt x="7503" y="207"/>
                    <a:pt x="7487" y="212"/>
                  </a:cubicBezTo>
                  <a:cubicBezTo>
                    <a:pt x="7354" y="250"/>
                    <a:pt x="7222" y="264"/>
                    <a:pt x="7090" y="264"/>
                  </a:cubicBezTo>
                  <a:cubicBezTo>
                    <a:pt x="6819" y="264"/>
                    <a:pt x="6549" y="204"/>
                    <a:pt x="6285" y="165"/>
                  </a:cubicBezTo>
                  <a:cubicBezTo>
                    <a:pt x="6039" y="128"/>
                    <a:pt x="5791" y="115"/>
                    <a:pt x="5548" y="115"/>
                  </a:cubicBezTo>
                  <a:cubicBezTo>
                    <a:pt x="5470" y="115"/>
                    <a:pt x="5392" y="116"/>
                    <a:pt x="5316" y="119"/>
                  </a:cubicBezTo>
                  <a:cubicBezTo>
                    <a:pt x="5285" y="120"/>
                    <a:pt x="5254" y="120"/>
                    <a:pt x="5224" y="120"/>
                  </a:cubicBezTo>
                  <a:cubicBezTo>
                    <a:pt x="4981" y="120"/>
                    <a:pt x="4737" y="91"/>
                    <a:pt x="4495" y="91"/>
                  </a:cubicBezTo>
                  <a:cubicBezTo>
                    <a:pt x="4375" y="91"/>
                    <a:pt x="4255" y="98"/>
                    <a:pt x="4135" y="120"/>
                  </a:cubicBezTo>
                  <a:cubicBezTo>
                    <a:pt x="4094" y="127"/>
                    <a:pt x="4055" y="130"/>
                    <a:pt x="4015" y="130"/>
                  </a:cubicBezTo>
                  <a:cubicBezTo>
                    <a:pt x="3844" y="130"/>
                    <a:pt x="3678" y="73"/>
                    <a:pt x="3504" y="73"/>
                  </a:cubicBezTo>
                  <a:cubicBezTo>
                    <a:pt x="3487" y="73"/>
                    <a:pt x="3470" y="73"/>
                    <a:pt x="3454" y="75"/>
                  </a:cubicBezTo>
                  <a:cubicBezTo>
                    <a:pt x="3356" y="81"/>
                    <a:pt x="3254" y="150"/>
                    <a:pt x="3159" y="150"/>
                  </a:cubicBezTo>
                  <a:cubicBezTo>
                    <a:pt x="3124" y="150"/>
                    <a:pt x="3089" y="140"/>
                    <a:pt x="3056" y="113"/>
                  </a:cubicBezTo>
                  <a:cubicBezTo>
                    <a:pt x="2925" y="8"/>
                    <a:pt x="2770" y="24"/>
                    <a:pt x="2642" y="17"/>
                  </a:cubicBezTo>
                  <a:cubicBezTo>
                    <a:pt x="2378" y="3"/>
                    <a:pt x="2113" y="0"/>
                    <a:pt x="18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016;p50"/>
            <p:cNvSpPr/>
            <p:nvPr/>
          </p:nvSpPr>
          <p:spPr>
            <a:xfrm>
              <a:off x="4949287" y="4376633"/>
              <a:ext cx="807084" cy="973738"/>
            </a:xfrm>
            <a:custGeom>
              <a:avLst/>
              <a:gdLst/>
              <a:ahLst/>
              <a:cxnLst/>
              <a:rect l="l" t="t" r="r" b="b"/>
              <a:pathLst>
                <a:path w="44782" h="54029" extrusionOk="0">
                  <a:moveTo>
                    <a:pt x="39424" y="0"/>
                  </a:moveTo>
                  <a:cubicBezTo>
                    <a:pt x="39323" y="0"/>
                    <a:pt x="39219" y="10"/>
                    <a:pt x="39110" y="28"/>
                  </a:cubicBezTo>
                  <a:cubicBezTo>
                    <a:pt x="38877" y="68"/>
                    <a:pt x="38629" y="126"/>
                    <a:pt x="38432" y="249"/>
                  </a:cubicBezTo>
                  <a:cubicBezTo>
                    <a:pt x="37837" y="618"/>
                    <a:pt x="37281" y="1044"/>
                    <a:pt x="36852" y="1606"/>
                  </a:cubicBezTo>
                  <a:cubicBezTo>
                    <a:pt x="36335" y="2280"/>
                    <a:pt x="35777" y="2931"/>
                    <a:pt x="35335" y="3652"/>
                  </a:cubicBezTo>
                  <a:cubicBezTo>
                    <a:pt x="34807" y="4510"/>
                    <a:pt x="34162" y="5270"/>
                    <a:pt x="33553" y="6061"/>
                  </a:cubicBezTo>
                  <a:cubicBezTo>
                    <a:pt x="33388" y="6275"/>
                    <a:pt x="33253" y="6512"/>
                    <a:pt x="33117" y="6746"/>
                  </a:cubicBezTo>
                  <a:cubicBezTo>
                    <a:pt x="32786" y="7323"/>
                    <a:pt x="32467" y="7906"/>
                    <a:pt x="32133" y="8480"/>
                  </a:cubicBezTo>
                  <a:cubicBezTo>
                    <a:pt x="32095" y="8545"/>
                    <a:pt x="31986" y="8569"/>
                    <a:pt x="31885" y="8626"/>
                  </a:cubicBezTo>
                  <a:cubicBezTo>
                    <a:pt x="31793" y="8282"/>
                    <a:pt x="31724" y="7956"/>
                    <a:pt x="31619" y="7643"/>
                  </a:cubicBezTo>
                  <a:cubicBezTo>
                    <a:pt x="31523" y="7358"/>
                    <a:pt x="31399" y="7081"/>
                    <a:pt x="31272" y="6807"/>
                  </a:cubicBezTo>
                  <a:cubicBezTo>
                    <a:pt x="31137" y="6512"/>
                    <a:pt x="30907" y="6412"/>
                    <a:pt x="30632" y="6412"/>
                  </a:cubicBezTo>
                  <a:cubicBezTo>
                    <a:pt x="30568" y="6412"/>
                    <a:pt x="30502" y="6418"/>
                    <a:pt x="30433" y="6427"/>
                  </a:cubicBezTo>
                  <a:cubicBezTo>
                    <a:pt x="30112" y="6472"/>
                    <a:pt x="29856" y="6638"/>
                    <a:pt x="29696" y="6909"/>
                  </a:cubicBezTo>
                  <a:cubicBezTo>
                    <a:pt x="29559" y="7141"/>
                    <a:pt x="29457" y="7398"/>
                    <a:pt x="29377" y="7656"/>
                  </a:cubicBezTo>
                  <a:cubicBezTo>
                    <a:pt x="29206" y="8207"/>
                    <a:pt x="29087" y="8775"/>
                    <a:pt x="28899" y="9319"/>
                  </a:cubicBezTo>
                  <a:cubicBezTo>
                    <a:pt x="28612" y="10149"/>
                    <a:pt x="28375" y="11015"/>
                    <a:pt x="27955" y="11776"/>
                  </a:cubicBezTo>
                  <a:cubicBezTo>
                    <a:pt x="27117" y="13290"/>
                    <a:pt x="26622" y="14897"/>
                    <a:pt x="26352" y="16585"/>
                  </a:cubicBezTo>
                  <a:cubicBezTo>
                    <a:pt x="26155" y="17826"/>
                    <a:pt x="25771" y="19002"/>
                    <a:pt x="25252" y="20141"/>
                  </a:cubicBezTo>
                  <a:cubicBezTo>
                    <a:pt x="24912" y="20887"/>
                    <a:pt x="24560" y="21624"/>
                    <a:pt x="23815" y="22068"/>
                  </a:cubicBezTo>
                  <a:cubicBezTo>
                    <a:pt x="23764" y="22099"/>
                    <a:pt x="23721" y="22146"/>
                    <a:pt x="23678" y="22188"/>
                  </a:cubicBezTo>
                  <a:cubicBezTo>
                    <a:pt x="22981" y="22868"/>
                    <a:pt x="22232" y="23477"/>
                    <a:pt x="21399" y="23987"/>
                  </a:cubicBezTo>
                  <a:cubicBezTo>
                    <a:pt x="20987" y="24238"/>
                    <a:pt x="20626" y="24571"/>
                    <a:pt x="20241" y="24864"/>
                  </a:cubicBezTo>
                  <a:cubicBezTo>
                    <a:pt x="20023" y="25029"/>
                    <a:pt x="19808" y="25196"/>
                    <a:pt x="19583" y="25350"/>
                  </a:cubicBezTo>
                  <a:cubicBezTo>
                    <a:pt x="18984" y="25763"/>
                    <a:pt x="18390" y="26181"/>
                    <a:pt x="17780" y="26575"/>
                  </a:cubicBezTo>
                  <a:cubicBezTo>
                    <a:pt x="16686" y="27281"/>
                    <a:pt x="15599" y="27998"/>
                    <a:pt x="14475" y="28656"/>
                  </a:cubicBezTo>
                  <a:cubicBezTo>
                    <a:pt x="13823" y="29038"/>
                    <a:pt x="13144" y="29369"/>
                    <a:pt x="12511" y="29796"/>
                  </a:cubicBezTo>
                  <a:cubicBezTo>
                    <a:pt x="10902" y="30880"/>
                    <a:pt x="9336" y="32020"/>
                    <a:pt x="7869" y="33290"/>
                  </a:cubicBezTo>
                  <a:cubicBezTo>
                    <a:pt x="7068" y="33983"/>
                    <a:pt x="6309" y="34725"/>
                    <a:pt x="5518" y="35430"/>
                  </a:cubicBezTo>
                  <a:cubicBezTo>
                    <a:pt x="4944" y="35940"/>
                    <a:pt x="4571" y="36614"/>
                    <a:pt x="4059" y="37170"/>
                  </a:cubicBezTo>
                  <a:cubicBezTo>
                    <a:pt x="3603" y="37665"/>
                    <a:pt x="3226" y="38207"/>
                    <a:pt x="2887" y="38784"/>
                  </a:cubicBezTo>
                  <a:cubicBezTo>
                    <a:pt x="2472" y="39489"/>
                    <a:pt x="2004" y="40163"/>
                    <a:pt x="1603" y="40876"/>
                  </a:cubicBezTo>
                  <a:cubicBezTo>
                    <a:pt x="1321" y="41376"/>
                    <a:pt x="1154" y="41941"/>
                    <a:pt x="866" y="42436"/>
                  </a:cubicBezTo>
                  <a:cubicBezTo>
                    <a:pt x="280" y="43438"/>
                    <a:pt x="12" y="44504"/>
                    <a:pt x="75" y="45660"/>
                  </a:cubicBezTo>
                  <a:cubicBezTo>
                    <a:pt x="84" y="45811"/>
                    <a:pt x="83" y="45963"/>
                    <a:pt x="72" y="46115"/>
                  </a:cubicBezTo>
                  <a:cubicBezTo>
                    <a:pt x="1" y="47060"/>
                    <a:pt x="91" y="47995"/>
                    <a:pt x="297" y="48914"/>
                  </a:cubicBezTo>
                  <a:cubicBezTo>
                    <a:pt x="477" y="49712"/>
                    <a:pt x="685" y="50507"/>
                    <a:pt x="915" y="51292"/>
                  </a:cubicBezTo>
                  <a:cubicBezTo>
                    <a:pt x="1036" y="51698"/>
                    <a:pt x="1196" y="52093"/>
                    <a:pt x="1395" y="52468"/>
                  </a:cubicBezTo>
                  <a:cubicBezTo>
                    <a:pt x="1651" y="52961"/>
                    <a:pt x="2037" y="53393"/>
                    <a:pt x="2546" y="53586"/>
                  </a:cubicBezTo>
                  <a:cubicBezTo>
                    <a:pt x="3132" y="53808"/>
                    <a:pt x="3768" y="53938"/>
                    <a:pt x="4394" y="54006"/>
                  </a:cubicBezTo>
                  <a:cubicBezTo>
                    <a:pt x="4536" y="54021"/>
                    <a:pt x="4677" y="54028"/>
                    <a:pt x="4818" y="54028"/>
                  </a:cubicBezTo>
                  <a:cubicBezTo>
                    <a:pt x="5402" y="54028"/>
                    <a:pt x="5978" y="53899"/>
                    <a:pt x="6530" y="53664"/>
                  </a:cubicBezTo>
                  <a:cubicBezTo>
                    <a:pt x="7310" y="53333"/>
                    <a:pt x="8159" y="53165"/>
                    <a:pt x="8849" y="52632"/>
                  </a:cubicBezTo>
                  <a:cubicBezTo>
                    <a:pt x="8942" y="52560"/>
                    <a:pt x="9063" y="52515"/>
                    <a:pt x="9179" y="52485"/>
                  </a:cubicBezTo>
                  <a:cubicBezTo>
                    <a:pt x="9823" y="52323"/>
                    <a:pt x="10310" y="51924"/>
                    <a:pt x="10771" y="51469"/>
                  </a:cubicBezTo>
                  <a:cubicBezTo>
                    <a:pt x="10983" y="51261"/>
                    <a:pt x="11224" y="51038"/>
                    <a:pt x="11495" y="50940"/>
                  </a:cubicBezTo>
                  <a:cubicBezTo>
                    <a:pt x="12396" y="50613"/>
                    <a:pt x="13117" y="49999"/>
                    <a:pt x="13903" y="49495"/>
                  </a:cubicBezTo>
                  <a:cubicBezTo>
                    <a:pt x="14930" y="48834"/>
                    <a:pt x="15754" y="47920"/>
                    <a:pt x="16601" y="47061"/>
                  </a:cubicBezTo>
                  <a:cubicBezTo>
                    <a:pt x="18198" y="45439"/>
                    <a:pt x="19649" y="43680"/>
                    <a:pt x="21047" y="41883"/>
                  </a:cubicBezTo>
                  <a:cubicBezTo>
                    <a:pt x="21797" y="40921"/>
                    <a:pt x="22617" y="40031"/>
                    <a:pt x="23497" y="39189"/>
                  </a:cubicBezTo>
                  <a:cubicBezTo>
                    <a:pt x="23846" y="38853"/>
                    <a:pt x="24170" y="38489"/>
                    <a:pt x="24491" y="38124"/>
                  </a:cubicBezTo>
                  <a:cubicBezTo>
                    <a:pt x="26077" y="36323"/>
                    <a:pt x="27653" y="34515"/>
                    <a:pt x="29241" y="32717"/>
                  </a:cubicBezTo>
                  <a:cubicBezTo>
                    <a:pt x="29804" y="32079"/>
                    <a:pt x="30405" y="31476"/>
                    <a:pt x="30961" y="30834"/>
                  </a:cubicBezTo>
                  <a:cubicBezTo>
                    <a:pt x="31416" y="30308"/>
                    <a:pt x="31816" y="29735"/>
                    <a:pt x="32265" y="29203"/>
                  </a:cubicBezTo>
                  <a:cubicBezTo>
                    <a:pt x="33105" y="28207"/>
                    <a:pt x="33962" y="27226"/>
                    <a:pt x="34810" y="26238"/>
                  </a:cubicBezTo>
                  <a:cubicBezTo>
                    <a:pt x="35031" y="25981"/>
                    <a:pt x="35306" y="25821"/>
                    <a:pt x="35605" y="25659"/>
                  </a:cubicBezTo>
                  <a:cubicBezTo>
                    <a:pt x="36157" y="25357"/>
                    <a:pt x="36658" y="24960"/>
                    <a:pt x="37180" y="24603"/>
                  </a:cubicBezTo>
                  <a:cubicBezTo>
                    <a:pt x="37691" y="23751"/>
                    <a:pt x="38569" y="23149"/>
                    <a:pt x="38860" y="22145"/>
                  </a:cubicBezTo>
                  <a:cubicBezTo>
                    <a:pt x="38888" y="22057"/>
                    <a:pt x="38935" y="21977"/>
                    <a:pt x="38997" y="21909"/>
                  </a:cubicBezTo>
                  <a:cubicBezTo>
                    <a:pt x="39743" y="21095"/>
                    <a:pt x="40227" y="20113"/>
                    <a:pt x="40792" y="19178"/>
                  </a:cubicBezTo>
                  <a:cubicBezTo>
                    <a:pt x="41862" y="17407"/>
                    <a:pt x="42766" y="15553"/>
                    <a:pt x="43668" y="13697"/>
                  </a:cubicBezTo>
                  <a:cubicBezTo>
                    <a:pt x="43959" y="13097"/>
                    <a:pt x="44247" y="12493"/>
                    <a:pt x="44499" y="11877"/>
                  </a:cubicBezTo>
                  <a:cubicBezTo>
                    <a:pt x="44782" y="11179"/>
                    <a:pt x="44639" y="10636"/>
                    <a:pt x="44012" y="10212"/>
                  </a:cubicBezTo>
                  <a:cubicBezTo>
                    <a:pt x="43699" y="10000"/>
                    <a:pt x="43500" y="9738"/>
                    <a:pt x="43298" y="9415"/>
                  </a:cubicBezTo>
                  <a:cubicBezTo>
                    <a:pt x="43631" y="8666"/>
                    <a:pt x="43956" y="7916"/>
                    <a:pt x="44296" y="7172"/>
                  </a:cubicBezTo>
                  <a:cubicBezTo>
                    <a:pt x="44660" y="6374"/>
                    <a:pt x="44613" y="5575"/>
                    <a:pt x="44314" y="4780"/>
                  </a:cubicBezTo>
                  <a:cubicBezTo>
                    <a:pt x="44140" y="4318"/>
                    <a:pt x="43848" y="4106"/>
                    <a:pt x="43417" y="4106"/>
                  </a:cubicBezTo>
                  <a:cubicBezTo>
                    <a:pt x="43294" y="4106"/>
                    <a:pt x="43159" y="4123"/>
                    <a:pt x="43013" y="4157"/>
                  </a:cubicBezTo>
                  <a:cubicBezTo>
                    <a:pt x="42965" y="4168"/>
                    <a:pt x="42915" y="4171"/>
                    <a:pt x="42865" y="4171"/>
                  </a:cubicBezTo>
                  <a:cubicBezTo>
                    <a:pt x="42776" y="4171"/>
                    <a:pt x="42685" y="4160"/>
                    <a:pt x="42600" y="4160"/>
                  </a:cubicBezTo>
                  <a:cubicBezTo>
                    <a:pt x="42481" y="3779"/>
                    <a:pt x="42752" y="3549"/>
                    <a:pt x="42832" y="3268"/>
                  </a:cubicBezTo>
                  <a:cubicBezTo>
                    <a:pt x="42973" y="2773"/>
                    <a:pt x="43177" y="2297"/>
                    <a:pt x="43078" y="1759"/>
                  </a:cubicBezTo>
                  <a:cubicBezTo>
                    <a:pt x="42942" y="1028"/>
                    <a:pt x="42380" y="564"/>
                    <a:pt x="41718" y="564"/>
                  </a:cubicBezTo>
                  <a:cubicBezTo>
                    <a:pt x="41538" y="564"/>
                    <a:pt x="41350" y="598"/>
                    <a:pt x="41162" y="671"/>
                  </a:cubicBezTo>
                  <a:cubicBezTo>
                    <a:pt x="40998" y="733"/>
                    <a:pt x="40844" y="820"/>
                    <a:pt x="40712" y="883"/>
                  </a:cubicBezTo>
                  <a:cubicBezTo>
                    <a:pt x="40642" y="841"/>
                    <a:pt x="40610" y="830"/>
                    <a:pt x="40591" y="809"/>
                  </a:cubicBezTo>
                  <a:cubicBezTo>
                    <a:pt x="40551" y="764"/>
                    <a:pt x="40508" y="717"/>
                    <a:pt x="40481" y="663"/>
                  </a:cubicBezTo>
                  <a:cubicBezTo>
                    <a:pt x="40244" y="195"/>
                    <a:pt x="39875" y="0"/>
                    <a:pt x="3942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017;p50"/>
            <p:cNvSpPr/>
            <p:nvPr/>
          </p:nvSpPr>
          <p:spPr>
            <a:xfrm>
              <a:off x="5566648" y="4394637"/>
              <a:ext cx="114317" cy="174926"/>
            </a:xfrm>
            <a:custGeom>
              <a:avLst/>
              <a:gdLst/>
              <a:ahLst/>
              <a:cxnLst/>
              <a:rect l="l" t="t" r="r" b="b"/>
              <a:pathLst>
                <a:path w="6343" h="9706" extrusionOk="0">
                  <a:moveTo>
                    <a:pt x="5866" y="0"/>
                  </a:moveTo>
                  <a:cubicBezTo>
                    <a:pt x="5746" y="107"/>
                    <a:pt x="5622" y="209"/>
                    <a:pt x="5507" y="321"/>
                  </a:cubicBezTo>
                  <a:cubicBezTo>
                    <a:pt x="5118" y="695"/>
                    <a:pt x="4703" y="1048"/>
                    <a:pt x="4356" y="1457"/>
                  </a:cubicBezTo>
                  <a:cubicBezTo>
                    <a:pt x="3974" y="1907"/>
                    <a:pt x="3642" y="2398"/>
                    <a:pt x="3367" y="2921"/>
                  </a:cubicBezTo>
                  <a:cubicBezTo>
                    <a:pt x="3139" y="3352"/>
                    <a:pt x="2816" y="3740"/>
                    <a:pt x="2503" y="4119"/>
                  </a:cubicBezTo>
                  <a:cubicBezTo>
                    <a:pt x="2108" y="4598"/>
                    <a:pt x="1711" y="5066"/>
                    <a:pt x="1509" y="5670"/>
                  </a:cubicBezTo>
                  <a:cubicBezTo>
                    <a:pt x="1455" y="5832"/>
                    <a:pt x="1328" y="5968"/>
                    <a:pt x="1234" y="6117"/>
                  </a:cubicBezTo>
                  <a:cubicBezTo>
                    <a:pt x="1194" y="6245"/>
                    <a:pt x="1142" y="6369"/>
                    <a:pt x="1081" y="6488"/>
                  </a:cubicBezTo>
                  <a:cubicBezTo>
                    <a:pt x="976" y="6690"/>
                    <a:pt x="864" y="6889"/>
                    <a:pt x="757" y="7091"/>
                  </a:cubicBezTo>
                  <a:cubicBezTo>
                    <a:pt x="737" y="7129"/>
                    <a:pt x="741" y="7184"/>
                    <a:pt x="714" y="7212"/>
                  </a:cubicBezTo>
                  <a:cubicBezTo>
                    <a:pt x="543" y="7389"/>
                    <a:pt x="526" y="7618"/>
                    <a:pt x="479" y="7842"/>
                  </a:cubicBezTo>
                  <a:cubicBezTo>
                    <a:pt x="442" y="8013"/>
                    <a:pt x="394" y="8189"/>
                    <a:pt x="311" y="8341"/>
                  </a:cubicBezTo>
                  <a:cubicBezTo>
                    <a:pt x="147" y="8638"/>
                    <a:pt x="0" y="8931"/>
                    <a:pt x="29" y="9285"/>
                  </a:cubicBezTo>
                  <a:cubicBezTo>
                    <a:pt x="44" y="9488"/>
                    <a:pt x="166" y="9654"/>
                    <a:pt x="389" y="9696"/>
                  </a:cubicBezTo>
                  <a:cubicBezTo>
                    <a:pt x="425" y="9702"/>
                    <a:pt x="459" y="9706"/>
                    <a:pt x="492" y="9706"/>
                  </a:cubicBezTo>
                  <a:cubicBezTo>
                    <a:pt x="627" y="9706"/>
                    <a:pt x="742" y="9648"/>
                    <a:pt x="803" y="9499"/>
                  </a:cubicBezTo>
                  <a:cubicBezTo>
                    <a:pt x="973" y="9095"/>
                    <a:pt x="1212" y="8717"/>
                    <a:pt x="1241" y="8261"/>
                  </a:cubicBezTo>
                  <a:cubicBezTo>
                    <a:pt x="1248" y="8150"/>
                    <a:pt x="1302" y="8039"/>
                    <a:pt x="1344" y="7931"/>
                  </a:cubicBezTo>
                  <a:cubicBezTo>
                    <a:pt x="1433" y="7693"/>
                    <a:pt x="1710" y="7534"/>
                    <a:pt x="1640" y="7227"/>
                  </a:cubicBezTo>
                  <a:cubicBezTo>
                    <a:pt x="1637" y="7212"/>
                    <a:pt x="1668" y="7193"/>
                    <a:pt x="1679" y="7174"/>
                  </a:cubicBezTo>
                  <a:cubicBezTo>
                    <a:pt x="1799" y="6968"/>
                    <a:pt x="1929" y="6766"/>
                    <a:pt x="2036" y="6554"/>
                  </a:cubicBezTo>
                  <a:cubicBezTo>
                    <a:pt x="2170" y="6292"/>
                    <a:pt x="2222" y="5953"/>
                    <a:pt x="2423" y="5772"/>
                  </a:cubicBezTo>
                  <a:cubicBezTo>
                    <a:pt x="2740" y="5486"/>
                    <a:pt x="2863" y="5096"/>
                    <a:pt x="3109" y="4779"/>
                  </a:cubicBezTo>
                  <a:cubicBezTo>
                    <a:pt x="3222" y="4632"/>
                    <a:pt x="3254" y="4411"/>
                    <a:pt x="3385" y="4290"/>
                  </a:cubicBezTo>
                  <a:cubicBezTo>
                    <a:pt x="3613" y="4081"/>
                    <a:pt x="3715" y="3795"/>
                    <a:pt x="3907" y="3565"/>
                  </a:cubicBezTo>
                  <a:cubicBezTo>
                    <a:pt x="4277" y="3123"/>
                    <a:pt x="4629" y="2663"/>
                    <a:pt x="4955" y="2188"/>
                  </a:cubicBezTo>
                  <a:cubicBezTo>
                    <a:pt x="5133" y="1930"/>
                    <a:pt x="5399" y="1756"/>
                    <a:pt x="5539" y="1454"/>
                  </a:cubicBezTo>
                  <a:cubicBezTo>
                    <a:pt x="5688" y="1135"/>
                    <a:pt x="5954" y="873"/>
                    <a:pt x="6155" y="575"/>
                  </a:cubicBezTo>
                  <a:cubicBezTo>
                    <a:pt x="6343" y="297"/>
                    <a:pt x="6317" y="196"/>
                    <a:pt x="60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018;p50"/>
            <p:cNvSpPr/>
            <p:nvPr/>
          </p:nvSpPr>
          <p:spPr>
            <a:xfrm>
              <a:off x="4937482" y="5201577"/>
              <a:ext cx="214828" cy="125725"/>
            </a:xfrm>
            <a:custGeom>
              <a:avLst/>
              <a:gdLst/>
              <a:ahLst/>
              <a:cxnLst/>
              <a:rect l="l" t="t" r="r" b="b"/>
              <a:pathLst>
                <a:path w="11920" h="6976" extrusionOk="0">
                  <a:moveTo>
                    <a:pt x="412" y="0"/>
                  </a:moveTo>
                  <a:cubicBezTo>
                    <a:pt x="407" y="0"/>
                    <a:pt x="401" y="1"/>
                    <a:pt x="395" y="1"/>
                  </a:cubicBezTo>
                  <a:cubicBezTo>
                    <a:pt x="323" y="7"/>
                    <a:pt x="229" y="117"/>
                    <a:pt x="199" y="198"/>
                  </a:cubicBezTo>
                  <a:cubicBezTo>
                    <a:pt x="0" y="749"/>
                    <a:pt x="101" y="1319"/>
                    <a:pt x="127" y="1879"/>
                  </a:cubicBezTo>
                  <a:cubicBezTo>
                    <a:pt x="147" y="2310"/>
                    <a:pt x="264" y="2736"/>
                    <a:pt x="340" y="3163"/>
                  </a:cubicBezTo>
                  <a:cubicBezTo>
                    <a:pt x="344" y="3190"/>
                    <a:pt x="369" y="3214"/>
                    <a:pt x="384" y="3240"/>
                  </a:cubicBezTo>
                  <a:cubicBezTo>
                    <a:pt x="527" y="3491"/>
                    <a:pt x="709" y="3731"/>
                    <a:pt x="801" y="3999"/>
                  </a:cubicBezTo>
                  <a:cubicBezTo>
                    <a:pt x="899" y="4283"/>
                    <a:pt x="1093" y="4477"/>
                    <a:pt x="1287" y="4669"/>
                  </a:cubicBezTo>
                  <a:cubicBezTo>
                    <a:pt x="1596" y="4976"/>
                    <a:pt x="1938" y="5250"/>
                    <a:pt x="2268" y="5535"/>
                  </a:cubicBezTo>
                  <a:cubicBezTo>
                    <a:pt x="2468" y="5706"/>
                    <a:pt x="2653" y="5914"/>
                    <a:pt x="2882" y="6031"/>
                  </a:cubicBezTo>
                  <a:cubicBezTo>
                    <a:pt x="3122" y="6153"/>
                    <a:pt x="3418" y="6167"/>
                    <a:pt x="3634" y="6357"/>
                  </a:cubicBezTo>
                  <a:cubicBezTo>
                    <a:pt x="3707" y="6421"/>
                    <a:pt x="3775" y="6523"/>
                    <a:pt x="3860" y="6539"/>
                  </a:cubicBezTo>
                  <a:cubicBezTo>
                    <a:pt x="4311" y="6625"/>
                    <a:pt x="4704" y="6914"/>
                    <a:pt x="5181" y="6914"/>
                  </a:cubicBezTo>
                  <a:cubicBezTo>
                    <a:pt x="5191" y="6914"/>
                    <a:pt x="5202" y="6913"/>
                    <a:pt x="5213" y="6913"/>
                  </a:cubicBezTo>
                  <a:cubicBezTo>
                    <a:pt x="5231" y="6913"/>
                    <a:pt x="5249" y="6912"/>
                    <a:pt x="5267" y="6912"/>
                  </a:cubicBezTo>
                  <a:cubicBezTo>
                    <a:pt x="5502" y="6912"/>
                    <a:pt x="5738" y="6951"/>
                    <a:pt x="5974" y="6965"/>
                  </a:cubicBezTo>
                  <a:cubicBezTo>
                    <a:pt x="6032" y="6968"/>
                    <a:pt x="6090" y="6969"/>
                    <a:pt x="6148" y="6969"/>
                  </a:cubicBezTo>
                  <a:cubicBezTo>
                    <a:pt x="6212" y="6969"/>
                    <a:pt x="6276" y="6968"/>
                    <a:pt x="6339" y="6968"/>
                  </a:cubicBezTo>
                  <a:cubicBezTo>
                    <a:pt x="6353" y="6968"/>
                    <a:pt x="6366" y="6968"/>
                    <a:pt x="6379" y="6968"/>
                  </a:cubicBezTo>
                  <a:cubicBezTo>
                    <a:pt x="6637" y="6969"/>
                    <a:pt x="6895" y="6976"/>
                    <a:pt x="7153" y="6976"/>
                  </a:cubicBezTo>
                  <a:cubicBezTo>
                    <a:pt x="7297" y="6976"/>
                    <a:pt x="7441" y="6974"/>
                    <a:pt x="7585" y="6967"/>
                  </a:cubicBezTo>
                  <a:cubicBezTo>
                    <a:pt x="7854" y="6955"/>
                    <a:pt x="8121" y="6893"/>
                    <a:pt x="8390" y="6856"/>
                  </a:cubicBezTo>
                  <a:cubicBezTo>
                    <a:pt x="8506" y="6840"/>
                    <a:pt x="8627" y="6843"/>
                    <a:pt x="8739" y="6815"/>
                  </a:cubicBezTo>
                  <a:cubicBezTo>
                    <a:pt x="9052" y="6737"/>
                    <a:pt x="9361" y="6646"/>
                    <a:pt x="9672" y="6561"/>
                  </a:cubicBezTo>
                  <a:cubicBezTo>
                    <a:pt x="9677" y="6583"/>
                    <a:pt x="9682" y="6603"/>
                    <a:pt x="9689" y="6626"/>
                  </a:cubicBezTo>
                  <a:cubicBezTo>
                    <a:pt x="9908" y="6579"/>
                    <a:pt x="10176" y="6597"/>
                    <a:pt x="10337" y="6473"/>
                  </a:cubicBezTo>
                  <a:cubicBezTo>
                    <a:pt x="10581" y="6286"/>
                    <a:pt x="10870" y="6209"/>
                    <a:pt x="11126" y="6059"/>
                  </a:cubicBezTo>
                  <a:cubicBezTo>
                    <a:pt x="11419" y="5887"/>
                    <a:pt x="11745" y="5768"/>
                    <a:pt x="11877" y="5430"/>
                  </a:cubicBezTo>
                  <a:cubicBezTo>
                    <a:pt x="11920" y="5323"/>
                    <a:pt x="11902" y="5149"/>
                    <a:pt x="11837" y="5056"/>
                  </a:cubicBezTo>
                  <a:cubicBezTo>
                    <a:pt x="11790" y="4985"/>
                    <a:pt x="11721" y="4892"/>
                    <a:pt x="11618" y="4892"/>
                  </a:cubicBezTo>
                  <a:cubicBezTo>
                    <a:pt x="11575" y="4892"/>
                    <a:pt x="11526" y="4909"/>
                    <a:pt x="11470" y="4950"/>
                  </a:cubicBezTo>
                  <a:cubicBezTo>
                    <a:pt x="11321" y="5059"/>
                    <a:pt x="11138" y="5126"/>
                    <a:pt x="10966" y="5198"/>
                  </a:cubicBezTo>
                  <a:cubicBezTo>
                    <a:pt x="10666" y="5325"/>
                    <a:pt x="10324" y="5392"/>
                    <a:pt x="10070" y="5580"/>
                  </a:cubicBezTo>
                  <a:cubicBezTo>
                    <a:pt x="9908" y="5700"/>
                    <a:pt x="9714" y="5772"/>
                    <a:pt x="9513" y="5789"/>
                  </a:cubicBezTo>
                  <a:cubicBezTo>
                    <a:pt x="9221" y="5816"/>
                    <a:pt x="8938" y="5806"/>
                    <a:pt x="8675" y="5971"/>
                  </a:cubicBezTo>
                  <a:cubicBezTo>
                    <a:pt x="8564" y="6039"/>
                    <a:pt x="8437" y="6081"/>
                    <a:pt x="8308" y="6093"/>
                  </a:cubicBezTo>
                  <a:cubicBezTo>
                    <a:pt x="8032" y="6121"/>
                    <a:pt x="7756" y="6130"/>
                    <a:pt x="7480" y="6134"/>
                  </a:cubicBezTo>
                  <a:cubicBezTo>
                    <a:pt x="7477" y="6134"/>
                    <a:pt x="7474" y="6134"/>
                    <a:pt x="7471" y="6134"/>
                  </a:cubicBezTo>
                  <a:cubicBezTo>
                    <a:pt x="7329" y="6134"/>
                    <a:pt x="7179" y="6097"/>
                    <a:pt x="7041" y="6097"/>
                  </a:cubicBezTo>
                  <a:cubicBezTo>
                    <a:pt x="6984" y="6097"/>
                    <a:pt x="6930" y="6103"/>
                    <a:pt x="6880" y="6120"/>
                  </a:cubicBezTo>
                  <a:cubicBezTo>
                    <a:pt x="6747" y="6167"/>
                    <a:pt x="6617" y="6182"/>
                    <a:pt x="6487" y="6182"/>
                  </a:cubicBezTo>
                  <a:cubicBezTo>
                    <a:pt x="6263" y="6182"/>
                    <a:pt x="6042" y="6136"/>
                    <a:pt x="5821" y="6129"/>
                  </a:cubicBezTo>
                  <a:cubicBezTo>
                    <a:pt x="5555" y="6120"/>
                    <a:pt x="5293" y="6014"/>
                    <a:pt x="5029" y="5953"/>
                  </a:cubicBezTo>
                  <a:cubicBezTo>
                    <a:pt x="4730" y="5886"/>
                    <a:pt x="4421" y="5885"/>
                    <a:pt x="4147" y="5689"/>
                  </a:cubicBezTo>
                  <a:cubicBezTo>
                    <a:pt x="4011" y="5591"/>
                    <a:pt x="3833" y="5482"/>
                    <a:pt x="3671" y="5459"/>
                  </a:cubicBezTo>
                  <a:cubicBezTo>
                    <a:pt x="3376" y="5419"/>
                    <a:pt x="3149" y="5240"/>
                    <a:pt x="2969" y="5074"/>
                  </a:cubicBezTo>
                  <a:cubicBezTo>
                    <a:pt x="2699" y="4826"/>
                    <a:pt x="2445" y="4537"/>
                    <a:pt x="2168" y="4307"/>
                  </a:cubicBezTo>
                  <a:cubicBezTo>
                    <a:pt x="1901" y="4086"/>
                    <a:pt x="1763" y="3793"/>
                    <a:pt x="1538" y="3557"/>
                  </a:cubicBezTo>
                  <a:cubicBezTo>
                    <a:pt x="1459" y="3472"/>
                    <a:pt x="1392" y="3378"/>
                    <a:pt x="1339" y="3275"/>
                  </a:cubicBezTo>
                  <a:cubicBezTo>
                    <a:pt x="1310" y="3220"/>
                    <a:pt x="1340" y="3126"/>
                    <a:pt x="1304" y="3082"/>
                  </a:cubicBezTo>
                  <a:cubicBezTo>
                    <a:pt x="1065" y="2789"/>
                    <a:pt x="1120" y="2414"/>
                    <a:pt x="1022" y="2083"/>
                  </a:cubicBezTo>
                  <a:cubicBezTo>
                    <a:pt x="970" y="1907"/>
                    <a:pt x="984" y="1713"/>
                    <a:pt x="942" y="1533"/>
                  </a:cubicBezTo>
                  <a:cubicBezTo>
                    <a:pt x="843" y="1095"/>
                    <a:pt x="717" y="662"/>
                    <a:pt x="625" y="223"/>
                  </a:cubicBezTo>
                  <a:cubicBezTo>
                    <a:pt x="596" y="82"/>
                    <a:pt x="520" y="0"/>
                    <a:pt x="4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019;p50"/>
            <p:cNvSpPr/>
            <p:nvPr/>
          </p:nvSpPr>
          <p:spPr>
            <a:xfrm>
              <a:off x="5608802" y="4440685"/>
              <a:ext cx="109036" cy="168402"/>
            </a:xfrm>
            <a:custGeom>
              <a:avLst/>
              <a:gdLst/>
              <a:ahLst/>
              <a:cxnLst/>
              <a:rect l="l" t="t" r="r" b="b"/>
              <a:pathLst>
                <a:path w="6050" h="9344" extrusionOk="0">
                  <a:moveTo>
                    <a:pt x="5781" y="0"/>
                  </a:moveTo>
                  <a:cubicBezTo>
                    <a:pt x="5736" y="0"/>
                    <a:pt x="5694" y="8"/>
                    <a:pt x="5661" y="24"/>
                  </a:cubicBezTo>
                  <a:cubicBezTo>
                    <a:pt x="5193" y="261"/>
                    <a:pt x="4914" y="694"/>
                    <a:pt x="4616" y="1101"/>
                  </a:cubicBezTo>
                  <a:cubicBezTo>
                    <a:pt x="4372" y="1438"/>
                    <a:pt x="4145" y="1786"/>
                    <a:pt x="3902" y="2122"/>
                  </a:cubicBezTo>
                  <a:cubicBezTo>
                    <a:pt x="3803" y="2257"/>
                    <a:pt x="3674" y="2370"/>
                    <a:pt x="3574" y="2506"/>
                  </a:cubicBezTo>
                  <a:cubicBezTo>
                    <a:pt x="3441" y="2686"/>
                    <a:pt x="3321" y="2877"/>
                    <a:pt x="3199" y="3066"/>
                  </a:cubicBezTo>
                  <a:cubicBezTo>
                    <a:pt x="2982" y="3402"/>
                    <a:pt x="2768" y="3742"/>
                    <a:pt x="2551" y="4079"/>
                  </a:cubicBezTo>
                  <a:cubicBezTo>
                    <a:pt x="2407" y="4304"/>
                    <a:pt x="2262" y="4529"/>
                    <a:pt x="2115" y="4752"/>
                  </a:cubicBezTo>
                  <a:cubicBezTo>
                    <a:pt x="2065" y="4830"/>
                    <a:pt x="2001" y="4899"/>
                    <a:pt x="1959" y="4980"/>
                  </a:cubicBezTo>
                  <a:cubicBezTo>
                    <a:pt x="1892" y="5110"/>
                    <a:pt x="1843" y="5249"/>
                    <a:pt x="1774" y="5379"/>
                  </a:cubicBezTo>
                  <a:cubicBezTo>
                    <a:pt x="1757" y="5411"/>
                    <a:pt x="1695" y="5417"/>
                    <a:pt x="1623" y="5449"/>
                  </a:cubicBezTo>
                  <a:cubicBezTo>
                    <a:pt x="1533" y="5634"/>
                    <a:pt x="1433" y="5846"/>
                    <a:pt x="1329" y="6056"/>
                  </a:cubicBezTo>
                  <a:cubicBezTo>
                    <a:pt x="1194" y="6329"/>
                    <a:pt x="910" y="6516"/>
                    <a:pt x="869" y="6845"/>
                  </a:cubicBezTo>
                  <a:cubicBezTo>
                    <a:pt x="868" y="6856"/>
                    <a:pt x="848" y="6866"/>
                    <a:pt x="838" y="6876"/>
                  </a:cubicBezTo>
                  <a:cubicBezTo>
                    <a:pt x="477" y="7214"/>
                    <a:pt x="398" y="7698"/>
                    <a:pt x="210" y="8123"/>
                  </a:cubicBezTo>
                  <a:cubicBezTo>
                    <a:pt x="164" y="8227"/>
                    <a:pt x="192" y="8360"/>
                    <a:pt x="164" y="8475"/>
                  </a:cubicBezTo>
                  <a:cubicBezTo>
                    <a:pt x="127" y="8627"/>
                    <a:pt x="42" y="8770"/>
                    <a:pt x="23" y="8924"/>
                  </a:cubicBezTo>
                  <a:cubicBezTo>
                    <a:pt x="1" y="9112"/>
                    <a:pt x="261" y="9343"/>
                    <a:pt x="458" y="9343"/>
                  </a:cubicBezTo>
                  <a:cubicBezTo>
                    <a:pt x="461" y="9343"/>
                    <a:pt x="464" y="9343"/>
                    <a:pt x="467" y="9343"/>
                  </a:cubicBezTo>
                  <a:cubicBezTo>
                    <a:pt x="723" y="9334"/>
                    <a:pt x="869" y="9189"/>
                    <a:pt x="895" y="8950"/>
                  </a:cubicBezTo>
                  <a:cubicBezTo>
                    <a:pt x="908" y="8819"/>
                    <a:pt x="942" y="8690"/>
                    <a:pt x="996" y="8570"/>
                  </a:cubicBezTo>
                  <a:cubicBezTo>
                    <a:pt x="1205" y="8113"/>
                    <a:pt x="1465" y="7676"/>
                    <a:pt x="1628" y="7206"/>
                  </a:cubicBezTo>
                  <a:cubicBezTo>
                    <a:pt x="1752" y="6847"/>
                    <a:pt x="1885" y="6524"/>
                    <a:pt x="2126" y="6222"/>
                  </a:cubicBezTo>
                  <a:cubicBezTo>
                    <a:pt x="2428" y="5845"/>
                    <a:pt x="2790" y="5513"/>
                    <a:pt x="2951" y="5016"/>
                  </a:cubicBezTo>
                  <a:cubicBezTo>
                    <a:pt x="3039" y="4735"/>
                    <a:pt x="3310" y="4514"/>
                    <a:pt x="3500" y="4266"/>
                  </a:cubicBezTo>
                  <a:cubicBezTo>
                    <a:pt x="3527" y="4234"/>
                    <a:pt x="3551" y="4201"/>
                    <a:pt x="3571" y="4165"/>
                  </a:cubicBezTo>
                  <a:cubicBezTo>
                    <a:pt x="3681" y="3954"/>
                    <a:pt x="3778" y="3735"/>
                    <a:pt x="3902" y="3533"/>
                  </a:cubicBezTo>
                  <a:cubicBezTo>
                    <a:pt x="3981" y="3403"/>
                    <a:pt x="4112" y="3307"/>
                    <a:pt x="4197" y="3180"/>
                  </a:cubicBezTo>
                  <a:cubicBezTo>
                    <a:pt x="4407" y="2865"/>
                    <a:pt x="4526" y="2491"/>
                    <a:pt x="4840" y="2244"/>
                  </a:cubicBezTo>
                  <a:cubicBezTo>
                    <a:pt x="4917" y="2183"/>
                    <a:pt x="4966" y="2085"/>
                    <a:pt x="5025" y="2000"/>
                  </a:cubicBezTo>
                  <a:cubicBezTo>
                    <a:pt x="5113" y="1872"/>
                    <a:pt x="5179" y="1723"/>
                    <a:pt x="5285" y="1610"/>
                  </a:cubicBezTo>
                  <a:cubicBezTo>
                    <a:pt x="5637" y="1240"/>
                    <a:pt x="5944" y="847"/>
                    <a:pt x="6034" y="328"/>
                  </a:cubicBezTo>
                  <a:cubicBezTo>
                    <a:pt x="6050" y="236"/>
                    <a:pt x="6045" y="80"/>
                    <a:pt x="5997" y="53"/>
                  </a:cubicBezTo>
                  <a:cubicBezTo>
                    <a:pt x="5939" y="21"/>
                    <a:pt x="5857" y="0"/>
                    <a:pt x="57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020;p50"/>
            <p:cNvSpPr/>
            <p:nvPr/>
          </p:nvSpPr>
          <p:spPr>
            <a:xfrm>
              <a:off x="5645658" y="4535231"/>
              <a:ext cx="89752" cy="147514"/>
            </a:xfrm>
            <a:custGeom>
              <a:avLst/>
              <a:gdLst/>
              <a:ahLst/>
              <a:cxnLst/>
              <a:rect l="l" t="t" r="r" b="b"/>
              <a:pathLst>
                <a:path w="4980" h="8185" extrusionOk="0">
                  <a:moveTo>
                    <a:pt x="4696" y="0"/>
                  </a:moveTo>
                  <a:cubicBezTo>
                    <a:pt x="4646" y="0"/>
                    <a:pt x="4596" y="9"/>
                    <a:pt x="4565" y="28"/>
                  </a:cubicBezTo>
                  <a:cubicBezTo>
                    <a:pt x="4354" y="157"/>
                    <a:pt x="4140" y="300"/>
                    <a:pt x="3978" y="483"/>
                  </a:cubicBezTo>
                  <a:cubicBezTo>
                    <a:pt x="3795" y="690"/>
                    <a:pt x="3663" y="945"/>
                    <a:pt x="3513" y="1182"/>
                  </a:cubicBezTo>
                  <a:cubicBezTo>
                    <a:pt x="3450" y="1280"/>
                    <a:pt x="3403" y="1387"/>
                    <a:pt x="3338" y="1484"/>
                  </a:cubicBezTo>
                  <a:cubicBezTo>
                    <a:pt x="3289" y="1560"/>
                    <a:pt x="3213" y="1620"/>
                    <a:pt x="3167" y="1697"/>
                  </a:cubicBezTo>
                  <a:cubicBezTo>
                    <a:pt x="2986" y="1997"/>
                    <a:pt x="2819" y="2306"/>
                    <a:pt x="2637" y="2605"/>
                  </a:cubicBezTo>
                  <a:cubicBezTo>
                    <a:pt x="2551" y="2746"/>
                    <a:pt x="2439" y="2871"/>
                    <a:pt x="2347" y="3009"/>
                  </a:cubicBezTo>
                  <a:cubicBezTo>
                    <a:pt x="2275" y="3116"/>
                    <a:pt x="2213" y="3231"/>
                    <a:pt x="2151" y="3345"/>
                  </a:cubicBezTo>
                  <a:cubicBezTo>
                    <a:pt x="1967" y="3678"/>
                    <a:pt x="1783" y="4010"/>
                    <a:pt x="1606" y="4346"/>
                  </a:cubicBezTo>
                  <a:cubicBezTo>
                    <a:pt x="1475" y="4592"/>
                    <a:pt x="1358" y="4846"/>
                    <a:pt x="1230" y="5094"/>
                  </a:cubicBezTo>
                  <a:cubicBezTo>
                    <a:pt x="1185" y="5180"/>
                    <a:pt x="1124" y="5258"/>
                    <a:pt x="1073" y="5340"/>
                  </a:cubicBezTo>
                  <a:cubicBezTo>
                    <a:pt x="998" y="5458"/>
                    <a:pt x="916" y="5573"/>
                    <a:pt x="854" y="5698"/>
                  </a:cubicBezTo>
                  <a:cubicBezTo>
                    <a:pt x="739" y="5924"/>
                    <a:pt x="647" y="6163"/>
                    <a:pt x="524" y="6384"/>
                  </a:cubicBezTo>
                  <a:cubicBezTo>
                    <a:pt x="309" y="6773"/>
                    <a:pt x="115" y="7168"/>
                    <a:pt x="0" y="7637"/>
                  </a:cubicBezTo>
                  <a:cubicBezTo>
                    <a:pt x="35" y="7744"/>
                    <a:pt x="64" y="7872"/>
                    <a:pt x="116" y="7989"/>
                  </a:cubicBezTo>
                  <a:cubicBezTo>
                    <a:pt x="182" y="8135"/>
                    <a:pt x="316" y="8184"/>
                    <a:pt x="446" y="8184"/>
                  </a:cubicBezTo>
                  <a:cubicBezTo>
                    <a:pt x="475" y="8184"/>
                    <a:pt x="503" y="8182"/>
                    <a:pt x="530" y="8178"/>
                  </a:cubicBezTo>
                  <a:cubicBezTo>
                    <a:pt x="643" y="8159"/>
                    <a:pt x="788" y="8052"/>
                    <a:pt x="831" y="7950"/>
                  </a:cubicBezTo>
                  <a:cubicBezTo>
                    <a:pt x="942" y="7675"/>
                    <a:pt x="968" y="7362"/>
                    <a:pt x="1096" y="7098"/>
                  </a:cubicBezTo>
                  <a:cubicBezTo>
                    <a:pt x="1329" y="6620"/>
                    <a:pt x="1605" y="6163"/>
                    <a:pt x="1876" y="5704"/>
                  </a:cubicBezTo>
                  <a:cubicBezTo>
                    <a:pt x="2073" y="5368"/>
                    <a:pt x="2298" y="5048"/>
                    <a:pt x="2495" y="4711"/>
                  </a:cubicBezTo>
                  <a:cubicBezTo>
                    <a:pt x="2561" y="4595"/>
                    <a:pt x="2554" y="4437"/>
                    <a:pt x="2620" y="4321"/>
                  </a:cubicBezTo>
                  <a:cubicBezTo>
                    <a:pt x="2804" y="3997"/>
                    <a:pt x="3103" y="3739"/>
                    <a:pt x="3178" y="3351"/>
                  </a:cubicBezTo>
                  <a:cubicBezTo>
                    <a:pt x="3181" y="3330"/>
                    <a:pt x="3204" y="3313"/>
                    <a:pt x="3216" y="3295"/>
                  </a:cubicBezTo>
                  <a:cubicBezTo>
                    <a:pt x="3452" y="2950"/>
                    <a:pt x="3693" y="2609"/>
                    <a:pt x="3922" y="2259"/>
                  </a:cubicBezTo>
                  <a:cubicBezTo>
                    <a:pt x="4163" y="1890"/>
                    <a:pt x="4402" y="1518"/>
                    <a:pt x="4619" y="1136"/>
                  </a:cubicBezTo>
                  <a:cubicBezTo>
                    <a:pt x="4751" y="907"/>
                    <a:pt x="4867" y="662"/>
                    <a:pt x="4946" y="409"/>
                  </a:cubicBezTo>
                  <a:cubicBezTo>
                    <a:pt x="4979" y="306"/>
                    <a:pt x="4931" y="142"/>
                    <a:pt x="4861" y="49"/>
                  </a:cubicBezTo>
                  <a:cubicBezTo>
                    <a:pt x="4837" y="17"/>
                    <a:pt x="4766" y="0"/>
                    <a:pt x="46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21;p50"/>
            <p:cNvSpPr/>
            <p:nvPr/>
          </p:nvSpPr>
          <p:spPr>
            <a:xfrm>
              <a:off x="5469795" y="4515640"/>
              <a:ext cx="57312" cy="91500"/>
            </a:xfrm>
            <a:custGeom>
              <a:avLst/>
              <a:gdLst/>
              <a:ahLst/>
              <a:cxnLst/>
              <a:rect l="l" t="t" r="r" b="b"/>
              <a:pathLst>
                <a:path w="3180" h="5077" extrusionOk="0">
                  <a:moveTo>
                    <a:pt x="3005" y="0"/>
                  </a:moveTo>
                  <a:cubicBezTo>
                    <a:pt x="2931" y="0"/>
                    <a:pt x="2851" y="20"/>
                    <a:pt x="2817" y="60"/>
                  </a:cubicBezTo>
                  <a:cubicBezTo>
                    <a:pt x="2582" y="335"/>
                    <a:pt x="2363" y="622"/>
                    <a:pt x="2156" y="919"/>
                  </a:cubicBezTo>
                  <a:cubicBezTo>
                    <a:pt x="1994" y="1148"/>
                    <a:pt x="1864" y="1398"/>
                    <a:pt x="1713" y="1635"/>
                  </a:cubicBezTo>
                  <a:cubicBezTo>
                    <a:pt x="1493" y="1979"/>
                    <a:pt x="1264" y="2317"/>
                    <a:pt x="1048" y="2664"/>
                  </a:cubicBezTo>
                  <a:cubicBezTo>
                    <a:pt x="931" y="2852"/>
                    <a:pt x="843" y="3058"/>
                    <a:pt x="722" y="3244"/>
                  </a:cubicBezTo>
                  <a:cubicBezTo>
                    <a:pt x="561" y="3494"/>
                    <a:pt x="539" y="3807"/>
                    <a:pt x="306" y="4031"/>
                  </a:cubicBezTo>
                  <a:cubicBezTo>
                    <a:pt x="201" y="4131"/>
                    <a:pt x="207" y="4340"/>
                    <a:pt x="137" y="4486"/>
                  </a:cubicBezTo>
                  <a:cubicBezTo>
                    <a:pt x="0" y="4771"/>
                    <a:pt x="175" y="5076"/>
                    <a:pt x="524" y="5076"/>
                  </a:cubicBezTo>
                  <a:cubicBezTo>
                    <a:pt x="531" y="5076"/>
                    <a:pt x="539" y="5076"/>
                    <a:pt x="546" y="5076"/>
                  </a:cubicBezTo>
                  <a:cubicBezTo>
                    <a:pt x="587" y="5057"/>
                    <a:pt x="680" y="5035"/>
                    <a:pt x="739" y="4978"/>
                  </a:cubicBezTo>
                  <a:cubicBezTo>
                    <a:pt x="933" y="4793"/>
                    <a:pt x="1058" y="4574"/>
                    <a:pt x="1149" y="4310"/>
                  </a:cubicBezTo>
                  <a:cubicBezTo>
                    <a:pt x="1291" y="3894"/>
                    <a:pt x="1499" y="3498"/>
                    <a:pt x="1707" y="3109"/>
                  </a:cubicBezTo>
                  <a:cubicBezTo>
                    <a:pt x="1932" y="2686"/>
                    <a:pt x="2158" y="2255"/>
                    <a:pt x="2442" y="1872"/>
                  </a:cubicBezTo>
                  <a:cubicBezTo>
                    <a:pt x="2686" y="1542"/>
                    <a:pt x="2813" y="1172"/>
                    <a:pt x="2964" y="806"/>
                  </a:cubicBezTo>
                  <a:cubicBezTo>
                    <a:pt x="3041" y="622"/>
                    <a:pt x="3113" y="435"/>
                    <a:pt x="3161" y="243"/>
                  </a:cubicBezTo>
                  <a:cubicBezTo>
                    <a:pt x="3180" y="171"/>
                    <a:pt x="3137" y="24"/>
                    <a:pt x="3093" y="11"/>
                  </a:cubicBezTo>
                  <a:cubicBezTo>
                    <a:pt x="3068" y="4"/>
                    <a:pt x="3037" y="0"/>
                    <a:pt x="30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Box 4"/>
          <p:cNvSpPr txBox="1"/>
          <p:nvPr/>
        </p:nvSpPr>
        <p:spPr>
          <a:xfrm>
            <a:off x="1763688" y="987574"/>
            <a:ext cx="5904656" cy="3416320"/>
          </a:xfrm>
          <a:prstGeom prst="rect">
            <a:avLst/>
          </a:prstGeom>
          <a:noFill/>
        </p:spPr>
        <p:txBody>
          <a:bodyPr wrap="square" rtlCol="0">
            <a:spAutoFit/>
          </a:bodyPr>
          <a:lstStyle/>
          <a:p>
            <a:pPr marL="342900" indent="-342900">
              <a:buFont typeface="+mj-lt"/>
              <a:buAutoNum type="arabicPeriod"/>
            </a:pP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Filosofis</a:t>
            </a:r>
            <a:endParaRPr lang="en-US" sz="1800" dirty="0">
              <a:latin typeface="Times New Roman" pitchFamily="18" charset="0"/>
              <a:cs typeface="Times New Roman" pitchFamily="18" charset="0"/>
            </a:endParaRPr>
          </a:p>
          <a:p>
            <a:r>
              <a:rPr lang="en-US" sz="1800" dirty="0" err="1" smtClean="0">
                <a:latin typeface="Times New Roman" pitchFamily="18" charset="0"/>
                <a:cs typeface="Times New Roman" pitchFamily="18" charset="0"/>
              </a:rPr>
              <a:t>Secara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harfiah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filosofis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dianggap</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sebagai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berasal</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aktivitas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berfilsafat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atau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berfikir</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dilakukan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oleh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manusia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Oleh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karena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itu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sebenarnya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adalah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bagian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filsafat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lahir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filsafat</a:t>
            </a:r>
            <a:r>
              <a:rPr lang="en-US" sz="1800" dirty="0" smtClean="0">
                <a:latin typeface="Times New Roman" pitchFamily="18" charset="0"/>
                <a:cs typeface="Times New Roman" pitchFamily="18" charset="0"/>
              </a:rPr>
              <a:t>.</a:t>
            </a:r>
          </a:p>
          <a:p>
            <a:endParaRPr lang="en-US" sz="1800" dirty="0" smtClean="0">
              <a:latin typeface="Times New Roman" pitchFamily="18" charset="0"/>
              <a:cs typeface="Times New Roman" pitchFamily="18" charset="0"/>
            </a:endParaRPr>
          </a:p>
          <a:p>
            <a:pPr marL="342900" indent="-342900">
              <a:buAutoNum type="arabicPeriod" startAt="2"/>
            </a:pP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Teologis</a:t>
            </a:r>
            <a:r>
              <a:rPr lang="en-US" sz="1800" dirty="0" smtClean="0">
                <a:latin typeface="Times New Roman" pitchFamily="18" charset="0"/>
                <a:cs typeface="Times New Roman" pitchFamily="18" charset="0"/>
              </a:rPr>
              <a:t> </a:t>
            </a:r>
          </a:p>
          <a:p>
            <a:r>
              <a:rPr lang="en-US" sz="1800" dirty="0" smtClean="0">
                <a:latin typeface="Times New Roman" pitchFamily="18" charset="0"/>
                <a:cs typeface="Times New Roman" pitchFamily="18" charset="0"/>
              </a:rPr>
              <a:t>Ada </a:t>
            </a:r>
            <a:r>
              <a:rPr lang="en-US" sz="1800" dirty="0" err="1" smtClean="0">
                <a:latin typeface="Times New Roman" pitchFamily="18" charset="0"/>
                <a:cs typeface="Times New Roman" pitchFamily="18" charset="0"/>
              </a:rPr>
              <a:t>dua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hal</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perlu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diingat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berkaitan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dengan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teologis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Pertama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teologis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tidak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terbatas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pada</a:t>
            </a:r>
            <a:r>
              <a:rPr lang="en-US" sz="1800" dirty="0" smtClean="0">
                <a:latin typeface="Times New Roman" pitchFamily="18" charset="0"/>
                <a:cs typeface="Times New Roman" pitchFamily="18" charset="0"/>
              </a:rPr>
              <a:t> agama </a:t>
            </a:r>
            <a:r>
              <a:rPr lang="en-US" sz="1800" dirty="0" err="1" smtClean="0">
                <a:latin typeface="Times New Roman" pitchFamily="18" charset="0"/>
                <a:cs typeface="Times New Roman" pitchFamily="18" charset="0"/>
              </a:rPr>
              <a:t>tertentu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tetapi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setiap</a:t>
            </a:r>
            <a:r>
              <a:rPr lang="en-US" sz="1800" dirty="0" smtClean="0">
                <a:latin typeface="Times New Roman" pitchFamily="18" charset="0"/>
                <a:cs typeface="Times New Roman" pitchFamily="18" charset="0"/>
              </a:rPr>
              <a:t> agama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memiliki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teologisnya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masing-masing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Kedua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teologis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merupakan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bagian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secara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umum</a:t>
            </a:r>
            <a:r>
              <a:rPr lang="en-US" sz="1800" dirty="0">
                <a:latin typeface="Times New Roman" pitchFamily="18" charset="0"/>
                <a:cs typeface="Times New Roman" pitchFamily="18" charset="0"/>
              </a:rPr>
              <a:t>.</a:t>
            </a:r>
          </a:p>
        </p:txBody>
      </p:sp>
      <p:sp>
        <p:nvSpPr>
          <p:cNvPr id="39" name="Left Arrow 38">
            <a:hlinkClick r:id="rId3" action="ppaction://hlinksldjump"/>
          </p:cNvPr>
          <p:cNvSpPr/>
          <p:nvPr/>
        </p:nvSpPr>
        <p:spPr>
          <a:xfrm>
            <a:off x="1547664" y="4587974"/>
            <a:ext cx="1152128" cy="504056"/>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3" action="ppaction://hlinksldjump"/>
              </a:rPr>
              <a:t>Back</a:t>
            </a:r>
            <a:endParaRPr lang="en-US" sz="1800" dirty="0">
              <a:solidFill>
                <a:schemeClr val="tx1"/>
              </a:solidFill>
              <a:latin typeface="Times New Roman" pitchFamily="18" charset="0"/>
              <a:cs typeface="Times New Roman" pitchFamily="18" charset="0"/>
            </a:endParaRPr>
          </a:p>
        </p:txBody>
      </p:sp>
      <p:sp>
        <p:nvSpPr>
          <p:cNvPr id="40" name="Rectangle 39">
            <a:hlinkClick r:id="rId4" action="ppaction://hlinksldjump"/>
          </p:cNvPr>
          <p:cNvSpPr/>
          <p:nvPr/>
        </p:nvSpPr>
        <p:spPr>
          <a:xfrm>
            <a:off x="4283968" y="4587974"/>
            <a:ext cx="1512168" cy="432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 </a:t>
            </a:r>
            <a:r>
              <a:rPr lang="en-US" sz="1800" dirty="0" smtClean="0">
                <a:solidFill>
                  <a:schemeClr val="tx1"/>
                </a:solidFill>
                <a:latin typeface="Times New Roman" pitchFamily="18" charset="0"/>
                <a:cs typeface="Times New Roman" pitchFamily="18" charset="0"/>
              </a:rPr>
              <a:t>Menu </a:t>
            </a:r>
            <a:r>
              <a:rPr lang="en-US" sz="1800" dirty="0" err="1" smtClean="0">
                <a:solidFill>
                  <a:schemeClr val="tx1"/>
                </a:solidFill>
                <a:latin typeface="Times New Roman" pitchFamily="18" charset="0"/>
                <a:cs typeface="Times New Roman" pitchFamily="18" charset="0"/>
                <a:hlinkClick r:id="rId4" action="ppaction://hlinksldjump"/>
              </a:rPr>
              <a:t>Utama</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4"/>
        <p:cNvGrpSpPr/>
        <p:nvPr/>
      </p:nvGrpSpPr>
      <p:grpSpPr>
        <a:xfrm>
          <a:off x="0" y="0"/>
          <a:ext cx="0" cy="0"/>
          <a:chOff x="0" y="0"/>
          <a:chExt cx="0" cy="0"/>
        </a:xfrm>
      </p:grpSpPr>
      <p:sp>
        <p:nvSpPr>
          <p:cNvPr id="1156" name="Google Shape;1156;p51"/>
          <p:cNvSpPr txBox="1">
            <a:spLocks noGrp="1"/>
          </p:cNvSpPr>
          <p:nvPr>
            <p:ph type="title"/>
          </p:nvPr>
        </p:nvSpPr>
        <p:spPr>
          <a:xfrm>
            <a:off x="733600" y="267494"/>
            <a:ext cx="81594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dirty="0" smtClean="0">
                <a:latin typeface="Times New Roman" pitchFamily="18" charset="0"/>
                <a:cs typeface="Times New Roman" pitchFamily="18" charset="0"/>
              </a:rPr>
              <a:t>                           Fungsi Etika </a:t>
            </a:r>
            <a:endParaRPr dirty="0">
              <a:latin typeface="Times New Roman" pitchFamily="18" charset="0"/>
              <a:cs typeface="Times New Roman" pitchFamily="18" charset="0"/>
            </a:endParaRPr>
          </a:p>
        </p:txBody>
      </p:sp>
      <p:sp>
        <p:nvSpPr>
          <p:cNvPr id="4" name="TextBox 3"/>
          <p:cNvSpPr txBox="1"/>
          <p:nvPr/>
        </p:nvSpPr>
        <p:spPr>
          <a:xfrm>
            <a:off x="1403648" y="1131590"/>
            <a:ext cx="6408712" cy="2554545"/>
          </a:xfrm>
          <a:prstGeom prst="rect">
            <a:avLst/>
          </a:prstGeom>
          <a:noFill/>
        </p:spPr>
        <p:txBody>
          <a:bodyPr wrap="square" rtlCol="0">
            <a:spAutoFit/>
          </a:bodyPr>
          <a:lstStyle/>
          <a:p>
            <a:pPr marL="342900" indent="-342900">
              <a:buFont typeface="+mj-lt"/>
              <a:buAutoNum type="arabicPeriod"/>
            </a:pPr>
            <a:r>
              <a:rPr lang="en-US" sz="2000" dirty="0" err="1" smtClean="0">
                <a:latin typeface="Times New Roman" pitchFamily="18" charset="0"/>
                <a:cs typeface="Times New Roman" pitchFamily="18" charset="0"/>
              </a:rPr>
              <a:t>Tempat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mendapatkan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orientasi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kritis</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berhadapan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suatu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moralitas</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membingungkan</a:t>
            </a:r>
            <a:r>
              <a:rPr lang="en-US" sz="2000" dirty="0" smtClean="0">
                <a:latin typeface="Times New Roman" pitchFamily="18" charset="0"/>
                <a:cs typeface="Times New Roman" pitchFamily="18" charset="0"/>
              </a:rPr>
              <a:t>.</a:t>
            </a:r>
          </a:p>
          <a:p>
            <a:pPr marL="342900" indent="-342900">
              <a:buFont typeface="+mj-lt"/>
              <a:buAutoNum type="arabicPeriod"/>
            </a:pP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menunjukkan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suatu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keterampilan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intelektual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yakni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suatu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keterampilan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berargumentasi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secara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rasional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kritis</a:t>
            </a:r>
            <a:r>
              <a:rPr lang="en-US" sz="2000" dirty="0" smtClean="0">
                <a:latin typeface="Times New Roman" pitchFamily="18" charset="0"/>
                <a:cs typeface="Times New Roman" pitchFamily="18" charset="0"/>
              </a:rPr>
              <a:t>.</a:t>
            </a:r>
          </a:p>
          <a:p>
            <a:pPr marL="342900" indent="-342900">
              <a:buFont typeface="+mj-lt"/>
              <a:buAutoNum type="arabicPeriod"/>
            </a:pP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Orientasi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diperlukan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mengambil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suatu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sikap</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wajar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suasana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pluralisme</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8" name="Google Shape;712;p40"/>
          <p:cNvSpPr/>
          <p:nvPr/>
        </p:nvSpPr>
        <p:spPr>
          <a:xfrm>
            <a:off x="318248" y="195486"/>
            <a:ext cx="1085400" cy="1085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725;p40"/>
          <p:cNvGrpSpPr/>
          <p:nvPr/>
        </p:nvGrpSpPr>
        <p:grpSpPr>
          <a:xfrm>
            <a:off x="661802" y="477810"/>
            <a:ext cx="398291" cy="520752"/>
            <a:chOff x="1367060" y="2422129"/>
            <a:chExt cx="269261" cy="352050"/>
          </a:xfrm>
        </p:grpSpPr>
        <p:sp>
          <p:nvSpPr>
            <p:cNvPr id="10" name="Google Shape;726;p40"/>
            <p:cNvSpPr/>
            <p:nvPr/>
          </p:nvSpPr>
          <p:spPr>
            <a:xfrm>
              <a:off x="1392059" y="2651857"/>
              <a:ext cx="129160" cy="122322"/>
            </a:xfrm>
            <a:custGeom>
              <a:avLst/>
              <a:gdLst/>
              <a:ahLst/>
              <a:cxnLst/>
              <a:rect l="l" t="t" r="r" b="b"/>
              <a:pathLst>
                <a:path w="4061" h="3846" extrusionOk="0">
                  <a:moveTo>
                    <a:pt x="167" y="0"/>
                  </a:moveTo>
                  <a:cubicBezTo>
                    <a:pt x="72" y="0"/>
                    <a:pt x="0" y="83"/>
                    <a:pt x="0" y="167"/>
                  </a:cubicBezTo>
                  <a:cubicBezTo>
                    <a:pt x="0" y="262"/>
                    <a:pt x="72" y="333"/>
                    <a:pt x="167" y="333"/>
                  </a:cubicBezTo>
                  <a:lnTo>
                    <a:pt x="357" y="333"/>
                  </a:lnTo>
                  <a:lnTo>
                    <a:pt x="357" y="1691"/>
                  </a:lnTo>
                  <a:cubicBezTo>
                    <a:pt x="357" y="2179"/>
                    <a:pt x="762" y="2584"/>
                    <a:pt x="1250" y="2584"/>
                  </a:cubicBezTo>
                  <a:cubicBezTo>
                    <a:pt x="1286" y="2584"/>
                    <a:pt x="1226" y="2584"/>
                    <a:pt x="2310" y="2405"/>
                  </a:cubicBezTo>
                  <a:lnTo>
                    <a:pt x="2310" y="3453"/>
                  </a:lnTo>
                  <a:cubicBezTo>
                    <a:pt x="2310" y="3667"/>
                    <a:pt x="2489" y="3846"/>
                    <a:pt x="2691" y="3846"/>
                  </a:cubicBezTo>
                  <a:lnTo>
                    <a:pt x="3905" y="3846"/>
                  </a:lnTo>
                  <a:cubicBezTo>
                    <a:pt x="3989" y="3846"/>
                    <a:pt x="4060" y="3774"/>
                    <a:pt x="4060" y="3679"/>
                  </a:cubicBezTo>
                  <a:cubicBezTo>
                    <a:pt x="4060" y="3596"/>
                    <a:pt x="3989" y="3500"/>
                    <a:pt x="3893" y="3500"/>
                  </a:cubicBezTo>
                  <a:lnTo>
                    <a:pt x="2691" y="3500"/>
                  </a:lnTo>
                  <a:cubicBezTo>
                    <a:pt x="2667" y="3500"/>
                    <a:pt x="2631" y="3465"/>
                    <a:pt x="2631" y="3441"/>
                  </a:cubicBezTo>
                  <a:lnTo>
                    <a:pt x="2631" y="2191"/>
                  </a:lnTo>
                  <a:cubicBezTo>
                    <a:pt x="2631" y="2143"/>
                    <a:pt x="2620" y="2107"/>
                    <a:pt x="2572" y="2072"/>
                  </a:cubicBezTo>
                  <a:cubicBezTo>
                    <a:pt x="2555" y="2055"/>
                    <a:pt x="2520" y="2038"/>
                    <a:pt x="2485" y="2038"/>
                  </a:cubicBezTo>
                  <a:cubicBezTo>
                    <a:pt x="2470" y="2038"/>
                    <a:pt x="2455" y="2041"/>
                    <a:pt x="2441" y="2048"/>
                  </a:cubicBezTo>
                  <a:lnTo>
                    <a:pt x="1238" y="2250"/>
                  </a:lnTo>
                  <a:cubicBezTo>
                    <a:pt x="917" y="2250"/>
                    <a:pt x="691" y="2000"/>
                    <a:pt x="691" y="1691"/>
                  </a:cubicBezTo>
                  <a:lnTo>
                    <a:pt x="691" y="167"/>
                  </a:lnTo>
                  <a:cubicBezTo>
                    <a:pt x="691" y="83"/>
                    <a:pt x="607" y="0"/>
                    <a:pt x="5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27;p40"/>
            <p:cNvSpPr/>
            <p:nvPr/>
          </p:nvSpPr>
          <p:spPr>
            <a:xfrm>
              <a:off x="1367060" y="2441912"/>
              <a:ext cx="82184" cy="212139"/>
            </a:xfrm>
            <a:custGeom>
              <a:avLst/>
              <a:gdLst/>
              <a:ahLst/>
              <a:cxnLst/>
              <a:rect l="l" t="t" r="r" b="b"/>
              <a:pathLst>
                <a:path w="2584" h="6670" extrusionOk="0">
                  <a:moveTo>
                    <a:pt x="2415" y="1"/>
                  </a:moveTo>
                  <a:cubicBezTo>
                    <a:pt x="2382" y="1"/>
                    <a:pt x="2350" y="10"/>
                    <a:pt x="2322" y="29"/>
                  </a:cubicBezTo>
                  <a:cubicBezTo>
                    <a:pt x="1274" y="731"/>
                    <a:pt x="655" y="1898"/>
                    <a:pt x="655" y="3148"/>
                  </a:cubicBezTo>
                  <a:cubicBezTo>
                    <a:pt x="655" y="3351"/>
                    <a:pt x="667" y="3541"/>
                    <a:pt x="703" y="3732"/>
                  </a:cubicBezTo>
                  <a:cubicBezTo>
                    <a:pt x="48" y="5708"/>
                    <a:pt x="0" y="5696"/>
                    <a:pt x="0" y="5970"/>
                  </a:cubicBezTo>
                  <a:cubicBezTo>
                    <a:pt x="0" y="6208"/>
                    <a:pt x="84" y="6446"/>
                    <a:pt x="262" y="6625"/>
                  </a:cubicBezTo>
                  <a:cubicBezTo>
                    <a:pt x="295" y="6651"/>
                    <a:pt x="342" y="6670"/>
                    <a:pt x="389" y="6670"/>
                  </a:cubicBezTo>
                  <a:cubicBezTo>
                    <a:pt x="429" y="6670"/>
                    <a:pt x="468" y="6657"/>
                    <a:pt x="500" y="6625"/>
                  </a:cubicBezTo>
                  <a:cubicBezTo>
                    <a:pt x="560" y="6565"/>
                    <a:pt x="584" y="6458"/>
                    <a:pt x="500" y="6375"/>
                  </a:cubicBezTo>
                  <a:cubicBezTo>
                    <a:pt x="358" y="6220"/>
                    <a:pt x="298" y="5982"/>
                    <a:pt x="369" y="5756"/>
                  </a:cubicBezTo>
                  <a:lnTo>
                    <a:pt x="1036" y="3791"/>
                  </a:lnTo>
                  <a:cubicBezTo>
                    <a:pt x="1060" y="3767"/>
                    <a:pt x="1060" y="3732"/>
                    <a:pt x="1036" y="3720"/>
                  </a:cubicBezTo>
                  <a:cubicBezTo>
                    <a:pt x="1012" y="3517"/>
                    <a:pt x="1000" y="3327"/>
                    <a:pt x="1000" y="3148"/>
                  </a:cubicBezTo>
                  <a:cubicBezTo>
                    <a:pt x="1000" y="2005"/>
                    <a:pt x="1560" y="934"/>
                    <a:pt x="2513" y="291"/>
                  </a:cubicBezTo>
                  <a:cubicBezTo>
                    <a:pt x="2572" y="255"/>
                    <a:pt x="2584" y="148"/>
                    <a:pt x="2548" y="76"/>
                  </a:cubicBezTo>
                  <a:cubicBezTo>
                    <a:pt x="2519" y="25"/>
                    <a:pt x="2467" y="1"/>
                    <a:pt x="241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28;p40"/>
            <p:cNvSpPr/>
            <p:nvPr/>
          </p:nvSpPr>
          <p:spPr>
            <a:xfrm>
              <a:off x="1456051" y="2422129"/>
              <a:ext cx="180271" cy="162937"/>
            </a:xfrm>
            <a:custGeom>
              <a:avLst/>
              <a:gdLst/>
              <a:ahLst/>
              <a:cxnLst/>
              <a:rect l="l" t="t" r="r" b="b"/>
              <a:pathLst>
                <a:path w="5668" h="5123" extrusionOk="0">
                  <a:moveTo>
                    <a:pt x="1621" y="1"/>
                  </a:moveTo>
                  <a:cubicBezTo>
                    <a:pt x="1104" y="1"/>
                    <a:pt x="591" y="107"/>
                    <a:pt x="119" y="317"/>
                  </a:cubicBezTo>
                  <a:cubicBezTo>
                    <a:pt x="24" y="353"/>
                    <a:pt x="0" y="448"/>
                    <a:pt x="24" y="544"/>
                  </a:cubicBezTo>
                  <a:cubicBezTo>
                    <a:pt x="51" y="616"/>
                    <a:pt x="113" y="648"/>
                    <a:pt x="184" y="648"/>
                  </a:cubicBezTo>
                  <a:cubicBezTo>
                    <a:pt x="205" y="648"/>
                    <a:pt x="228" y="645"/>
                    <a:pt x="250" y="639"/>
                  </a:cubicBezTo>
                  <a:cubicBezTo>
                    <a:pt x="965" y="317"/>
                    <a:pt x="1536" y="365"/>
                    <a:pt x="1643" y="353"/>
                  </a:cubicBezTo>
                  <a:cubicBezTo>
                    <a:pt x="3941" y="365"/>
                    <a:pt x="5644" y="2556"/>
                    <a:pt x="4894" y="4901"/>
                  </a:cubicBezTo>
                  <a:cubicBezTo>
                    <a:pt x="4870" y="4997"/>
                    <a:pt x="4906" y="5080"/>
                    <a:pt x="5001" y="5116"/>
                  </a:cubicBezTo>
                  <a:cubicBezTo>
                    <a:pt x="5018" y="5120"/>
                    <a:pt x="5035" y="5123"/>
                    <a:pt x="5052" y="5123"/>
                  </a:cubicBezTo>
                  <a:cubicBezTo>
                    <a:pt x="5119" y="5123"/>
                    <a:pt x="5184" y="5085"/>
                    <a:pt x="5203" y="5009"/>
                  </a:cubicBezTo>
                  <a:cubicBezTo>
                    <a:pt x="5668" y="3508"/>
                    <a:pt x="5239" y="2044"/>
                    <a:pt x="4263" y="1079"/>
                  </a:cubicBezTo>
                  <a:cubicBezTo>
                    <a:pt x="3524" y="356"/>
                    <a:pt x="2566" y="1"/>
                    <a:pt x="16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29;p40"/>
            <p:cNvSpPr/>
            <p:nvPr/>
          </p:nvSpPr>
          <p:spPr>
            <a:xfrm>
              <a:off x="1532160" y="2593590"/>
              <a:ext cx="81834" cy="180207"/>
            </a:xfrm>
            <a:custGeom>
              <a:avLst/>
              <a:gdLst/>
              <a:ahLst/>
              <a:cxnLst/>
              <a:rect l="l" t="t" r="r" b="b"/>
              <a:pathLst>
                <a:path w="2573" h="5666" extrusionOk="0">
                  <a:moveTo>
                    <a:pt x="2399" y="1"/>
                  </a:moveTo>
                  <a:cubicBezTo>
                    <a:pt x="2340" y="1"/>
                    <a:pt x="2284" y="36"/>
                    <a:pt x="2251" y="94"/>
                  </a:cubicBezTo>
                  <a:cubicBezTo>
                    <a:pt x="2096" y="380"/>
                    <a:pt x="1715" y="856"/>
                    <a:pt x="1715" y="1737"/>
                  </a:cubicBezTo>
                  <a:lnTo>
                    <a:pt x="1715" y="5273"/>
                  </a:lnTo>
                  <a:cubicBezTo>
                    <a:pt x="1715" y="5309"/>
                    <a:pt x="1679" y="5332"/>
                    <a:pt x="1655" y="5332"/>
                  </a:cubicBezTo>
                  <a:lnTo>
                    <a:pt x="167" y="5332"/>
                  </a:lnTo>
                  <a:cubicBezTo>
                    <a:pt x="72" y="5332"/>
                    <a:pt x="0" y="5404"/>
                    <a:pt x="0" y="5499"/>
                  </a:cubicBezTo>
                  <a:cubicBezTo>
                    <a:pt x="0" y="5583"/>
                    <a:pt x="72" y="5666"/>
                    <a:pt x="167" y="5666"/>
                  </a:cubicBezTo>
                  <a:lnTo>
                    <a:pt x="1655" y="5666"/>
                  </a:lnTo>
                  <a:cubicBezTo>
                    <a:pt x="1858" y="5666"/>
                    <a:pt x="2036" y="5487"/>
                    <a:pt x="2036" y="5273"/>
                  </a:cubicBezTo>
                  <a:lnTo>
                    <a:pt x="2036" y="1737"/>
                  </a:lnTo>
                  <a:cubicBezTo>
                    <a:pt x="2036" y="963"/>
                    <a:pt x="2382" y="558"/>
                    <a:pt x="2548" y="249"/>
                  </a:cubicBezTo>
                  <a:cubicBezTo>
                    <a:pt x="2572" y="153"/>
                    <a:pt x="2548" y="70"/>
                    <a:pt x="2477" y="22"/>
                  </a:cubicBezTo>
                  <a:cubicBezTo>
                    <a:pt x="2451" y="8"/>
                    <a:pt x="2425" y="1"/>
                    <a:pt x="23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30;p40"/>
            <p:cNvSpPr/>
            <p:nvPr/>
          </p:nvSpPr>
          <p:spPr>
            <a:xfrm>
              <a:off x="1425359" y="2572313"/>
              <a:ext cx="24267" cy="17843"/>
            </a:xfrm>
            <a:custGeom>
              <a:avLst/>
              <a:gdLst/>
              <a:ahLst/>
              <a:cxnLst/>
              <a:rect l="l" t="t" r="r" b="b"/>
              <a:pathLst>
                <a:path w="763" h="561" extrusionOk="0">
                  <a:moveTo>
                    <a:pt x="583" y="0"/>
                  </a:moveTo>
                  <a:cubicBezTo>
                    <a:pt x="554" y="0"/>
                    <a:pt x="525" y="8"/>
                    <a:pt x="501" y="25"/>
                  </a:cubicBezTo>
                  <a:lnTo>
                    <a:pt x="96" y="239"/>
                  </a:lnTo>
                  <a:cubicBezTo>
                    <a:pt x="25" y="287"/>
                    <a:pt x="1" y="394"/>
                    <a:pt x="37" y="465"/>
                  </a:cubicBezTo>
                  <a:cubicBezTo>
                    <a:pt x="72" y="525"/>
                    <a:pt x="132" y="560"/>
                    <a:pt x="191" y="560"/>
                  </a:cubicBezTo>
                  <a:cubicBezTo>
                    <a:pt x="215" y="560"/>
                    <a:pt x="251" y="560"/>
                    <a:pt x="275" y="537"/>
                  </a:cubicBezTo>
                  <a:lnTo>
                    <a:pt x="680" y="322"/>
                  </a:lnTo>
                  <a:cubicBezTo>
                    <a:pt x="739" y="263"/>
                    <a:pt x="763" y="156"/>
                    <a:pt x="727" y="84"/>
                  </a:cubicBezTo>
                  <a:cubicBezTo>
                    <a:pt x="696" y="29"/>
                    <a:pt x="639" y="0"/>
                    <a:pt x="5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731;p40"/>
            <p:cNvSpPr/>
            <p:nvPr/>
          </p:nvSpPr>
          <p:spPr>
            <a:xfrm>
              <a:off x="1562820" y="2573680"/>
              <a:ext cx="26176" cy="17620"/>
            </a:xfrm>
            <a:custGeom>
              <a:avLst/>
              <a:gdLst/>
              <a:ahLst/>
              <a:cxnLst/>
              <a:rect l="l" t="t" r="r" b="b"/>
              <a:pathLst>
                <a:path w="823" h="554" extrusionOk="0">
                  <a:moveTo>
                    <a:pt x="201" y="1"/>
                  </a:moveTo>
                  <a:cubicBezTo>
                    <a:pt x="143" y="1"/>
                    <a:pt x="81" y="28"/>
                    <a:pt x="48" y="77"/>
                  </a:cubicBezTo>
                  <a:cubicBezTo>
                    <a:pt x="1" y="160"/>
                    <a:pt x="37" y="255"/>
                    <a:pt x="108" y="303"/>
                  </a:cubicBezTo>
                  <a:cubicBezTo>
                    <a:pt x="513" y="529"/>
                    <a:pt x="513" y="553"/>
                    <a:pt x="584" y="553"/>
                  </a:cubicBezTo>
                  <a:cubicBezTo>
                    <a:pt x="763" y="541"/>
                    <a:pt x="822" y="315"/>
                    <a:pt x="680" y="244"/>
                  </a:cubicBezTo>
                  <a:lnTo>
                    <a:pt x="275" y="17"/>
                  </a:lnTo>
                  <a:cubicBezTo>
                    <a:pt x="253" y="6"/>
                    <a:pt x="227" y="1"/>
                    <a:pt x="2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32;p40"/>
            <p:cNvSpPr/>
            <p:nvPr/>
          </p:nvSpPr>
          <p:spPr>
            <a:xfrm>
              <a:off x="1448100" y="2481414"/>
              <a:ext cx="125375" cy="191275"/>
            </a:xfrm>
            <a:custGeom>
              <a:avLst/>
              <a:gdLst/>
              <a:ahLst/>
              <a:cxnLst/>
              <a:rect l="l" t="t" r="r" b="b"/>
              <a:pathLst>
                <a:path w="3942" h="6014" extrusionOk="0">
                  <a:moveTo>
                    <a:pt x="1280" y="1498"/>
                  </a:moveTo>
                  <a:cubicBezTo>
                    <a:pt x="1355" y="1498"/>
                    <a:pt x="1429" y="1543"/>
                    <a:pt x="1429" y="1632"/>
                  </a:cubicBezTo>
                  <a:lnTo>
                    <a:pt x="1429" y="1763"/>
                  </a:lnTo>
                  <a:lnTo>
                    <a:pt x="1262" y="1763"/>
                  </a:lnTo>
                  <a:cubicBezTo>
                    <a:pt x="1191" y="1763"/>
                    <a:pt x="1131" y="1704"/>
                    <a:pt x="1131" y="1632"/>
                  </a:cubicBezTo>
                  <a:cubicBezTo>
                    <a:pt x="1131" y="1543"/>
                    <a:pt x="1206" y="1498"/>
                    <a:pt x="1280" y="1498"/>
                  </a:cubicBezTo>
                  <a:close/>
                  <a:moveTo>
                    <a:pt x="2483" y="1498"/>
                  </a:moveTo>
                  <a:cubicBezTo>
                    <a:pt x="2557" y="1498"/>
                    <a:pt x="2632" y="1543"/>
                    <a:pt x="2632" y="1632"/>
                  </a:cubicBezTo>
                  <a:cubicBezTo>
                    <a:pt x="2632" y="1704"/>
                    <a:pt x="2572" y="1763"/>
                    <a:pt x="2501" y="1763"/>
                  </a:cubicBezTo>
                  <a:lnTo>
                    <a:pt x="2334" y="1763"/>
                  </a:lnTo>
                  <a:lnTo>
                    <a:pt x="2334" y="1632"/>
                  </a:lnTo>
                  <a:cubicBezTo>
                    <a:pt x="2334" y="1543"/>
                    <a:pt x="2408" y="1498"/>
                    <a:pt x="2483" y="1498"/>
                  </a:cubicBezTo>
                  <a:close/>
                  <a:moveTo>
                    <a:pt x="1989" y="2085"/>
                  </a:moveTo>
                  <a:lnTo>
                    <a:pt x="1989" y="3776"/>
                  </a:lnTo>
                  <a:lnTo>
                    <a:pt x="1739" y="3776"/>
                  </a:lnTo>
                  <a:lnTo>
                    <a:pt x="1739" y="2085"/>
                  </a:lnTo>
                  <a:close/>
                  <a:moveTo>
                    <a:pt x="2524" y="4097"/>
                  </a:moveTo>
                  <a:lnTo>
                    <a:pt x="2524" y="4430"/>
                  </a:lnTo>
                  <a:lnTo>
                    <a:pt x="1215" y="4430"/>
                  </a:lnTo>
                  <a:lnTo>
                    <a:pt x="1215" y="4097"/>
                  </a:lnTo>
                  <a:close/>
                  <a:moveTo>
                    <a:pt x="2512" y="4752"/>
                  </a:moveTo>
                  <a:lnTo>
                    <a:pt x="2512" y="4942"/>
                  </a:lnTo>
                  <a:lnTo>
                    <a:pt x="2524" y="4942"/>
                  </a:lnTo>
                  <a:cubicBezTo>
                    <a:pt x="2524" y="5026"/>
                    <a:pt x="2465" y="5085"/>
                    <a:pt x="2393" y="5085"/>
                  </a:cubicBezTo>
                  <a:lnTo>
                    <a:pt x="1334" y="5085"/>
                  </a:lnTo>
                  <a:cubicBezTo>
                    <a:pt x="1262" y="5085"/>
                    <a:pt x="1203" y="5026"/>
                    <a:pt x="1203" y="4942"/>
                  </a:cubicBezTo>
                  <a:lnTo>
                    <a:pt x="1203" y="4752"/>
                  </a:lnTo>
                  <a:close/>
                  <a:moveTo>
                    <a:pt x="2227" y="5395"/>
                  </a:moveTo>
                  <a:cubicBezTo>
                    <a:pt x="2203" y="5561"/>
                    <a:pt x="2048" y="5681"/>
                    <a:pt x="1870" y="5681"/>
                  </a:cubicBezTo>
                  <a:cubicBezTo>
                    <a:pt x="1691" y="5681"/>
                    <a:pt x="1548" y="5561"/>
                    <a:pt x="1500" y="5395"/>
                  </a:cubicBezTo>
                  <a:close/>
                  <a:moveTo>
                    <a:pt x="1874" y="1"/>
                  </a:moveTo>
                  <a:cubicBezTo>
                    <a:pt x="834" y="1"/>
                    <a:pt x="0" y="837"/>
                    <a:pt x="0" y="1882"/>
                  </a:cubicBezTo>
                  <a:cubicBezTo>
                    <a:pt x="0" y="2406"/>
                    <a:pt x="215" y="2906"/>
                    <a:pt x="607" y="3264"/>
                  </a:cubicBezTo>
                  <a:cubicBezTo>
                    <a:pt x="786" y="3418"/>
                    <a:pt x="869" y="3656"/>
                    <a:pt x="869" y="3895"/>
                  </a:cubicBezTo>
                  <a:lnTo>
                    <a:pt x="869" y="4942"/>
                  </a:lnTo>
                  <a:cubicBezTo>
                    <a:pt x="869" y="5145"/>
                    <a:pt x="988" y="5300"/>
                    <a:pt x="1155" y="5359"/>
                  </a:cubicBezTo>
                  <a:cubicBezTo>
                    <a:pt x="1191" y="5716"/>
                    <a:pt x="1489" y="6014"/>
                    <a:pt x="1858" y="6014"/>
                  </a:cubicBezTo>
                  <a:cubicBezTo>
                    <a:pt x="2227" y="6014"/>
                    <a:pt x="2524" y="5740"/>
                    <a:pt x="2560" y="5359"/>
                  </a:cubicBezTo>
                  <a:cubicBezTo>
                    <a:pt x="2715" y="5288"/>
                    <a:pt x="2834" y="5121"/>
                    <a:pt x="2834" y="4942"/>
                  </a:cubicBezTo>
                  <a:lnTo>
                    <a:pt x="2834" y="3871"/>
                  </a:lnTo>
                  <a:cubicBezTo>
                    <a:pt x="2834" y="3811"/>
                    <a:pt x="2834" y="3752"/>
                    <a:pt x="2858" y="3692"/>
                  </a:cubicBezTo>
                  <a:cubicBezTo>
                    <a:pt x="2870" y="3609"/>
                    <a:pt x="2822" y="3514"/>
                    <a:pt x="2727" y="3502"/>
                  </a:cubicBezTo>
                  <a:cubicBezTo>
                    <a:pt x="2718" y="3500"/>
                    <a:pt x="2710" y="3500"/>
                    <a:pt x="2701" y="3500"/>
                  </a:cubicBezTo>
                  <a:cubicBezTo>
                    <a:pt x="2627" y="3500"/>
                    <a:pt x="2558" y="3546"/>
                    <a:pt x="2536" y="3621"/>
                  </a:cubicBezTo>
                  <a:cubicBezTo>
                    <a:pt x="2524" y="3668"/>
                    <a:pt x="2524" y="3728"/>
                    <a:pt x="2512" y="3776"/>
                  </a:cubicBezTo>
                  <a:lnTo>
                    <a:pt x="2298" y="3776"/>
                  </a:lnTo>
                  <a:lnTo>
                    <a:pt x="2298" y="2085"/>
                  </a:lnTo>
                  <a:lnTo>
                    <a:pt x="2465" y="2085"/>
                  </a:lnTo>
                  <a:cubicBezTo>
                    <a:pt x="2715" y="2085"/>
                    <a:pt x="2929" y="1882"/>
                    <a:pt x="2929" y="1632"/>
                  </a:cubicBezTo>
                  <a:cubicBezTo>
                    <a:pt x="2929" y="1370"/>
                    <a:pt x="2715" y="1168"/>
                    <a:pt x="2465" y="1168"/>
                  </a:cubicBezTo>
                  <a:lnTo>
                    <a:pt x="2441" y="1168"/>
                  </a:lnTo>
                  <a:cubicBezTo>
                    <a:pt x="2179" y="1168"/>
                    <a:pt x="1977" y="1370"/>
                    <a:pt x="1977" y="1632"/>
                  </a:cubicBezTo>
                  <a:lnTo>
                    <a:pt x="1977" y="1763"/>
                  </a:lnTo>
                  <a:lnTo>
                    <a:pt x="1727" y="1763"/>
                  </a:lnTo>
                  <a:lnTo>
                    <a:pt x="1727" y="1632"/>
                  </a:lnTo>
                  <a:cubicBezTo>
                    <a:pt x="1727" y="1370"/>
                    <a:pt x="1512" y="1168"/>
                    <a:pt x="1262" y="1168"/>
                  </a:cubicBezTo>
                  <a:lnTo>
                    <a:pt x="1227" y="1168"/>
                  </a:lnTo>
                  <a:cubicBezTo>
                    <a:pt x="977" y="1168"/>
                    <a:pt x="774" y="1370"/>
                    <a:pt x="774" y="1632"/>
                  </a:cubicBezTo>
                  <a:cubicBezTo>
                    <a:pt x="774" y="1882"/>
                    <a:pt x="977" y="2085"/>
                    <a:pt x="1227" y="2085"/>
                  </a:cubicBezTo>
                  <a:lnTo>
                    <a:pt x="1393" y="2085"/>
                  </a:lnTo>
                  <a:lnTo>
                    <a:pt x="1393" y="3776"/>
                  </a:lnTo>
                  <a:lnTo>
                    <a:pt x="1191" y="3776"/>
                  </a:lnTo>
                  <a:cubicBezTo>
                    <a:pt x="1155" y="3478"/>
                    <a:pt x="1024" y="3204"/>
                    <a:pt x="810" y="3014"/>
                  </a:cubicBezTo>
                  <a:cubicBezTo>
                    <a:pt x="488" y="2716"/>
                    <a:pt x="310" y="2299"/>
                    <a:pt x="310" y="1871"/>
                  </a:cubicBezTo>
                  <a:cubicBezTo>
                    <a:pt x="310" y="1013"/>
                    <a:pt x="988" y="323"/>
                    <a:pt x="1858" y="323"/>
                  </a:cubicBezTo>
                  <a:lnTo>
                    <a:pt x="1905" y="323"/>
                  </a:lnTo>
                  <a:cubicBezTo>
                    <a:pt x="2715" y="335"/>
                    <a:pt x="3394" y="1013"/>
                    <a:pt x="3405" y="1835"/>
                  </a:cubicBezTo>
                  <a:lnTo>
                    <a:pt x="3405" y="1847"/>
                  </a:lnTo>
                  <a:cubicBezTo>
                    <a:pt x="3405" y="2287"/>
                    <a:pt x="3239" y="2668"/>
                    <a:pt x="2929" y="2966"/>
                  </a:cubicBezTo>
                  <a:cubicBezTo>
                    <a:pt x="2870" y="3025"/>
                    <a:pt x="2858" y="3133"/>
                    <a:pt x="2929" y="3204"/>
                  </a:cubicBezTo>
                  <a:cubicBezTo>
                    <a:pt x="2965" y="3240"/>
                    <a:pt x="3007" y="3258"/>
                    <a:pt x="3048" y="3258"/>
                  </a:cubicBezTo>
                  <a:cubicBezTo>
                    <a:pt x="3090" y="3258"/>
                    <a:pt x="3132" y="3240"/>
                    <a:pt x="3167" y="3204"/>
                  </a:cubicBezTo>
                  <a:cubicBezTo>
                    <a:pt x="3906" y="2502"/>
                    <a:pt x="3941" y="1299"/>
                    <a:pt x="3191" y="561"/>
                  </a:cubicBezTo>
                  <a:cubicBezTo>
                    <a:pt x="2858" y="216"/>
                    <a:pt x="2393" y="1"/>
                    <a:pt x="1917" y="1"/>
                  </a:cubicBezTo>
                  <a:cubicBezTo>
                    <a:pt x="1903" y="1"/>
                    <a:pt x="1888" y="1"/>
                    <a:pt x="18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33;p40"/>
            <p:cNvSpPr/>
            <p:nvPr/>
          </p:nvSpPr>
          <p:spPr>
            <a:xfrm>
              <a:off x="1502232" y="2449259"/>
              <a:ext cx="10655" cy="25380"/>
            </a:xfrm>
            <a:custGeom>
              <a:avLst/>
              <a:gdLst/>
              <a:ahLst/>
              <a:cxnLst/>
              <a:rect l="l" t="t" r="r" b="b"/>
              <a:pathLst>
                <a:path w="335" h="798" extrusionOk="0">
                  <a:moveTo>
                    <a:pt x="168" y="0"/>
                  </a:moveTo>
                  <a:cubicBezTo>
                    <a:pt x="84" y="0"/>
                    <a:pt x="1" y="84"/>
                    <a:pt x="1" y="167"/>
                  </a:cubicBezTo>
                  <a:lnTo>
                    <a:pt x="1" y="631"/>
                  </a:lnTo>
                  <a:cubicBezTo>
                    <a:pt x="1" y="715"/>
                    <a:pt x="84" y="798"/>
                    <a:pt x="168" y="798"/>
                  </a:cubicBezTo>
                  <a:cubicBezTo>
                    <a:pt x="263" y="798"/>
                    <a:pt x="334" y="715"/>
                    <a:pt x="334" y="631"/>
                  </a:cubicBezTo>
                  <a:lnTo>
                    <a:pt x="334" y="167"/>
                  </a:lnTo>
                  <a:cubicBezTo>
                    <a:pt x="334" y="84"/>
                    <a:pt x="263" y="0"/>
                    <a:pt x="1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34;p40"/>
            <p:cNvSpPr/>
            <p:nvPr/>
          </p:nvSpPr>
          <p:spPr>
            <a:xfrm>
              <a:off x="1458309" y="2460582"/>
              <a:ext cx="18988" cy="23090"/>
            </a:xfrm>
            <a:custGeom>
              <a:avLst/>
              <a:gdLst/>
              <a:ahLst/>
              <a:cxnLst/>
              <a:rect l="l" t="t" r="r" b="b"/>
              <a:pathLst>
                <a:path w="597" h="726" extrusionOk="0">
                  <a:moveTo>
                    <a:pt x="190" y="1"/>
                  </a:moveTo>
                  <a:cubicBezTo>
                    <a:pt x="161" y="1"/>
                    <a:pt x="132" y="9"/>
                    <a:pt x="108" y="25"/>
                  </a:cubicBezTo>
                  <a:cubicBezTo>
                    <a:pt x="25" y="61"/>
                    <a:pt x="1" y="168"/>
                    <a:pt x="48" y="240"/>
                  </a:cubicBezTo>
                  <a:lnTo>
                    <a:pt x="275" y="644"/>
                  </a:lnTo>
                  <a:cubicBezTo>
                    <a:pt x="299" y="693"/>
                    <a:pt x="357" y="726"/>
                    <a:pt x="414" y="726"/>
                  </a:cubicBezTo>
                  <a:cubicBezTo>
                    <a:pt x="441" y="726"/>
                    <a:pt x="466" y="719"/>
                    <a:pt x="489" y="704"/>
                  </a:cubicBezTo>
                  <a:cubicBezTo>
                    <a:pt x="572" y="656"/>
                    <a:pt x="596" y="573"/>
                    <a:pt x="548" y="478"/>
                  </a:cubicBezTo>
                  <a:lnTo>
                    <a:pt x="322" y="85"/>
                  </a:lnTo>
                  <a:cubicBezTo>
                    <a:pt x="299" y="30"/>
                    <a:pt x="244" y="1"/>
                    <a:pt x="1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35;p40"/>
            <p:cNvSpPr/>
            <p:nvPr/>
          </p:nvSpPr>
          <p:spPr>
            <a:xfrm>
              <a:off x="1425741" y="2492768"/>
              <a:ext cx="25031" cy="17874"/>
            </a:xfrm>
            <a:custGeom>
              <a:avLst/>
              <a:gdLst/>
              <a:ahLst/>
              <a:cxnLst/>
              <a:rect l="l" t="t" r="r" b="b"/>
              <a:pathLst>
                <a:path w="787" h="562" extrusionOk="0">
                  <a:moveTo>
                    <a:pt x="181" y="1"/>
                  </a:moveTo>
                  <a:cubicBezTo>
                    <a:pt x="126" y="1"/>
                    <a:pt x="72" y="30"/>
                    <a:pt x="48" y="85"/>
                  </a:cubicBezTo>
                  <a:cubicBezTo>
                    <a:pt x="1" y="156"/>
                    <a:pt x="25" y="263"/>
                    <a:pt x="108" y="299"/>
                  </a:cubicBezTo>
                  <a:cubicBezTo>
                    <a:pt x="501" y="525"/>
                    <a:pt x="501" y="561"/>
                    <a:pt x="584" y="561"/>
                  </a:cubicBezTo>
                  <a:cubicBezTo>
                    <a:pt x="632" y="561"/>
                    <a:pt x="703" y="525"/>
                    <a:pt x="727" y="466"/>
                  </a:cubicBezTo>
                  <a:cubicBezTo>
                    <a:pt x="787" y="394"/>
                    <a:pt x="751" y="287"/>
                    <a:pt x="668" y="240"/>
                  </a:cubicBezTo>
                  <a:lnTo>
                    <a:pt x="263" y="25"/>
                  </a:lnTo>
                  <a:cubicBezTo>
                    <a:pt x="238" y="9"/>
                    <a:pt x="209" y="1"/>
                    <a:pt x="1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36;p40"/>
            <p:cNvSpPr/>
            <p:nvPr/>
          </p:nvSpPr>
          <p:spPr>
            <a:xfrm>
              <a:off x="1414768" y="2535959"/>
              <a:ext cx="25031" cy="10655"/>
            </a:xfrm>
            <a:custGeom>
              <a:avLst/>
              <a:gdLst/>
              <a:ahLst/>
              <a:cxnLst/>
              <a:rect l="l" t="t" r="r" b="b"/>
              <a:pathLst>
                <a:path w="787" h="335" extrusionOk="0">
                  <a:moveTo>
                    <a:pt x="167" y="1"/>
                  </a:moveTo>
                  <a:cubicBezTo>
                    <a:pt x="72" y="1"/>
                    <a:pt x="1" y="72"/>
                    <a:pt x="1" y="167"/>
                  </a:cubicBezTo>
                  <a:cubicBezTo>
                    <a:pt x="1" y="251"/>
                    <a:pt x="72" y="334"/>
                    <a:pt x="167" y="334"/>
                  </a:cubicBezTo>
                  <a:lnTo>
                    <a:pt x="632" y="334"/>
                  </a:lnTo>
                  <a:cubicBezTo>
                    <a:pt x="715" y="334"/>
                    <a:pt x="786" y="251"/>
                    <a:pt x="786" y="167"/>
                  </a:cubicBezTo>
                  <a:cubicBezTo>
                    <a:pt x="786" y="72"/>
                    <a:pt x="715" y="1"/>
                    <a:pt x="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37;p40"/>
            <p:cNvSpPr/>
            <p:nvPr/>
          </p:nvSpPr>
          <p:spPr>
            <a:xfrm>
              <a:off x="1573825" y="2537104"/>
              <a:ext cx="24999" cy="10241"/>
            </a:xfrm>
            <a:custGeom>
              <a:avLst/>
              <a:gdLst/>
              <a:ahLst/>
              <a:cxnLst/>
              <a:rect l="l" t="t" r="r" b="b"/>
              <a:pathLst>
                <a:path w="786" h="322" extrusionOk="0">
                  <a:moveTo>
                    <a:pt x="167" y="0"/>
                  </a:moveTo>
                  <a:cubicBezTo>
                    <a:pt x="72" y="0"/>
                    <a:pt x="0" y="72"/>
                    <a:pt x="0" y="155"/>
                  </a:cubicBezTo>
                  <a:cubicBezTo>
                    <a:pt x="0" y="251"/>
                    <a:pt x="72" y="322"/>
                    <a:pt x="167" y="322"/>
                  </a:cubicBezTo>
                  <a:lnTo>
                    <a:pt x="631" y="322"/>
                  </a:lnTo>
                  <a:cubicBezTo>
                    <a:pt x="715" y="322"/>
                    <a:pt x="786" y="251"/>
                    <a:pt x="786" y="155"/>
                  </a:cubicBezTo>
                  <a:cubicBezTo>
                    <a:pt x="786" y="72"/>
                    <a:pt x="715" y="0"/>
                    <a:pt x="63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38;p40"/>
            <p:cNvSpPr/>
            <p:nvPr/>
          </p:nvSpPr>
          <p:spPr>
            <a:xfrm>
              <a:off x="1563965" y="2493627"/>
              <a:ext cx="24649" cy="17525"/>
            </a:xfrm>
            <a:custGeom>
              <a:avLst/>
              <a:gdLst/>
              <a:ahLst/>
              <a:cxnLst/>
              <a:rect l="l" t="t" r="r" b="b"/>
              <a:pathLst>
                <a:path w="775" h="551" extrusionOk="0">
                  <a:moveTo>
                    <a:pt x="576" y="0"/>
                  </a:moveTo>
                  <a:cubicBezTo>
                    <a:pt x="549" y="0"/>
                    <a:pt x="523" y="7"/>
                    <a:pt x="501" y="22"/>
                  </a:cubicBezTo>
                  <a:lnTo>
                    <a:pt x="108" y="248"/>
                  </a:lnTo>
                  <a:cubicBezTo>
                    <a:pt x="24" y="296"/>
                    <a:pt x="1" y="391"/>
                    <a:pt x="48" y="475"/>
                  </a:cubicBezTo>
                  <a:cubicBezTo>
                    <a:pt x="73" y="524"/>
                    <a:pt x="132" y="550"/>
                    <a:pt x="189" y="550"/>
                  </a:cubicBezTo>
                  <a:cubicBezTo>
                    <a:pt x="215" y="550"/>
                    <a:pt x="240" y="545"/>
                    <a:pt x="263" y="534"/>
                  </a:cubicBezTo>
                  <a:lnTo>
                    <a:pt x="667" y="308"/>
                  </a:lnTo>
                  <a:cubicBezTo>
                    <a:pt x="739" y="260"/>
                    <a:pt x="774" y="153"/>
                    <a:pt x="727" y="82"/>
                  </a:cubicBezTo>
                  <a:cubicBezTo>
                    <a:pt x="694" y="33"/>
                    <a:pt x="633" y="0"/>
                    <a:pt x="5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39;p40"/>
            <p:cNvSpPr/>
            <p:nvPr/>
          </p:nvSpPr>
          <p:spPr>
            <a:xfrm>
              <a:off x="1537853" y="2461440"/>
              <a:ext cx="18956" cy="23090"/>
            </a:xfrm>
            <a:custGeom>
              <a:avLst/>
              <a:gdLst/>
              <a:ahLst/>
              <a:cxnLst/>
              <a:rect l="l" t="t" r="r" b="b"/>
              <a:pathLst>
                <a:path w="596" h="726" extrusionOk="0">
                  <a:moveTo>
                    <a:pt x="414" y="0"/>
                  </a:moveTo>
                  <a:cubicBezTo>
                    <a:pt x="357" y="0"/>
                    <a:pt x="298" y="33"/>
                    <a:pt x="274" y="82"/>
                  </a:cubicBezTo>
                  <a:lnTo>
                    <a:pt x="48" y="486"/>
                  </a:lnTo>
                  <a:cubicBezTo>
                    <a:pt x="0" y="558"/>
                    <a:pt x="36" y="665"/>
                    <a:pt x="107" y="701"/>
                  </a:cubicBezTo>
                  <a:cubicBezTo>
                    <a:pt x="132" y="718"/>
                    <a:pt x="162" y="725"/>
                    <a:pt x="192" y="725"/>
                  </a:cubicBezTo>
                  <a:cubicBezTo>
                    <a:pt x="247" y="725"/>
                    <a:pt x="303" y="699"/>
                    <a:pt x="333" y="653"/>
                  </a:cubicBezTo>
                  <a:lnTo>
                    <a:pt x="548" y="248"/>
                  </a:lnTo>
                  <a:cubicBezTo>
                    <a:pt x="595" y="177"/>
                    <a:pt x="572" y="70"/>
                    <a:pt x="488" y="22"/>
                  </a:cubicBezTo>
                  <a:cubicBezTo>
                    <a:pt x="466" y="7"/>
                    <a:pt x="440" y="0"/>
                    <a:pt x="4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Rectangle 23"/>
          <p:cNvSpPr/>
          <p:nvPr/>
        </p:nvSpPr>
        <p:spPr>
          <a:xfrm>
            <a:off x="3851920" y="4587974"/>
            <a:ext cx="1656184" cy="41151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3" action="ppaction://hlinksldjump"/>
              </a:rPr>
              <a:t>Menu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Utama</a:t>
            </a:r>
            <a:endParaRPr lang="en-US" sz="2000" dirty="0">
              <a:solidFill>
                <a:schemeClr val="tx1"/>
              </a:solidFill>
              <a:latin typeface="Times New Roman" pitchFamily="18" charset="0"/>
              <a:cs typeface="Times New Roman" pitchFamily="18" charset="0"/>
            </a:endParaRPr>
          </a:p>
        </p:txBody>
      </p:sp>
      <p:sp>
        <p:nvSpPr>
          <p:cNvPr id="25" name="Left Arrow 24"/>
          <p:cNvSpPr/>
          <p:nvPr/>
        </p:nvSpPr>
        <p:spPr>
          <a:xfrm>
            <a:off x="467544" y="4515966"/>
            <a:ext cx="1152128" cy="504056"/>
          </a:xfrm>
          <a:prstGeom prst="lef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4" action="ppaction://hlinksldjump"/>
              </a:rPr>
              <a:t>Back</a:t>
            </a:r>
            <a:endParaRPr lang="en-US" sz="1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61722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pic>
        <p:nvPicPr>
          <p:cNvPr id="624" name="Google Shape;624;p36"/>
          <p:cNvPicPr preferRelativeResize="0"/>
          <p:nvPr/>
        </p:nvPicPr>
        <p:blipFill rotWithShape="1">
          <a:blip r:embed="rId3">
            <a:alphaModFix/>
          </a:blip>
          <a:srcRect l="41497" r="-18759"/>
          <a:stretch/>
        </p:blipFill>
        <p:spPr>
          <a:xfrm>
            <a:off x="5215325" y="0"/>
            <a:ext cx="5955575" cy="5143500"/>
          </a:xfrm>
          <a:prstGeom prst="flowChartOnlineStorage">
            <a:avLst/>
          </a:prstGeom>
          <a:noFill/>
          <a:ln>
            <a:noFill/>
          </a:ln>
        </p:spPr>
      </p:pic>
      <p:sp>
        <p:nvSpPr>
          <p:cNvPr id="626" name="Google Shape;626;p36"/>
          <p:cNvSpPr/>
          <p:nvPr/>
        </p:nvSpPr>
        <p:spPr>
          <a:xfrm>
            <a:off x="5989825" y="-199200"/>
            <a:ext cx="3383722" cy="1587461"/>
          </a:xfrm>
          <a:custGeom>
            <a:avLst/>
            <a:gdLst/>
            <a:ahLst/>
            <a:cxnLst/>
            <a:rect l="l" t="t" r="r" b="b"/>
            <a:pathLst>
              <a:path w="70867" h="33247" extrusionOk="0">
                <a:moveTo>
                  <a:pt x="70430" y="1"/>
                </a:moveTo>
                <a:cubicBezTo>
                  <a:pt x="70293" y="1"/>
                  <a:pt x="70147" y="44"/>
                  <a:pt x="70014" y="87"/>
                </a:cubicBezTo>
                <a:cubicBezTo>
                  <a:pt x="68458" y="587"/>
                  <a:pt x="66834" y="716"/>
                  <a:pt x="65194" y="716"/>
                </a:cubicBezTo>
                <a:cubicBezTo>
                  <a:pt x="63842" y="716"/>
                  <a:pt x="62478" y="629"/>
                  <a:pt x="61131" y="590"/>
                </a:cubicBezTo>
                <a:cubicBezTo>
                  <a:pt x="60586" y="574"/>
                  <a:pt x="60040" y="567"/>
                  <a:pt x="59495" y="567"/>
                </a:cubicBezTo>
                <a:cubicBezTo>
                  <a:pt x="52760" y="567"/>
                  <a:pt x="46043" y="1672"/>
                  <a:pt x="39305" y="1672"/>
                </a:cubicBezTo>
                <a:cubicBezTo>
                  <a:pt x="38905" y="1672"/>
                  <a:pt x="38505" y="1668"/>
                  <a:pt x="38104" y="1659"/>
                </a:cubicBezTo>
                <a:cubicBezTo>
                  <a:pt x="32620" y="1545"/>
                  <a:pt x="27167" y="612"/>
                  <a:pt x="21684" y="612"/>
                </a:cubicBezTo>
                <a:cubicBezTo>
                  <a:pt x="21446" y="612"/>
                  <a:pt x="21208" y="614"/>
                  <a:pt x="20970" y="617"/>
                </a:cubicBezTo>
                <a:cubicBezTo>
                  <a:pt x="16413" y="688"/>
                  <a:pt x="11789" y="1445"/>
                  <a:pt x="7258" y="1445"/>
                </a:cubicBezTo>
                <a:cubicBezTo>
                  <a:pt x="4803" y="1445"/>
                  <a:pt x="2375" y="1223"/>
                  <a:pt x="1" y="548"/>
                </a:cubicBezTo>
                <a:lnTo>
                  <a:pt x="1" y="548"/>
                </a:lnTo>
                <a:cubicBezTo>
                  <a:pt x="2486" y="6220"/>
                  <a:pt x="8613" y="9991"/>
                  <a:pt x="14763" y="9991"/>
                </a:cubicBezTo>
                <a:cubicBezTo>
                  <a:pt x="15747" y="9991"/>
                  <a:pt x="16732" y="9894"/>
                  <a:pt x="17703" y="9693"/>
                </a:cubicBezTo>
                <a:cubicBezTo>
                  <a:pt x="18851" y="9454"/>
                  <a:pt x="19983" y="9088"/>
                  <a:pt x="21153" y="9028"/>
                </a:cubicBezTo>
                <a:cubicBezTo>
                  <a:pt x="21251" y="9022"/>
                  <a:pt x="21349" y="9020"/>
                  <a:pt x="21448" y="9020"/>
                </a:cubicBezTo>
                <a:cubicBezTo>
                  <a:pt x="22532" y="9020"/>
                  <a:pt x="23654" y="9339"/>
                  <a:pt x="24365" y="10144"/>
                </a:cubicBezTo>
                <a:cubicBezTo>
                  <a:pt x="24853" y="10699"/>
                  <a:pt x="25098" y="11421"/>
                  <a:pt x="25469" y="12061"/>
                </a:cubicBezTo>
                <a:cubicBezTo>
                  <a:pt x="26810" y="14374"/>
                  <a:pt x="29619" y="15357"/>
                  <a:pt x="32239" y="15891"/>
                </a:cubicBezTo>
                <a:cubicBezTo>
                  <a:pt x="34857" y="16426"/>
                  <a:pt x="37656" y="16747"/>
                  <a:pt x="39798" y="18347"/>
                </a:cubicBezTo>
                <a:cubicBezTo>
                  <a:pt x="42030" y="20014"/>
                  <a:pt x="43126" y="22751"/>
                  <a:pt x="44680" y="25062"/>
                </a:cubicBezTo>
                <a:cubicBezTo>
                  <a:pt x="48056" y="30090"/>
                  <a:pt x="54039" y="33247"/>
                  <a:pt x="60089" y="33247"/>
                </a:cubicBezTo>
                <a:cubicBezTo>
                  <a:pt x="60337" y="33247"/>
                  <a:pt x="60586" y="33241"/>
                  <a:pt x="60835" y="33231"/>
                </a:cubicBezTo>
                <a:cubicBezTo>
                  <a:pt x="63836" y="33102"/>
                  <a:pt x="67047" y="32050"/>
                  <a:pt x="68665" y="29518"/>
                </a:cubicBezTo>
                <a:lnTo>
                  <a:pt x="70546" y="534"/>
                </a:lnTo>
                <a:cubicBezTo>
                  <a:pt x="70567" y="543"/>
                  <a:pt x="70587" y="546"/>
                  <a:pt x="70606" y="546"/>
                </a:cubicBezTo>
                <a:cubicBezTo>
                  <a:pt x="70785" y="546"/>
                  <a:pt x="70866" y="199"/>
                  <a:pt x="70693" y="77"/>
                </a:cubicBezTo>
                <a:cubicBezTo>
                  <a:pt x="70614" y="21"/>
                  <a:pt x="70524" y="1"/>
                  <a:pt x="704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6"/>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200" dirty="0" err="1" smtClean="0">
                <a:solidFill>
                  <a:schemeClr val="tx1"/>
                </a:solidFill>
                <a:latin typeface="Times New Roman" pitchFamily="18" charset="0"/>
                <a:cs typeface="Times New Roman" pitchFamily="18" charset="0"/>
              </a:rPr>
              <a:t>Ciri-Ciri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Etika</a:t>
            </a:r>
            <a:r>
              <a:rPr lang="en-US" sz="3200" dirty="0" smtClean="0">
                <a:solidFill>
                  <a:schemeClr val="tx1"/>
                </a:solidFill>
                <a:latin typeface="Times New Roman" pitchFamily="18" charset="0"/>
                <a:cs typeface="Times New Roman" pitchFamily="18" charset="0"/>
              </a:rPr>
              <a:t> </a:t>
            </a:r>
            <a:endParaRPr sz="3200" dirty="0">
              <a:solidFill>
                <a:schemeClr val="tx1"/>
              </a:solidFill>
              <a:latin typeface="Times New Roman" pitchFamily="18" charset="0"/>
              <a:cs typeface="Times New Roman" pitchFamily="18" charset="0"/>
            </a:endParaRPr>
          </a:p>
        </p:txBody>
      </p:sp>
      <p:sp>
        <p:nvSpPr>
          <p:cNvPr id="630" name="Google Shape;630;p36"/>
          <p:cNvSpPr/>
          <p:nvPr/>
        </p:nvSpPr>
        <p:spPr>
          <a:xfrm>
            <a:off x="6632578" y="-214624"/>
            <a:ext cx="2844510" cy="1757394"/>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1" name="Google Shape;631;p36"/>
          <p:cNvGrpSpPr/>
          <p:nvPr/>
        </p:nvGrpSpPr>
        <p:grpSpPr>
          <a:xfrm rot="5178275">
            <a:off x="8177030" y="424006"/>
            <a:ext cx="895103" cy="480135"/>
            <a:chOff x="4920125" y="3141825"/>
            <a:chExt cx="348800" cy="187075"/>
          </a:xfrm>
        </p:grpSpPr>
        <p:sp>
          <p:nvSpPr>
            <p:cNvPr id="632" name="Google Shape;632;p36"/>
            <p:cNvSpPr/>
            <p:nvPr/>
          </p:nvSpPr>
          <p:spPr>
            <a:xfrm>
              <a:off x="4920125" y="3148975"/>
              <a:ext cx="78050" cy="76000"/>
            </a:xfrm>
            <a:custGeom>
              <a:avLst/>
              <a:gdLst/>
              <a:ahLst/>
              <a:cxnLst/>
              <a:rect l="l" t="t" r="r" b="b"/>
              <a:pathLst>
                <a:path w="3122" h="3040" extrusionOk="0">
                  <a:moveTo>
                    <a:pt x="1547" y="1"/>
                  </a:moveTo>
                  <a:cubicBezTo>
                    <a:pt x="1431" y="1"/>
                    <a:pt x="1315" y="19"/>
                    <a:pt x="1204" y="56"/>
                  </a:cubicBezTo>
                  <a:lnTo>
                    <a:pt x="851" y="210"/>
                  </a:lnTo>
                  <a:lnTo>
                    <a:pt x="842" y="214"/>
                  </a:lnTo>
                  <a:lnTo>
                    <a:pt x="823" y="223"/>
                  </a:lnTo>
                  <a:lnTo>
                    <a:pt x="780" y="244"/>
                  </a:lnTo>
                  <a:cubicBezTo>
                    <a:pt x="566" y="374"/>
                    <a:pt x="388" y="557"/>
                    <a:pt x="263" y="775"/>
                  </a:cubicBezTo>
                  <a:cubicBezTo>
                    <a:pt x="1" y="1237"/>
                    <a:pt x="1" y="1805"/>
                    <a:pt x="263" y="2268"/>
                  </a:cubicBezTo>
                  <a:cubicBezTo>
                    <a:pt x="388" y="2485"/>
                    <a:pt x="566" y="2668"/>
                    <a:pt x="780" y="2798"/>
                  </a:cubicBezTo>
                  <a:cubicBezTo>
                    <a:pt x="916" y="2866"/>
                    <a:pt x="1071" y="2955"/>
                    <a:pt x="1204" y="2985"/>
                  </a:cubicBezTo>
                  <a:lnTo>
                    <a:pt x="1597" y="3040"/>
                  </a:lnTo>
                  <a:lnTo>
                    <a:pt x="1991" y="2985"/>
                  </a:lnTo>
                  <a:cubicBezTo>
                    <a:pt x="1998" y="2984"/>
                    <a:pt x="2005" y="2982"/>
                    <a:pt x="2011" y="2979"/>
                  </a:cubicBezTo>
                  <a:cubicBezTo>
                    <a:pt x="2079" y="2956"/>
                    <a:pt x="2144" y="2928"/>
                    <a:pt x="2207" y="2897"/>
                  </a:cubicBezTo>
                  <a:cubicBezTo>
                    <a:pt x="2331" y="2863"/>
                    <a:pt x="2442" y="2795"/>
                    <a:pt x="2531" y="2703"/>
                  </a:cubicBezTo>
                  <a:cubicBezTo>
                    <a:pt x="2590" y="2674"/>
                    <a:pt x="2644" y="2631"/>
                    <a:pt x="2685" y="2579"/>
                  </a:cubicBezTo>
                  <a:cubicBezTo>
                    <a:pt x="2825" y="2448"/>
                    <a:pt x="2929" y="2282"/>
                    <a:pt x="2987" y="2098"/>
                  </a:cubicBezTo>
                  <a:cubicBezTo>
                    <a:pt x="3079" y="1920"/>
                    <a:pt x="3122" y="1721"/>
                    <a:pt x="3113" y="1521"/>
                  </a:cubicBezTo>
                  <a:cubicBezTo>
                    <a:pt x="3096" y="1389"/>
                    <a:pt x="3079" y="1256"/>
                    <a:pt x="3061" y="1123"/>
                  </a:cubicBezTo>
                  <a:cubicBezTo>
                    <a:pt x="2994" y="874"/>
                    <a:pt x="2866" y="646"/>
                    <a:pt x="2685" y="462"/>
                  </a:cubicBezTo>
                  <a:cubicBezTo>
                    <a:pt x="2684" y="460"/>
                    <a:pt x="2682" y="458"/>
                    <a:pt x="2681" y="456"/>
                  </a:cubicBezTo>
                  <a:lnTo>
                    <a:pt x="2383" y="221"/>
                  </a:lnTo>
                  <a:cubicBezTo>
                    <a:pt x="2275" y="149"/>
                    <a:pt x="2142" y="106"/>
                    <a:pt x="2017" y="64"/>
                  </a:cubicBezTo>
                  <a:lnTo>
                    <a:pt x="1997" y="57"/>
                  </a:lnTo>
                  <a:cubicBezTo>
                    <a:pt x="1930" y="44"/>
                    <a:pt x="1863" y="34"/>
                    <a:pt x="1795" y="30"/>
                  </a:cubicBezTo>
                  <a:cubicBezTo>
                    <a:pt x="1713" y="10"/>
                    <a:pt x="1630" y="1"/>
                    <a:pt x="1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6"/>
            <p:cNvSpPr/>
            <p:nvPr/>
          </p:nvSpPr>
          <p:spPr>
            <a:xfrm>
              <a:off x="5038575" y="3264875"/>
              <a:ext cx="64275" cy="64025"/>
            </a:xfrm>
            <a:custGeom>
              <a:avLst/>
              <a:gdLst/>
              <a:ahLst/>
              <a:cxnLst/>
              <a:rect l="l" t="t" r="r" b="b"/>
              <a:pathLst>
                <a:path w="2571" h="2561" extrusionOk="0">
                  <a:moveTo>
                    <a:pt x="1295" y="1"/>
                  </a:moveTo>
                  <a:lnTo>
                    <a:pt x="964" y="47"/>
                  </a:lnTo>
                  <a:cubicBezTo>
                    <a:pt x="853" y="66"/>
                    <a:pt x="747" y="112"/>
                    <a:pt x="658" y="182"/>
                  </a:cubicBezTo>
                  <a:cubicBezTo>
                    <a:pt x="481" y="290"/>
                    <a:pt x="472" y="326"/>
                    <a:pt x="373" y="414"/>
                  </a:cubicBezTo>
                  <a:cubicBezTo>
                    <a:pt x="223" y="569"/>
                    <a:pt x="115" y="759"/>
                    <a:pt x="59" y="966"/>
                  </a:cubicBezTo>
                  <a:cubicBezTo>
                    <a:pt x="1" y="1184"/>
                    <a:pt x="1" y="1413"/>
                    <a:pt x="59" y="1631"/>
                  </a:cubicBezTo>
                  <a:cubicBezTo>
                    <a:pt x="115" y="1837"/>
                    <a:pt x="223" y="2027"/>
                    <a:pt x="373" y="2181"/>
                  </a:cubicBezTo>
                  <a:cubicBezTo>
                    <a:pt x="520" y="2334"/>
                    <a:pt x="706" y="2443"/>
                    <a:pt x="909" y="2502"/>
                  </a:cubicBezTo>
                  <a:cubicBezTo>
                    <a:pt x="1033" y="2540"/>
                    <a:pt x="1161" y="2559"/>
                    <a:pt x="1291" y="2560"/>
                  </a:cubicBezTo>
                  <a:cubicBezTo>
                    <a:pt x="1638" y="2560"/>
                    <a:pt x="1959" y="2413"/>
                    <a:pt x="2201" y="2162"/>
                  </a:cubicBezTo>
                  <a:lnTo>
                    <a:pt x="2395" y="1906"/>
                  </a:lnTo>
                  <a:lnTo>
                    <a:pt x="2518" y="1603"/>
                  </a:lnTo>
                  <a:cubicBezTo>
                    <a:pt x="2533" y="1491"/>
                    <a:pt x="2549" y="1380"/>
                    <a:pt x="2563" y="1267"/>
                  </a:cubicBezTo>
                  <a:cubicBezTo>
                    <a:pt x="2570" y="1099"/>
                    <a:pt x="2534" y="930"/>
                    <a:pt x="2457" y="780"/>
                  </a:cubicBezTo>
                  <a:cubicBezTo>
                    <a:pt x="2428" y="675"/>
                    <a:pt x="2374" y="579"/>
                    <a:pt x="2298" y="501"/>
                  </a:cubicBezTo>
                  <a:cubicBezTo>
                    <a:pt x="2245" y="407"/>
                    <a:pt x="2168" y="329"/>
                    <a:pt x="2078" y="273"/>
                  </a:cubicBezTo>
                  <a:cubicBezTo>
                    <a:pt x="2001" y="197"/>
                    <a:pt x="1907" y="141"/>
                    <a:pt x="1805" y="112"/>
                  </a:cubicBezTo>
                  <a:cubicBezTo>
                    <a:pt x="1671" y="39"/>
                    <a:pt x="1522" y="1"/>
                    <a:pt x="1370" y="1"/>
                  </a:cubicBezTo>
                  <a:cubicBezTo>
                    <a:pt x="1356" y="1"/>
                    <a:pt x="1343" y="2"/>
                    <a:pt x="1330" y="2"/>
                  </a:cubicBezTo>
                  <a:cubicBezTo>
                    <a:pt x="1318" y="2"/>
                    <a:pt x="1307" y="2"/>
                    <a:pt x="12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6"/>
            <p:cNvSpPr/>
            <p:nvPr/>
          </p:nvSpPr>
          <p:spPr>
            <a:xfrm>
              <a:off x="5091325" y="3141825"/>
              <a:ext cx="43325" cy="43900"/>
            </a:xfrm>
            <a:custGeom>
              <a:avLst/>
              <a:gdLst/>
              <a:ahLst/>
              <a:cxnLst/>
              <a:rect l="l" t="t" r="r" b="b"/>
              <a:pathLst>
                <a:path w="1733" h="1756" extrusionOk="0">
                  <a:moveTo>
                    <a:pt x="892" y="1"/>
                  </a:moveTo>
                  <a:cubicBezTo>
                    <a:pt x="738" y="1"/>
                    <a:pt x="586" y="38"/>
                    <a:pt x="449" y="112"/>
                  </a:cubicBezTo>
                  <a:lnTo>
                    <a:pt x="436" y="118"/>
                  </a:lnTo>
                  <a:cubicBezTo>
                    <a:pt x="313" y="173"/>
                    <a:pt x="264" y="249"/>
                    <a:pt x="192" y="346"/>
                  </a:cubicBezTo>
                  <a:cubicBezTo>
                    <a:pt x="140" y="399"/>
                    <a:pt x="103" y="465"/>
                    <a:pt x="83" y="539"/>
                  </a:cubicBezTo>
                  <a:cubicBezTo>
                    <a:pt x="66" y="572"/>
                    <a:pt x="51" y="608"/>
                    <a:pt x="40" y="644"/>
                  </a:cubicBezTo>
                  <a:cubicBezTo>
                    <a:pt x="37" y="654"/>
                    <a:pt x="9" y="869"/>
                    <a:pt x="9" y="880"/>
                  </a:cubicBezTo>
                  <a:lnTo>
                    <a:pt x="9" y="885"/>
                  </a:lnTo>
                  <a:lnTo>
                    <a:pt x="9" y="898"/>
                  </a:lnTo>
                  <a:cubicBezTo>
                    <a:pt x="8" y="914"/>
                    <a:pt x="6" y="928"/>
                    <a:pt x="6" y="944"/>
                  </a:cubicBezTo>
                  <a:cubicBezTo>
                    <a:pt x="1" y="1052"/>
                    <a:pt x="25" y="1160"/>
                    <a:pt x="74" y="1257"/>
                  </a:cubicBezTo>
                  <a:cubicBezTo>
                    <a:pt x="106" y="1356"/>
                    <a:pt x="162" y="1445"/>
                    <a:pt x="238" y="1517"/>
                  </a:cubicBezTo>
                  <a:lnTo>
                    <a:pt x="398" y="1644"/>
                  </a:lnTo>
                  <a:cubicBezTo>
                    <a:pt x="518" y="1716"/>
                    <a:pt x="656" y="1755"/>
                    <a:pt x="798" y="1755"/>
                  </a:cubicBezTo>
                  <a:lnTo>
                    <a:pt x="842" y="1752"/>
                  </a:lnTo>
                  <a:lnTo>
                    <a:pt x="861" y="1752"/>
                  </a:lnTo>
                  <a:lnTo>
                    <a:pt x="1087" y="1721"/>
                  </a:lnTo>
                  <a:lnTo>
                    <a:pt x="1090" y="1721"/>
                  </a:lnTo>
                  <a:lnTo>
                    <a:pt x="1295" y="1633"/>
                  </a:lnTo>
                  <a:cubicBezTo>
                    <a:pt x="1393" y="1579"/>
                    <a:pt x="1475" y="1502"/>
                    <a:pt x="1534" y="1408"/>
                  </a:cubicBezTo>
                  <a:cubicBezTo>
                    <a:pt x="1563" y="1383"/>
                    <a:pt x="1587" y="1352"/>
                    <a:pt x="1602" y="1317"/>
                  </a:cubicBezTo>
                  <a:lnTo>
                    <a:pt x="1607" y="1301"/>
                  </a:lnTo>
                  <a:cubicBezTo>
                    <a:pt x="1636" y="1232"/>
                    <a:pt x="1665" y="1163"/>
                    <a:pt x="1692" y="1094"/>
                  </a:cubicBezTo>
                  <a:cubicBezTo>
                    <a:pt x="1729" y="981"/>
                    <a:pt x="1733" y="862"/>
                    <a:pt x="1707" y="746"/>
                  </a:cubicBezTo>
                  <a:cubicBezTo>
                    <a:pt x="1707" y="670"/>
                    <a:pt x="1688" y="594"/>
                    <a:pt x="1649" y="527"/>
                  </a:cubicBezTo>
                  <a:cubicBezTo>
                    <a:pt x="1616" y="421"/>
                    <a:pt x="1556" y="324"/>
                    <a:pt x="1475" y="248"/>
                  </a:cubicBezTo>
                  <a:lnTo>
                    <a:pt x="1303" y="112"/>
                  </a:lnTo>
                  <a:cubicBezTo>
                    <a:pt x="1236" y="84"/>
                    <a:pt x="1168" y="55"/>
                    <a:pt x="1102" y="24"/>
                  </a:cubicBezTo>
                  <a:cubicBezTo>
                    <a:pt x="1032" y="9"/>
                    <a:pt x="962" y="1"/>
                    <a:pt x="8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6"/>
            <p:cNvSpPr/>
            <p:nvPr/>
          </p:nvSpPr>
          <p:spPr>
            <a:xfrm>
              <a:off x="5166200" y="3250900"/>
              <a:ext cx="36150" cy="36600"/>
            </a:xfrm>
            <a:custGeom>
              <a:avLst/>
              <a:gdLst/>
              <a:ahLst/>
              <a:cxnLst/>
              <a:rect l="l" t="t" r="r" b="b"/>
              <a:pathLst>
                <a:path w="1446" h="1464" extrusionOk="0">
                  <a:moveTo>
                    <a:pt x="744" y="0"/>
                  </a:moveTo>
                  <a:cubicBezTo>
                    <a:pt x="705" y="0"/>
                    <a:pt x="665" y="5"/>
                    <a:pt x="626" y="14"/>
                  </a:cubicBezTo>
                  <a:cubicBezTo>
                    <a:pt x="562" y="14"/>
                    <a:pt x="500" y="31"/>
                    <a:pt x="446" y="64"/>
                  </a:cubicBezTo>
                  <a:cubicBezTo>
                    <a:pt x="358" y="93"/>
                    <a:pt x="278" y="145"/>
                    <a:pt x="218" y="215"/>
                  </a:cubicBezTo>
                  <a:cubicBezTo>
                    <a:pt x="212" y="221"/>
                    <a:pt x="208" y="227"/>
                    <a:pt x="203" y="233"/>
                  </a:cubicBezTo>
                  <a:lnTo>
                    <a:pt x="198" y="240"/>
                  </a:lnTo>
                  <a:lnTo>
                    <a:pt x="193" y="246"/>
                  </a:lnTo>
                  <a:cubicBezTo>
                    <a:pt x="177" y="266"/>
                    <a:pt x="162" y="286"/>
                    <a:pt x="147" y="308"/>
                  </a:cubicBezTo>
                  <a:cubicBezTo>
                    <a:pt x="94" y="367"/>
                    <a:pt x="58" y="437"/>
                    <a:pt x="41" y="514"/>
                  </a:cubicBezTo>
                  <a:cubicBezTo>
                    <a:pt x="39" y="522"/>
                    <a:pt x="36" y="529"/>
                    <a:pt x="35" y="537"/>
                  </a:cubicBezTo>
                  <a:cubicBezTo>
                    <a:pt x="5" y="632"/>
                    <a:pt x="0" y="731"/>
                    <a:pt x="22" y="828"/>
                  </a:cubicBezTo>
                  <a:cubicBezTo>
                    <a:pt x="26" y="924"/>
                    <a:pt x="55" y="1018"/>
                    <a:pt x="105" y="1099"/>
                  </a:cubicBezTo>
                  <a:lnTo>
                    <a:pt x="218" y="1247"/>
                  </a:lnTo>
                  <a:cubicBezTo>
                    <a:pt x="303" y="1335"/>
                    <a:pt x="412" y="1400"/>
                    <a:pt x="531" y="1434"/>
                  </a:cubicBezTo>
                  <a:lnTo>
                    <a:pt x="538" y="1437"/>
                  </a:lnTo>
                  <a:cubicBezTo>
                    <a:pt x="592" y="1454"/>
                    <a:pt x="649" y="1463"/>
                    <a:pt x="706" y="1463"/>
                  </a:cubicBezTo>
                  <a:cubicBezTo>
                    <a:pt x="745" y="1463"/>
                    <a:pt x="783" y="1459"/>
                    <a:pt x="822" y="1450"/>
                  </a:cubicBezTo>
                  <a:cubicBezTo>
                    <a:pt x="915" y="1446"/>
                    <a:pt x="1006" y="1416"/>
                    <a:pt x="1085" y="1364"/>
                  </a:cubicBezTo>
                  <a:lnTo>
                    <a:pt x="1229" y="1250"/>
                  </a:lnTo>
                  <a:cubicBezTo>
                    <a:pt x="1297" y="1185"/>
                    <a:pt x="1348" y="1104"/>
                    <a:pt x="1376" y="1015"/>
                  </a:cubicBezTo>
                  <a:cubicBezTo>
                    <a:pt x="1408" y="959"/>
                    <a:pt x="1424" y="895"/>
                    <a:pt x="1424" y="832"/>
                  </a:cubicBezTo>
                  <a:cubicBezTo>
                    <a:pt x="1446" y="736"/>
                    <a:pt x="1441" y="635"/>
                    <a:pt x="1413" y="541"/>
                  </a:cubicBezTo>
                  <a:lnTo>
                    <a:pt x="1340" y="367"/>
                  </a:lnTo>
                  <a:cubicBezTo>
                    <a:pt x="1280" y="259"/>
                    <a:pt x="1192" y="169"/>
                    <a:pt x="1085" y="106"/>
                  </a:cubicBezTo>
                  <a:lnTo>
                    <a:pt x="1080" y="101"/>
                  </a:lnTo>
                  <a:cubicBezTo>
                    <a:pt x="1023" y="76"/>
                    <a:pt x="966" y="51"/>
                    <a:pt x="910" y="28"/>
                  </a:cubicBezTo>
                  <a:cubicBezTo>
                    <a:pt x="856" y="9"/>
                    <a:pt x="800" y="0"/>
                    <a:pt x="7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6"/>
            <p:cNvSpPr/>
            <p:nvPr/>
          </p:nvSpPr>
          <p:spPr>
            <a:xfrm>
              <a:off x="5221175" y="3164925"/>
              <a:ext cx="47750" cy="44150"/>
            </a:xfrm>
            <a:custGeom>
              <a:avLst/>
              <a:gdLst/>
              <a:ahLst/>
              <a:cxnLst/>
              <a:rect l="l" t="t" r="r" b="b"/>
              <a:pathLst>
                <a:path w="1910" h="1766" extrusionOk="0">
                  <a:moveTo>
                    <a:pt x="1004" y="0"/>
                  </a:moveTo>
                  <a:cubicBezTo>
                    <a:pt x="854" y="0"/>
                    <a:pt x="704" y="40"/>
                    <a:pt x="570" y="119"/>
                  </a:cubicBezTo>
                  <a:cubicBezTo>
                    <a:pt x="0" y="470"/>
                    <a:pt x="0" y="1297"/>
                    <a:pt x="570" y="1645"/>
                  </a:cubicBezTo>
                  <a:cubicBezTo>
                    <a:pt x="704" y="1725"/>
                    <a:pt x="854" y="1765"/>
                    <a:pt x="1004" y="1765"/>
                  </a:cubicBezTo>
                  <a:cubicBezTo>
                    <a:pt x="1154" y="1765"/>
                    <a:pt x="1305" y="1725"/>
                    <a:pt x="1439" y="1645"/>
                  </a:cubicBezTo>
                  <a:cubicBezTo>
                    <a:pt x="1522" y="1601"/>
                    <a:pt x="1597" y="1543"/>
                    <a:pt x="1665" y="1477"/>
                  </a:cubicBezTo>
                  <a:cubicBezTo>
                    <a:pt x="1743" y="1403"/>
                    <a:pt x="1802" y="1310"/>
                    <a:pt x="1833" y="1207"/>
                  </a:cubicBezTo>
                  <a:cubicBezTo>
                    <a:pt x="1885" y="1106"/>
                    <a:pt x="1910" y="994"/>
                    <a:pt x="1904" y="883"/>
                  </a:cubicBezTo>
                  <a:lnTo>
                    <a:pt x="1875" y="660"/>
                  </a:lnTo>
                  <a:cubicBezTo>
                    <a:pt x="1838" y="520"/>
                    <a:pt x="1766" y="393"/>
                    <a:pt x="1665" y="289"/>
                  </a:cubicBezTo>
                  <a:cubicBezTo>
                    <a:pt x="1639" y="262"/>
                    <a:pt x="1610" y="239"/>
                    <a:pt x="1577" y="219"/>
                  </a:cubicBezTo>
                  <a:cubicBezTo>
                    <a:pt x="1551" y="193"/>
                    <a:pt x="1521" y="170"/>
                    <a:pt x="1489" y="150"/>
                  </a:cubicBezTo>
                  <a:lnTo>
                    <a:pt x="1472" y="140"/>
                  </a:lnTo>
                  <a:lnTo>
                    <a:pt x="1439" y="119"/>
                  </a:lnTo>
                  <a:cubicBezTo>
                    <a:pt x="1305" y="40"/>
                    <a:pt x="1154" y="0"/>
                    <a:pt x="10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Box 4"/>
          <p:cNvSpPr txBox="1"/>
          <p:nvPr/>
        </p:nvSpPr>
        <p:spPr>
          <a:xfrm>
            <a:off x="539552" y="1230635"/>
            <a:ext cx="4104456" cy="1938992"/>
          </a:xfrm>
          <a:prstGeom prst="rect">
            <a:avLst/>
          </a:prstGeom>
          <a:noFill/>
        </p:spPr>
        <p:txBody>
          <a:bodyPr wrap="square" rtlCol="0">
            <a:spAutoFit/>
          </a:bodyPr>
          <a:lstStyle/>
          <a:p>
            <a:pPr marL="342900" indent="-342900">
              <a:buFont typeface="+mj-lt"/>
              <a:buAutoNum type="arabicPeriod"/>
            </a:pPr>
            <a:r>
              <a:rPr lang="en-US" sz="2400" dirty="0" smtClean="0">
                <a:latin typeface="Times New Roman" pitchFamily="18" charset="0"/>
                <a:cs typeface="Times New Roman" pitchFamily="18" charset="0"/>
              </a:rPr>
              <a:t>Absolut </a:t>
            </a:r>
            <a:r>
              <a:rPr lang="en-US" sz="2400" dirty="0" err="1" smtClean="0">
                <a:latin typeface="Times New Roman" pitchFamily="18" charset="0"/>
                <a:cs typeface="Times New Roman" pitchFamily="18" charset="0"/>
              </a:rPr>
              <a:t>atau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mutlak</a:t>
            </a:r>
            <a:r>
              <a:rPr lang="en-US" sz="2400" dirty="0" smtClean="0">
                <a:latin typeface="Times New Roman" pitchFamily="18" charset="0"/>
                <a:cs typeface="Times New Roman" pitchFamily="18" charset="0"/>
              </a:rPr>
              <a:t> </a:t>
            </a:r>
          </a:p>
          <a:p>
            <a:pPr marL="342900" indent="-342900">
              <a:buFont typeface="+mj-lt"/>
              <a:buAutoNum type="arabicPeriod"/>
            </a:pPr>
            <a:r>
              <a:rPr lang="en-US" sz="2400" dirty="0" smtClean="0">
                <a:latin typeface="Times New Roman" pitchFamily="18" charset="0"/>
                <a:cs typeface="Times New Roman" pitchFamily="18" charset="0"/>
              </a:rPr>
              <a:t>Cara </a:t>
            </a:r>
            <a:r>
              <a:rPr lang="en-US" sz="2400" dirty="0" err="1" smtClean="0">
                <a:latin typeface="Times New Roman" pitchFamily="18" charset="0"/>
                <a:cs typeface="Times New Roman" pitchFamily="18" charset="0"/>
              </a:rPr>
              <a:t>pandang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batiniah</a:t>
            </a:r>
            <a:r>
              <a:rPr lang="en-US" sz="2400" dirty="0" smtClean="0">
                <a:latin typeface="Times New Roman" pitchFamily="18" charset="0"/>
                <a:cs typeface="Times New Roman" pitchFamily="18" charset="0"/>
              </a:rPr>
              <a:t> </a:t>
            </a:r>
          </a:p>
          <a:p>
            <a:pPr marL="342900" indent="-342900">
              <a:buFont typeface="+mj-lt"/>
              <a:buAutoNum type="arabicPeriod"/>
            </a:pPr>
            <a:r>
              <a:rPr lang="en-US" sz="2400" dirty="0" err="1" smtClean="0">
                <a:latin typeface="Times New Roman" pitchFamily="18" charset="0"/>
                <a:cs typeface="Times New Roman" pitchFamily="18" charset="0"/>
              </a:rPr>
              <a:t>Berlaku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tanpa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disaksikan</a:t>
            </a:r>
            <a:endParaRPr lang="en-US" sz="2400" dirty="0" smtClean="0">
              <a:latin typeface="Times New Roman" pitchFamily="18" charset="0"/>
              <a:cs typeface="Times New Roman" pitchFamily="18" charset="0"/>
            </a:endParaRPr>
          </a:p>
          <a:p>
            <a:pPr marL="342900" indent="-342900">
              <a:buFont typeface="+mj-lt"/>
              <a:buAutoNum type="arabicPeriod"/>
            </a:pPr>
            <a:r>
              <a:rPr lang="en-US" sz="2400" dirty="0" err="1" smtClean="0">
                <a:latin typeface="Times New Roman" pitchFamily="18" charset="0"/>
                <a:cs typeface="Times New Roman" pitchFamily="18" charset="0"/>
              </a:rPr>
              <a:t>Terkait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perbuatan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manusia</a:t>
            </a:r>
            <a:endParaRPr lang="en-US" sz="2400" dirty="0">
              <a:latin typeface="Times New Roman" pitchFamily="18" charset="0"/>
              <a:cs typeface="Times New Roman" pitchFamily="18" charset="0"/>
            </a:endParaRPr>
          </a:p>
        </p:txBody>
      </p:sp>
      <p:sp>
        <p:nvSpPr>
          <p:cNvPr id="19" name="Left Arrow 18"/>
          <p:cNvSpPr/>
          <p:nvPr/>
        </p:nvSpPr>
        <p:spPr>
          <a:xfrm>
            <a:off x="683568" y="4515966"/>
            <a:ext cx="1152128" cy="504056"/>
          </a:xfrm>
          <a:prstGeom prst="lef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4" action="ppaction://hlinksldjump"/>
              </a:rPr>
              <a:t>Back</a:t>
            </a:r>
            <a:endParaRPr lang="en-US" sz="1800" dirty="0">
              <a:solidFill>
                <a:schemeClr val="tx1"/>
              </a:solidFill>
              <a:latin typeface="Times New Roman" pitchFamily="18" charset="0"/>
              <a:cs typeface="Times New Roman" pitchFamily="18" charset="0"/>
            </a:endParaRPr>
          </a:p>
        </p:txBody>
      </p:sp>
      <p:sp>
        <p:nvSpPr>
          <p:cNvPr id="20" name="Rectangle 19"/>
          <p:cNvSpPr/>
          <p:nvPr/>
        </p:nvSpPr>
        <p:spPr>
          <a:xfrm>
            <a:off x="3491880" y="4587974"/>
            <a:ext cx="1656184" cy="41151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5" action="ppaction://hlinksldjump"/>
              </a:rPr>
              <a:t>Menu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Utama</a:t>
            </a:r>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37"/>
          <p:cNvSpPr txBox="1">
            <a:spLocks noGrp="1"/>
          </p:cNvSpPr>
          <p:nvPr>
            <p:ph type="title" idx="6"/>
          </p:nvPr>
        </p:nvSpPr>
        <p:spPr>
          <a:xfrm>
            <a:off x="733600" y="377725"/>
            <a:ext cx="81594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200" dirty="0" smtClean="0">
                <a:solidFill>
                  <a:schemeClr val="tx1"/>
                </a:solidFill>
                <a:latin typeface="Times New Roman" pitchFamily="18" charset="0"/>
                <a:cs typeface="Times New Roman" pitchFamily="18" charset="0"/>
              </a:rPr>
              <a:t>         Pengertian Etika Pancasila</a:t>
            </a:r>
            <a:endParaRPr sz="3200" dirty="0">
              <a:solidFill>
                <a:schemeClr val="tx1"/>
              </a:solidFill>
              <a:latin typeface="Times New Roman" pitchFamily="18" charset="0"/>
              <a:cs typeface="Times New Roman" pitchFamily="18" charset="0"/>
            </a:endParaRPr>
          </a:p>
        </p:txBody>
      </p:sp>
      <p:sp>
        <p:nvSpPr>
          <p:cNvPr id="8" name="TextBox 7"/>
          <p:cNvSpPr txBox="1"/>
          <p:nvPr/>
        </p:nvSpPr>
        <p:spPr>
          <a:xfrm>
            <a:off x="611560" y="1347614"/>
            <a:ext cx="6624736" cy="2308324"/>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adalah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cabang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filsafat</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dijabarkan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sila-sila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untuk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mengatur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kehidupan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bermasyarakat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berbangsa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bernegara</a:t>
            </a:r>
            <a:r>
              <a:rPr lang="en-US" sz="2400" dirty="0" smtClean="0">
                <a:latin typeface="Times New Roman" pitchFamily="18" charset="0"/>
                <a:cs typeface="Times New Roman" pitchFamily="18" charset="0"/>
              </a:rPr>
              <a:t> di Indonesia. </a:t>
            </a:r>
            <a:r>
              <a:rPr lang="en-US" sz="2400" dirty="0" err="1" smtClean="0">
                <a:latin typeface="Times New Roman" pitchFamily="18" charset="0"/>
                <a:cs typeface="Times New Roman" pitchFamily="18" charset="0"/>
              </a:rPr>
              <a:t>Oleh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karena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terkandung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nilai-nilai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ketuhanan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kemanusiaan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persatuan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kerakyatan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keadilan</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27" name="Google Shape;798;p43"/>
          <p:cNvSpPr/>
          <p:nvPr/>
        </p:nvSpPr>
        <p:spPr>
          <a:xfrm flipH="1">
            <a:off x="107504"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95;p43"/>
          <p:cNvSpPr/>
          <p:nvPr/>
        </p:nvSpPr>
        <p:spPr>
          <a:xfrm flipH="1">
            <a:off x="4289650"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99;p43"/>
          <p:cNvSpPr/>
          <p:nvPr/>
        </p:nvSpPr>
        <p:spPr>
          <a:xfrm flipH="1">
            <a:off x="8388424"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Left Arrow 29">
            <a:hlinkClick r:id="rId3" action="ppaction://hlinksldjump"/>
          </p:cNvPr>
          <p:cNvSpPr/>
          <p:nvPr/>
        </p:nvSpPr>
        <p:spPr>
          <a:xfrm>
            <a:off x="683568" y="3939902"/>
            <a:ext cx="1152128" cy="504056"/>
          </a:xfrm>
          <a:prstGeom prst="lef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3" action="ppaction://hlinksldjump"/>
              </a:rPr>
              <a:t>Back</a:t>
            </a:r>
            <a:endParaRPr lang="en-US" sz="1800" dirty="0">
              <a:solidFill>
                <a:schemeClr val="tx1"/>
              </a:solidFill>
              <a:latin typeface="Times New Roman" pitchFamily="18" charset="0"/>
              <a:cs typeface="Times New Roman" pitchFamily="18" charset="0"/>
            </a:endParaRPr>
          </a:p>
        </p:txBody>
      </p:sp>
      <p:sp>
        <p:nvSpPr>
          <p:cNvPr id="31" name="Rectangle 30"/>
          <p:cNvSpPr/>
          <p:nvPr/>
        </p:nvSpPr>
        <p:spPr>
          <a:xfrm>
            <a:off x="3491880" y="4011910"/>
            <a:ext cx="1656184" cy="41151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4" action="ppaction://hlinksldjump"/>
              </a:rPr>
              <a:t>Menu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hlinkClick r:id="rId4" action="ppaction://hlinksldjump"/>
              </a:rPr>
              <a:t>Utama</a:t>
            </a:r>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86"/>
        <p:cNvGrpSpPr/>
        <p:nvPr/>
      </p:nvGrpSpPr>
      <p:grpSpPr>
        <a:xfrm>
          <a:off x="0" y="0"/>
          <a:ext cx="0" cy="0"/>
          <a:chOff x="0" y="0"/>
          <a:chExt cx="0" cy="0"/>
        </a:xfrm>
      </p:grpSpPr>
      <p:sp>
        <p:nvSpPr>
          <p:cNvPr id="787" name="Google Shape;787;p43"/>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smtClean="0"/>
              <a:t>Nilai-Nilai</a:t>
            </a:r>
            <a:r>
              <a:rPr lang="en-US" dirty="0" smtClean="0"/>
              <a:t> </a:t>
            </a:r>
            <a:r>
              <a:rPr lang="en-US" dirty="0" err="1" smtClean="0"/>
              <a:t>Etika</a:t>
            </a:r>
            <a:r>
              <a:rPr lang="en-US" dirty="0" smtClean="0"/>
              <a:t> </a:t>
            </a:r>
            <a:r>
              <a:rPr lang="en-US" dirty="0" err="1" smtClean="0"/>
              <a:t>Pancasila</a:t>
            </a:r>
            <a:r>
              <a:rPr lang="en-US" dirty="0" smtClean="0"/>
              <a:t> </a:t>
            </a:r>
            <a:endParaRPr dirty="0"/>
          </a:p>
        </p:txBody>
      </p:sp>
      <p:sp>
        <p:nvSpPr>
          <p:cNvPr id="795" name="Google Shape;795;p43"/>
          <p:cNvSpPr/>
          <p:nvPr/>
        </p:nvSpPr>
        <p:spPr>
          <a:xfrm flipH="1">
            <a:off x="4289650"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43"/>
          <p:cNvSpPr/>
          <p:nvPr/>
        </p:nvSpPr>
        <p:spPr>
          <a:xfrm flipH="1">
            <a:off x="107504"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43"/>
          <p:cNvSpPr/>
          <p:nvPr/>
        </p:nvSpPr>
        <p:spPr>
          <a:xfrm flipH="1">
            <a:off x="8748464" y="4587974"/>
            <a:ext cx="282350" cy="415496"/>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p:cNvSpPr txBox="1"/>
          <p:nvPr/>
        </p:nvSpPr>
        <p:spPr>
          <a:xfrm>
            <a:off x="827584" y="1203598"/>
            <a:ext cx="7560840" cy="2554545"/>
          </a:xfrm>
          <a:prstGeom prst="rect">
            <a:avLst/>
          </a:prstGeom>
          <a:noFill/>
        </p:spPr>
        <p:txBody>
          <a:bodyPr wrap="square" rtlCol="0">
            <a:spAutoFit/>
          </a:bodyPr>
          <a:lstStyle/>
          <a:p>
            <a:pPr marL="342900" indent="-342900" algn="just">
              <a:buAutoNum type="arabicPeriod"/>
            </a:pPr>
            <a:r>
              <a:rPr lang="en-US" sz="2000" b="1" dirty="0" err="1" smtClean="0">
                <a:latin typeface="Times New Roman" pitchFamily="18" charset="0"/>
                <a:cs typeface="Times New Roman" pitchFamily="18" charset="0"/>
              </a:rPr>
              <a:t>Nilai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Ketuhanan</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mengandung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religius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keyakinan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terhadap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Tuhan</a:t>
            </a:r>
            <a:r>
              <a:rPr lang="en-US" sz="2000" dirty="0">
                <a:latin typeface="Times New Roman" pitchFamily="18" charset="0"/>
                <a:cs typeface="Times New Roman" pitchFamily="18" charset="0"/>
              </a:rPr>
              <a:t> YME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ketaqwaan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Seseorang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dikatakan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menjunjung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tinggi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ketuhanan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bila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bertaqwa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Tuhan</a:t>
            </a:r>
            <a:r>
              <a:rPr lang="en-US" sz="2000" dirty="0">
                <a:latin typeface="Times New Roman" pitchFamily="18" charset="0"/>
                <a:cs typeface="Times New Roman" pitchFamily="18" charset="0"/>
              </a:rPr>
              <a:t> YME </a:t>
            </a:r>
            <a:r>
              <a:rPr lang="en-US" sz="2000" dirty="0" err="1">
                <a:latin typeface="Times New Roman" pitchFamily="18" charset="0"/>
                <a:cs typeface="Times New Roman" pitchFamily="18" charset="0"/>
              </a:rPr>
              <a:t>sesuai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dengan</a:t>
            </a:r>
            <a:r>
              <a:rPr lang="en-US" sz="2000" dirty="0">
                <a:latin typeface="Times New Roman" pitchFamily="18" charset="0"/>
                <a:cs typeface="Times New Roman" pitchFamily="18" charset="0"/>
              </a:rPr>
              <a:t> agama yang </a:t>
            </a:r>
            <a:r>
              <a:rPr lang="en-US" sz="2000" dirty="0" err="1">
                <a:latin typeface="Times New Roman" pitchFamily="18" charset="0"/>
                <a:cs typeface="Times New Roman" pitchFamily="18" charset="0"/>
              </a:rPr>
              <a:t>dianutnya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saling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menghormati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antar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pemeluk</a:t>
            </a:r>
            <a:r>
              <a:rPr lang="en-US" sz="2000" dirty="0">
                <a:latin typeface="Times New Roman" pitchFamily="18" charset="0"/>
                <a:cs typeface="Times New Roman" pitchFamily="18" charset="0"/>
              </a:rPr>
              <a:t> agama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penganut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kepercayaan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berbeda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memberi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kebebasan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orang lain </a:t>
            </a:r>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beribadah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sesuai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agamanya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memaksakan</a:t>
            </a:r>
            <a:r>
              <a:rPr lang="en-US" sz="2000" dirty="0">
                <a:latin typeface="Times New Roman" pitchFamily="18" charset="0"/>
                <a:cs typeface="Times New Roman" pitchFamily="18" charset="0"/>
              </a:rPr>
              <a:t> agama </a:t>
            </a:r>
            <a:r>
              <a:rPr lang="en-US" sz="2000" dirty="0" err="1">
                <a:latin typeface="Times New Roman" pitchFamily="18" charset="0"/>
                <a:cs typeface="Times New Roman" pitchFamily="18" charset="0"/>
              </a:rPr>
              <a:t>atau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kepercayaan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dianutnya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kepada</a:t>
            </a:r>
            <a:r>
              <a:rPr lang="en-US" sz="2000" dirty="0">
                <a:latin typeface="Times New Roman" pitchFamily="18" charset="0"/>
                <a:cs typeface="Times New Roman" pitchFamily="18" charset="0"/>
              </a:rPr>
              <a:t> orang lain</a:t>
            </a:r>
            <a:endParaRPr lang="en-US" sz="2000" dirty="0" smtClean="0">
              <a:latin typeface="Times New Roman" pitchFamily="18" charset="0"/>
              <a:cs typeface="Times New Roman" pitchFamily="18" charset="0"/>
            </a:endParaRPr>
          </a:p>
        </p:txBody>
      </p:sp>
      <p:sp>
        <p:nvSpPr>
          <p:cNvPr id="24" name="Left Arrow 23"/>
          <p:cNvSpPr/>
          <p:nvPr/>
        </p:nvSpPr>
        <p:spPr>
          <a:xfrm>
            <a:off x="899592" y="4011910"/>
            <a:ext cx="1152128" cy="504056"/>
          </a:xfrm>
          <a:prstGeom prst="lef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3" action="ppaction://hlinksldjump"/>
              </a:rPr>
              <a:t>Back</a:t>
            </a:r>
            <a:endParaRPr lang="en-US" sz="1800" dirty="0">
              <a:solidFill>
                <a:schemeClr val="tx1"/>
              </a:solidFill>
              <a:latin typeface="Times New Roman" pitchFamily="18" charset="0"/>
              <a:cs typeface="Times New Roman" pitchFamily="18" charset="0"/>
            </a:endParaRPr>
          </a:p>
        </p:txBody>
      </p:sp>
      <p:sp>
        <p:nvSpPr>
          <p:cNvPr id="25" name="Rectangle 24"/>
          <p:cNvSpPr/>
          <p:nvPr/>
        </p:nvSpPr>
        <p:spPr>
          <a:xfrm>
            <a:off x="3923928" y="4104456"/>
            <a:ext cx="1656184" cy="41151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rPr>
              <a:t>Menu </a:t>
            </a:r>
            <a:r>
              <a:rPr lang="en-US" sz="2000" dirty="0" err="1" smtClean="0">
                <a:solidFill>
                  <a:schemeClr val="tx1"/>
                </a:solidFill>
                <a:latin typeface="Times New Roman" pitchFamily="18" charset="0"/>
                <a:cs typeface="Times New Roman" pitchFamily="18" charset="0"/>
                <a:hlinkClick r:id="rId4" action="ppaction://hlinksldjump"/>
              </a:rPr>
              <a:t>Utama</a:t>
            </a:r>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95486"/>
            <a:ext cx="7344816" cy="4401205"/>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2.  </a:t>
            </a:r>
            <a:r>
              <a:rPr lang="en-US" sz="2000" b="1" dirty="0" err="1" smtClean="0">
                <a:latin typeface="Times New Roman" pitchFamily="18" charset="0"/>
                <a:cs typeface="Times New Roman" pitchFamily="18" charset="0"/>
              </a:rPr>
              <a:t>Nilai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Kemanusiaan</a:t>
            </a:r>
            <a:r>
              <a:rPr lang="en-US" sz="2000" b="1"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mengandung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moral </a:t>
            </a:r>
            <a:r>
              <a:rPr lang="en-US" sz="2000" dirty="0" err="1">
                <a:latin typeface="Times New Roman" pitchFamily="18" charset="0"/>
                <a:cs typeface="Times New Roman" pitchFamily="18" charset="0"/>
              </a:rPr>
              <a:t>kemanusiaan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atau</a:t>
            </a:r>
            <a:r>
              <a:rPr lang="en-US" sz="2000" dirty="0">
                <a:latin typeface="Times New Roman" pitchFamily="18" charset="0"/>
                <a:cs typeface="Times New Roman" pitchFamily="18" charset="0"/>
              </a:rPr>
              <a:t> humanitarian. </a:t>
            </a:r>
            <a:r>
              <a:rPr lang="en-US" sz="2000" dirty="0" err="1">
                <a:latin typeface="Times New Roman" pitchFamily="18" charset="0"/>
                <a:cs typeface="Times New Roman" pitchFamily="18" charset="0"/>
              </a:rPr>
              <a:t>Seseorang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dikatakan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memegang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teguh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kemanusiaan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apabila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setiap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tindakan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perbuatannya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selalu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menjaga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martabat</a:t>
            </a:r>
            <a:r>
              <a:rPr lang="en-US" sz="2000" dirty="0">
                <a:latin typeface="Times New Roman" pitchFamily="18" charset="0"/>
                <a:cs typeface="Times New Roman" pitchFamily="18" charset="0"/>
              </a:rPr>
              <a:t> orang lain. </a:t>
            </a:r>
            <a:r>
              <a:rPr lang="en-US" sz="2000" dirty="0" err="1">
                <a:latin typeface="Times New Roman" pitchFamily="18" charset="0"/>
                <a:cs typeface="Times New Roman" pitchFamily="18" charset="0"/>
              </a:rPr>
              <a:t>Perilaku</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adil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terhadap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sesama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manusia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juga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merupakan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wujud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sifat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kemanusiaan</a:t>
            </a:r>
            <a:r>
              <a:rPr lang="en-US" sz="2000" dirty="0">
                <a:latin typeface="Times New Roman" pitchFamily="18" charset="0"/>
                <a:cs typeface="Times New Roman" pitchFamily="18" charset="0"/>
              </a:rPr>
              <a:t>. Orang yang </a:t>
            </a:r>
            <a:r>
              <a:rPr lang="en-US" sz="2000" dirty="0" err="1">
                <a:latin typeface="Times New Roman" pitchFamily="18" charset="0"/>
                <a:cs typeface="Times New Roman" pitchFamily="18" charset="0"/>
              </a:rPr>
              <a:t>berpedoman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selalu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menghormati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menghargai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sesama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manusia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beradab</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memiliki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cipta</a:t>
            </a:r>
            <a:r>
              <a:rPr lang="en-US" sz="2000" dirty="0">
                <a:latin typeface="Times New Roman" pitchFamily="18" charset="0"/>
                <a:cs typeface="Times New Roman" pitchFamily="18" charset="0"/>
              </a:rPr>
              <a:t>, rasa </a:t>
            </a:r>
            <a:r>
              <a:rPr lang="en-US" sz="2000" dirty="0" err="1">
                <a:latin typeface="Times New Roman" pitchFamily="18" charset="0"/>
                <a:cs typeface="Times New Roman" pitchFamily="18" charset="0"/>
              </a:rPr>
              <a:t>karsa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keyakinan</a:t>
            </a:r>
            <a:r>
              <a:rPr lang="en-US" sz="2000" dirty="0">
                <a:latin typeface="Times New Roman" pitchFamily="18" charset="0"/>
                <a:cs typeface="Times New Roman" pitchFamily="18" charset="0"/>
              </a:rPr>
              <a:t>.</a:t>
            </a:r>
            <a:endParaRPr lang="en-US" sz="2000" b="1"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b="1" dirty="0" smtClean="0">
                <a:latin typeface="Times New Roman" pitchFamily="18" charset="0"/>
                <a:cs typeface="Times New Roman" pitchFamily="18" charset="0"/>
              </a:rPr>
              <a:t>3. </a:t>
            </a:r>
            <a:r>
              <a:rPr lang="en-US" sz="2000" b="1" dirty="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Nilai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Persatuan</a:t>
            </a:r>
            <a:r>
              <a:rPr lang="en-US" sz="2000" b="1"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mengandung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moral </a:t>
            </a:r>
            <a:r>
              <a:rPr lang="en-US" sz="2000" dirty="0" err="1">
                <a:latin typeface="Times New Roman" pitchFamily="18" charset="0"/>
                <a:cs typeface="Times New Roman" pitchFamily="18" charset="0"/>
              </a:rPr>
              <a:t>persatuan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bangsa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Artinya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setiap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warga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negara</a:t>
            </a:r>
            <a:r>
              <a:rPr lang="en-US" sz="2000" dirty="0">
                <a:latin typeface="Times New Roman" pitchFamily="18" charset="0"/>
                <a:cs typeface="Times New Roman" pitchFamily="18" charset="0"/>
              </a:rPr>
              <a:t> Indonesia </a:t>
            </a:r>
            <a:r>
              <a:rPr lang="en-US" sz="2000" dirty="0" err="1">
                <a:latin typeface="Times New Roman" pitchFamily="18" charset="0"/>
                <a:cs typeface="Times New Roman" pitchFamily="18" charset="0"/>
              </a:rPr>
              <a:t>dimanapun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selalu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berbuat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bertindak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tanpa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memecah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bangsa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Secara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tersirat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persatuan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juga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menuntut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pengakuan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perbedaan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keanekaragaman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suku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bahasa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adat</a:t>
            </a:r>
            <a:r>
              <a:rPr lang="en-US" sz="2000" dirty="0">
                <a:latin typeface="Times New Roman" pitchFamily="18" charset="0"/>
                <a:cs typeface="Times New Roman" pitchFamily="18" charset="0"/>
              </a:rPr>
              <a:t>, agama,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sebagainya</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menjadi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kekuatan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pemersatu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bangsa</a:t>
            </a:r>
            <a:r>
              <a:rPr lang="en-US" sz="2000" dirty="0">
                <a:latin typeface="Times New Roman" pitchFamily="18" charset="0"/>
                <a:cs typeface="Times New Roman" pitchFamily="18" charset="0"/>
              </a:rPr>
              <a:t> Indonesia. </a:t>
            </a:r>
            <a:endParaRPr lang="en-US" sz="2000" b="1" dirty="0">
              <a:latin typeface="Times New Roman" pitchFamily="18" charset="0"/>
              <a:cs typeface="Times New Roman" pitchFamily="18" charset="0"/>
            </a:endParaRPr>
          </a:p>
        </p:txBody>
      </p:sp>
      <p:sp>
        <p:nvSpPr>
          <p:cNvPr id="5" name="Left Arrow 4"/>
          <p:cNvSpPr/>
          <p:nvPr/>
        </p:nvSpPr>
        <p:spPr>
          <a:xfrm>
            <a:off x="611560" y="4587974"/>
            <a:ext cx="1080120" cy="432048"/>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hlinkClick r:id="rId2" action="ppaction://hlinksldjump"/>
              </a:rPr>
              <a:t>Back</a:t>
            </a:r>
            <a:endParaRPr lang="en-US" sz="2000" dirty="0">
              <a:solidFill>
                <a:schemeClr val="tx1"/>
              </a:solidFill>
              <a:latin typeface="Times New Roman" pitchFamily="18" charset="0"/>
              <a:cs typeface="Times New Roman" pitchFamily="18" charset="0"/>
            </a:endParaRPr>
          </a:p>
        </p:txBody>
      </p:sp>
      <p:sp>
        <p:nvSpPr>
          <p:cNvPr id="6" name="Rectangle 5">
            <a:hlinkClick r:id="rId3" action="ppaction://hlinksldjump"/>
          </p:cNvPr>
          <p:cNvSpPr/>
          <p:nvPr/>
        </p:nvSpPr>
        <p:spPr>
          <a:xfrm>
            <a:off x="3779912" y="4659982"/>
            <a:ext cx="1656184"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Menu </a:t>
            </a:r>
            <a:r>
              <a:rPr lang="en-US" sz="2000" dirty="0" err="1" smtClean="0">
                <a:latin typeface="Times New Roman" pitchFamily="18" charset="0"/>
                <a:cs typeface="Times New Roman" pitchFamily="18" charset="0"/>
              </a:rPr>
              <a:t>Utama</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7" name="Right Arrow 6"/>
          <p:cNvSpPr/>
          <p:nvPr/>
        </p:nvSpPr>
        <p:spPr>
          <a:xfrm>
            <a:off x="7308304" y="4587974"/>
            <a:ext cx="864096" cy="432048"/>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4" action="ppaction://hlinksldjump"/>
              </a:rPr>
              <a:t>Next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007115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411510"/>
            <a:ext cx="7344816" cy="3170099"/>
          </a:xfrm>
          <a:prstGeom prst="rect">
            <a:avLst/>
          </a:prstGeom>
          <a:noFill/>
        </p:spPr>
        <p:txBody>
          <a:bodyPr wrap="square" rtlCol="0">
            <a:spAutoFit/>
          </a:bodyPr>
          <a:lstStyle/>
          <a:p>
            <a:pPr marL="457200" indent="-457200" algn="just">
              <a:buAutoNum type="arabicPeriod" startAt="4"/>
            </a:pPr>
            <a:r>
              <a:rPr lang="en-US" sz="2000" b="1" dirty="0" err="1" smtClean="0">
                <a:latin typeface="Times New Roman" pitchFamily="18" charset="0"/>
                <a:cs typeface="Times New Roman" pitchFamily="18" charset="0"/>
              </a:rPr>
              <a:t>Nilai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Kerakyatan</a:t>
            </a:r>
            <a:r>
              <a:rPr lang="en-US" sz="2000" b="1"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mengandung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moral </a:t>
            </a:r>
            <a:r>
              <a:rPr lang="en-US" sz="2000" dirty="0" err="1">
                <a:latin typeface="Times New Roman" pitchFamily="18" charset="0"/>
                <a:cs typeface="Times New Roman" pitchFamily="18" charset="0"/>
              </a:rPr>
              <a:t>kerakyatan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musyawarah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demokrasi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sila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keempat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menunjukkan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kedaulatan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rakyat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kekuasaan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berada</a:t>
            </a:r>
            <a:r>
              <a:rPr lang="en-US" sz="2000" dirty="0">
                <a:latin typeface="Times New Roman" pitchFamily="18" charset="0"/>
                <a:cs typeface="Times New Roman" pitchFamily="18" charset="0"/>
              </a:rPr>
              <a:t> di </a:t>
            </a:r>
            <a:r>
              <a:rPr lang="en-US" sz="2000" dirty="0" err="1">
                <a:latin typeface="Times New Roman" pitchFamily="18" charset="0"/>
                <a:cs typeface="Times New Roman" pitchFamily="18" charset="0"/>
              </a:rPr>
              <a:t>tangan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rakyat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Segala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keputusan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menyangkut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hajat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hidup</a:t>
            </a:r>
            <a:r>
              <a:rPr lang="en-US" sz="2000" dirty="0">
                <a:latin typeface="Times New Roman" pitchFamily="18" charset="0"/>
                <a:cs typeface="Times New Roman" pitchFamily="18" charset="0"/>
              </a:rPr>
              <a:t> orang </a:t>
            </a:r>
            <a:r>
              <a:rPr lang="en-US" sz="2000" dirty="0" err="1">
                <a:latin typeface="Times New Roman" pitchFamily="18" charset="0"/>
                <a:cs typeface="Times New Roman" pitchFamily="18" charset="0"/>
              </a:rPr>
              <a:t>banyak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diambil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melalui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musayawarah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mufakat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demokratis</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457200" indent="-457200" algn="just">
              <a:buAutoNum type="arabicPeriod" startAt="4"/>
            </a:pPr>
            <a:endParaRPr lang="en-US" sz="2000" dirty="0" smtClean="0">
              <a:latin typeface="Times New Roman" pitchFamily="18" charset="0"/>
              <a:cs typeface="Times New Roman" pitchFamily="18" charset="0"/>
            </a:endParaRPr>
          </a:p>
          <a:p>
            <a:pPr marL="457200" indent="-457200" algn="just">
              <a:buAutoNum type="arabicPeriod" startAt="4"/>
            </a:pPr>
            <a:r>
              <a:rPr lang="en-US" sz="2000" b="1" dirty="0" err="1" smtClean="0">
                <a:latin typeface="Times New Roman" pitchFamily="18" charset="0"/>
                <a:cs typeface="Times New Roman" pitchFamily="18" charset="0"/>
              </a:rPr>
              <a:t>Nilai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Keadilan</a:t>
            </a:r>
            <a:r>
              <a:rPr lang="en-US" sz="2000" b="1"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mengandung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nilai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keadilan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sosial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Wujud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keadilan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sosial</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dimaksud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mencakup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seluruh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aspek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kehidupan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ekonomi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namun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juga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kebudayaan</a:t>
            </a:r>
            <a:r>
              <a:rPr lang="en-US" sz="2000" dirty="0">
                <a:latin typeface="Times New Roman" pitchFamily="18" charset="0"/>
                <a:cs typeface="Times New Roman" pitchFamily="18" charset="0"/>
              </a:rPr>
              <a:t>. </a:t>
            </a:r>
            <a:endParaRPr lang="en-US" sz="2000" b="1" dirty="0">
              <a:latin typeface="Times New Roman" pitchFamily="18" charset="0"/>
              <a:cs typeface="Times New Roman" pitchFamily="18" charset="0"/>
            </a:endParaRPr>
          </a:p>
        </p:txBody>
      </p:sp>
      <p:sp>
        <p:nvSpPr>
          <p:cNvPr id="4" name="Left Arrow 3"/>
          <p:cNvSpPr/>
          <p:nvPr/>
        </p:nvSpPr>
        <p:spPr>
          <a:xfrm>
            <a:off x="611560" y="4155926"/>
            <a:ext cx="1080120" cy="432048"/>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hlinkClick r:id="rId2" action="ppaction://hlinksldjump"/>
              </a:rPr>
              <a:t>Back</a:t>
            </a:r>
            <a:endParaRPr lang="en-US" sz="2000" dirty="0">
              <a:solidFill>
                <a:schemeClr val="tx1"/>
              </a:solidFill>
              <a:latin typeface="Times New Roman" pitchFamily="18" charset="0"/>
              <a:cs typeface="Times New Roman" pitchFamily="18" charset="0"/>
            </a:endParaRPr>
          </a:p>
        </p:txBody>
      </p:sp>
      <p:sp>
        <p:nvSpPr>
          <p:cNvPr id="5" name="Rectangle 4">
            <a:hlinkClick r:id="rId3" action="ppaction://hlinksldjump"/>
          </p:cNvPr>
          <p:cNvSpPr/>
          <p:nvPr/>
        </p:nvSpPr>
        <p:spPr>
          <a:xfrm>
            <a:off x="3779912" y="4227934"/>
            <a:ext cx="1656184"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Menu </a:t>
            </a:r>
            <a:r>
              <a:rPr lang="en-US" sz="2000" dirty="0" err="1" smtClean="0">
                <a:latin typeface="Times New Roman" pitchFamily="18" charset="0"/>
                <a:cs typeface="Times New Roman" pitchFamily="18" charset="0"/>
              </a:rPr>
              <a:t>Utama</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6" name="Right Arrow 5">
            <a:hlinkClick r:id="rId4" action="ppaction://hlinksldjump"/>
          </p:cNvPr>
          <p:cNvSpPr/>
          <p:nvPr/>
        </p:nvSpPr>
        <p:spPr>
          <a:xfrm>
            <a:off x="7308304" y="4083918"/>
            <a:ext cx="864096" cy="432048"/>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rPr>
              <a:t>Next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90063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grpSp>
        <p:nvGrpSpPr>
          <p:cNvPr id="844" name="Google Shape;844;p46"/>
          <p:cNvGrpSpPr/>
          <p:nvPr/>
        </p:nvGrpSpPr>
        <p:grpSpPr>
          <a:xfrm>
            <a:off x="251520" y="267494"/>
            <a:ext cx="1279462" cy="149811"/>
            <a:chOff x="3465975" y="2270305"/>
            <a:chExt cx="1467946" cy="171900"/>
          </a:xfrm>
        </p:grpSpPr>
        <p:sp>
          <p:nvSpPr>
            <p:cNvPr id="845" name="Google Shape;845;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46"/>
            <p:cNvSpPr/>
            <p:nvPr/>
          </p:nvSpPr>
          <p:spPr>
            <a:xfrm rot="-5400000">
              <a:off x="4762021"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1" name="Google Shape;851;p46"/>
          <p:cNvGrpSpPr/>
          <p:nvPr/>
        </p:nvGrpSpPr>
        <p:grpSpPr>
          <a:xfrm>
            <a:off x="107504" y="4726195"/>
            <a:ext cx="1279462" cy="149811"/>
            <a:chOff x="3465975" y="2270305"/>
            <a:chExt cx="1467946" cy="171900"/>
          </a:xfrm>
        </p:grpSpPr>
        <p:sp>
          <p:nvSpPr>
            <p:cNvPr id="852" name="Google Shape;852;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46"/>
            <p:cNvSpPr/>
            <p:nvPr/>
          </p:nvSpPr>
          <p:spPr>
            <a:xfrm rot="-5400000">
              <a:off x="4243603"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8" name="Google Shape;858;p46"/>
          <p:cNvGrpSpPr/>
          <p:nvPr/>
        </p:nvGrpSpPr>
        <p:grpSpPr>
          <a:xfrm>
            <a:off x="1852378" y="267493"/>
            <a:ext cx="1279462" cy="149811"/>
            <a:chOff x="3465975" y="2270305"/>
            <a:chExt cx="1467946" cy="171900"/>
          </a:xfrm>
        </p:grpSpPr>
        <p:sp>
          <p:nvSpPr>
            <p:cNvPr id="859" name="Google Shape;859;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5" name="Google Shape;865;p46"/>
          <p:cNvGrpSpPr/>
          <p:nvPr/>
        </p:nvGrpSpPr>
        <p:grpSpPr>
          <a:xfrm>
            <a:off x="1564346" y="4726195"/>
            <a:ext cx="1279462" cy="149811"/>
            <a:chOff x="3465975" y="2270305"/>
            <a:chExt cx="1467946" cy="171900"/>
          </a:xfrm>
        </p:grpSpPr>
        <p:sp>
          <p:nvSpPr>
            <p:cNvPr id="866" name="Google Shape;866;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0" name="Google Shape;920;p46"/>
          <p:cNvGrpSpPr/>
          <p:nvPr/>
        </p:nvGrpSpPr>
        <p:grpSpPr>
          <a:xfrm>
            <a:off x="3059832" y="4726195"/>
            <a:ext cx="1279462" cy="149811"/>
            <a:chOff x="3465975" y="2270305"/>
            <a:chExt cx="1467946" cy="171900"/>
          </a:xfrm>
        </p:grpSpPr>
        <p:sp>
          <p:nvSpPr>
            <p:cNvPr id="921"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920;p46"/>
          <p:cNvGrpSpPr/>
          <p:nvPr/>
        </p:nvGrpSpPr>
        <p:grpSpPr>
          <a:xfrm>
            <a:off x="4572000" y="4726195"/>
            <a:ext cx="1279462" cy="149811"/>
            <a:chOff x="3465975" y="2270305"/>
            <a:chExt cx="1467946" cy="171900"/>
          </a:xfrm>
        </p:grpSpPr>
        <p:sp>
          <p:nvSpPr>
            <p:cNvPr id="108"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 name="Google Shape;920;p46"/>
          <p:cNvGrpSpPr/>
          <p:nvPr/>
        </p:nvGrpSpPr>
        <p:grpSpPr>
          <a:xfrm>
            <a:off x="6156176" y="4726195"/>
            <a:ext cx="1279462" cy="149811"/>
            <a:chOff x="3465975" y="2270305"/>
            <a:chExt cx="1467946" cy="171900"/>
          </a:xfrm>
        </p:grpSpPr>
        <p:sp>
          <p:nvSpPr>
            <p:cNvPr id="115"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 name="Google Shape;920;p46"/>
          <p:cNvGrpSpPr/>
          <p:nvPr/>
        </p:nvGrpSpPr>
        <p:grpSpPr>
          <a:xfrm>
            <a:off x="7740352" y="4726195"/>
            <a:ext cx="1279462" cy="149811"/>
            <a:chOff x="3465975" y="2270305"/>
            <a:chExt cx="1467946" cy="171900"/>
          </a:xfrm>
        </p:grpSpPr>
        <p:sp>
          <p:nvSpPr>
            <p:cNvPr id="122"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 name="Google Shape;844;p46"/>
          <p:cNvGrpSpPr/>
          <p:nvPr/>
        </p:nvGrpSpPr>
        <p:grpSpPr>
          <a:xfrm>
            <a:off x="3364546" y="267492"/>
            <a:ext cx="1279462" cy="149811"/>
            <a:chOff x="3465975" y="2270305"/>
            <a:chExt cx="1467946" cy="171900"/>
          </a:xfrm>
        </p:grpSpPr>
        <p:sp>
          <p:nvSpPr>
            <p:cNvPr id="129" name="Google Shape;845;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846;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847;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848;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849;p46"/>
            <p:cNvSpPr/>
            <p:nvPr/>
          </p:nvSpPr>
          <p:spPr>
            <a:xfrm rot="-5400000">
              <a:off x="4762021"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850;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 name="Google Shape;858;p46"/>
          <p:cNvGrpSpPr/>
          <p:nvPr/>
        </p:nvGrpSpPr>
        <p:grpSpPr>
          <a:xfrm>
            <a:off x="4948722" y="256599"/>
            <a:ext cx="1279462" cy="149811"/>
            <a:chOff x="3465975" y="2270305"/>
            <a:chExt cx="1467946" cy="171900"/>
          </a:xfrm>
        </p:grpSpPr>
        <p:sp>
          <p:nvSpPr>
            <p:cNvPr id="136" name="Google Shape;859;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860;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861;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862;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863;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864;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TextBox 2"/>
          <p:cNvSpPr txBox="1"/>
          <p:nvPr/>
        </p:nvSpPr>
        <p:spPr>
          <a:xfrm>
            <a:off x="780978" y="627534"/>
            <a:ext cx="7103390" cy="523220"/>
          </a:xfrm>
          <a:prstGeom prst="rect">
            <a:avLst/>
          </a:prstGeom>
          <a:noFill/>
        </p:spPr>
        <p:txBody>
          <a:bodyPr wrap="square" rtlCol="0">
            <a:spAutoFit/>
          </a:bodyPr>
          <a:lstStyle/>
          <a:p>
            <a:pPr algn="ctr"/>
            <a:r>
              <a:rPr lang="en-US" sz="2800" dirty="0" err="1">
                <a:solidFill>
                  <a:schemeClr val="tx1"/>
                </a:solidFill>
                <a:latin typeface="Times New Roman" pitchFamily="18" charset="0"/>
                <a:cs typeface="Times New Roman" pitchFamily="18" charset="0"/>
              </a:rPr>
              <a:t>Sumber</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tentang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Pancasila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sebagai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Sistem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Etika</a:t>
            </a:r>
            <a:endParaRPr lang="en-US" sz="2800" dirty="0"/>
          </a:p>
        </p:txBody>
      </p:sp>
      <p:sp>
        <p:nvSpPr>
          <p:cNvPr id="4" name="TextBox 3"/>
          <p:cNvSpPr txBox="1"/>
          <p:nvPr/>
        </p:nvSpPr>
        <p:spPr>
          <a:xfrm>
            <a:off x="709187" y="1275606"/>
            <a:ext cx="7483019" cy="2862322"/>
          </a:xfrm>
          <a:prstGeom prst="rect">
            <a:avLst/>
          </a:prstGeom>
          <a:noFill/>
        </p:spPr>
        <p:txBody>
          <a:bodyPr wrap="square" rtlCol="0">
            <a:spAutoFit/>
          </a:bodyPr>
          <a:lstStyle/>
          <a:p>
            <a:pPr marL="457200" indent="-457200">
              <a:buAutoNum type="arabicPeriod"/>
            </a:pPr>
            <a:r>
              <a:rPr lang="en-US" sz="2000" b="1" dirty="0" err="1" smtClean="0">
                <a:latin typeface="Times New Roman" pitchFamily="18" charset="0"/>
                <a:cs typeface="Times New Roman" pitchFamily="18" charset="0"/>
              </a:rPr>
              <a:t>Sumber</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Historis</a:t>
            </a:r>
            <a:endParaRPr lang="en-US"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zama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Orde</a:t>
            </a:r>
            <a:r>
              <a:rPr lang="en-US" sz="2000" dirty="0" smtClean="0">
                <a:latin typeface="Times New Roman" pitchFamily="18" charset="0"/>
                <a:cs typeface="Times New Roman" pitchFamily="18" charset="0"/>
              </a:rPr>
              <a:t> Lama,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masih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berbentuk</a:t>
            </a: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Philosofische</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Grondslag</a:t>
            </a:r>
            <a:r>
              <a:rPr lang="en-US" sz="2000" i="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Weltanschuung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Artinya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nilai-nilai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belum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ditegaskan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tetapi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nilai-nilai</a:t>
            </a:r>
            <a:r>
              <a:rPr lang="en-US" sz="2000" dirty="0" smtClean="0">
                <a:latin typeface="Times New Roman" pitchFamily="18" charset="0"/>
                <a:cs typeface="Times New Roman" pitchFamily="18" charset="0"/>
              </a:rPr>
              <a:t> moral </a:t>
            </a:r>
            <a:r>
              <a:rPr lang="en-US" sz="2000" dirty="0" err="1" smtClean="0">
                <a:latin typeface="Times New Roman" pitchFamily="18" charset="0"/>
                <a:cs typeface="Times New Roman" pitchFamily="18" charset="0"/>
              </a:rPr>
              <a:t>telah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pandangan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hidup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masyarakat</a:t>
            </a:r>
            <a:r>
              <a:rPr lang="en-US" sz="2000" dirty="0" smtClean="0">
                <a:latin typeface="Times New Roman" pitchFamily="18" charset="0"/>
                <a:cs typeface="Times New Roman" pitchFamily="18" charset="0"/>
              </a:rPr>
              <a:t>.</a:t>
            </a:r>
          </a:p>
          <a:p>
            <a:endParaRPr lang="en-US" sz="2000" dirty="0">
              <a:latin typeface="Times New Roman" pitchFamily="18" charset="0"/>
              <a:cs typeface="Times New Roman" pitchFamily="18" charset="0"/>
            </a:endParaRPr>
          </a:p>
          <a:p>
            <a:pPr marL="457200" indent="-457200">
              <a:buAutoNum type="arabicPeriod" startAt="2"/>
            </a:pPr>
            <a:r>
              <a:rPr lang="en-US" sz="2000" b="1" dirty="0" err="1" smtClean="0">
                <a:latin typeface="Times New Roman" pitchFamily="18" charset="0"/>
                <a:cs typeface="Times New Roman" pitchFamily="18" charset="0"/>
              </a:rPr>
              <a:t>Sumber</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Sosiologis</a:t>
            </a:r>
            <a:endParaRPr lang="en-US" sz="20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Sumber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sosiologis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ditemukan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kehidupan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masyarakat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etnik</a:t>
            </a:r>
            <a:r>
              <a:rPr lang="en-US" sz="2000" dirty="0" smtClean="0">
                <a:latin typeface="Times New Roman" pitchFamily="18" charset="0"/>
                <a:cs typeface="Times New Roman" pitchFamily="18" charset="0"/>
              </a:rPr>
              <a:t> di Indonesia.</a:t>
            </a:r>
            <a:endParaRPr lang="en-US" sz="2000" dirty="0">
              <a:latin typeface="Times New Roman" pitchFamily="18" charset="0"/>
              <a:cs typeface="Times New Roman" pitchFamily="18" charset="0"/>
            </a:endParaRPr>
          </a:p>
        </p:txBody>
      </p:sp>
      <p:sp>
        <p:nvSpPr>
          <p:cNvPr id="151" name="Left Arrow 150">
            <a:hlinkClick r:id="rId3" action="ppaction://hlinksldjump"/>
          </p:cNvPr>
          <p:cNvSpPr/>
          <p:nvPr/>
        </p:nvSpPr>
        <p:spPr>
          <a:xfrm>
            <a:off x="611560" y="4155926"/>
            <a:ext cx="1080120" cy="432048"/>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Back</a:t>
            </a:r>
            <a:endParaRPr lang="en-US" sz="2000" dirty="0">
              <a:solidFill>
                <a:schemeClr val="tx1"/>
              </a:solidFill>
              <a:latin typeface="Times New Roman" pitchFamily="18" charset="0"/>
              <a:cs typeface="Times New Roman" pitchFamily="18" charset="0"/>
            </a:endParaRPr>
          </a:p>
        </p:txBody>
      </p:sp>
      <p:sp>
        <p:nvSpPr>
          <p:cNvPr id="152" name="Rectangle 151">
            <a:hlinkClick r:id="rId4" action="ppaction://hlinksldjump"/>
          </p:cNvPr>
          <p:cNvSpPr/>
          <p:nvPr/>
        </p:nvSpPr>
        <p:spPr>
          <a:xfrm>
            <a:off x="3779912" y="4227934"/>
            <a:ext cx="1656184"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Menu </a:t>
            </a:r>
            <a:r>
              <a:rPr lang="en-US" sz="2000" dirty="0" err="1" smtClean="0">
                <a:latin typeface="Times New Roman" pitchFamily="18" charset="0"/>
                <a:cs typeface="Times New Roman" pitchFamily="18" charset="0"/>
              </a:rPr>
              <a:t>Utama</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153" name="Right Arrow 152"/>
          <p:cNvSpPr/>
          <p:nvPr/>
        </p:nvSpPr>
        <p:spPr>
          <a:xfrm>
            <a:off x="7308304" y="4083918"/>
            <a:ext cx="864096" cy="432048"/>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5" action="ppaction://hlinksldjump"/>
              </a:rPr>
              <a:t>Next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oogle Shape;844;p46"/>
          <p:cNvGrpSpPr/>
          <p:nvPr/>
        </p:nvGrpSpPr>
        <p:grpSpPr>
          <a:xfrm>
            <a:off x="251520" y="267494"/>
            <a:ext cx="1279462" cy="149811"/>
            <a:chOff x="3465975" y="2270305"/>
            <a:chExt cx="1467946" cy="171900"/>
          </a:xfrm>
        </p:grpSpPr>
        <p:sp>
          <p:nvSpPr>
            <p:cNvPr id="4" name="Google Shape;845;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846;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847;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848;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49;p46"/>
            <p:cNvSpPr/>
            <p:nvPr/>
          </p:nvSpPr>
          <p:spPr>
            <a:xfrm rot="-5400000">
              <a:off x="4762021"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850;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 name="Google Shape;858;p46"/>
          <p:cNvGrpSpPr/>
          <p:nvPr/>
        </p:nvGrpSpPr>
        <p:grpSpPr>
          <a:xfrm>
            <a:off x="1852378" y="267493"/>
            <a:ext cx="1279462" cy="149811"/>
            <a:chOff x="3465975" y="2270305"/>
            <a:chExt cx="1467946" cy="171900"/>
          </a:xfrm>
        </p:grpSpPr>
        <p:sp>
          <p:nvSpPr>
            <p:cNvPr id="11" name="Google Shape;859;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860;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861;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862;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863;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864;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844;p46"/>
          <p:cNvGrpSpPr/>
          <p:nvPr/>
        </p:nvGrpSpPr>
        <p:grpSpPr>
          <a:xfrm>
            <a:off x="3364546" y="267492"/>
            <a:ext cx="1279462" cy="149811"/>
            <a:chOff x="3465975" y="2270305"/>
            <a:chExt cx="1467946" cy="171900"/>
          </a:xfrm>
        </p:grpSpPr>
        <p:sp>
          <p:nvSpPr>
            <p:cNvPr id="18" name="Google Shape;845;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846;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847;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848;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849;p46"/>
            <p:cNvSpPr/>
            <p:nvPr/>
          </p:nvSpPr>
          <p:spPr>
            <a:xfrm rot="-5400000">
              <a:off x="4762021"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850;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858;p46"/>
          <p:cNvGrpSpPr/>
          <p:nvPr/>
        </p:nvGrpSpPr>
        <p:grpSpPr>
          <a:xfrm>
            <a:off x="4948722" y="256599"/>
            <a:ext cx="1279462" cy="149811"/>
            <a:chOff x="3465975" y="2270305"/>
            <a:chExt cx="1467946" cy="171900"/>
          </a:xfrm>
        </p:grpSpPr>
        <p:sp>
          <p:nvSpPr>
            <p:cNvPr id="25" name="Google Shape;859;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860;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861;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862;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863;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864;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851;p46"/>
          <p:cNvGrpSpPr/>
          <p:nvPr/>
        </p:nvGrpSpPr>
        <p:grpSpPr>
          <a:xfrm>
            <a:off x="107504" y="4726195"/>
            <a:ext cx="1279462" cy="149811"/>
            <a:chOff x="3465975" y="2270305"/>
            <a:chExt cx="1467946" cy="171900"/>
          </a:xfrm>
        </p:grpSpPr>
        <p:sp>
          <p:nvSpPr>
            <p:cNvPr id="32" name="Google Shape;852;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853;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854;p46"/>
            <p:cNvSpPr/>
            <p:nvPr/>
          </p:nvSpPr>
          <p:spPr>
            <a:xfrm rot="-5400000">
              <a:off x="4243603"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855;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856;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857;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 name="Google Shape;865;p46"/>
          <p:cNvGrpSpPr/>
          <p:nvPr/>
        </p:nvGrpSpPr>
        <p:grpSpPr>
          <a:xfrm>
            <a:off x="1564346" y="4726195"/>
            <a:ext cx="1279462" cy="149811"/>
            <a:chOff x="3465975" y="2270305"/>
            <a:chExt cx="1467946" cy="171900"/>
          </a:xfrm>
        </p:grpSpPr>
        <p:sp>
          <p:nvSpPr>
            <p:cNvPr id="39" name="Google Shape;866;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867;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868;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869;p46"/>
            <p:cNvSpPr/>
            <p:nvPr/>
          </p:nvSpPr>
          <p:spPr>
            <a:xfrm rot="-5400000">
              <a:off x="4502812"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870;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871;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920;p46"/>
          <p:cNvGrpSpPr/>
          <p:nvPr/>
        </p:nvGrpSpPr>
        <p:grpSpPr>
          <a:xfrm>
            <a:off x="3059832" y="4726195"/>
            <a:ext cx="1279462" cy="149811"/>
            <a:chOff x="3465975" y="2270305"/>
            <a:chExt cx="1467946" cy="171900"/>
          </a:xfrm>
        </p:grpSpPr>
        <p:sp>
          <p:nvSpPr>
            <p:cNvPr id="46"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920;p46"/>
          <p:cNvGrpSpPr/>
          <p:nvPr/>
        </p:nvGrpSpPr>
        <p:grpSpPr>
          <a:xfrm>
            <a:off x="4572000" y="4726195"/>
            <a:ext cx="1279462" cy="149811"/>
            <a:chOff x="3465975" y="2270305"/>
            <a:chExt cx="1467946" cy="171900"/>
          </a:xfrm>
        </p:grpSpPr>
        <p:sp>
          <p:nvSpPr>
            <p:cNvPr id="53"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920;p46"/>
          <p:cNvGrpSpPr/>
          <p:nvPr/>
        </p:nvGrpSpPr>
        <p:grpSpPr>
          <a:xfrm>
            <a:off x="6156176" y="4726195"/>
            <a:ext cx="1279462" cy="149811"/>
            <a:chOff x="3465975" y="2270305"/>
            <a:chExt cx="1467946" cy="171900"/>
          </a:xfrm>
        </p:grpSpPr>
        <p:sp>
          <p:nvSpPr>
            <p:cNvPr id="60"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920;p46"/>
          <p:cNvGrpSpPr/>
          <p:nvPr/>
        </p:nvGrpSpPr>
        <p:grpSpPr>
          <a:xfrm>
            <a:off x="7740352" y="4726195"/>
            <a:ext cx="1279462" cy="149811"/>
            <a:chOff x="3465975" y="2270305"/>
            <a:chExt cx="1467946" cy="171900"/>
          </a:xfrm>
        </p:grpSpPr>
        <p:sp>
          <p:nvSpPr>
            <p:cNvPr id="67" name="Google Shape;921;p46"/>
            <p:cNvSpPr/>
            <p:nvPr/>
          </p:nvSpPr>
          <p:spPr>
            <a:xfrm rot="-5400000">
              <a:off x="372518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922;p46"/>
            <p:cNvSpPr/>
            <p:nvPr/>
          </p:nvSpPr>
          <p:spPr>
            <a:xfrm rot="-5400000">
              <a:off x="3984394"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923;p46"/>
            <p:cNvSpPr/>
            <p:nvPr/>
          </p:nvSpPr>
          <p:spPr>
            <a:xfrm rot="-5400000">
              <a:off x="4243603"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924;p46"/>
            <p:cNvSpPr/>
            <p:nvPr/>
          </p:nvSpPr>
          <p:spPr>
            <a:xfrm rot="-5400000">
              <a:off x="4502812"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925;p46"/>
            <p:cNvSpPr/>
            <p:nvPr/>
          </p:nvSpPr>
          <p:spPr>
            <a:xfrm rot="-5400000">
              <a:off x="4762021" y="2270305"/>
              <a:ext cx="171900" cy="1719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926;p46"/>
            <p:cNvSpPr/>
            <p:nvPr/>
          </p:nvSpPr>
          <p:spPr>
            <a:xfrm rot="-5400000">
              <a:off x="3465975" y="2270305"/>
              <a:ext cx="171900" cy="1719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TextBox 72"/>
          <p:cNvSpPr txBox="1"/>
          <p:nvPr/>
        </p:nvSpPr>
        <p:spPr>
          <a:xfrm>
            <a:off x="408343" y="843558"/>
            <a:ext cx="7707763" cy="2246769"/>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3.   </a:t>
            </a:r>
            <a:r>
              <a:rPr lang="en-US" sz="2000" b="1" dirty="0" err="1" smtClean="0">
                <a:latin typeface="Times New Roman" pitchFamily="18" charset="0"/>
                <a:cs typeface="Times New Roman" pitchFamily="18" charset="0"/>
              </a:rPr>
              <a:t>Sumber</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Politis</a:t>
            </a:r>
            <a:endParaRPr lang="en-US" sz="20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Sumber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politis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norma-norma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dasar</a:t>
            </a: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Grundnorm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sumber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pernyataan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peraturan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perundang-undangan</a:t>
            </a:r>
            <a:r>
              <a:rPr lang="en-US" sz="2000" dirty="0" smtClean="0">
                <a:latin typeface="Times New Roman" pitchFamily="18" charset="0"/>
                <a:cs typeface="Times New Roman" pitchFamily="18" charset="0"/>
              </a:rPr>
              <a:t> di </a:t>
            </a:r>
            <a:r>
              <a:rPr lang="en-US" sz="2000" dirty="0" err="1" smtClean="0">
                <a:latin typeface="Times New Roman" pitchFamily="18" charset="0"/>
                <a:cs typeface="Times New Roman" pitchFamily="18" charset="0"/>
              </a:rPr>
              <a:t>di</a:t>
            </a:r>
            <a:r>
              <a:rPr lang="en-US" sz="2000" dirty="0" smtClean="0">
                <a:latin typeface="Times New Roman" pitchFamily="18" charset="0"/>
                <a:cs typeface="Times New Roman" pitchFamily="18" charset="0"/>
              </a:rPr>
              <a:t> Indonesia.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politik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juga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mengatur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masalah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perilaku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politikus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berhubungan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juga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praktik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institusi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sosial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hukum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komunitas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struktur-struktur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sosial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politik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ekonomi</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74" name="Left Arrow 73"/>
          <p:cNvSpPr/>
          <p:nvPr/>
        </p:nvSpPr>
        <p:spPr>
          <a:xfrm>
            <a:off x="611560" y="3939902"/>
            <a:ext cx="1080120" cy="432048"/>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hlinkClick r:id="rId2" action="ppaction://hlinksldjump"/>
              </a:rPr>
              <a:t>Back</a:t>
            </a:r>
            <a:endParaRPr lang="en-US" sz="2000" dirty="0">
              <a:solidFill>
                <a:schemeClr val="tx1"/>
              </a:solidFill>
              <a:latin typeface="Times New Roman" pitchFamily="18" charset="0"/>
              <a:cs typeface="Times New Roman" pitchFamily="18" charset="0"/>
            </a:endParaRPr>
          </a:p>
        </p:txBody>
      </p:sp>
      <p:sp>
        <p:nvSpPr>
          <p:cNvPr id="75" name="Rectangle 74">
            <a:hlinkClick r:id="rId3" action="ppaction://hlinksldjump"/>
          </p:cNvPr>
          <p:cNvSpPr/>
          <p:nvPr/>
        </p:nvSpPr>
        <p:spPr>
          <a:xfrm>
            <a:off x="3635896" y="3939902"/>
            <a:ext cx="1656184"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Menu </a:t>
            </a:r>
            <a:r>
              <a:rPr lang="en-US" sz="2000" dirty="0" err="1" smtClean="0">
                <a:latin typeface="Times New Roman" pitchFamily="18" charset="0"/>
                <a:cs typeface="Times New Roman" pitchFamily="18" charset="0"/>
              </a:rPr>
              <a:t>Utama</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76" name="Right Arrow 75">
            <a:hlinkClick r:id="rId4" action="ppaction://hlinksldjump"/>
          </p:cNvPr>
          <p:cNvSpPr/>
          <p:nvPr/>
        </p:nvSpPr>
        <p:spPr>
          <a:xfrm>
            <a:off x="7164288" y="3867894"/>
            <a:ext cx="864096" cy="432048"/>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rPr>
              <a:t>Next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3200035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3808" y="699542"/>
            <a:ext cx="5616624" cy="307777"/>
          </a:xfrm>
          <a:prstGeom prst="rect">
            <a:avLst/>
          </a:prstGeom>
          <a:noFill/>
        </p:spPr>
        <p:txBody>
          <a:bodyPr wrap="square" rtlCol="0">
            <a:spAutoFit/>
          </a:bodyPr>
          <a:lstStyle/>
          <a:p>
            <a:r>
              <a:rPr lang="en-US" dirty="0" smtClean="0"/>
              <a:t> </a:t>
            </a:r>
            <a:endParaRPr lang="en-US" dirty="0"/>
          </a:p>
        </p:txBody>
      </p:sp>
      <p:sp>
        <p:nvSpPr>
          <p:cNvPr id="3" name="TextBox 2"/>
          <p:cNvSpPr txBox="1"/>
          <p:nvPr/>
        </p:nvSpPr>
        <p:spPr>
          <a:xfrm>
            <a:off x="2339752" y="339502"/>
            <a:ext cx="5976664" cy="461665"/>
          </a:xfrm>
          <a:prstGeom prst="rect">
            <a:avLst/>
          </a:prstGeom>
          <a:noFill/>
        </p:spPr>
        <p:txBody>
          <a:bodyPr wrap="square" rtlCol="0">
            <a:spAutoFit/>
          </a:bodyPr>
          <a:lstStyle/>
          <a:p>
            <a:pPr algn="ctr"/>
            <a:r>
              <a:rPr lang="en-US" sz="2400" dirty="0" err="1">
                <a:solidFill>
                  <a:schemeClr val="tx1"/>
                </a:solidFill>
                <a:latin typeface="Times New Roman" pitchFamily="18" charset="0"/>
                <a:cs typeface="Times New Roman" pitchFamily="18" charset="0"/>
              </a:rPr>
              <a:t>Urgensi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Pancasila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sebagai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Sistem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Pancasila</a:t>
            </a:r>
            <a:endParaRPr lang="en-US" sz="2400" dirty="0"/>
          </a:p>
        </p:txBody>
      </p:sp>
      <p:sp>
        <p:nvSpPr>
          <p:cNvPr id="4" name="TextBox 3"/>
          <p:cNvSpPr txBox="1"/>
          <p:nvPr/>
        </p:nvSpPr>
        <p:spPr>
          <a:xfrm>
            <a:off x="1835696" y="1275606"/>
            <a:ext cx="6264696" cy="2554545"/>
          </a:xfrm>
          <a:prstGeom prst="rect">
            <a:avLst/>
          </a:prstGeom>
          <a:noFill/>
        </p:spPr>
        <p:txBody>
          <a:bodyPr wrap="square" rtlCol="0">
            <a:spAutoFit/>
          </a:bodyPr>
          <a:lstStyle/>
          <a:p>
            <a:pPr marL="457200" indent="-457200" algn="just">
              <a:buFont typeface="+mj-lt"/>
              <a:buAutoNum type="arabicPeriod"/>
            </a:pPr>
            <a:r>
              <a:rPr lang="en-US" sz="2000" dirty="0" err="1" smtClean="0">
                <a:latin typeface="Times New Roman" pitchFamily="18" charset="0"/>
                <a:cs typeface="Times New Roman" pitchFamily="18" charset="0"/>
              </a:rPr>
              <a:t>Meletakkan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sila-sila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berarti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menempatkan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sumber</a:t>
            </a:r>
            <a:r>
              <a:rPr lang="en-US" sz="2000" dirty="0" smtClean="0">
                <a:latin typeface="Times New Roman" pitchFamily="18" charset="0"/>
                <a:cs typeface="Times New Roman" pitchFamily="18" charset="0"/>
              </a:rPr>
              <a:t> moral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inspirasi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bagi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penentu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sikap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tindakan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keputusan</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diambil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setiap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warga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a:t>
            </a:r>
          </a:p>
          <a:p>
            <a:pPr marL="457200" indent="-457200" algn="just">
              <a:buFont typeface="+mj-lt"/>
              <a:buAutoNum type="arabicPeriod"/>
            </a:pP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memberi</a:t>
            </a:r>
            <a:r>
              <a:rPr lang="en-US" sz="2000" dirty="0" smtClean="0">
                <a:latin typeface="Times New Roman" pitchFamily="18" charset="0"/>
                <a:cs typeface="Times New Roman" pitchFamily="18" charset="0"/>
              </a:rPr>
              <a:t> guidance </a:t>
            </a:r>
            <a:r>
              <a:rPr lang="en-US" sz="2000" dirty="0" err="1" smtClean="0">
                <a:latin typeface="Times New Roman" pitchFamily="18" charset="0"/>
                <a:cs typeface="Times New Roman" pitchFamily="18" charset="0"/>
              </a:rPr>
              <a:t>bagi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setiap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warga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sehingga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memiliki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orientasi</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jelas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tata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pergaulan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lokal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nasional</a:t>
            </a:r>
            <a:r>
              <a:rPr lang="en-US" sz="2000" dirty="0" smtClean="0">
                <a:latin typeface="Times New Roman" pitchFamily="18" charset="0"/>
                <a:cs typeface="Times New Roman" pitchFamily="18" charset="0"/>
              </a:rPr>
              <a:t>, regional, </a:t>
            </a:r>
            <a:r>
              <a:rPr lang="en-US" sz="2000" dirty="0" err="1" smtClean="0">
                <a:latin typeface="Times New Roman" pitchFamily="18" charset="0"/>
                <a:cs typeface="Times New Roman" pitchFamily="18" charset="0"/>
              </a:rPr>
              <a:t>maupun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internasional</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5" name="Left Arrow 4"/>
          <p:cNvSpPr/>
          <p:nvPr/>
        </p:nvSpPr>
        <p:spPr>
          <a:xfrm>
            <a:off x="755576" y="4299942"/>
            <a:ext cx="1080120" cy="432048"/>
          </a:xfrm>
          <a:prstGeom prst="lef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hlinkClick r:id="rId2" action="ppaction://hlinksldjump"/>
              </a:rPr>
              <a:t>Back</a:t>
            </a:r>
            <a:endParaRPr lang="en-US" sz="2000" dirty="0">
              <a:latin typeface="Times New Roman" pitchFamily="18" charset="0"/>
              <a:cs typeface="Times New Roman" pitchFamily="18" charset="0"/>
            </a:endParaRPr>
          </a:p>
        </p:txBody>
      </p:sp>
      <p:sp>
        <p:nvSpPr>
          <p:cNvPr id="7" name="Right Arrow 6"/>
          <p:cNvSpPr/>
          <p:nvPr/>
        </p:nvSpPr>
        <p:spPr>
          <a:xfrm>
            <a:off x="7092280" y="4227934"/>
            <a:ext cx="864096" cy="432048"/>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 </a:t>
            </a:r>
            <a:r>
              <a:rPr lang="en-US" sz="2000" dirty="0" smtClean="0">
                <a:latin typeface="Times New Roman" pitchFamily="18" charset="0"/>
                <a:cs typeface="Times New Roman" pitchFamily="18" charset="0"/>
                <a:hlinkClick r:id="rId3" action="ppaction://hlinksldjump"/>
              </a:rPr>
              <a:t>Next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8" name="Rectangle 7"/>
          <p:cNvSpPr/>
          <p:nvPr/>
        </p:nvSpPr>
        <p:spPr>
          <a:xfrm>
            <a:off x="3779912" y="4299942"/>
            <a:ext cx="1656184"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hlinkClick r:id="rId4" action="ppaction://hlinksldjump"/>
              </a:rPr>
              <a:t>Menu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Utama</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745506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60000"/>
            <a:lumOff val="40000"/>
          </a:schemeClr>
        </a:solidFill>
        <a:effectLst/>
      </p:bgPr>
    </p:bg>
    <p:spTree>
      <p:nvGrpSpPr>
        <p:cNvPr id="1" name="Shape 472"/>
        <p:cNvGrpSpPr/>
        <p:nvPr/>
      </p:nvGrpSpPr>
      <p:grpSpPr>
        <a:xfrm>
          <a:off x="0" y="0"/>
          <a:ext cx="0" cy="0"/>
          <a:chOff x="0" y="0"/>
          <a:chExt cx="0" cy="0"/>
        </a:xfrm>
      </p:grpSpPr>
      <p:sp>
        <p:nvSpPr>
          <p:cNvPr id="9" name="Google Shape;1118;p50"/>
          <p:cNvSpPr/>
          <p:nvPr/>
        </p:nvSpPr>
        <p:spPr>
          <a:xfrm>
            <a:off x="179512" y="198439"/>
            <a:ext cx="4680520" cy="439411"/>
          </a:xfrm>
          <a:custGeom>
            <a:avLst/>
            <a:gdLst/>
            <a:ahLst/>
            <a:cxnLst/>
            <a:rect l="l" t="t" r="r" b="b"/>
            <a:pathLst>
              <a:path w="54608" h="9757" extrusionOk="0">
                <a:moveTo>
                  <a:pt x="44464" y="3737"/>
                </a:moveTo>
                <a:cubicBezTo>
                  <a:pt x="44660" y="3868"/>
                  <a:pt x="44840" y="4021"/>
                  <a:pt x="44989" y="4208"/>
                </a:cubicBezTo>
                <a:lnTo>
                  <a:pt x="44987" y="4208"/>
                </a:lnTo>
                <a:cubicBezTo>
                  <a:pt x="45428" y="4763"/>
                  <a:pt x="45254" y="5397"/>
                  <a:pt x="44675" y="5743"/>
                </a:cubicBezTo>
                <a:cubicBezTo>
                  <a:pt x="44243" y="5999"/>
                  <a:pt x="43673" y="6135"/>
                  <a:pt x="43158" y="6135"/>
                </a:cubicBezTo>
                <a:cubicBezTo>
                  <a:pt x="43084" y="6135"/>
                  <a:pt x="43012" y="6132"/>
                  <a:pt x="42941" y="6126"/>
                </a:cubicBezTo>
                <a:cubicBezTo>
                  <a:pt x="42571" y="6097"/>
                  <a:pt x="42193" y="5952"/>
                  <a:pt x="42464" y="5511"/>
                </a:cubicBezTo>
                <a:cubicBezTo>
                  <a:pt x="42676" y="5169"/>
                  <a:pt x="43017" y="4868"/>
                  <a:pt x="43313" y="4602"/>
                </a:cubicBezTo>
                <a:cubicBezTo>
                  <a:pt x="43669" y="4279"/>
                  <a:pt x="44055" y="3989"/>
                  <a:pt x="44464" y="3737"/>
                </a:cubicBezTo>
                <a:close/>
                <a:moveTo>
                  <a:pt x="14776" y="2515"/>
                </a:moveTo>
                <a:lnTo>
                  <a:pt x="14776" y="2515"/>
                </a:lnTo>
                <a:cubicBezTo>
                  <a:pt x="15006" y="3146"/>
                  <a:pt x="14880" y="3892"/>
                  <a:pt x="14605" y="4488"/>
                </a:cubicBezTo>
                <a:cubicBezTo>
                  <a:pt x="14068" y="5652"/>
                  <a:pt x="12782" y="6642"/>
                  <a:pt x="11479" y="6642"/>
                </a:cubicBezTo>
                <a:cubicBezTo>
                  <a:pt x="11369" y="6642"/>
                  <a:pt x="11259" y="6635"/>
                  <a:pt x="11149" y="6620"/>
                </a:cubicBezTo>
                <a:cubicBezTo>
                  <a:pt x="10685" y="6558"/>
                  <a:pt x="10285" y="6263"/>
                  <a:pt x="10381" y="5739"/>
                </a:cubicBezTo>
                <a:cubicBezTo>
                  <a:pt x="10453" y="5344"/>
                  <a:pt x="10785" y="4986"/>
                  <a:pt x="11068" y="4727"/>
                </a:cubicBezTo>
                <a:cubicBezTo>
                  <a:pt x="11672" y="4176"/>
                  <a:pt x="12433" y="3753"/>
                  <a:pt x="13136" y="3351"/>
                </a:cubicBezTo>
                <a:cubicBezTo>
                  <a:pt x="13670" y="3045"/>
                  <a:pt x="14220" y="2771"/>
                  <a:pt x="14776" y="2515"/>
                </a:cubicBezTo>
                <a:close/>
                <a:moveTo>
                  <a:pt x="31628" y="3648"/>
                </a:moveTo>
                <a:lnTo>
                  <a:pt x="31628" y="3648"/>
                </a:lnTo>
                <a:cubicBezTo>
                  <a:pt x="32105" y="4710"/>
                  <a:pt x="32118" y="5972"/>
                  <a:pt x="31559" y="7037"/>
                </a:cubicBezTo>
                <a:cubicBezTo>
                  <a:pt x="31211" y="7701"/>
                  <a:pt x="30661" y="8265"/>
                  <a:pt x="30007" y="8613"/>
                </a:cubicBezTo>
                <a:cubicBezTo>
                  <a:pt x="29585" y="8838"/>
                  <a:pt x="29034" y="9027"/>
                  <a:pt x="28513" y="9027"/>
                </a:cubicBezTo>
                <a:cubicBezTo>
                  <a:pt x="28266" y="9027"/>
                  <a:pt x="28026" y="8984"/>
                  <a:pt x="27810" y="8883"/>
                </a:cubicBezTo>
                <a:cubicBezTo>
                  <a:pt x="27011" y="8511"/>
                  <a:pt x="27010" y="7484"/>
                  <a:pt x="27360" y="6788"/>
                </a:cubicBezTo>
                <a:cubicBezTo>
                  <a:pt x="27709" y="6090"/>
                  <a:pt x="28308" y="5509"/>
                  <a:pt x="28918" y="5048"/>
                </a:cubicBezTo>
                <a:cubicBezTo>
                  <a:pt x="29739" y="4429"/>
                  <a:pt x="30666" y="3988"/>
                  <a:pt x="31628" y="3648"/>
                </a:cubicBezTo>
                <a:close/>
                <a:moveTo>
                  <a:pt x="23653" y="1"/>
                </a:moveTo>
                <a:cubicBezTo>
                  <a:pt x="20706" y="1"/>
                  <a:pt x="17763" y="617"/>
                  <a:pt x="15042" y="1777"/>
                </a:cubicBezTo>
                <a:cubicBezTo>
                  <a:pt x="14543" y="1097"/>
                  <a:pt x="13688" y="708"/>
                  <a:pt x="12743" y="654"/>
                </a:cubicBezTo>
                <a:cubicBezTo>
                  <a:pt x="12623" y="648"/>
                  <a:pt x="12502" y="644"/>
                  <a:pt x="12381" y="644"/>
                </a:cubicBezTo>
                <a:cubicBezTo>
                  <a:pt x="10727" y="644"/>
                  <a:pt x="8995" y="1262"/>
                  <a:pt x="7487" y="1859"/>
                </a:cubicBezTo>
                <a:cubicBezTo>
                  <a:pt x="5662" y="2583"/>
                  <a:pt x="3890" y="3532"/>
                  <a:pt x="2323" y="4740"/>
                </a:cubicBezTo>
                <a:cubicBezTo>
                  <a:pt x="1573" y="5318"/>
                  <a:pt x="860" y="5942"/>
                  <a:pt x="187" y="6607"/>
                </a:cubicBezTo>
                <a:cubicBezTo>
                  <a:pt x="1" y="6791"/>
                  <a:pt x="176" y="7051"/>
                  <a:pt x="379" y="7051"/>
                </a:cubicBezTo>
                <a:cubicBezTo>
                  <a:pt x="437" y="7051"/>
                  <a:pt x="497" y="7030"/>
                  <a:pt x="551" y="6979"/>
                </a:cubicBezTo>
                <a:cubicBezTo>
                  <a:pt x="2899" y="4805"/>
                  <a:pt x="5686" y="3096"/>
                  <a:pt x="8696" y="2080"/>
                </a:cubicBezTo>
                <a:cubicBezTo>
                  <a:pt x="9866" y="1686"/>
                  <a:pt x="11151" y="1269"/>
                  <a:pt x="12405" y="1269"/>
                </a:cubicBezTo>
                <a:cubicBezTo>
                  <a:pt x="12564" y="1269"/>
                  <a:pt x="12722" y="1276"/>
                  <a:pt x="12880" y="1290"/>
                </a:cubicBezTo>
                <a:cubicBezTo>
                  <a:pt x="13477" y="1345"/>
                  <a:pt x="14102" y="1542"/>
                  <a:pt x="14498" y="2022"/>
                </a:cubicBezTo>
                <a:cubicBezTo>
                  <a:pt x="13674" y="2398"/>
                  <a:pt x="12874" y="2825"/>
                  <a:pt x="12105" y="3302"/>
                </a:cubicBezTo>
                <a:cubicBezTo>
                  <a:pt x="11355" y="3770"/>
                  <a:pt x="10530" y="4259"/>
                  <a:pt x="10058" y="5042"/>
                </a:cubicBezTo>
                <a:cubicBezTo>
                  <a:pt x="9691" y="5658"/>
                  <a:pt x="9666" y="6462"/>
                  <a:pt x="10289" y="6917"/>
                </a:cubicBezTo>
                <a:cubicBezTo>
                  <a:pt x="10608" y="7152"/>
                  <a:pt x="11003" y="7239"/>
                  <a:pt x="11405" y="7239"/>
                </a:cubicBezTo>
                <a:cubicBezTo>
                  <a:pt x="11781" y="7239"/>
                  <a:pt x="12164" y="7162"/>
                  <a:pt x="12497" y="7059"/>
                </a:cubicBezTo>
                <a:cubicBezTo>
                  <a:pt x="14036" y="6579"/>
                  <a:pt x="15333" y="5171"/>
                  <a:pt x="15484" y="3498"/>
                </a:cubicBezTo>
                <a:cubicBezTo>
                  <a:pt x="15526" y="3034"/>
                  <a:pt x="15461" y="2624"/>
                  <a:pt x="15315" y="2267"/>
                </a:cubicBezTo>
                <a:cubicBezTo>
                  <a:pt x="17512" y="1326"/>
                  <a:pt x="19848" y="757"/>
                  <a:pt x="22231" y="585"/>
                </a:cubicBezTo>
                <a:cubicBezTo>
                  <a:pt x="22751" y="548"/>
                  <a:pt x="23274" y="529"/>
                  <a:pt x="23797" y="529"/>
                </a:cubicBezTo>
                <a:cubicBezTo>
                  <a:pt x="24849" y="529"/>
                  <a:pt x="25902" y="608"/>
                  <a:pt x="26935" y="783"/>
                </a:cubicBezTo>
                <a:cubicBezTo>
                  <a:pt x="28304" y="1013"/>
                  <a:pt x="29751" y="1447"/>
                  <a:pt x="30785" y="2441"/>
                </a:cubicBezTo>
                <a:cubicBezTo>
                  <a:pt x="30943" y="2594"/>
                  <a:pt x="31087" y="2758"/>
                  <a:pt x="31215" y="2936"/>
                </a:cubicBezTo>
                <a:cubicBezTo>
                  <a:pt x="31150" y="2960"/>
                  <a:pt x="31084" y="2982"/>
                  <a:pt x="31017" y="3006"/>
                </a:cubicBezTo>
                <a:cubicBezTo>
                  <a:pt x="29366" y="3648"/>
                  <a:pt x="27514" y="4704"/>
                  <a:pt x="26677" y="6378"/>
                </a:cubicBezTo>
                <a:cubicBezTo>
                  <a:pt x="25920" y="7893"/>
                  <a:pt x="26603" y="9757"/>
                  <a:pt x="28349" y="9757"/>
                </a:cubicBezTo>
                <a:cubicBezTo>
                  <a:pt x="28419" y="9757"/>
                  <a:pt x="28490" y="9754"/>
                  <a:pt x="28563" y="9748"/>
                </a:cubicBezTo>
                <a:cubicBezTo>
                  <a:pt x="30232" y="9608"/>
                  <a:pt x="31764" y="8345"/>
                  <a:pt x="32293" y="6731"/>
                </a:cubicBezTo>
                <a:cubicBezTo>
                  <a:pt x="32646" y="5655"/>
                  <a:pt x="32551" y="4493"/>
                  <a:pt x="32101" y="3489"/>
                </a:cubicBezTo>
                <a:cubicBezTo>
                  <a:pt x="32448" y="3379"/>
                  <a:pt x="32799" y="3280"/>
                  <a:pt x="33149" y="3191"/>
                </a:cubicBezTo>
                <a:cubicBezTo>
                  <a:pt x="34906" y="2739"/>
                  <a:pt x="36742" y="2453"/>
                  <a:pt x="38568" y="2453"/>
                </a:cubicBezTo>
                <a:cubicBezTo>
                  <a:pt x="40121" y="2453"/>
                  <a:pt x="41666" y="2659"/>
                  <a:pt x="43151" y="3147"/>
                </a:cubicBezTo>
                <a:cubicBezTo>
                  <a:pt x="43298" y="3195"/>
                  <a:pt x="43448" y="3247"/>
                  <a:pt x="43597" y="3303"/>
                </a:cubicBezTo>
                <a:cubicBezTo>
                  <a:pt x="42522" y="4087"/>
                  <a:pt x="40416" y="5963"/>
                  <a:pt x="42189" y="6795"/>
                </a:cubicBezTo>
                <a:cubicBezTo>
                  <a:pt x="42484" y="6933"/>
                  <a:pt x="42842" y="6999"/>
                  <a:pt x="43220" y="6999"/>
                </a:cubicBezTo>
                <a:cubicBezTo>
                  <a:pt x="44307" y="6999"/>
                  <a:pt x="45557" y="6454"/>
                  <a:pt x="45934" y="5530"/>
                </a:cubicBezTo>
                <a:cubicBezTo>
                  <a:pt x="46319" y="4591"/>
                  <a:pt x="45898" y="3856"/>
                  <a:pt x="45228" y="3312"/>
                </a:cubicBezTo>
                <a:cubicBezTo>
                  <a:pt x="46328" y="2783"/>
                  <a:pt x="47533" y="2511"/>
                  <a:pt x="48744" y="2511"/>
                </a:cubicBezTo>
                <a:cubicBezTo>
                  <a:pt x="49855" y="2511"/>
                  <a:pt x="50971" y="2740"/>
                  <a:pt x="52014" y="3209"/>
                </a:cubicBezTo>
                <a:cubicBezTo>
                  <a:pt x="52712" y="3524"/>
                  <a:pt x="53373" y="3871"/>
                  <a:pt x="53994" y="4326"/>
                </a:cubicBezTo>
                <a:cubicBezTo>
                  <a:pt x="54046" y="4365"/>
                  <a:pt x="54100" y="4381"/>
                  <a:pt x="54153" y="4381"/>
                </a:cubicBezTo>
                <a:cubicBezTo>
                  <a:pt x="54399" y="4381"/>
                  <a:pt x="54608" y="4015"/>
                  <a:pt x="54383" y="3810"/>
                </a:cubicBezTo>
                <a:cubicBezTo>
                  <a:pt x="52799" y="2368"/>
                  <a:pt x="50775" y="1655"/>
                  <a:pt x="48736" y="1655"/>
                </a:cubicBezTo>
                <a:cubicBezTo>
                  <a:pt x="47247" y="1655"/>
                  <a:pt x="45751" y="2034"/>
                  <a:pt x="44412" y="2787"/>
                </a:cubicBezTo>
                <a:cubicBezTo>
                  <a:pt x="44049" y="2600"/>
                  <a:pt x="43669" y="2443"/>
                  <a:pt x="43280" y="2319"/>
                </a:cubicBezTo>
                <a:cubicBezTo>
                  <a:pt x="41771" y="1837"/>
                  <a:pt x="40186" y="1632"/>
                  <a:pt x="38605" y="1632"/>
                </a:cubicBezTo>
                <a:cubicBezTo>
                  <a:pt x="38082" y="1632"/>
                  <a:pt x="37560" y="1654"/>
                  <a:pt x="37041" y="1696"/>
                </a:cubicBezTo>
                <a:cubicBezTo>
                  <a:pt x="35244" y="1843"/>
                  <a:pt x="33413" y="2176"/>
                  <a:pt x="31692" y="2763"/>
                </a:cubicBezTo>
                <a:cubicBezTo>
                  <a:pt x="31471" y="2438"/>
                  <a:pt x="31209" y="2144"/>
                  <a:pt x="30912" y="1889"/>
                </a:cubicBezTo>
                <a:cubicBezTo>
                  <a:pt x="29624" y="788"/>
                  <a:pt x="27923" y="376"/>
                  <a:pt x="26296" y="169"/>
                </a:cubicBezTo>
                <a:cubicBezTo>
                  <a:pt x="25419" y="56"/>
                  <a:pt x="24536" y="1"/>
                  <a:pt x="236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Google Shape;1118;p50"/>
          <p:cNvSpPr/>
          <p:nvPr/>
        </p:nvSpPr>
        <p:spPr>
          <a:xfrm flipV="1">
            <a:off x="179512" y="4587974"/>
            <a:ext cx="4680520" cy="439411"/>
          </a:xfrm>
          <a:custGeom>
            <a:avLst/>
            <a:gdLst/>
            <a:ahLst/>
            <a:cxnLst/>
            <a:rect l="l" t="t" r="r" b="b"/>
            <a:pathLst>
              <a:path w="54608" h="9757" extrusionOk="0">
                <a:moveTo>
                  <a:pt x="44464" y="3737"/>
                </a:moveTo>
                <a:cubicBezTo>
                  <a:pt x="44660" y="3868"/>
                  <a:pt x="44840" y="4021"/>
                  <a:pt x="44989" y="4208"/>
                </a:cubicBezTo>
                <a:lnTo>
                  <a:pt x="44987" y="4208"/>
                </a:lnTo>
                <a:cubicBezTo>
                  <a:pt x="45428" y="4763"/>
                  <a:pt x="45254" y="5397"/>
                  <a:pt x="44675" y="5743"/>
                </a:cubicBezTo>
                <a:cubicBezTo>
                  <a:pt x="44243" y="5999"/>
                  <a:pt x="43673" y="6135"/>
                  <a:pt x="43158" y="6135"/>
                </a:cubicBezTo>
                <a:cubicBezTo>
                  <a:pt x="43084" y="6135"/>
                  <a:pt x="43012" y="6132"/>
                  <a:pt x="42941" y="6126"/>
                </a:cubicBezTo>
                <a:cubicBezTo>
                  <a:pt x="42571" y="6097"/>
                  <a:pt x="42193" y="5952"/>
                  <a:pt x="42464" y="5511"/>
                </a:cubicBezTo>
                <a:cubicBezTo>
                  <a:pt x="42676" y="5169"/>
                  <a:pt x="43017" y="4868"/>
                  <a:pt x="43313" y="4602"/>
                </a:cubicBezTo>
                <a:cubicBezTo>
                  <a:pt x="43669" y="4279"/>
                  <a:pt x="44055" y="3989"/>
                  <a:pt x="44464" y="3737"/>
                </a:cubicBezTo>
                <a:close/>
                <a:moveTo>
                  <a:pt x="14776" y="2515"/>
                </a:moveTo>
                <a:lnTo>
                  <a:pt x="14776" y="2515"/>
                </a:lnTo>
                <a:cubicBezTo>
                  <a:pt x="15006" y="3146"/>
                  <a:pt x="14880" y="3892"/>
                  <a:pt x="14605" y="4488"/>
                </a:cubicBezTo>
                <a:cubicBezTo>
                  <a:pt x="14068" y="5652"/>
                  <a:pt x="12782" y="6642"/>
                  <a:pt x="11479" y="6642"/>
                </a:cubicBezTo>
                <a:cubicBezTo>
                  <a:pt x="11369" y="6642"/>
                  <a:pt x="11259" y="6635"/>
                  <a:pt x="11149" y="6620"/>
                </a:cubicBezTo>
                <a:cubicBezTo>
                  <a:pt x="10685" y="6558"/>
                  <a:pt x="10285" y="6263"/>
                  <a:pt x="10381" y="5739"/>
                </a:cubicBezTo>
                <a:cubicBezTo>
                  <a:pt x="10453" y="5344"/>
                  <a:pt x="10785" y="4986"/>
                  <a:pt x="11068" y="4727"/>
                </a:cubicBezTo>
                <a:cubicBezTo>
                  <a:pt x="11672" y="4176"/>
                  <a:pt x="12433" y="3753"/>
                  <a:pt x="13136" y="3351"/>
                </a:cubicBezTo>
                <a:cubicBezTo>
                  <a:pt x="13670" y="3045"/>
                  <a:pt x="14220" y="2771"/>
                  <a:pt x="14776" y="2515"/>
                </a:cubicBezTo>
                <a:close/>
                <a:moveTo>
                  <a:pt x="31628" y="3648"/>
                </a:moveTo>
                <a:lnTo>
                  <a:pt x="31628" y="3648"/>
                </a:lnTo>
                <a:cubicBezTo>
                  <a:pt x="32105" y="4710"/>
                  <a:pt x="32118" y="5972"/>
                  <a:pt x="31559" y="7037"/>
                </a:cubicBezTo>
                <a:cubicBezTo>
                  <a:pt x="31211" y="7701"/>
                  <a:pt x="30661" y="8265"/>
                  <a:pt x="30007" y="8613"/>
                </a:cubicBezTo>
                <a:cubicBezTo>
                  <a:pt x="29585" y="8838"/>
                  <a:pt x="29034" y="9027"/>
                  <a:pt x="28513" y="9027"/>
                </a:cubicBezTo>
                <a:cubicBezTo>
                  <a:pt x="28266" y="9027"/>
                  <a:pt x="28026" y="8984"/>
                  <a:pt x="27810" y="8883"/>
                </a:cubicBezTo>
                <a:cubicBezTo>
                  <a:pt x="27011" y="8511"/>
                  <a:pt x="27010" y="7484"/>
                  <a:pt x="27360" y="6788"/>
                </a:cubicBezTo>
                <a:cubicBezTo>
                  <a:pt x="27709" y="6090"/>
                  <a:pt x="28308" y="5509"/>
                  <a:pt x="28918" y="5048"/>
                </a:cubicBezTo>
                <a:cubicBezTo>
                  <a:pt x="29739" y="4429"/>
                  <a:pt x="30666" y="3988"/>
                  <a:pt x="31628" y="3648"/>
                </a:cubicBezTo>
                <a:close/>
                <a:moveTo>
                  <a:pt x="23653" y="1"/>
                </a:moveTo>
                <a:cubicBezTo>
                  <a:pt x="20706" y="1"/>
                  <a:pt x="17763" y="617"/>
                  <a:pt x="15042" y="1777"/>
                </a:cubicBezTo>
                <a:cubicBezTo>
                  <a:pt x="14543" y="1097"/>
                  <a:pt x="13688" y="708"/>
                  <a:pt x="12743" y="654"/>
                </a:cubicBezTo>
                <a:cubicBezTo>
                  <a:pt x="12623" y="648"/>
                  <a:pt x="12502" y="644"/>
                  <a:pt x="12381" y="644"/>
                </a:cubicBezTo>
                <a:cubicBezTo>
                  <a:pt x="10727" y="644"/>
                  <a:pt x="8995" y="1262"/>
                  <a:pt x="7487" y="1859"/>
                </a:cubicBezTo>
                <a:cubicBezTo>
                  <a:pt x="5662" y="2583"/>
                  <a:pt x="3890" y="3532"/>
                  <a:pt x="2323" y="4740"/>
                </a:cubicBezTo>
                <a:cubicBezTo>
                  <a:pt x="1573" y="5318"/>
                  <a:pt x="860" y="5942"/>
                  <a:pt x="187" y="6607"/>
                </a:cubicBezTo>
                <a:cubicBezTo>
                  <a:pt x="1" y="6791"/>
                  <a:pt x="176" y="7051"/>
                  <a:pt x="379" y="7051"/>
                </a:cubicBezTo>
                <a:cubicBezTo>
                  <a:pt x="437" y="7051"/>
                  <a:pt x="497" y="7030"/>
                  <a:pt x="551" y="6979"/>
                </a:cubicBezTo>
                <a:cubicBezTo>
                  <a:pt x="2899" y="4805"/>
                  <a:pt x="5686" y="3096"/>
                  <a:pt x="8696" y="2080"/>
                </a:cubicBezTo>
                <a:cubicBezTo>
                  <a:pt x="9866" y="1686"/>
                  <a:pt x="11151" y="1269"/>
                  <a:pt x="12405" y="1269"/>
                </a:cubicBezTo>
                <a:cubicBezTo>
                  <a:pt x="12564" y="1269"/>
                  <a:pt x="12722" y="1276"/>
                  <a:pt x="12880" y="1290"/>
                </a:cubicBezTo>
                <a:cubicBezTo>
                  <a:pt x="13477" y="1345"/>
                  <a:pt x="14102" y="1542"/>
                  <a:pt x="14498" y="2022"/>
                </a:cubicBezTo>
                <a:cubicBezTo>
                  <a:pt x="13674" y="2398"/>
                  <a:pt x="12874" y="2825"/>
                  <a:pt x="12105" y="3302"/>
                </a:cubicBezTo>
                <a:cubicBezTo>
                  <a:pt x="11355" y="3770"/>
                  <a:pt x="10530" y="4259"/>
                  <a:pt x="10058" y="5042"/>
                </a:cubicBezTo>
                <a:cubicBezTo>
                  <a:pt x="9691" y="5658"/>
                  <a:pt x="9666" y="6462"/>
                  <a:pt x="10289" y="6917"/>
                </a:cubicBezTo>
                <a:cubicBezTo>
                  <a:pt x="10608" y="7152"/>
                  <a:pt x="11003" y="7239"/>
                  <a:pt x="11405" y="7239"/>
                </a:cubicBezTo>
                <a:cubicBezTo>
                  <a:pt x="11781" y="7239"/>
                  <a:pt x="12164" y="7162"/>
                  <a:pt x="12497" y="7059"/>
                </a:cubicBezTo>
                <a:cubicBezTo>
                  <a:pt x="14036" y="6579"/>
                  <a:pt x="15333" y="5171"/>
                  <a:pt x="15484" y="3498"/>
                </a:cubicBezTo>
                <a:cubicBezTo>
                  <a:pt x="15526" y="3034"/>
                  <a:pt x="15461" y="2624"/>
                  <a:pt x="15315" y="2267"/>
                </a:cubicBezTo>
                <a:cubicBezTo>
                  <a:pt x="17512" y="1326"/>
                  <a:pt x="19848" y="757"/>
                  <a:pt x="22231" y="585"/>
                </a:cubicBezTo>
                <a:cubicBezTo>
                  <a:pt x="22751" y="548"/>
                  <a:pt x="23274" y="529"/>
                  <a:pt x="23797" y="529"/>
                </a:cubicBezTo>
                <a:cubicBezTo>
                  <a:pt x="24849" y="529"/>
                  <a:pt x="25902" y="608"/>
                  <a:pt x="26935" y="783"/>
                </a:cubicBezTo>
                <a:cubicBezTo>
                  <a:pt x="28304" y="1013"/>
                  <a:pt x="29751" y="1447"/>
                  <a:pt x="30785" y="2441"/>
                </a:cubicBezTo>
                <a:cubicBezTo>
                  <a:pt x="30943" y="2594"/>
                  <a:pt x="31087" y="2758"/>
                  <a:pt x="31215" y="2936"/>
                </a:cubicBezTo>
                <a:cubicBezTo>
                  <a:pt x="31150" y="2960"/>
                  <a:pt x="31084" y="2982"/>
                  <a:pt x="31017" y="3006"/>
                </a:cubicBezTo>
                <a:cubicBezTo>
                  <a:pt x="29366" y="3648"/>
                  <a:pt x="27514" y="4704"/>
                  <a:pt x="26677" y="6378"/>
                </a:cubicBezTo>
                <a:cubicBezTo>
                  <a:pt x="25920" y="7893"/>
                  <a:pt x="26603" y="9757"/>
                  <a:pt x="28349" y="9757"/>
                </a:cubicBezTo>
                <a:cubicBezTo>
                  <a:pt x="28419" y="9757"/>
                  <a:pt x="28490" y="9754"/>
                  <a:pt x="28563" y="9748"/>
                </a:cubicBezTo>
                <a:cubicBezTo>
                  <a:pt x="30232" y="9608"/>
                  <a:pt x="31764" y="8345"/>
                  <a:pt x="32293" y="6731"/>
                </a:cubicBezTo>
                <a:cubicBezTo>
                  <a:pt x="32646" y="5655"/>
                  <a:pt x="32551" y="4493"/>
                  <a:pt x="32101" y="3489"/>
                </a:cubicBezTo>
                <a:cubicBezTo>
                  <a:pt x="32448" y="3379"/>
                  <a:pt x="32799" y="3280"/>
                  <a:pt x="33149" y="3191"/>
                </a:cubicBezTo>
                <a:cubicBezTo>
                  <a:pt x="34906" y="2739"/>
                  <a:pt x="36742" y="2453"/>
                  <a:pt x="38568" y="2453"/>
                </a:cubicBezTo>
                <a:cubicBezTo>
                  <a:pt x="40121" y="2453"/>
                  <a:pt x="41666" y="2659"/>
                  <a:pt x="43151" y="3147"/>
                </a:cubicBezTo>
                <a:cubicBezTo>
                  <a:pt x="43298" y="3195"/>
                  <a:pt x="43448" y="3247"/>
                  <a:pt x="43597" y="3303"/>
                </a:cubicBezTo>
                <a:cubicBezTo>
                  <a:pt x="42522" y="4087"/>
                  <a:pt x="40416" y="5963"/>
                  <a:pt x="42189" y="6795"/>
                </a:cubicBezTo>
                <a:cubicBezTo>
                  <a:pt x="42484" y="6933"/>
                  <a:pt x="42842" y="6999"/>
                  <a:pt x="43220" y="6999"/>
                </a:cubicBezTo>
                <a:cubicBezTo>
                  <a:pt x="44307" y="6999"/>
                  <a:pt x="45557" y="6454"/>
                  <a:pt x="45934" y="5530"/>
                </a:cubicBezTo>
                <a:cubicBezTo>
                  <a:pt x="46319" y="4591"/>
                  <a:pt x="45898" y="3856"/>
                  <a:pt x="45228" y="3312"/>
                </a:cubicBezTo>
                <a:cubicBezTo>
                  <a:pt x="46328" y="2783"/>
                  <a:pt x="47533" y="2511"/>
                  <a:pt x="48744" y="2511"/>
                </a:cubicBezTo>
                <a:cubicBezTo>
                  <a:pt x="49855" y="2511"/>
                  <a:pt x="50971" y="2740"/>
                  <a:pt x="52014" y="3209"/>
                </a:cubicBezTo>
                <a:cubicBezTo>
                  <a:pt x="52712" y="3524"/>
                  <a:pt x="53373" y="3871"/>
                  <a:pt x="53994" y="4326"/>
                </a:cubicBezTo>
                <a:cubicBezTo>
                  <a:pt x="54046" y="4365"/>
                  <a:pt x="54100" y="4381"/>
                  <a:pt x="54153" y="4381"/>
                </a:cubicBezTo>
                <a:cubicBezTo>
                  <a:pt x="54399" y="4381"/>
                  <a:pt x="54608" y="4015"/>
                  <a:pt x="54383" y="3810"/>
                </a:cubicBezTo>
                <a:cubicBezTo>
                  <a:pt x="52799" y="2368"/>
                  <a:pt x="50775" y="1655"/>
                  <a:pt x="48736" y="1655"/>
                </a:cubicBezTo>
                <a:cubicBezTo>
                  <a:pt x="47247" y="1655"/>
                  <a:pt x="45751" y="2034"/>
                  <a:pt x="44412" y="2787"/>
                </a:cubicBezTo>
                <a:cubicBezTo>
                  <a:pt x="44049" y="2600"/>
                  <a:pt x="43669" y="2443"/>
                  <a:pt x="43280" y="2319"/>
                </a:cubicBezTo>
                <a:cubicBezTo>
                  <a:pt x="41771" y="1837"/>
                  <a:pt x="40186" y="1632"/>
                  <a:pt x="38605" y="1632"/>
                </a:cubicBezTo>
                <a:cubicBezTo>
                  <a:pt x="38082" y="1632"/>
                  <a:pt x="37560" y="1654"/>
                  <a:pt x="37041" y="1696"/>
                </a:cubicBezTo>
                <a:cubicBezTo>
                  <a:pt x="35244" y="1843"/>
                  <a:pt x="33413" y="2176"/>
                  <a:pt x="31692" y="2763"/>
                </a:cubicBezTo>
                <a:cubicBezTo>
                  <a:pt x="31471" y="2438"/>
                  <a:pt x="31209" y="2144"/>
                  <a:pt x="30912" y="1889"/>
                </a:cubicBezTo>
                <a:cubicBezTo>
                  <a:pt x="29624" y="788"/>
                  <a:pt x="27923" y="376"/>
                  <a:pt x="26296" y="169"/>
                </a:cubicBezTo>
                <a:cubicBezTo>
                  <a:pt x="25419" y="56"/>
                  <a:pt x="24536" y="1"/>
                  <a:pt x="236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Flowchart: Alternate Process 3"/>
          <p:cNvSpPr/>
          <p:nvPr/>
        </p:nvSpPr>
        <p:spPr>
          <a:xfrm>
            <a:off x="5580112" y="1018189"/>
            <a:ext cx="2160240" cy="936104"/>
          </a:xfrm>
          <a:prstGeom prst="flowChartAlternate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Etika</a:t>
            </a:r>
            <a:endParaRPr lang="en-US" sz="2400" dirty="0">
              <a:solidFill>
                <a:schemeClr val="tx1"/>
              </a:solidFill>
              <a:latin typeface="Times New Roman" pitchFamily="18" charset="0"/>
              <a:cs typeface="Times New Roman" pitchFamily="18" charset="0"/>
            </a:endParaRPr>
          </a:p>
        </p:txBody>
      </p:sp>
      <p:sp>
        <p:nvSpPr>
          <p:cNvPr id="12" name="Flowchart: Alternate Process 11"/>
          <p:cNvSpPr/>
          <p:nvPr/>
        </p:nvSpPr>
        <p:spPr>
          <a:xfrm>
            <a:off x="2843808" y="2859782"/>
            <a:ext cx="2736304" cy="1296144"/>
          </a:xfrm>
          <a:prstGeom prst="flowChartAlternate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 </a:t>
            </a:r>
            <a:r>
              <a:rPr lang="en-US" sz="2400" dirty="0" err="1" smtClean="0">
                <a:solidFill>
                  <a:schemeClr val="tx1"/>
                </a:solidFill>
                <a:latin typeface="Times New Roman" pitchFamily="18" charset="0"/>
                <a:cs typeface="Times New Roman" pitchFamily="18" charset="0"/>
              </a:rPr>
              <a:t>Pancasila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sebagai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Sistem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Etika</a:t>
            </a:r>
            <a:endParaRPr lang="en-US" sz="2400" dirty="0">
              <a:solidFill>
                <a:schemeClr val="tx1"/>
              </a:solidFill>
              <a:latin typeface="Times New Roman" pitchFamily="18" charset="0"/>
              <a:cs typeface="Times New Roman" pitchFamily="18" charset="0"/>
            </a:endParaRPr>
          </a:p>
        </p:txBody>
      </p:sp>
      <p:sp>
        <p:nvSpPr>
          <p:cNvPr id="13" name="Flowchart: Alternate Process 12"/>
          <p:cNvSpPr/>
          <p:nvPr/>
        </p:nvSpPr>
        <p:spPr>
          <a:xfrm>
            <a:off x="683568" y="1018530"/>
            <a:ext cx="2160240" cy="936104"/>
          </a:xfrm>
          <a:prstGeom prst="flowChartAlternate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t> </a:t>
            </a:r>
            <a:r>
              <a:rPr lang="en-US" sz="2400" dirty="0" err="1" smtClean="0">
                <a:solidFill>
                  <a:schemeClr val="tx1"/>
                </a:solidFill>
                <a:latin typeface="Times New Roman" pitchFamily="18" charset="0"/>
                <a:cs typeface="Times New Roman" pitchFamily="18" charset="0"/>
              </a:rPr>
              <a:t>Pancasila</a:t>
            </a:r>
            <a:endParaRPr lang="en-US" sz="2400" dirty="0">
              <a:solidFill>
                <a:schemeClr val="tx1"/>
              </a:solidFill>
              <a:latin typeface="Times New Roman" pitchFamily="18" charset="0"/>
              <a:cs typeface="Times New Roman" pitchFamily="18" charset="0"/>
            </a:endParaRPr>
          </a:p>
        </p:txBody>
      </p:sp>
      <p:cxnSp>
        <p:nvCxnSpPr>
          <p:cNvPr id="6" name="Straight Connector 5"/>
          <p:cNvCxnSpPr>
            <a:stCxn id="13" idx="3"/>
            <a:endCxn id="4" idx="1"/>
          </p:cNvCxnSpPr>
          <p:nvPr/>
        </p:nvCxnSpPr>
        <p:spPr>
          <a:xfrm flipV="1">
            <a:off x="2843808" y="1486241"/>
            <a:ext cx="2736304" cy="341"/>
          </a:xfrm>
          <a:prstGeom prst="line">
            <a:avLst/>
          </a:prstGeom>
          <a:ln>
            <a:solidFill>
              <a:schemeClr val="accent3">
                <a:lumMod val="1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2" idx="3"/>
            <a:endCxn id="4" idx="2"/>
          </p:cNvCxnSpPr>
          <p:nvPr/>
        </p:nvCxnSpPr>
        <p:spPr>
          <a:xfrm flipV="1">
            <a:off x="5580112" y="1954293"/>
            <a:ext cx="1080120" cy="1553561"/>
          </a:xfrm>
          <a:prstGeom prst="line">
            <a:avLst/>
          </a:prstGeom>
          <a:ln>
            <a:solidFill>
              <a:schemeClr val="accent3">
                <a:lumMod val="1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2" idx="1"/>
            <a:endCxn id="13" idx="2"/>
          </p:cNvCxnSpPr>
          <p:nvPr/>
        </p:nvCxnSpPr>
        <p:spPr>
          <a:xfrm flipH="1" flipV="1">
            <a:off x="1763688" y="1954634"/>
            <a:ext cx="1080120" cy="1553220"/>
          </a:xfrm>
          <a:prstGeom prst="line">
            <a:avLst/>
          </a:prstGeom>
          <a:ln>
            <a:solidFill>
              <a:schemeClr val="accent3">
                <a:lumMod val="10000"/>
              </a:schemeClr>
            </a:solidFill>
          </a:ln>
        </p:spPr>
        <p:style>
          <a:lnRef idx="1">
            <a:schemeClr val="accent1"/>
          </a:lnRef>
          <a:fillRef idx="0">
            <a:schemeClr val="accent1"/>
          </a:fillRef>
          <a:effectRef idx="0">
            <a:schemeClr val="accent1"/>
          </a:effectRef>
          <a:fontRef idx="minor">
            <a:schemeClr val="tx1"/>
          </a:fontRef>
        </p:style>
      </p:cxnSp>
      <p:sp>
        <p:nvSpPr>
          <p:cNvPr id="17" name="Right Arrow 16"/>
          <p:cNvSpPr/>
          <p:nvPr/>
        </p:nvSpPr>
        <p:spPr>
          <a:xfrm>
            <a:off x="7759677" y="4371222"/>
            <a:ext cx="1080120" cy="60089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hlinkClick r:id="rId3" action="ppaction://hlinksldjump"/>
              </a:rPr>
              <a:t>Next</a:t>
            </a:r>
            <a:endParaRPr lang="en-US"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1025317"/>
            <a:ext cx="6336704" cy="2554545"/>
          </a:xfrm>
          <a:prstGeom prst="rect">
            <a:avLst/>
          </a:prstGeom>
          <a:noFill/>
        </p:spPr>
        <p:txBody>
          <a:bodyPr wrap="square" rtlCol="0">
            <a:spAutoFit/>
          </a:bodyPr>
          <a:lstStyle/>
          <a:p>
            <a:pPr algn="just"/>
            <a:r>
              <a:rPr lang="en-US" dirty="0" smtClean="0"/>
              <a:t> </a:t>
            </a:r>
            <a:r>
              <a:rPr lang="en-US" sz="2000" dirty="0" smtClean="0">
                <a:latin typeface="Times New Roman" pitchFamily="18" charset="0"/>
                <a:cs typeface="Times New Roman" pitchFamily="18" charset="0"/>
              </a:rPr>
              <a:t>3.  </a:t>
            </a: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menjadi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dasar</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analisis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bagi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berbagaikebijakan</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dibuat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oleh</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penyelenggara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sehingga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tidak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keluar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dari</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semangat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kebangsaan</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berjiwa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Pancasilais</a:t>
            </a:r>
            <a:r>
              <a:rPr lang="en-US" sz="2000" dirty="0" smtClean="0">
                <a:latin typeface="Times New Roman" pitchFamily="18" charset="0"/>
                <a:cs typeface="Times New Roman" pitchFamily="18" charset="0"/>
              </a:rPr>
              <a:t>.</a:t>
            </a:r>
          </a:p>
          <a:p>
            <a:pPr marL="457200" indent="-457200">
              <a:buAutoNum type="arabicPeriod" startAt="4"/>
            </a:pPr>
            <a:r>
              <a:rPr lang="en-US" sz="2000" dirty="0" err="1" smtClean="0">
                <a:latin typeface="Times New Roman" pitchFamily="18" charset="0"/>
                <a:cs typeface="Times New Roman" pitchFamily="18" charset="0"/>
              </a:rPr>
              <a:t>Pancasila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menjadi</a:t>
            </a:r>
            <a:r>
              <a:rPr lang="en-US" sz="2000" dirty="0" smtClean="0">
                <a:latin typeface="Times New Roman" pitchFamily="18" charset="0"/>
                <a:cs typeface="Times New Roman" pitchFamily="18" charset="0"/>
              </a:rPr>
              <a:t> filter </a:t>
            </a: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menyaring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pluralitas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nilai</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berkembang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kehidupan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bermasyarakat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dampak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globalisasi</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memengaruhi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pemikiran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warga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a:t>
            </a:r>
            <a:endParaRPr lang="en-US" dirty="0"/>
          </a:p>
        </p:txBody>
      </p:sp>
      <p:sp>
        <p:nvSpPr>
          <p:cNvPr id="3" name="Google Shape;711;p40"/>
          <p:cNvSpPr/>
          <p:nvPr/>
        </p:nvSpPr>
        <p:spPr>
          <a:xfrm>
            <a:off x="7308304" y="123478"/>
            <a:ext cx="1085400" cy="1085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 name="Google Shape;715;p40"/>
          <p:cNvGrpSpPr/>
          <p:nvPr/>
        </p:nvGrpSpPr>
        <p:grpSpPr>
          <a:xfrm>
            <a:off x="7585476" y="400933"/>
            <a:ext cx="531055" cy="530490"/>
            <a:chOff x="1309875" y="1499912"/>
            <a:chExt cx="359015" cy="358633"/>
          </a:xfrm>
        </p:grpSpPr>
        <p:sp>
          <p:nvSpPr>
            <p:cNvPr id="5" name="Google Shape;716;p40"/>
            <p:cNvSpPr/>
            <p:nvPr/>
          </p:nvSpPr>
          <p:spPr>
            <a:xfrm>
              <a:off x="1309875" y="1499912"/>
              <a:ext cx="133708" cy="204665"/>
            </a:xfrm>
            <a:custGeom>
              <a:avLst/>
              <a:gdLst/>
              <a:ahLst/>
              <a:cxnLst/>
              <a:rect l="l" t="t" r="r" b="b"/>
              <a:pathLst>
                <a:path w="4204" h="6435" extrusionOk="0">
                  <a:moveTo>
                    <a:pt x="1310" y="0"/>
                  </a:moveTo>
                  <a:cubicBezTo>
                    <a:pt x="608" y="0"/>
                    <a:pt x="24" y="560"/>
                    <a:pt x="24" y="1274"/>
                  </a:cubicBezTo>
                  <a:cubicBezTo>
                    <a:pt x="36" y="6323"/>
                    <a:pt x="0" y="6037"/>
                    <a:pt x="72" y="6311"/>
                  </a:cubicBezTo>
                  <a:cubicBezTo>
                    <a:pt x="82" y="6381"/>
                    <a:pt x="152" y="6435"/>
                    <a:pt x="231" y="6435"/>
                  </a:cubicBezTo>
                  <a:cubicBezTo>
                    <a:pt x="246" y="6435"/>
                    <a:pt x="260" y="6433"/>
                    <a:pt x="274" y="6430"/>
                  </a:cubicBezTo>
                  <a:cubicBezTo>
                    <a:pt x="370" y="6394"/>
                    <a:pt x="429" y="6311"/>
                    <a:pt x="393" y="6215"/>
                  </a:cubicBezTo>
                  <a:cubicBezTo>
                    <a:pt x="358" y="6013"/>
                    <a:pt x="381" y="6180"/>
                    <a:pt x="370" y="1262"/>
                  </a:cubicBezTo>
                  <a:cubicBezTo>
                    <a:pt x="370" y="739"/>
                    <a:pt x="786" y="322"/>
                    <a:pt x="1310" y="322"/>
                  </a:cubicBezTo>
                  <a:lnTo>
                    <a:pt x="4049" y="322"/>
                  </a:lnTo>
                  <a:cubicBezTo>
                    <a:pt x="4132" y="322"/>
                    <a:pt x="4203" y="250"/>
                    <a:pt x="4203" y="167"/>
                  </a:cubicBezTo>
                  <a:cubicBezTo>
                    <a:pt x="4203" y="72"/>
                    <a:pt x="4132" y="0"/>
                    <a:pt x="40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717;p40"/>
            <p:cNvSpPr/>
            <p:nvPr/>
          </p:nvSpPr>
          <p:spPr>
            <a:xfrm>
              <a:off x="1454524" y="1499912"/>
              <a:ext cx="213602" cy="123467"/>
            </a:xfrm>
            <a:custGeom>
              <a:avLst/>
              <a:gdLst/>
              <a:ahLst/>
              <a:cxnLst/>
              <a:rect l="l" t="t" r="r" b="b"/>
              <a:pathLst>
                <a:path w="6716" h="3882" extrusionOk="0">
                  <a:moveTo>
                    <a:pt x="167" y="0"/>
                  </a:moveTo>
                  <a:cubicBezTo>
                    <a:pt x="72" y="0"/>
                    <a:pt x="1" y="72"/>
                    <a:pt x="1" y="167"/>
                  </a:cubicBezTo>
                  <a:cubicBezTo>
                    <a:pt x="1" y="250"/>
                    <a:pt x="72" y="322"/>
                    <a:pt x="167" y="322"/>
                  </a:cubicBezTo>
                  <a:lnTo>
                    <a:pt x="5430" y="322"/>
                  </a:lnTo>
                  <a:cubicBezTo>
                    <a:pt x="5954" y="322"/>
                    <a:pt x="6371" y="739"/>
                    <a:pt x="6371" y="1262"/>
                  </a:cubicBezTo>
                  <a:lnTo>
                    <a:pt x="6371" y="3715"/>
                  </a:lnTo>
                  <a:cubicBezTo>
                    <a:pt x="6371" y="3810"/>
                    <a:pt x="6442" y="3882"/>
                    <a:pt x="6537" y="3882"/>
                  </a:cubicBezTo>
                  <a:cubicBezTo>
                    <a:pt x="6621" y="3882"/>
                    <a:pt x="6704" y="3810"/>
                    <a:pt x="6704" y="3715"/>
                  </a:cubicBezTo>
                  <a:lnTo>
                    <a:pt x="6704" y="1262"/>
                  </a:lnTo>
                  <a:cubicBezTo>
                    <a:pt x="6716" y="584"/>
                    <a:pt x="6144" y="0"/>
                    <a:pt x="54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18;p40"/>
            <p:cNvSpPr/>
            <p:nvPr/>
          </p:nvSpPr>
          <p:spPr>
            <a:xfrm>
              <a:off x="1322756" y="1634701"/>
              <a:ext cx="346134" cy="223844"/>
            </a:xfrm>
            <a:custGeom>
              <a:avLst/>
              <a:gdLst/>
              <a:ahLst/>
              <a:cxnLst/>
              <a:rect l="l" t="t" r="r" b="b"/>
              <a:pathLst>
                <a:path w="10883" h="7038" extrusionOk="0">
                  <a:moveTo>
                    <a:pt x="5930" y="3037"/>
                  </a:moveTo>
                  <a:lnTo>
                    <a:pt x="5930" y="5656"/>
                  </a:lnTo>
                  <a:lnTo>
                    <a:pt x="4560" y="5656"/>
                  </a:lnTo>
                  <a:lnTo>
                    <a:pt x="4560" y="3037"/>
                  </a:lnTo>
                  <a:close/>
                  <a:moveTo>
                    <a:pt x="7370" y="5990"/>
                  </a:moveTo>
                  <a:cubicBezTo>
                    <a:pt x="7549" y="5990"/>
                    <a:pt x="7716" y="6133"/>
                    <a:pt x="7716" y="6323"/>
                  </a:cubicBezTo>
                  <a:lnTo>
                    <a:pt x="7716" y="6383"/>
                  </a:lnTo>
                  <a:cubicBezTo>
                    <a:pt x="7716" y="6561"/>
                    <a:pt x="7573" y="6728"/>
                    <a:pt x="7370" y="6728"/>
                  </a:cubicBezTo>
                  <a:lnTo>
                    <a:pt x="3120" y="6728"/>
                  </a:lnTo>
                  <a:cubicBezTo>
                    <a:pt x="2941" y="6728"/>
                    <a:pt x="2774" y="6585"/>
                    <a:pt x="2774" y="6383"/>
                  </a:cubicBezTo>
                  <a:lnTo>
                    <a:pt x="2774" y="6323"/>
                  </a:lnTo>
                  <a:cubicBezTo>
                    <a:pt x="2774" y="6145"/>
                    <a:pt x="2929" y="5990"/>
                    <a:pt x="3120" y="5990"/>
                  </a:cubicBezTo>
                  <a:close/>
                  <a:moveTo>
                    <a:pt x="10692" y="1"/>
                  </a:moveTo>
                  <a:cubicBezTo>
                    <a:pt x="10597" y="1"/>
                    <a:pt x="10525" y="72"/>
                    <a:pt x="10525" y="168"/>
                  </a:cubicBezTo>
                  <a:lnTo>
                    <a:pt x="10525" y="1763"/>
                  </a:lnTo>
                  <a:cubicBezTo>
                    <a:pt x="10525" y="2275"/>
                    <a:pt x="10109" y="2692"/>
                    <a:pt x="9585" y="2692"/>
                  </a:cubicBezTo>
                  <a:lnTo>
                    <a:pt x="917" y="2692"/>
                  </a:lnTo>
                  <a:cubicBezTo>
                    <a:pt x="691" y="2692"/>
                    <a:pt x="465" y="2608"/>
                    <a:pt x="298" y="2454"/>
                  </a:cubicBezTo>
                  <a:cubicBezTo>
                    <a:pt x="265" y="2426"/>
                    <a:pt x="225" y="2412"/>
                    <a:pt x="185" y="2412"/>
                  </a:cubicBezTo>
                  <a:cubicBezTo>
                    <a:pt x="138" y="2412"/>
                    <a:pt x="92" y="2432"/>
                    <a:pt x="60" y="2477"/>
                  </a:cubicBezTo>
                  <a:cubicBezTo>
                    <a:pt x="0" y="2549"/>
                    <a:pt x="0" y="2656"/>
                    <a:pt x="84" y="2716"/>
                  </a:cubicBezTo>
                  <a:cubicBezTo>
                    <a:pt x="322" y="2918"/>
                    <a:pt x="619" y="3025"/>
                    <a:pt x="917" y="3025"/>
                  </a:cubicBezTo>
                  <a:lnTo>
                    <a:pt x="4227" y="3025"/>
                  </a:lnTo>
                  <a:lnTo>
                    <a:pt x="4227" y="5644"/>
                  </a:lnTo>
                  <a:lnTo>
                    <a:pt x="3132" y="5644"/>
                  </a:lnTo>
                  <a:cubicBezTo>
                    <a:pt x="2763" y="5644"/>
                    <a:pt x="2465" y="5942"/>
                    <a:pt x="2465" y="6311"/>
                  </a:cubicBezTo>
                  <a:lnTo>
                    <a:pt x="2465" y="6371"/>
                  </a:lnTo>
                  <a:cubicBezTo>
                    <a:pt x="2465" y="6740"/>
                    <a:pt x="2763" y="7038"/>
                    <a:pt x="3132" y="7038"/>
                  </a:cubicBezTo>
                  <a:lnTo>
                    <a:pt x="7394" y="7038"/>
                  </a:lnTo>
                  <a:cubicBezTo>
                    <a:pt x="7763" y="7038"/>
                    <a:pt x="8061" y="6740"/>
                    <a:pt x="8061" y="6371"/>
                  </a:cubicBezTo>
                  <a:lnTo>
                    <a:pt x="8061" y="6311"/>
                  </a:lnTo>
                  <a:cubicBezTo>
                    <a:pt x="8061" y="5942"/>
                    <a:pt x="7763" y="5644"/>
                    <a:pt x="7394" y="5644"/>
                  </a:cubicBezTo>
                  <a:lnTo>
                    <a:pt x="6287" y="5644"/>
                  </a:lnTo>
                  <a:lnTo>
                    <a:pt x="6287" y="3037"/>
                  </a:lnTo>
                  <a:lnTo>
                    <a:pt x="9609" y="3037"/>
                  </a:lnTo>
                  <a:cubicBezTo>
                    <a:pt x="10311" y="3037"/>
                    <a:pt x="10883" y="2477"/>
                    <a:pt x="10883" y="1751"/>
                  </a:cubicBezTo>
                  <a:lnTo>
                    <a:pt x="10883" y="168"/>
                  </a:lnTo>
                  <a:cubicBezTo>
                    <a:pt x="10859" y="72"/>
                    <a:pt x="10787" y="1"/>
                    <a:pt x="106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719;p40"/>
            <p:cNvSpPr/>
            <p:nvPr/>
          </p:nvSpPr>
          <p:spPr>
            <a:xfrm>
              <a:off x="1331852" y="1519217"/>
              <a:ext cx="191243" cy="140514"/>
            </a:xfrm>
            <a:custGeom>
              <a:avLst/>
              <a:gdLst/>
              <a:ahLst/>
              <a:cxnLst/>
              <a:rect l="l" t="t" r="r" b="b"/>
              <a:pathLst>
                <a:path w="6013" h="4418" extrusionOk="0">
                  <a:moveTo>
                    <a:pt x="869" y="1"/>
                  </a:moveTo>
                  <a:cubicBezTo>
                    <a:pt x="393" y="1"/>
                    <a:pt x="0" y="393"/>
                    <a:pt x="0" y="870"/>
                  </a:cubicBezTo>
                  <a:lnTo>
                    <a:pt x="0" y="4263"/>
                  </a:lnTo>
                  <a:cubicBezTo>
                    <a:pt x="0" y="4346"/>
                    <a:pt x="83" y="4418"/>
                    <a:pt x="167" y="4418"/>
                  </a:cubicBezTo>
                  <a:cubicBezTo>
                    <a:pt x="262" y="4418"/>
                    <a:pt x="333" y="4346"/>
                    <a:pt x="333" y="4263"/>
                  </a:cubicBezTo>
                  <a:lnTo>
                    <a:pt x="333" y="870"/>
                  </a:lnTo>
                  <a:cubicBezTo>
                    <a:pt x="333" y="572"/>
                    <a:pt x="572" y="334"/>
                    <a:pt x="869" y="334"/>
                  </a:cubicBezTo>
                  <a:lnTo>
                    <a:pt x="5834" y="334"/>
                  </a:lnTo>
                  <a:cubicBezTo>
                    <a:pt x="5929" y="334"/>
                    <a:pt x="6001" y="251"/>
                    <a:pt x="6001" y="167"/>
                  </a:cubicBezTo>
                  <a:cubicBezTo>
                    <a:pt x="6013" y="72"/>
                    <a:pt x="5929" y="1"/>
                    <a:pt x="58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720;p40"/>
            <p:cNvSpPr/>
            <p:nvPr/>
          </p:nvSpPr>
          <p:spPr>
            <a:xfrm>
              <a:off x="1331852" y="1519217"/>
              <a:ext cx="315442" cy="190512"/>
            </a:xfrm>
            <a:custGeom>
              <a:avLst/>
              <a:gdLst/>
              <a:ahLst/>
              <a:cxnLst/>
              <a:rect l="l" t="t" r="r" b="b"/>
              <a:pathLst>
                <a:path w="9918" h="5990" extrusionOk="0">
                  <a:moveTo>
                    <a:pt x="6513" y="1"/>
                  </a:moveTo>
                  <a:cubicBezTo>
                    <a:pt x="6418" y="1"/>
                    <a:pt x="6346" y="72"/>
                    <a:pt x="6346" y="167"/>
                  </a:cubicBezTo>
                  <a:cubicBezTo>
                    <a:pt x="6346" y="251"/>
                    <a:pt x="6418" y="322"/>
                    <a:pt x="6513" y="322"/>
                  </a:cubicBezTo>
                  <a:lnTo>
                    <a:pt x="9049" y="322"/>
                  </a:lnTo>
                  <a:cubicBezTo>
                    <a:pt x="9346" y="322"/>
                    <a:pt x="9585" y="560"/>
                    <a:pt x="9585" y="870"/>
                  </a:cubicBezTo>
                  <a:lnTo>
                    <a:pt x="9585" y="5120"/>
                  </a:lnTo>
                  <a:cubicBezTo>
                    <a:pt x="9585" y="5418"/>
                    <a:pt x="9346" y="5656"/>
                    <a:pt x="9049" y="5656"/>
                  </a:cubicBezTo>
                  <a:lnTo>
                    <a:pt x="869" y="5656"/>
                  </a:lnTo>
                  <a:cubicBezTo>
                    <a:pt x="572" y="5656"/>
                    <a:pt x="333" y="5418"/>
                    <a:pt x="333" y="5120"/>
                  </a:cubicBezTo>
                  <a:lnTo>
                    <a:pt x="333" y="4930"/>
                  </a:lnTo>
                  <a:cubicBezTo>
                    <a:pt x="333" y="4834"/>
                    <a:pt x="262" y="4763"/>
                    <a:pt x="167" y="4763"/>
                  </a:cubicBezTo>
                  <a:cubicBezTo>
                    <a:pt x="71" y="4763"/>
                    <a:pt x="0" y="4834"/>
                    <a:pt x="0" y="4930"/>
                  </a:cubicBezTo>
                  <a:lnTo>
                    <a:pt x="0" y="5120"/>
                  </a:lnTo>
                  <a:cubicBezTo>
                    <a:pt x="0" y="5596"/>
                    <a:pt x="393" y="5989"/>
                    <a:pt x="869" y="5989"/>
                  </a:cubicBezTo>
                  <a:lnTo>
                    <a:pt x="9049" y="5989"/>
                  </a:lnTo>
                  <a:cubicBezTo>
                    <a:pt x="9525" y="5989"/>
                    <a:pt x="9918" y="5596"/>
                    <a:pt x="9918" y="5120"/>
                  </a:cubicBezTo>
                  <a:lnTo>
                    <a:pt x="9918" y="870"/>
                  </a:lnTo>
                  <a:cubicBezTo>
                    <a:pt x="9918" y="393"/>
                    <a:pt x="9525" y="1"/>
                    <a:pt x="904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721;p40"/>
            <p:cNvSpPr/>
            <p:nvPr/>
          </p:nvSpPr>
          <p:spPr>
            <a:xfrm>
              <a:off x="1587056" y="1669178"/>
              <a:ext cx="32" cy="32"/>
            </a:xfrm>
            <a:custGeom>
              <a:avLst/>
              <a:gdLst/>
              <a:ahLst/>
              <a:cxnLst/>
              <a:rect l="l" t="t" r="r" b="b"/>
              <a:pathLst>
                <a:path w="1" h="1" extrusionOk="0">
                  <a:moveTo>
                    <a:pt x="1" y="0"/>
                  </a:moveTo>
                  <a:lnTo>
                    <a:pt x="1" y="0"/>
                  </a:lnTo>
                  <a:lnTo>
                    <a:pt x="1" y="0"/>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22;p40"/>
            <p:cNvSpPr/>
            <p:nvPr/>
          </p:nvSpPr>
          <p:spPr>
            <a:xfrm>
              <a:off x="1471190" y="1538523"/>
              <a:ext cx="160965" cy="141278"/>
            </a:xfrm>
            <a:custGeom>
              <a:avLst/>
              <a:gdLst/>
              <a:ahLst/>
              <a:cxnLst/>
              <a:rect l="l" t="t" r="r" b="b"/>
              <a:pathLst>
                <a:path w="5061" h="4442" extrusionOk="0">
                  <a:moveTo>
                    <a:pt x="2489" y="346"/>
                  </a:moveTo>
                  <a:lnTo>
                    <a:pt x="1536" y="1096"/>
                  </a:lnTo>
                  <a:lnTo>
                    <a:pt x="548" y="346"/>
                  </a:lnTo>
                  <a:close/>
                  <a:moveTo>
                    <a:pt x="322" y="596"/>
                  </a:moveTo>
                  <a:lnTo>
                    <a:pt x="1251" y="1299"/>
                  </a:lnTo>
                  <a:lnTo>
                    <a:pt x="322" y="2013"/>
                  </a:lnTo>
                  <a:lnTo>
                    <a:pt x="322" y="596"/>
                  </a:lnTo>
                  <a:close/>
                  <a:moveTo>
                    <a:pt x="2739" y="584"/>
                  </a:moveTo>
                  <a:lnTo>
                    <a:pt x="2739" y="2013"/>
                  </a:lnTo>
                  <a:lnTo>
                    <a:pt x="1810" y="1299"/>
                  </a:lnTo>
                  <a:lnTo>
                    <a:pt x="2739" y="584"/>
                  </a:lnTo>
                  <a:close/>
                  <a:moveTo>
                    <a:pt x="1536" y="1501"/>
                  </a:moveTo>
                  <a:lnTo>
                    <a:pt x="2525" y="2263"/>
                  </a:lnTo>
                  <a:lnTo>
                    <a:pt x="548" y="2263"/>
                  </a:lnTo>
                  <a:lnTo>
                    <a:pt x="1536" y="1501"/>
                  </a:lnTo>
                  <a:close/>
                  <a:moveTo>
                    <a:pt x="3239" y="2680"/>
                  </a:moveTo>
                  <a:lnTo>
                    <a:pt x="3239" y="2680"/>
                  </a:lnTo>
                  <a:cubicBezTo>
                    <a:pt x="3261" y="2702"/>
                    <a:pt x="4644" y="3120"/>
                    <a:pt x="4644" y="3120"/>
                  </a:cubicBezTo>
                  <a:cubicBezTo>
                    <a:pt x="4639" y="3122"/>
                    <a:pt x="4637" y="3122"/>
                    <a:pt x="4636" y="3122"/>
                  </a:cubicBezTo>
                  <a:cubicBezTo>
                    <a:pt x="4636" y="3122"/>
                    <a:pt x="4642" y="3120"/>
                    <a:pt x="4640" y="3120"/>
                  </a:cubicBezTo>
                  <a:cubicBezTo>
                    <a:pt x="4636" y="3120"/>
                    <a:pt x="4565" y="3136"/>
                    <a:pt x="4049" y="3263"/>
                  </a:cubicBezTo>
                  <a:cubicBezTo>
                    <a:pt x="3930" y="3287"/>
                    <a:pt x="3834" y="3382"/>
                    <a:pt x="3811" y="3501"/>
                  </a:cubicBezTo>
                  <a:cubicBezTo>
                    <a:pt x="3686" y="3957"/>
                    <a:pt x="3662" y="4068"/>
                    <a:pt x="3659" y="4091"/>
                  </a:cubicBezTo>
                  <a:lnTo>
                    <a:pt x="3659" y="4091"/>
                  </a:lnTo>
                  <a:cubicBezTo>
                    <a:pt x="3658" y="4092"/>
                    <a:pt x="3657" y="4094"/>
                    <a:pt x="3656" y="4097"/>
                  </a:cubicBezTo>
                  <a:cubicBezTo>
                    <a:pt x="3656" y="4085"/>
                    <a:pt x="3620" y="3954"/>
                    <a:pt x="3239" y="2680"/>
                  </a:cubicBezTo>
                  <a:close/>
                  <a:moveTo>
                    <a:pt x="322" y="1"/>
                  </a:moveTo>
                  <a:cubicBezTo>
                    <a:pt x="143" y="1"/>
                    <a:pt x="1" y="156"/>
                    <a:pt x="1" y="334"/>
                  </a:cubicBezTo>
                  <a:lnTo>
                    <a:pt x="1" y="2263"/>
                  </a:lnTo>
                  <a:cubicBezTo>
                    <a:pt x="1" y="2442"/>
                    <a:pt x="143" y="2596"/>
                    <a:pt x="322" y="2596"/>
                  </a:cubicBezTo>
                  <a:lnTo>
                    <a:pt x="2739" y="2596"/>
                  </a:lnTo>
                  <a:cubicBezTo>
                    <a:pt x="2810" y="2596"/>
                    <a:pt x="2882" y="2561"/>
                    <a:pt x="2941" y="2513"/>
                  </a:cubicBezTo>
                  <a:lnTo>
                    <a:pt x="2941" y="2513"/>
                  </a:lnTo>
                  <a:cubicBezTo>
                    <a:pt x="2894" y="2596"/>
                    <a:pt x="2882" y="2692"/>
                    <a:pt x="2918" y="2787"/>
                  </a:cubicBezTo>
                  <a:lnTo>
                    <a:pt x="3334" y="4204"/>
                  </a:lnTo>
                  <a:cubicBezTo>
                    <a:pt x="3375" y="4362"/>
                    <a:pt x="3511" y="4442"/>
                    <a:pt x="3650" y="4442"/>
                  </a:cubicBezTo>
                  <a:cubicBezTo>
                    <a:pt x="3793" y="4442"/>
                    <a:pt x="3941" y="4356"/>
                    <a:pt x="3989" y="4180"/>
                  </a:cubicBezTo>
                  <a:lnTo>
                    <a:pt x="4132" y="3585"/>
                  </a:lnTo>
                  <a:lnTo>
                    <a:pt x="4727" y="3442"/>
                  </a:lnTo>
                  <a:cubicBezTo>
                    <a:pt x="5061" y="3358"/>
                    <a:pt x="5061" y="2894"/>
                    <a:pt x="4727" y="2787"/>
                  </a:cubicBezTo>
                  <a:lnTo>
                    <a:pt x="3322" y="2370"/>
                  </a:lnTo>
                  <a:cubicBezTo>
                    <a:pt x="3290" y="2363"/>
                    <a:pt x="3256" y="2359"/>
                    <a:pt x="3223" y="2359"/>
                  </a:cubicBezTo>
                  <a:cubicBezTo>
                    <a:pt x="3147" y="2359"/>
                    <a:pt x="3075" y="2380"/>
                    <a:pt x="3025" y="2430"/>
                  </a:cubicBezTo>
                  <a:cubicBezTo>
                    <a:pt x="3096" y="2299"/>
                    <a:pt x="3049" y="2334"/>
                    <a:pt x="3060" y="334"/>
                  </a:cubicBezTo>
                  <a:cubicBezTo>
                    <a:pt x="3060" y="287"/>
                    <a:pt x="3060" y="251"/>
                    <a:pt x="3049" y="215"/>
                  </a:cubicBezTo>
                  <a:cubicBezTo>
                    <a:pt x="3049" y="179"/>
                    <a:pt x="3037" y="156"/>
                    <a:pt x="3025" y="132"/>
                  </a:cubicBezTo>
                  <a:cubicBezTo>
                    <a:pt x="3001" y="120"/>
                    <a:pt x="2989" y="108"/>
                    <a:pt x="2977" y="108"/>
                  </a:cubicBezTo>
                  <a:cubicBezTo>
                    <a:pt x="2918" y="48"/>
                    <a:pt x="2822" y="1"/>
                    <a:pt x="27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23;p40"/>
            <p:cNvSpPr/>
            <p:nvPr/>
          </p:nvSpPr>
          <p:spPr>
            <a:xfrm>
              <a:off x="1354943" y="1540049"/>
              <a:ext cx="124230" cy="148847"/>
            </a:xfrm>
            <a:custGeom>
              <a:avLst/>
              <a:gdLst/>
              <a:ahLst/>
              <a:cxnLst/>
              <a:rect l="l" t="t" r="r" b="b"/>
              <a:pathLst>
                <a:path w="3906" h="4680" extrusionOk="0">
                  <a:moveTo>
                    <a:pt x="1834" y="0"/>
                  </a:moveTo>
                  <a:cubicBezTo>
                    <a:pt x="1489" y="0"/>
                    <a:pt x="1179" y="227"/>
                    <a:pt x="1072" y="548"/>
                  </a:cubicBezTo>
                  <a:cubicBezTo>
                    <a:pt x="0" y="3929"/>
                    <a:pt x="24" y="3751"/>
                    <a:pt x="24" y="3941"/>
                  </a:cubicBezTo>
                  <a:cubicBezTo>
                    <a:pt x="24" y="4346"/>
                    <a:pt x="346" y="4680"/>
                    <a:pt x="750" y="4680"/>
                  </a:cubicBezTo>
                  <a:cubicBezTo>
                    <a:pt x="1060" y="4680"/>
                    <a:pt x="1346" y="4477"/>
                    <a:pt x="1429" y="4168"/>
                  </a:cubicBezTo>
                  <a:lnTo>
                    <a:pt x="1524" y="3882"/>
                  </a:lnTo>
                  <a:cubicBezTo>
                    <a:pt x="1572" y="3739"/>
                    <a:pt x="1703" y="3644"/>
                    <a:pt x="1846" y="3644"/>
                  </a:cubicBezTo>
                  <a:lnTo>
                    <a:pt x="2024" y="3644"/>
                  </a:lnTo>
                  <a:cubicBezTo>
                    <a:pt x="2179" y="3644"/>
                    <a:pt x="2310" y="3739"/>
                    <a:pt x="2358" y="3882"/>
                  </a:cubicBezTo>
                  <a:lnTo>
                    <a:pt x="2441" y="4168"/>
                  </a:lnTo>
                  <a:cubicBezTo>
                    <a:pt x="2548" y="4465"/>
                    <a:pt x="2822" y="4680"/>
                    <a:pt x="3132" y="4680"/>
                  </a:cubicBezTo>
                  <a:cubicBezTo>
                    <a:pt x="3536" y="4680"/>
                    <a:pt x="3858" y="4346"/>
                    <a:pt x="3858" y="3941"/>
                  </a:cubicBezTo>
                  <a:cubicBezTo>
                    <a:pt x="3906" y="3751"/>
                    <a:pt x="3858" y="3739"/>
                    <a:pt x="3489" y="2501"/>
                  </a:cubicBezTo>
                  <a:cubicBezTo>
                    <a:pt x="3470" y="2424"/>
                    <a:pt x="3405" y="2386"/>
                    <a:pt x="3337" y="2386"/>
                  </a:cubicBezTo>
                  <a:cubicBezTo>
                    <a:pt x="3320" y="2386"/>
                    <a:pt x="3303" y="2389"/>
                    <a:pt x="3286" y="2394"/>
                  </a:cubicBezTo>
                  <a:cubicBezTo>
                    <a:pt x="3191" y="2429"/>
                    <a:pt x="3144" y="2513"/>
                    <a:pt x="3179" y="2608"/>
                  </a:cubicBezTo>
                  <a:cubicBezTo>
                    <a:pt x="3584" y="3882"/>
                    <a:pt x="3596" y="3834"/>
                    <a:pt x="3596" y="3941"/>
                  </a:cubicBezTo>
                  <a:cubicBezTo>
                    <a:pt x="3596" y="4168"/>
                    <a:pt x="3417" y="4334"/>
                    <a:pt x="3203" y="4334"/>
                  </a:cubicBezTo>
                  <a:cubicBezTo>
                    <a:pt x="3048" y="4334"/>
                    <a:pt x="2894" y="4227"/>
                    <a:pt x="2834" y="4060"/>
                  </a:cubicBezTo>
                  <a:lnTo>
                    <a:pt x="2751" y="3787"/>
                  </a:lnTo>
                  <a:cubicBezTo>
                    <a:pt x="2655" y="3501"/>
                    <a:pt x="2393" y="3310"/>
                    <a:pt x="2096" y="3310"/>
                  </a:cubicBezTo>
                  <a:lnTo>
                    <a:pt x="1882" y="3310"/>
                  </a:lnTo>
                  <a:cubicBezTo>
                    <a:pt x="1584" y="3310"/>
                    <a:pt x="1334" y="3501"/>
                    <a:pt x="1227" y="3787"/>
                  </a:cubicBezTo>
                  <a:lnTo>
                    <a:pt x="1143" y="4084"/>
                  </a:lnTo>
                  <a:cubicBezTo>
                    <a:pt x="1084" y="4239"/>
                    <a:pt x="929" y="4346"/>
                    <a:pt x="762" y="4346"/>
                  </a:cubicBezTo>
                  <a:cubicBezTo>
                    <a:pt x="500" y="4346"/>
                    <a:pt x="298" y="4096"/>
                    <a:pt x="393" y="3822"/>
                  </a:cubicBezTo>
                  <a:lnTo>
                    <a:pt x="1417" y="655"/>
                  </a:lnTo>
                  <a:cubicBezTo>
                    <a:pt x="1477" y="465"/>
                    <a:pt x="1655" y="346"/>
                    <a:pt x="1846" y="346"/>
                  </a:cubicBezTo>
                  <a:lnTo>
                    <a:pt x="2084" y="346"/>
                  </a:lnTo>
                  <a:cubicBezTo>
                    <a:pt x="2286" y="346"/>
                    <a:pt x="2465" y="477"/>
                    <a:pt x="2524" y="655"/>
                  </a:cubicBezTo>
                  <a:lnTo>
                    <a:pt x="2941" y="1965"/>
                  </a:lnTo>
                  <a:cubicBezTo>
                    <a:pt x="2960" y="2041"/>
                    <a:pt x="3025" y="2079"/>
                    <a:pt x="3093" y="2079"/>
                  </a:cubicBezTo>
                  <a:cubicBezTo>
                    <a:pt x="3110" y="2079"/>
                    <a:pt x="3127" y="2077"/>
                    <a:pt x="3144" y="2072"/>
                  </a:cubicBezTo>
                  <a:cubicBezTo>
                    <a:pt x="3239" y="2036"/>
                    <a:pt x="3275" y="1953"/>
                    <a:pt x="3251" y="1858"/>
                  </a:cubicBezTo>
                  <a:lnTo>
                    <a:pt x="2834" y="548"/>
                  </a:lnTo>
                  <a:cubicBezTo>
                    <a:pt x="2727" y="227"/>
                    <a:pt x="2417" y="0"/>
                    <a:pt x="20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24;p40"/>
            <p:cNvSpPr/>
            <p:nvPr/>
          </p:nvSpPr>
          <p:spPr>
            <a:xfrm>
              <a:off x="1399629" y="1581714"/>
              <a:ext cx="37148" cy="52669"/>
            </a:xfrm>
            <a:custGeom>
              <a:avLst/>
              <a:gdLst/>
              <a:ahLst/>
              <a:cxnLst/>
              <a:rect l="l" t="t" r="r" b="b"/>
              <a:pathLst>
                <a:path w="1168" h="1656" extrusionOk="0">
                  <a:moveTo>
                    <a:pt x="596" y="738"/>
                  </a:moveTo>
                  <a:lnTo>
                    <a:pt x="774" y="1310"/>
                  </a:lnTo>
                  <a:lnTo>
                    <a:pt x="417" y="1310"/>
                  </a:lnTo>
                  <a:lnTo>
                    <a:pt x="596" y="738"/>
                  </a:lnTo>
                  <a:close/>
                  <a:moveTo>
                    <a:pt x="584" y="0"/>
                  </a:moveTo>
                  <a:cubicBezTo>
                    <a:pt x="512" y="0"/>
                    <a:pt x="453" y="48"/>
                    <a:pt x="417" y="119"/>
                  </a:cubicBezTo>
                  <a:lnTo>
                    <a:pt x="36" y="1429"/>
                  </a:lnTo>
                  <a:cubicBezTo>
                    <a:pt x="0" y="1536"/>
                    <a:pt x="72" y="1655"/>
                    <a:pt x="191" y="1655"/>
                  </a:cubicBezTo>
                  <a:lnTo>
                    <a:pt x="1000" y="1655"/>
                  </a:lnTo>
                  <a:cubicBezTo>
                    <a:pt x="1060" y="1655"/>
                    <a:pt x="1108" y="1619"/>
                    <a:pt x="1131" y="1584"/>
                  </a:cubicBezTo>
                  <a:cubicBezTo>
                    <a:pt x="1167" y="1536"/>
                    <a:pt x="1167" y="1488"/>
                    <a:pt x="1143" y="1429"/>
                  </a:cubicBezTo>
                  <a:lnTo>
                    <a:pt x="750" y="119"/>
                  </a:lnTo>
                  <a:cubicBezTo>
                    <a:pt x="727" y="48"/>
                    <a:pt x="655" y="0"/>
                    <a:pt x="5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Rectangle 13"/>
          <p:cNvSpPr/>
          <p:nvPr/>
        </p:nvSpPr>
        <p:spPr>
          <a:xfrm>
            <a:off x="3635896" y="4371950"/>
            <a:ext cx="1944216" cy="5040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 </a:t>
            </a:r>
            <a:r>
              <a:rPr lang="en-US" sz="2400" dirty="0" err="1" smtClean="0">
                <a:solidFill>
                  <a:schemeClr val="tx1"/>
                </a:solidFill>
                <a:latin typeface="Times New Roman" pitchFamily="18" charset="0"/>
                <a:cs typeface="Times New Roman" pitchFamily="18" charset="0"/>
              </a:rPr>
              <a:t>Keluar</a:t>
            </a:r>
            <a:endParaRPr lang="en-US"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98460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13" name="Flowchart: Alternate Process 12"/>
          <p:cNvSpPr/>
          <p:nvPr/>
        </p:nvSpPr>
        <p:spPr>
          <a:xfrm>
            <a:off x="5076056" y="483518"/>
            <a:ext cx="2520280" cy="864096"/>
          </a:xfrm>
          <a:prstGeom prst="flowChartAlternateProcess">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err="1" smtClean="0">
                <a:solidFill>
                  <a:schemeClr val="tx1"/>
                </a:solidFill>
                <a:latin typeface="Times New Roman" pitchFamily="18" charset="0"/>
                <a:cs typeface="Times New Roman" pitchFamily="18" charset="0"/>
              </a:rPr>
              <a:t>Pengertian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Pancasila</a:t>
            </a:r>
            <a:endParaRPr lang="en-US" sz="2000" dirty="0">
              <a:solidFill>
                <a:schemeClr val="tx1"/>
              </a:solidFill>
              <a:latin typeface="Times New Roman" pitchFamily="18" charset="0"/>
              <a:cs typeface="Times New Roman" pitchFamily="18" charset="0"/>
            </a:endParaRPr>
          </a:p>
        </p:txBody>
      </p:sp>
      <p:sp>
        <p:nvSpPr>
          <p:cNvPr id="26" name="Flowchart: Alternate Process 25"/>
          <p:cNvSpPr/>
          <p:nvPr/>
        </p:nvSpPr>
        <p:spPr>
          <a:xfrm>
            <a:off x="2021082" y="1707654"/>
            <a:ext cx="2232248" cy="864096"/>
          </a:xfrm>
          <a:prstGeom prst="flowChartAlternateProcess">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Pancasila</a:t>
            </a:r>
            <a:r>
              <a:rPr lang="en-US" sz="2400" dirty="0" smtClean="0">
                <a:solidFill>
                  <a:schemeClr val="tx1"/>
                </a:solidFill>
                <a:latin typeface="Times New Roman" pitchFamily="18" charset="0"/>
                <a:cs typeface="Times New Roman" pitchFamily="18" charset="0"/>
              </a:rPr>
              <a:t> </a:t>
            </a:r>
            <a:endParaRPr lang="en-US" sz="2400" dirty="0">
              <a:solidFill>
                <a:schemeClr val="tx1"/>
              </a:solidFill>
              <a:latin typeface="Times New Roman" pitchFamily="18" charset="0"/>
              <a:cs typeface="Times New Roman" pitchFamily="18" charset="0"/>
            </a:endParaRPr>
          </a:p>
        </p:txBody>
      </p:sp>
      <p:sp>
        <p:nvSpPr>
          <p:cNvPr id="27" name="Flowchart: Alternate Process 26"/>
          <p:cNvSpPr/>
          <p:nvPr/>
        </p:nvSpPr>
        <p:spPr>
          <a:xfrm>
            <a:off x="5076056" y="3219822"/>
            <a:ext cx="2520279" cy="864096"/>
          </a:xfrm>
          <a:prstGeom prst="flowChartAlternateProcess">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err="1" smtClean="0">
                <a:solidFill>
                  <a:schemeClr val="tx1"/>
                </a:solidFill>
                <a:latin typeface="Times New Roman" pitchFamily="18" charset="0"/>
                <a:cs typeface="Times New Roman" pitchFamily="18" charset="0"/>
              </a:rPr>
              <a:t>Sila-Sila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Pancasila</a:t>
            </a:r>
            <a:endParaRPr lang="en-US" sz="2000" dirty="0">
              <a:solidFill>
                <a:schemeClr val="tx1"/>
              </a:solidFill>
              <a:latin typeface="Times New Roman" pitchFamily="18" charset="0"/>
              <a:cs typeface="Times New Roman" pitchFamily="18" charset="0"/>
            </a:endParaRPr>
          </a:p>
        </p:txBody>
      </p:sp>
      <p:sp>
        <p:nvSpPr>
          <p:cNvPr id="14" name="Rectangle 13">
            <a:hlinkClick r:id="rId3" action="ppaction://hlinksldjump"/>
          </p:cNvPr>
          <p:cNvSpPr/>
          <p:nvPr/>
        </p:nvSpPr>
        <p:spPr>
          <a:xfrm>
            <a:off x="3851920" y="4587974"/>
            <a:ext cx="1656184" cy="41151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 </a:t>
            </a:r>
            <a:r>
              <a:rPr lang="en-US" sz="2000" dirty="0" smtClean="0">
                <a:solidFill>
                  <a:schemeClr val="tx1"/>
                </a:solidFill>
                <a:latin typeface="Times New Roman" pitchFamily="18" charset="0"/>
                <a:cs typeface="Times New Roman" pitchFamily="18" charset="0"/>
              </a:rPr>
              <a:t>Menu </a:t>
            </a:r>
            <a:r>
              <a:rPr lang="en-US" sz="2000" dirty="0" err="1" smtClean="0">
                <a:solidFill>
                  <a:schemeClr val="tx1"/>
                </a:solidFill>
                <a:latin typeface="Times New Roman" pitchFamily="18" charset="0"/>
                <a:cs typeface="Times New Roman" pitchFamily="18" charset="0"/>
              </a:rPr>
              <a:t>Utama</a:t>
            </a:r>
            <a:endParaRPr lang="en-US" sz="2000" dirty="0">
              <a:solidFill>
                <a:schemeClr val="tx1"/>
              </a:solidFill>
              <a:latin typeface="Times New Roman" pitchFamily="18" charset="0"/>
              <a:cs typeface="Times New Roman" pitchFamily="18" charset="0"/>
            </a:endParaRPr>
          </a:p>
        </p:txBody>
      </p:sp>
      <p:cxnSp>
        <p:nvCxnSpPr>
          <p:cNvPr id="16" name="Straight Connector 15"/>
          <p:cNvCxnSpPr>
            <a:stCxn id="26" idx="3"/>
          </p:cNvCxnSpPr>
          <p:nvPr/>
        </p:nvCxnSpPr>
        <p:spPr>
          <a:xfrm>
            <a:off x="4253330" y="2139702"/>
            <a:ext cx="246662"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18" name="Straight Connector 17"/>
          <p:cNvCxnSpPr/>
          <p:nvPr/>
        </p:nvCxnSpPr>
        <p:spPr>
          <a:xfrm flipV="1">
            <a:off x="4499992" y="915566"/>
            <a:ext cx="0" cy="1224136"/>
          </a:xfrm>
          <a:prstGeom prst="line">
            <a:avLst/>
          </a:prstGeom>
        </p:spPr>
        <p:style>
          <a:lnRef idx="2">
            <a:schemeClr val="accent5"/>
          </a:lnRef>
          <a:fillRef idx="0">
            <a:schemeClr val="accent5"/>
          </a:fillRef>
          <a:effectRef idx="1">
            <a:schemeClr val="accent5"/>
          </a:effectRef>
          <a:fontRef idx="minor">
            <a:schemeClr val="tx1"/>
          </a:fontRef>
        </p:style>
      </p:cxnSp>
      <p:cxnSp>
        <p:nvCxnSpPr>
          <p:cNvPr id="20" name="Straight Connector 19"/>
          <p:cNvCxnSpPr/>
          <p:nvPr/>
        </p:nvCxnSpPr>
        <p:spPr>
          <a:xfrm>
            <a:off x="4499992" y="2139702"/>
            <a:ext cx="0" cy="1512168"/>
          </a:xfrm>
          <a:prstGeom prst="line">
            <a:avLst/>
          </a:prstGeom>
        </p:spPr>
        <p:style>
          <a:lnRef idx="2">
            <a:schemeClr val="accent5"/>
          </a:lnRef>
          <a:fillRef idx="0">
            <a:schemeClr val="accent5"/>
          </a:fillRef>
          <a:effectRef idx="1">
            <a:schemeClr val="accent5"/>
          </a:effectRef>
          <a:fontRef idx="minor">
            <a:schemeClr val="tx1"/>
          </a:fontRef>
        </p:style>
      </p:cxnSp>
      <p:cxnSp>
        <p:nvCxnSpPr>
          <p:cNvPr id="22" name="Straight Connector 21"/>
          <p:cNvCxnSpPr>
            <a:stCxn id="27" idx="1"/>
          </p:cNvCxnSpPr>
          <p:nvPr/>
        </p:nvCxnSpPr>
        <p:spPr>
          <a:xfrm flipH="1">
            <a:off x="4499992" y="3651870"/>
            <a:ext cx="576064"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25" name="Straight Connector 24"/>
          <p:cNvCxnSpPr>
            <a:stCxn id="13" idx="1"/>
          </p:cNvCxnSpPr>
          <p:nvPr/>
        </p:nvCxnSpPr>
        <p:spPr>
          <a:xfrm flipH="1">
            <a:off x="4499992" y="915566"/>
            <a:ext cx="576064" cy="0"/>
          </a:xfrm>
          <a:prstGeom prst="line">
            <a:avLst/>
          </a:prstGeom>
        </p:spPr>
        <p:style>
          <a:lnRef idx="2">
            <a:schemeClr val="accent5"/>
          </a:lnRef>
          <a:fillRef idx="0">
            <a:schemeClr val="accent5"/>
          </a:fillRef>
          <a:effectRef idx="1">
            <a:schemeClr val="accent5"/>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 name="Oval 3"/>
          <p:cNvSpPr/>
          <p:nvPr/>
        </p:nvSpPr>
        <p:spPr>
          <a:xfrm>
            <a:off x="899592" y="1995686"/>
            <a:ext cx="2016224" cy="108012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Etika</a:t>
            </a:r>
            <a:endPar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87" name="Oval 86"/>
          <p:cNvSpPr/>
          <p:nvPr/>
        </p:nvSpPr>
        <p:spPr>
          <a:xfrm>
            <a:off x="4850202" y="141557"/>
            <a:ext cx="2314086" cy="792088"/>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Pengertian</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Etika</a:t>
            </a:r>
            <a:endParaRPr lang="en-US" sz="1800" dirty="0">
              <a:solidFill>
                <a:schemeClr val="tx1"/>
              </a:solidFill>
              <a:latin typeface="Times New Roman" pitchFamily="18" charset="0"/>
              <a:cs typeface="Times New Roman" pitchFamily="18" charset="0"/>
            </a:endParaRPr>
          </a:p>
        </p:txBody>
      </p:sp>
      <p:sp>
        <p:nvSpPr>
          <p:cNvPr id="88" name="Oval 87"/>
          <p:cNvSpPr/>
          <p:nvPr/>
        </p:nvSpPr>
        <p:spPr>
          <a:xfrm>
            <a:off x="4824027" y="2139702"/>
            <a:ext cx="2340261" cy="792088"/>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smtClean="0"/>
              <a:t> </a:t>
            </a:r>
            <a:r>
              <a:rPr lang="en-US" sz="1800" dirty="0" err="1" smtClean="0">
                <a:solidFill>
                  <a:schemeClr val="tx1"/>
                </a:solidFill>
                <a:latin typeface="Times New Roman" pitchFamily="18" charset="0"/>
                <a:cs typeface="Times New Roman" pitchFamily="18" charset="0"/>
              </a:rPr>
              <a:t>Jenis-jenis</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Etika</a:t>
            </a:r>
            <a:endParaRPr lang="en-US" sz="1800" dirty="0">
              <a:solidFill>
                <a:schemeClr val="tx1"/>
              </a:solidFill>
              <a:latin typeface="Times New Roman" pitchFamily="18" charset="0"/>
              <a:cs typeface="Times New Roman" pitchFamily="18" charset="0"/>
            </a:endParaRPr>
          </a:p>
        </p:txBody>
      </p:sp>
      <p:sp>
        <p:nvSpPr>
          <p:cNvPr id="89" name="Oval 88"/>
          <p:cNvSpPr/>
          <p:nvPr/>
        </p:nvSpPr>
        <p:spPr>
          <a:xfrm>
            <a:off x="4856981" y="4155926"/>
            <a:ext cx="2307305" cy="792088"/>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800" dirty="0" err="1" smtClean="0">
                <a:solidFill>
                  <a:schemeClr val="tx1"/>
                </a:solidFill>
                <a:latin typeface="Times New Roman" pitchFamily="18" charset="0"/>
                <a:cs typeface="Times New Roman" pitchFamily="18" charset="0"/>
              </a:rPr>
              <a:t>Ciri-ciri</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Etika</a:t>
            </a:r>
            <a:endParaRPr lang="en-US" sz="1800" dirty="0">
              <a:solidFill>
                <a:schemeClr val="tx1"/>
              </a:solidFill>
              <a:latin typeface="Times New Roman" pitchFamily="18" charset="0"/>
              <a:cs typeface="Times New Roman" pitchFamily="18" charset="0"/>
            </a:endParaRPr>
          </a:p>
        </p:txBody>
      </p:sp>
      <p:sp>
        <p:nvSpPr>
          <p:cNvPr id="91" name="Oval 90"/>
          <p:cNvSpPr/>
          <p:nvPr/>
        </p:nvSpPr>
        <p:spPr>
          <a:xfrm>
            <a:off x="4850202" y="1131590"/>
            <a:ext cx="2314086" cy="792088"/>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smtClean="0"/>
              <a:t> </a:t>
            </a:r>
            <a:r>
              <a:rPr lang="en-US" sz="1800" dirty="0" err="1" smtClean="0">
                <a:solidFill>
                  <a:schemeClr val="tx1"/>
                </a:solidFill>
                <a:latin typeface="Times New Roman" pitchFamily="18" charset="0"/>
                <a:cs typeface="Times New Roman" pitchFamily="18" charset="0"/>
              </a:rPr>
              <a:t>Aliran-aliran</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Etika</a:t>
            </a:r>
            <a:endParaRPr lang="en-US" sz="1800" dirty="0">
              <a:solidFill>
                <a:schemeClr val="tx1"/>
              </a:solidFill>
              <a:latin typeface="Times New Roman" pitchFamily="18" charset="0"/>
              <a:cs typeface="Times New Roman" pitchFamily="18" charset="0"/>
            </a:endParaRPr>
          </a:p>
        </p:txBody>
      </p:sp>
      <p:sp>
        <p:nvSpPr>
          <p:cNvPr id="92" name="Oval 91"/>
          <p:cNvSpPr/>
          <p:nvPr/>
        </p:nvSpPr>
        <p:spPr>
          <a:xfrm>
            <a:off x="4850202" y="3169319"/>
            <a:ext cx="2314085" cy="792088"/>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800" dirty="0" err="1" smtClean="0">
                <a:solidFill>
                  <a:schemeClr val="tx1"/>
                </a:solidFill>
                <a:latin typeface="Times New Roman" pitchFamily="18" charset="0"/>
                <a:cs typeface="Times New Roman" pitchFamily="18" charset="0"/>
              </a:rPr>
              <a:t>Fungsi</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Etika</a:t>
            </a:r>
            <a:endParaRPr lang="en-US" sz="1800" dirty="0">
              <a:solidFill>
                <a:schemeClr val="tx1"/>
              </a:solidFill>
              <a:latin typeface="Times New Roman" pitchFamily="18" charset="0"/>
              <a:cs typeface="Times New Roman" pitchFamily="18" charset="0"/>
            </a:endParaRPr>
          </a:p>
        </p:txBody>
      </p:sp>
      <p:cxnSp>
        <p:nvCxnSpPr>
          <p:cNvPr id="6" name="Straight Connector 5"/>
          <p:cNvCxnSpPr>
            <a:stCxn id="87" idx="2"/>
          </p:cNvCxnSpPr>
          <p:nvPr/>
        </p:nvCxnSpPr>
        <p:spPr>
          <a:xfrm flipH="1">
            <a:off x="4355976" y="537601"/>
            <a:ext cx="4942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91" idx="2"/>
          </p:cNvCxnSpPr>
          <p:nvPr/>
        </p:nvCxnSpPr>
        <p:spPr>
          <a:xfrm flipH="1">
            <a:off x="4355976" y="1527634"/>
            <a:ext cx="4942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92" idx="2"/>
          </p:cNvCxnSpPr>
          <p:nvPr/>
        </p:nvCxnSpPr>
        <p:spPr>
          <a:xfrm flipH="1">
            <a:off x="4355976" y="3565363"/>
            <a:ext cx="4942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89" idx="2"/>
          </p:cNvCxnSpPr>
          <p:nvPr/>
        </p:nvCxnSpPr>
        <p:spPr>
          <a:xfrm flipH="1">
            <a:off x="4355976" y="4551970"/>
            <a:ext cx="5010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4" idx="6"/>
          </p:cNvCxnSpPr>
          <p:nvPr/>
        </p:nvCxnSpPr>
        <p:spPr>
          <a:xfrm>
            <a:off x="2915816" y="2535746"/>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635896" y="537601"/>
            <a:ext cx="0" cy="40143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635896" y="537601"/>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635896" y="1527634"/>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3635896" y="3565363"/>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3635896" y="4551970"/>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endCxn id="88" idx="2"/>
          </p:cNvCxnSpPr>
          <p:nvPr/>
        </p:nvCxnSpPr>
        <p:spPr>
          <a:xfrm>
            <a:off x="3563888" y="2535746"/>
            <a:ext cx="12601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0" name="Rectangle 479">
            <a:hlinkClick r:id="rId3" action="ppaction://hlinksldjump"/>
          </p:cNvPr>
          <p:cNvSpPr/>
          <p:nvPr/>
        </p:nvSpPr>
        <p:spPr>
          <a:xfrm>
            <a:off x="467544" y="4659982"/>
            <a:ext cx="1728192"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 </a:t>
            </a:r>
            <a:r>
              <a:rPr lang="en-US" sz="1800" dirty="0" smtClean="0">
                <a:solidFill>
                  <a:schemeClr val="tx1"/>
                </a:solidFill>
                <a:latin typeface="Times New Roman" pitchFamily="18" charset="0"/>
                <a:cs typeface="Times New Roman" pitchFamily="18" charset="0"/>
              </a:rPr>
              <a:t>Menu </a:t>
            </a:r>
            <a:r>
              <a:rPr lang="en-US" sz="1800" dirty="0" err="1" smtClean="0">
                <a:solidFill>
                  <a:schemeClr val="tx1"/>
                </a:solidFill>
                <a:latin typeface="Times New Roman" pitchFamily="18" charset="0"/>
                <a:cs typeface="Times New Roman" pitchFamily="18" charset="0"/>
              </a:rPr>
              <a:t>utama</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grpSp>
        <p:nvGrpSpPr>
          <p:cNvPr id="674" name="Google Shape;674;p39"/>
          <p:cNvGrpSpPr/>
          <p:nvPr/>
        </p:nvGrpSpPr>
        <p:grpSpPr>
          <a:xfrm>
            <a:off x="62616" y="51470"/>
            <a:ext cx="1053000" cy="275400"/>
            <a:chOff x="3143000" y="2690175"/>
            <a:chExt cx="1053000" cy="275400"/>
          </a:xfrm>
        </p:grpSpPr>
        <p:sp>
          <p:nvSpPr>
            <p:cNvPr id="675" name="Google Shape;675;p39"/>
            <p:cNvSpPr/>
            <p:nvPr/>
          </p:nvSpPr>
          <p:spPr>
            <a:xfrm>
              <a:off x="31430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9"/>
            <p:cNvSpPr/>
            <p:nvPr/>
          </p:nvSpPr>
          <p:spPr>
            <a:xfrm>
              <a:off x="35318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9"/>
            <p:cNvSpPr/>
            <p:nvPr/>
          </p:nvSpPr>
          <p:spPr>
            <a:xfrm>
              <a:off x="392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8" name="Google Shape;678;p39"/>
          <p:cNvGrpSpPr/>
          <p:nvPr/>
        </p:nvGrpSpPr>
        <p:grpSpPr>
          <a:xfrm>
            <a:off x="2654904" y="4731990"/>
            <a:ext cx="1053000" cy="275400"/>
            <a:chOff x="3143000" y="3370575"/>
            <a:chExt cx="1053000" cy="275400"/>
          </a:xfrm>
        </p:grpSpPr>
        <p:sp>
          <p:nvSpPr>
            <p:cNvPr id="679" name="Google Shape;679;p39"/>
            <p:cNvSpPr/>
            <p:nvPr/>
          </p:nvSpPr>
          <p:spPr>
            <a:xfrm>
              <a:off x="3143000" y="33705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9"/>
            <p:cNvSpPr/>
            <p:nvPr/>
          </p:nvSpPr>
          <p:spPr>
            <a:xfrm>
              <a:off x="3531800" y="33705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9"/>
            <p:cNvSpPr/>
            <p:nvPr/>
          </p:nvSpPr>
          <p:spPr>
            <a:xfrm>
              <a:off x="3920600" y="33705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2" name="Google Shape;682;p39"/>
          <p:cNvGrpSpPr/>
          <p:nvPr/>
        </p:nvGrpSpPr>
        <p:grpSpPr>
          <a:xfrm>
            <a:off x="185656" y="4731990"/>
            <a:ext cx="1053000" cy="275400"/>
            <a:chOff x="3143000" y="4050975"/>
            <a:chExt cx="1053000" cy="275400"/>
          </a:xfrm>
        </p:grpSpPr>
        <p:sp>
          <p:nvSpPr>
            <p:cNvPr id="683" name="Google Shape;683;p39"/>
            <p:cNvSpPr/>
            <p:nvPr/>
          </p:nvSpPr>
          <p:spPr>
            <a:xfrm>
              <a:off x="3143000" y="40509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9"/>
            <p:cNvSpPr/>
            <p:nvPr/>
          </p:nvSpPr>
          <p:spPr>
            <a:xfrm>
              <a:off x="3531800" y="40509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9"/>
            <p:cNvSpPr/>
            <p:nvPr/>
          </p:nvSpPr>
          <p:spPr>
            <a:xfrm>
              <a:off x="3920600" y="40509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6" name="Google Shape;686;p39"/>
          <p:cNvGrpSpPr/>
          <p:nvPr/>
        </p:nvGrpSpPr>
        <p:grpSpPr>
          <a:xfrm>
            <a:off x="3916227" y="4731990"/>
            <a:ext cx="1053000" cy="275400"/>
            <a:chOff x="4923000" y="3370575"/>
            <a:chExt cx="1053000" cy="275400"/>
          </a:xfrm>
        </p:grpSpPr>
        <p:sp>
          <p:nvSpPr>
            <p:cNvPr id="687" name="Google Shape;687;p39"/>
            <p:cNvSpPr/>
            <p:nvPr/>
          </p:nvSpPr>
          <p:spPr>
            <a:xfrm>
              <a:off x="4923000" y="33705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9"/>
            <p:cNvSpPr/>
            <p:nvPr/>
          </p:nvSpPr>
          <p:spPr>
            <a:xfrm>
              <a:off x="5311800" y="33705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9"/>
            <p:cNvSpPr/>
            <p:nvPr/>
          </p:nvSpPr>
          <p:spPr>
            <a:xfrm>
              <a:off x="5700600" y="33705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0" name="Google Shape;690;p39"/>
          <p:cNvGrpSpPr/>
          <p:nvPr/>
        </p:nvGrpSpPr>
        <p:grpSpPr>
          <a:xfrm>
            <a:off x="1403648" y="4731990"/>
            <a:ext cx="1053000" cy="275400"/>
            <a:chOff x="4923000" y="4050975"/>
            <a:chExt cx="1053000" cy="275400"/>
          </a:xfrm>
        </p:grpSpPr>
        <p:sp>
          <p:nvSpPr>
            <p:cNvPr id="691" name="Google Shape;691;p39"/>
            <p:cNvSpPr/>
            <p:nvPr/>
          </p:nvSpPr>
          <p:spPr>
            <a:xfrm>
              <a:off x="4923000" y="40509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9"/>
            <p:cNvSpPr/>
            <p:nvPr/>
          </p:nvSpPr>
          <p:spPr>
            <a:xfrm>
              <a:off x="5311800" y="40509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9"/>
            <p:cNvSpPr/>
            <p:nvPr/>
          </p:nvSpPr>
          <p:spPr>
            <a:xfrm>
              <a:off x="5700600" y="40509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4" name="Google Shape;694;p39"/>
          <p:cNvGrpSpPr/>
          <p:nvPr/>
        </p:nvGrpSpPr>
        <p:grpSpPr>
          <a:xfrm>
            <a:off x="5175184" y="4731990"/>
            <a:ext cx="1053000" cy="275400"/>
            <a:chOff x="4923000" y="2690175"/>
            <a:chExt cx="1053000" cy="275400"/>
          </a:xfrm>
        </p:grpSpPr>
        <p:sp>
          <p:nvSpPr>
            <p:cNvPr id="695" name="Google Shape;695;p39"/>
            <p:cNvSpPr/>
            <p:nvPr/>
          </p:nvSpPr>
          <p:spPr>
            <a:xfrm>
              <a:off x="4923000" y="2690175"/>
              <a:ext cx="275400" cy="275400"/>
            </a:xfrm>
            <a:prstGeom prst="ellipse">
              <a:avLst/>
            </a:prstGeom>
            <a:solidFill>
              <a:srgbClr val="FDD68B"/>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9"/>
            <p:cNvSpPr/>
            <p:nvPr/>
          </p:nvSpPr>
          <p:spPr>
            <a:xfrm>
              <a:off x="570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9"/>
            <p:cNvSpPr/>
            <p:nvPr/>
          </p:nvSpPr>
          <p:spPr>
            <a:xfrm>
              <a:off x="53118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674;p39"/>
          <p:cNvGrpSpPr/>
          <p:nvPr/>
        </p:nvGrpSpPr>
        <p:grpSpPr>
          <a:xfrm>
            <a:off x="1403648" y="51470"/>
            <a:ext cx="1053000" cy="275400"/>
            <a:chOff x="3143000" y="2690175"/>
            <a:chExt cx="1053000" cy="275400"/>
          </a:xfrm>
        </p:grpSpPr>
        <p:sp>
          <p:nvSpPr>
            <p:cNvPr id="30" name="Google Shape;675;p39"/>
            <p:cNvSpPr/>
            <p:nvPr/>
          </p:nvSpPr>
          <p:spPr>
            <a:xfrm>
              <a:off x="31430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676;p39"/>
            <p:cNvSpPr/>
            <p:nvPr/>
          </p:nvSpPr>
          <p:spPr>
            <a:xfrm>
              <a:off x="35318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677;p39"/>
            <p:cNvSpPr/>
            <p:nvPr/>
          </p:nvSpPr>
          <p:spPr>
            <a:xfrm>
              <a:off x="392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674;p39"/>
          <p:cNvGrpSpPr/>
          <p:nvPr/>
        </p:nvGrpSpPr>
        <p:grpSpPr>
          <a:xfrm>
            <a:off x="3951048" y="51470"/>
            <a:ext cx="1053000" cy="275400"/>
            <a:chOff x="3143000" y="2690175"/>
            <a:chExt cx="1053000" cy="275400"/>
          </a:xfrm>
        </p:grpSpPr>
        <p:sp>
          <p:nvSpPr>
            <p:cNvPr id="34" name="Google Shape;675;p39"/>
            <p:cNvSpPr/>
            <p:nvPr/>
          </p:nvSpPr>
          <p:spPr>
            <a:xfrm>
              <a:off x="31430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676;p39"/>
            <p:cNvSpPr/>
            <p:nvPr/>
          </p:nvSpPr>
          <p:spPr>
            <a:xfrm>
              <a:off x="35318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77;p39"/>
            <p:cNvSpPr/>
            <p:nvPr/>
          </p:nvSpPr>
          <p:spPr>
            <a:xfrm>
              <a:off x="392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 name="Google Shape;674;p39"/>
          <p:cNvGrpSpPr/>
          <p:nvPr/>
        </p:nvGrpSpPr>
        <p:grpSpPr>
          <a:xfrm>
            <a:off x="2654904" y="51470"/>
            <a:ext cx="1053000" cy="275400"/>
            <a:chOff x="3143000" y="2690175"/>
            <a:chExt cx="1053000" cy="275400"/>
          </a:xfrm>
        </p:grpSpPr>
        <p:sp>
          <p:nvSpPr>
            <p:cNvPr id="38" name="Google Shape;675;p39"/>
            <p:cNvSpPr/>
            <p:nvPr/>
          </p:nvSpPr>
          <p:spPr>
            <a:xfrm>
              <a:off x="31430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76;p39"/>
            <p:cNvSpPr/>
            <p:nvPr/>
          </p:nvSpPr>
          <p:spPr>
            <a:xfrm>
              <a:off x="35318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677;p39"/>
            <p:cNvSpPr/>
            <p:nvPr/>
          </p:nvSpPr>
          <p:spPr>
            <a:xfrm>
              <a:off x="392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 name="Google Shape;674;p39"/>
          <p:cNvGrpSpPr/>
          <p:nvPr/>
        </p:nvGrpSpPr>
        <p:grpSpPr>
          <a:xfrm>
            <a:off x="5175184" y="64102"/>
            <a:ext cx="1053000" cy="275400"/>
            <a:chOff x="3143000" y="2690175"/>
            <a:chExt cx="1053000" cy="275400"/>
          </a:xfrm>
        </p:grpSpPr>
        <p:sp>
          <p:nvSpPr>
            <p:cNvPr id="42" name="Google Shape;675;p39"/>
            <p:cNvSpPr/>
            <p:nvPr/>
          </p:nvSpPr>
          <p:spPr>
            <a:xfrm>
              <a:off x="31430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676;p39"/>
            <p:cNvSpPr/>
            <p:nvPr/>
          </p:nvSpPr>
          <p:spPr>
            <a:xfrm>
              <a:off x="3531800" y="2690175"/>
              <a:ext cx="275400" cy="275400"/>
            </a:xfrm>
            <a:prstGeom prst="ellipse">
              <a:avLst/>
            </a:pr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677;p39"/>
            <p:cNvSpPr/>
            <p:nvPr/>
          </p:nvSpPr>
          <p:spPr>
            <a:xfrm>
              <a:off x="392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694;p39"/>
          <p:cNvGrpSpPr/>
          <p:nvPr/>
        </p:nvGrpSpPr>
        <p:grpSpPr>
          <a:xfrm>
            <a:off x="6444208" y="4731990"/>
            <a:ext cx="1053000" cy="275400"/>
            <a:chOff x="4923000" y="2690175"/>
            <a:chExt cx="1053000" cy="275400"/>
          </a:xfrm>
        </p:grpSpPr>
        <p:sp>
          <p:nvSpPr>
            <p:cNvPr id="46" name="Google Shape;695;p39"/>
            <p:cNvSpPr/>
            <p:nvPr/>
          </p:nvSpPr>
          <p:spPr>
            <a:xfrm>
              <a:off x="4923000" y="2690175"/>
              <a:ext cx="275400" cy="275400"/>
            </a:xfrm>
            <a:prstGeom prst="ellipse">
              <a:avLst/>
            </a:prstGeom>
            <a:solidFill>
              <a:srgbClr val="FDD68B"/>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696;p39"/>
            <p:cNvSpPr/>
            <p:nvPr/>
          </p:nvSpPr>
          <p:spPr>
            <a:xfrm>
              <a:off x="570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697;p39"/>
            <p:cNvSpPr/>
            <p:nvPr/>
          </p:nvSpPr>
          <p:spPr>
            <a:xfrm>
              <a:off x="53118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694;p39"/>
          <p:cNvGrpSpPr/>
          <p:nvPr/>
        </p:nvGrpSpPr>
        <p:grpSpPr>
          <a:xfrm>
            <a:off x="7740352" y="4731990"/>
            <a:ext cx="1053000" cy="275400"/>
            <a:chOff x="4923000" y="2690175"/>
            <a:chExt cx="1053000" cy="275400"/>
          </a:xfrm>
        </p:grpSpPr>
        <p:sp>
          <p:nvSpPr>
            <p:cNvPr id="50" name="Google Shape;695;p39"/>
            <p:cNvSpPr/>
            <p:nvPr/>
          </p:nvSpPr>
          <p:spPr>
            <a:xfrm>
              <a:off x="4923000" y="2690175"/>
              <a:ext cx="275400" cy="275400"/>
            </a:xfrm>
            <a:prstGeom prst="ellipse">
              <a:avLst/>
            </a:prstGeom>
            <a:solidFill>
              <a:srgbClr val="FDD68B"/>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696;p39"/>
            <p:cNvSpPr/>
            <p:nvPr/>
          </p:nvSpPr>
          <p:spPr>
            <a:xfrm>
              <a:off x="57006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697;p39"/>
            <p:cNvSpPr/>
            <p:nvPr/>
          </p:nvSpPr>
          <p:spPr>
            <a:xfrm>
              <a:off x="5311800" y="2690175"/>
              <a:ext cx="275400" cy="2754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ectangle 2"/>
          <p:cNvSpPr/>
          <p:nvPr/>
        </p:nvSpPr>
        <p:spPr>
          <a:xfrm>
            <a:off x="3181404" y="627534"/>
            <a:ext cx="3046780"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Pancasila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sebagai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Sistem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Etika</a:t>
            </a:r>
            <a:endParaRPr lang="en-US" sz="1800" dirty="0">
              <a:latin typeface="Times New Roman" pitchFamily="18" charset="0"/>
              <a:cs typeface="Times New Roman" pitchFamily="18" charset="0"/>
            </a:endParaRPr>
          </a:p>
        </p:txBody>
      </p:sp>
      <p:sp>
        <p:nvSpPr>
          <p:cNvPr id="4" name="Oval 3"/>
          <p:cNvSpPr/>
          <p:nvPr/>
        </p:nvSpPr>
        <p:spPr>
          <a:xfrm>
            <a:off x="2318948" y="2550337"/>
            <a:ext cx="2020900" cy="115212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 </a:t>
            </a:r>
            <a:r>
              <a:rPr lang="en-US" dirty="0" err="1" smtClean="0">
                <a:latin typeface="Times New Roman" pitchFamily="18" charset="0"/>
                <a:cs typeface="Times New Roman" pitchFamily="18" charset="0"/>
              </a:rPr>
              <a:t>Nilai-nilai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Etika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Pancasi</a:t>
            </a:r>
            <a:r>
              <a:rPr lang="en-US" dirty="0" err="1" smtClean="0"/>
              <a:t>la</a:t>
            </a:r>
            <a:r>
              <a:rPr lang="en-US" dirty="0" smtClean="0"/>
              <a:t> </a:t>
            </a:r>
            <a:endParaRPr lang="en-US" dirty="0"/>
          </a:p>
        </p:txBody>
      </p:sp>
      <p:sp>
        <p:nvSpPr>
          <p:cNvPr id="55" name="Oval 54"/>
          <p:cNvSpPr/>
          <p:nvPr/>
        </p:nvSpPr>
        <p:spPr>
          <a:xfrm>
            <a:off x="35496" y="2550337"/>
            <a:ext cx="2145752" cy="115212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Pengertian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Etika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Pancasila</a:t>
            </a:r>
            <a:endParaRPr lang="en-US" dirty="0">
              <a:latin typeface="Times New Roman" pitchFamily="18" charset="0"/>
              <a:cs typeface="Times New Roman" pitchFamily="18" charset="0"/>
            </a:endParaRPr>
          </a:p>
        </p:txBody>
      </p:sp>
      <p:sp>
        <p:nvSpPr>
          <p:cNvPr id="56" name="Oval 55"/>
          <p:cNvSpPr/>
          <p:nvPr/>
        </p:nvSpPr>
        <p:spPr>
          <a:xfrm>
            <a:off x="6887586" y="2540771"/>
            <a:ext cx="2076902" cy="115212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 </a:t>
            </a:r>
            <a:r>
              <a:rPr lang="en-US" dirty="0" err="1" smtClean="0">
                <a:solidFill>
                  <a:schemeClr val="tx1"/>
                </a:solidFill>
                <a:latin typeface="Times New Roman" pitchFamily="18" charset="0"/>
                <a:cs typeface="Times New Roman" pitchFamily="18" charset="0"/>
              </a:rPr>
              <a:t>Urgensi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Pancasila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sebagai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Sistem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Pancasila</a:t>
            </a:r>
            <a:endParaRPr lang="en-US" dirty="0">
              <a:solidFill>
                <a:schemeClr val="tx1"/>
              </a:solidFill>
              <a:latin typeface="Times New Roman" pitchFamily="18" charset="0"/>
              <a:cs typeface="Times New Roman" pitchFamily="18" charset="0"/>
            </a:endParaRPr>
          </a:p>
        </p:txBody>
      </p:sp>
      <p:sp>
        <p:nvSpPr>
          <p:cNvPr id="57" name="Oval 56"/>
          <p:cNvSpPr/>
          <p:nvPr/>
        </p:nvSpPr>
        <p:spPr>
          <a:xfrm>
            <a:off x="4477548" y="2550337"/>
            <a:ext cx="2242060" cy="115212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 </a:t>
            </a:r>
            <a:r>
              <a:rPr lang="en-US" dirty="0" err="1" smtClean="0">
                <a:solidFill>
                  <a:schemeClr val="tx1"/>
                </a:solidFill>
                <a:latin typeface="Times New Roman" pitchFamily="18" charset="0"/>
                <a:cs typeface="Times New Roman" pitchFamily="18" charset="0"/>
              </a:rPr>
              <a:t>Sumber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tentang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Pancasila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sebagai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Sistem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Etika</a:t>
            </a:r>
            <a:endParaRPr lang="en-US" dirty="0">
              <a:solidFill>
                <a:schemeClr val="tx1"/>
              </a:solidFill>
              <a:latin typeface="Times New Roman" pitchFamily="18" charset="0"/>
              <a:cs typeface="Times New Roman" pitchFamily="18" charset="0"/>
            </a:endParaRPr>
          </a:p>
        </p:txBody>
      </p:sp>
      <p:cxnSp>
        <p:nvCxnSpPr>
          <p:cNvPr id="6" name="Straight Connector 5"/>
          <p:cNvCxnSpPr>
            <a:stCxn id="3" idx="2"/>
          </p:cNvCxnSpPr>
          <p:nvPr/>
        </p:nvCxnSpPr>
        <p:spPr>
          <a:xfrm>
            <a:off x="4704794" y="1275606"/>
            <a:ext cx="0" cy="50405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115616" y="1779662"/>
            <a:ext cx="6810421"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endCxn id="56" idx="0"/>
          </p:cNvCxnSpPr>
          <p:nvPr/>
        </p:nvCxnSpPr>
        <p:spPr>
          <a:xfrm>
            <a:off x="7926037" y="1779662"/>
            <a:ext cx="0" cy="76110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55" idx="0"/>
          </p:cNvCxnSpPr>
          <p:nvPr/>
        </p:nvCxnSpPr>
        <p:spPr>
          <a:xfrm>
            <a:off x="1100956" y="1779662"/>
            <a:ext cx="7416" cy="77067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57" idx="0"/>
          </p:cNvCxnSpPr>
          <p:nvPr/>
        </p:nvCxnSpPr>
        <p:spPr>
          <a:xfrm flipV="1">
            <a:off x="5598578" y="1779662"/>
            <a:ext cx="0" cy="77067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0"/>
          </p:cNvCxnSpPr>
          <p:nvPr/>
        </p:nvCxnSpPr>
        <p:spPr>
          <a:xfrm flipV="1">
            <a:off x="3329398" y="1779662"/>
            <a:ext cx="0" cy="77067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916227" y="4155926"/>
            <a:ext cx="1534357"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solidFill>
                  <a:schemeClr val="tx1"/>
                </a:solidFill>
                <a:latin typeface="Times New Roman" pitchFamily="18" charset="0"/>
                <a:cs typeface="Times New Roman" pitchFamily="18" charset="0"/>
              </a:rPr>
              <a:t> </a:t>
            </a:r>
            <a:r>
              <a:rPr lang="en-US" sz="1800" dirty="0" smtClean="0">
                <a:solidFill>
                  <a:schemeClr val="tx1"/>
                </a:solidFill>
                <a:latin typeface="Times New Roman" pitchFamily="18" charset="0"/>
                <a:cs typeface="Times New Roman" pitchFamily="18" charset="0"/>
                <a:hlinkClick r:id="rId3" action="ppaction://hlinksldjump"/>
              </a:rPr>
              <a:t>Menu</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Utama</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5"/>
        <p:cNvGrpSpPr/>
        <p:nvPr/>
      </p:nvGrpSpPr>
      <p:grpSpPr>
        <a:xfrm>
          <a:off x="0" y="0"/>
          <a:ext cx="0" cy="0"/>
          <a:chOff x="0" y="0"/>
          <a:chExt cx="0" cy="0"/>
        </a:xfrm>
      </p:grpSpPr>
      <p:sp>
        <p:nvSpPr>
          <p:cNvPr id="2" name="Title 1"/>
          <p:cNvSpPr>
            <a:spLocks noGrp="1"/>
          </p:cNvSpPr>
          <p:nvPr>
            <p:ph type="title"/>
          </p:nvPr>
        </p:nvSpPr>
        <p:spPr>
          <a:xfrm>
            <a:off x="732610" y="915566"/>
            <a:ext cx="8159400" cy="572700"/>
          </a:xfrm>
        </p:spPr>
        <p:txBody>
          <a:bodyPr/>
          <a:lstStyle/>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Pengertian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Pancasila</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TextBox 4"/>
          <p:cNvSpPr txBox="1"/>
          <p:nvPr/>
        </p:nvSpPr>
        <p:spPr>
          <a:xfrm>
            <a:off x="899592" y="1779662"/>
            <a:ext cx="6192688" cy="1938992"/>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adalah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pilar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ideologis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negara</a:t>
            </a:r>
            <a:r>
              <a:rPr lang="en-US" sz="2400" dirty="0" smtClean="0">
                <a:latin typeface="Times New Roman" pitchFamily="18" charset="0"/>
                <a:cs typeface="Times New Roman" pitchFamily="18" charset="0"/>
              </a:rPr>
              <a:t> Indonesia. </a:t>
            </a:r>
            <a:r>
              <a:rPr lang="en-US" sz="2400" dirty="0" err="1" smtClean="0">
                <a:latin typeface="Times New Roman" pitchFamily="18" charset="0"/>
                <a:cs typeface="Times New Roman" pitchFamily="18" charset="0"/>
              </a:rPr>
              <a:t>Nama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terdiri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dua</a:t>
            </a:r>
            <a:r>
              <a:rPr lang="en-US" sz="2400" dirty="0" smtClean="0">
                <a:latin typeface="Times New Roman" pitchFamily="18" charset="0"/>
                <a:cs typeface="Times New Roman" pitchFamily="18" charset="0"/>
              </a:rPr>
              <a:t> kata </a:t>
            </a:r>
            <a:r>
              <a:rPr lang="en-US" sz="2400" i="1" dirty="0" err="1" smtClean="0">
                <a:latin typeface="Times New Roman" pitchFamily="18" charset="0"/>
                <a:cs typeface="Times New Roman" pitchFamily="18" charset="0"/>
              </a:rPr>
              <a:t>Sanskerta</a:t>
            </a:r>
            <a:r>
              <a:rPr lang="en-US" sz="2400"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panca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lima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sila</a:t>
            </a:r>
            <a:r>
              <a:rPr lang="en-US" sz="2400"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prinsip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asas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Pancasila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merupakan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rumusan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pedoman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rakyat</a:t>
            </a:r>
            <a:r>
              <a:rPr lang="en-US" sz="2400" dirty="0" smtClean="0">
                <a:latin typeface="Times New Roman" pitchFamily="18" charset="0"/>
                <a:cs typeface="Times New Roman" pitchFamily="18" charset="0"/>
              </a:rPr>
              <a:t>  Indonesia</a:t>
            </a:r>
            <a:endParaRPr lang="en-US" sz="2400" i="1" dirty="0">
              <a:latin typeface="Times New Roman" pitchFamily="18" charset="0"/>
              <a:cs typeface="Times New Roman" pitchFamily="18" charset="0"/>
            </a:endParaRPr>
          </a:p>
        </p:txBody>
      </p:sp>
      <p:grpSp>
        <p:nvGrpSpPr>
          <p:cNvPr id="19" name="Google Shape;898;p46"/>
          <p:cNvGrpSpPr/>
          <p:nvPr/>
        </p:nvGrpSpPr>
        <p:grpSpPr>
          <a:xfrm>
            <a:off x="357776" y="277784"/>
            <a:ext cx="648072" cy="648072"/>
            <a:chOff x="7055134" y="2919170"/>
            <a:chExt cx="290321" cy="310820"/>
          </a:xfrm>
        </p:grpSpPr>
        <p:sp>
          <p:nvSpPr>
            <p:cNvPr id="20" name="Google Shape;899;p46"/>
            <p:cNvSpPr/>
            <p:nvPr/>
          </p:nvSpPr>
          <p:spPr>
            <a:xfrm>
              <a:off x="7102497" y="2970989"/>
              <a:ext cx="191044" cy="259001"/>
            </a:xfrm>
            <a:custGeom>
              <a:avLst/>
              <a:gdLst/>
              <a:ahLst/>
              <a:cxnLst/>
              <a:rect l="l" t="t" r="r" b="b"/>
              <a:pathLst>
                <a:path w="6002" h="8137" extrusionOk="0">
                  <a:moveTo>
                    <a:pt x="3097" y="314"/>
                  </a:moveTo>
                  <a:cubicBezTo>
                    <a:pt x="3739" y="314"/>
                    <a:pt x="4347" y="552"/>
                    <a:pt x="4835" y="980"/>
                  </a:cubicBezTo>
                  <a:cubicBezTo>
                    <a:pt x="5394" y="1481"/>
                    <a:pt x="5716" y="2195"/>
                    <a:pt x="5716" y="2933"/>
                  </a:cubicBezTo>
                  <a:cubicBezTo>
                    <a:pt x="5704" y="3445"/>
                    <a:pt x="5549" y="3933"/>
                    <a:pt x="5287" y="4350"/>
                  </a:cubicBezTo>
                  <a:cubicBezTo>
                    <a:pt x="5013" y="4767"/>
                    <a:pt x="4644" y="5100"/>
                    <a:pt x="4204" y="5302"/>
                  </a:cubicBezTo>
                  <a:cubicBezTo>
                    <a:pt x="3930" y="5433"/>
                    <a:pt x="3751" y="5719"/>
                    <a:pt x="3751" y="6029"/>
                  </a:cubicBezTo>
                  <a:lnTo>
                    <a:pt x="3751" y="6207"/>
                  </a:lnTo>
                  <a:lnTo>
                    <a:pt x="2430" y="6207"/>
                  </a:lnTo>
                  <a:lnTo>
                    <a:pt x="2430" y="6029"/>
                  </a:lnTo>
                  <a:cubicBezTo>
                    <a:pt x="2430" y="5719"/>
                    <a:pt x="2251" y="5433"/>
                    <a:pt x="1965" y="5302"/>
                  </a:cubicBezTo>
                  <a:cubicBezTo>
                    <a:pt x="942" y="4814"/>
                    <a:pt x="346" y="3731"/>
                    <a:pt x="489" y="2588"/>
                  </a:cubicBezTo>
                  <a:cubicBezTo>
                    <a:pt x="644" y="1421"/>
                    <a:pt x="1608" y="457"/>
                    <a:pt x="2799" y="326"/>
                  </a:cubicBezTo>
                  <a:cubicBezTo>
                    <a:pt x="2906" y="314"/>
                    <a:pt x="3013" y="314"/>
                    <a:pt x="3097" y="314"/>
                  </a:cubicBezTo>
                  <a:close/>
                  <a:moveTo>
                    <a:pt x="3728" y="6505"/>
                  </a:moveTo>
                  <a:lnTo>
                    <a:pt x="3739" y="7017"/>
                  </a:lnTo>
                  <a:cubicBezTo>
                    <a:pt x="3739" y="7100"/>
                    <a:pt x="3668" y="7195"/>
                    <a:pt x="3561" y="7195"/>
                  </a:cubicBezTo>
                  <a:lnTo>
                    <a:pt x="2573" y="7195"/>
                  </a:lnTo>
                  <a:cubicBezTo>
                    <a:pt x="2489" y="7195"/>
                    <a:pt x="2394" y="7124"/>
                    <a:pt x="2394" y="7017"/>
                  </a:cubicBezTo>
                  <a:lnTo>
                    <a:pt x="2394" y="6505"/>
                  </a:lnTo>
                  <a:close/>
                  <a:moveTo>
                    <a:pt x="3394" y="7469"/>
                  </a:moveTo>
                  <a:lnTo>
                    <a:pt x="3406" y="7648"/>
                  </a:lnTo>
                  <a:cubicBezTo>
                    <a:pt x="3406" y="7743"/>
                    <a:pt x="3335" y="7838"/>
                    <a:pt x="3228" y="7838"/>
                  </a:cubicBezTo>
                  <a:lnTo>
                    <a:pt x="2906" y="7838"/>
                  </a:lnTo>
                  <a:cubicBezTo>
                    <a:pt x="2811" y="7838"/>
                    <a:pt x="2727" y="7755"/>
                    <a:pt x="2727" y="7648"/>
                  </a:cubicBezTo>
                  <a:lnTo>
                    <a:pt x="2727" y="7469"/>
                  </a:lnTo>
                  <a:close/>
                  <a:moveTo>
                    <a:pt x="3056" y="0"/>
                  </a:moveTo>
                  <a:cubicBezTo>
                    <a:pt x="2951" y="0"/>
                    <a:pt x="2845" y="6"/>
                    <a:pt x="2739" y="16"/>
                  </a:cubicBezTo>
                  <a:cubicBezTo>
                    <a:pt x="1418" y="171"/>
                    <a:pt x="322" y="1230"/>
                    <a:pt x="168" y="2552"/>
                  </a:cubicBezTo>
                  <a:cubicBezTo>
                    <a:pt x="1" y="3814"/>
                    <a:pt x="668" y="5040"/>
                    <a:pt x="1811" y="5564"/>
                  </a:cubicBezTo>
                  <a:cubicBezTo>
                    <a:pt x="1977" y="5648"/>
                    <a:pt x="2096" y="5826"/>
                    <a:pt x="2096" y="6017"/>
                  </a:cubicBezTo>
                  <a:lnTo>
                    <a:pt x="2096" y="7005"/>
                  </a:lnTo>
                  <a:cubicBezTo>
                    <a:pt x="2096" y="7207"/>
                    <a:pt x="2239" y="7386"/>
                    <a:pt x="2430" y="7457"/>
                  </a:cubicBezTo>
                  <a:lnTo>
                    <a:pt x="2430" y="7648"/>
                  </a:lnTo>
                  <a:cubicBezTo>
                    <a:pt x="2430" y="7922"/>
                    <a:pt x="2632" y="8136"/>
                    <a:pt x="2906" y="8136"/>
                  </a:cubicBezTo>
                  <a:lnTo>
                    <a:pt x="3228" y="8136"/>
                  </a:lnTo>
                  <a:cubicBezTo>
                    <a:pt x="3501" y="8136"/>
                    <a:pt x="3704" y="7922"/>
                    <a:pt x="3704" y="7648"/>
                  </a:cubicBezTo>
                  <a:lnTo>
                    <a:pt x="3704" y="7457"/>
                  </a:lnTo>
                  <a:cubicBezTo>
                    <a:pt x="3906" y="7398"/>
                    <a:pt x="4037" y="7219"/>
                    <a:pt x="4037" y="7005"/>
                  </a:cubicBezTo>
                  <a:lnTo>
                    <a:pt x="4037" y="6017"/>
                  </a:lnTo>
                  <a:cubicBezTo>
                    <a:pt x="4037" y="5826"/>
                    <a:pt x="4144" y="5648"/>
                    <a:pt x="4323" y="5564"/>
                  </a:cubicBezTo>
                  <a:cubicBezTo>
                    <a:pt x="4811" y="5326"/>
                    <a:pt x="5228" y="4969"/>
                    <a:pt x="5537" y="4517"/>
                  </a:cubicBezTo>
                  <a:cubicBezTo>
                    <a:pt x="5847" y="4040"/>
                    <a:pt x="6002" y="3481"/>
                    <a:pt x="6002" y="2921"/>
                  </a:cubicBezTo>
                  <a:cubicBezTo>
                    <a:pt x="6002" y="2100"/>
                    <a:pt x="5644" y="1302"/>
                    <a:pt x="5037" y="754"/>
                  </a:cubicBezTo>
                  <a:cubicBezTo>
                    <a:pt x="4485" y="254"/>
                    <a:pt x="3788" y="0"/>
                    <a:pt x="30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900;p46"/>
            <p:cNvSpPr/>
            <p:nvPr/>
          </p:nvSpPr>
          <p:spPr>
            <a:xfrm>
              <a:off x="7304872" y="3059413"/>
              <a:ext cx="40583" cy="9485"/>
            </a:xfrm>
            <a:custGeom>
              <a:avLst/>
              <a:gdLst/>
              <a:ahLst/>
              <a:cxnLst/>
              <a:rect l="l" t="t" r="r" b="b"/>
              <a:pathLst>
                <a:path w="1275" h="298" extrusionOk="0">
                  <a:moveTo>
                    <a:pt x="144" y="0"/>
                  </a:moveTo>
                  <a:cubicBezTo>
                    <a:pt x="60" y="0"/>
                    <a:pt x="1" y="72"/>
                    <a:pt x="1" y="143"/>
                  </a:cubicBezTo>
                  <a:cubicBezTo>
                    <a:pt x="1" y="238"/>
                    <a:pt x="72" y="298"/>
                    <a:pt x="144" y="298"/>
                  </a:cubicBezTo>
                  <a:lnTo>
                    <a:pt x="1132" y="298"/>
                  </a:lnTo>
                  <a:cubicBezTo>
                    <a:pt x="1215" y="298"/>
                    <a:pt x="1275" y="215"/>
                    <a:pt x="1275" y="143"/>
                  </a:cubicBezTo>
                  <a:cubicBezTo>
                    <a:pt x="1275" y="72"/>
                    <a:pt x="1203" y="0"/>
                    <a:pt x="113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901;p46"/>
            <p:cNvSpPr/>
            <p:nvPr/>
          </p:nvSpPr>
          <p:spPr>
            <a:xfrm>
              <a:off x="7055134" y="3059413"/>
              <a:ext cx="41347" cy="9485"/>
            </a:xfrm>
            <a:custGeom>
              <a:avLst/>
              <a:gdLst/>
              <a:ahLst/>
              <a:cxnLst/>
              <a:rect l="l" t="t" r="r" b="b"/>
              <a:pathLst>
                <a:path w="1299" h="298" extrusionOk="0">
                  <a:moveTo>
                    <a:pt x="155" y="0"/>
                  </a:moveTo>
                  <a:cubicBezTo>
                    <a:pt x="60" y="0"/>
                    <a:pt x="1" y="72"/>
                    <a:pt x="1" y="143"/>
                  </a:cubicBezTo>
                  <a:cubicBezTo>
                    <a:pt x="1" y="238"/>
                    <a:pt x="72" y="298"/>
                    <a:pt x="155" y="298"/>
                  </a:cubicBezTo>
                  <a:lnTo>
                    <a:pt x="1132" y="298"/>
                  </a:lnTo>
                  <a:cubicBezTo>
                    <a:pt x="1215" y="298"/>
                    <a:pt x="1287" y="215"/>
                    <a:pt x="1287" y="143"/>
                  </a:cubicBezTo>
                  <a:cubicBezTo>
                    <a:pt x="1298" y="72"/>
                    <a:pt x="1227" y="0"/>
                    <a:pt x="113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902;p46"/>
            <p:cNvSpPr/>
            <p:nvPr/>
          </p:nvSpPr>
          <p:spPr>
            <a:xfrm>
              <a:off x="7195727" y="2919170"/>
              <a:ext cx="9517" cy="40583"/>
            </a:xfrm>
            <a:custGeom>
              <a:avLst/>
              <a:gdLst/>
              <a:ahLst/>
              <a:cxnLst/>
              <a:rect l="l" t="t" r="r" b="b"/>
              <a:pathLst>
                <a:path w="299" h="1275" extrusionOk="0">
                  <a:moveTo>
                    <a:pt x="156" y="1"/>
                  </a:moveTo>
                  <a:cubicBezTo>
                    <a:pt x="60" y="1"/>
                    <a:pt x="1" y="72"/>
                    <a:pt x="1" y="144"/>
                  </a:cubicBezTo>
                  <a:lnTo>
                    <a:pt x="1" y="1132"/>
                  </a:lnTo>
                  <a:cubicBezTo>
                    <a:pt x="1" y="1215"/>
                    <a:pt x="84" y="1275"/>
                    <a:pt x="156" y="1275"/>
                  </a:cubicBezTo>
                  <a:cubicBezTo>
                    <a:pt x="227" y="1275"/>
                    <a:pt x="299" y="1204"/>
                    <a:pt x="299" y="1132"/>
                  </a:cubicBezTo>
                  <a:lnTo>
                    <a:pt x="299" y="144"/>
                  </a:lnTo>
                  <a:cubicBezTo>
                    <a:pt x="299" y="72"/>
                    <a:pt x="227" y="1"/>
                    <a:pt x="1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903;p46"/>
            <p:cNvSpPr/>
            <p:nvPr/>
          </p:nvSpPr>
          <p:spPr>
            <a:xfrm>
              <a:off x="7185128" y="3007116"/>
              <a:ext cx="30334" cy="92880"/>
            </a:xfrm>
            <a:custGeom>
              <a:avLst/>
              <a:gdLst/>
              <a:ahLst/>
              <a:cxnLst/>
              <a:rect l="l" t="t" r="r" b="b"/>
              <a:pathLst>
                <a:path w="953" h="2918" extrusionOk="0">
                  <a:moveTo>
                    <a:pt x="477" y="310"/>
                  </a:moveTo>
                  <a:cubicBezTo>
                    <a:pt x="512" y="310"/>
                    <a:pt x="560" y="334"/>
                    <a:pt x="596" y="357"/>
                  </a:cubicBezTo>
                  <a:cubicBezTo>
                    <a:pt x="620" y="393"/>
                    <a:pt x="632" y="429"/>
                    <a:pt x="632" y="476"/>
                  </a:cubicBezTo>
                  <a:lnTo>
                    <a:pt x="548" y="2608"/>
                  </a:lnTo>
                  <a:lnTo>
                    <a:pt x="405" y="2620"/>
                  </a:lnTo>
                  <a:cubicBezTo>
                    <a:pt x="405" y="2620"/>
                    <a:pt x="393" y="2620"/>
                    <a:pt x="393" y="2608"/>
                  </a:cubicBezTo>
                  <a:lnTo>
                    <a:pt x="310" y="476"/>
                  </a:lnTo>
                  <a:cubicBezTo>
                    <a:pt x="310" y="429"/>
                    <a:pt x="322" y="393"/>
                    <a:pt x="358" y="357"/>
                  </a:cubicBezTo>
                  <a:cubicBezTo>
                    <a:pt x="381" y="334"/>
                    <a:pt x="429" y="310"/>
                    <a:pt x="477" y="310"/>
                  </a:cubicBezTo>
                  <a:close/>
                  <a:moveTo>
                    <a:pt x="477" y="0"/>
                  </a:moveTo>
                  <a:cubicBezTo>
                    <a:pt x="334" y="0"/>
                    <a:pt x="215" y="48"/>
                    <a:pt x="131" y="155"/>
                  </a:cubicBezTo>
                  <a:cubicBezTo>
                    <a:pt x="36" y="238"/>
                    <a:pt x="0" y="357"/>
                    <a:pt x="0" y="488"/>
                  </a:cubicBezTo>
                  <a:lnTo>
                    <a:pt x="84" y="2620"/>
                  </a:lnTo>
                  <a:cubicBezTo>
                    <a:pt x="84" y="2786"/>
                    <a:pt x="239" y="2917"/>
                    <a:pt x="393" y="2917"/>
                  </a:cubicBezTo>
                  <a:lnTo>
                    <a:pt x="512" y="2917"/>
                  </a:lnTo>
                  <a:cubicBezTo>
                    <a:pt x="679" y="2917"/>
                    <a:pt x="822" y="2786"/>
                    <a:pt x="822" y="2620"/>
                  </a:cubicBezTo>
                  <a:lnTo>
                    <a:pt x="917" y="488"/>
                  </a:lnTo>
                  <a:cubicBezTo>
                    <a:pt x="953" y="369"/>
                    <a:pt x="905" y="238"/>
                    <a:pt x="810" y="155"/>
                  </a:cubicBezTo>
                  <a:cubicBezTo>
                    <a:pt x="727" y="60"/>
                    <a:pt x="608" y="0"/>
                    <a:pt x="4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904;p46"/>
            <p:cNvSpPr/>
            <p:nvPr/>
          </p:nvSpPr>
          <p:spPr>
            <a:xfrm>
              <a:off x="7187770" y="3111328"/>
              <a:ext cx="25814" cy="25814"/>
            </a:xfrm>
            <a:custGeom>
              <a:avLst/>
              <a:gdLst/>
              <a:ahLst/>
              <a:cxnLst/>
              <a:rect l="l" t="t" r="r" b="b"/>
              <a:pathLst>
                <a:path w="811" h="811" extrusionOk="0">
                  <a:moveTo>
                    <a:pt x="406" y="310"/>
                  </a:moveTo>
                  <a:cubicBezTo>
                    <a:pt x="453" y="310"/>
                    <a:pt x="489" y="358"/>
                    <a:pt x="489" y="405"/>
                  </a:cubicBezTo>
                  <a:cubicBezTo>
                    <a:pt x="489" y="453"/>
                    <a:pt x="453" y="489"/>
                    <a:pt x="406" y="489"/>
                  </a:cubicBezTo>
                  <a:cubicBezTo>
                    <a:pt x="358" y="489"/>
                    <a:pt x="310" y="453"/>
                    <a:pt x="310" y="405"/>
                  </a:cubicBezTo>
                  <a:cubicBezTo>
                    <a:pt x="310" y="358"/>
                    <a:pt x="358" y="310"/>
                    <a:pt x="406" y="310"/>
                  </a:cubicBezTo>
                  <a:close/>
                  <a:moveTo>
                    <a:pt x="406" y="0"/>
                  </a:moveTo>
                  <a:cubicBezTo>
                    <a:pt x="179" y="0"/>
                    <a:pt x="1" y="179"/>
                    <a:pt x="1" y="405"/>
                  </a:cubicBezTo>
                  <a:cubicBezTo>
                    <a:pt x="1" y="631"/>
                    <a:pt x="179" y="810"/>
                    <a:pt x="406" y="810"/>
                  </a:cubicBezTo>
                  <a:cubicBezTo>
                    <a:pt x="632" y="810"/>
                    <a:pt x="810" y="631"/>
                    <a:pt x="810" y="405"/>
                  </a:cubicBezTo>
                  <a:cubicBezTo>
                    <a:pt x="787" y="179"/>
                    <a:pt x="608" y="0"/>
                    <a:pt x="40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905;p46"/>
            <p:cNvSpPr/>
            <p:nvPr/>
          </p:nvSpPr>
          <p:spPr>
            <a:xfrm>
              <a:off x="7249552" y="2951477"/>
              <a:ext cx="18971" cy="23077"/>
            </a:xfrm>
            <a:custGeom>
              <a:avLst/>
              <a:gdLst/>
              <a:ahLst/>
              <a:cxnLst/>
              <a:rect l="l" t="t" r="r" b="b"/>
              <a:pathLst>
                <a:path w="596" h="725" extrusionOk="0">
                  <a:moveTo>
                    <a:pt x="417" y="0"/>
                  </a:moveTo>
                  <a:cubicBezTo>
                    <a:pt x="362" y="0"/>
                    <a:pt x="307" y="32"/>
                    <a:pt x="274" y="81"/>
                  </a:cubicBezTo>
                  <a:lnTo>
                    <a:pt x="36" y="498"/>
                  </a:lnTo>
                  <a:cubicBezTo>
                    <a:pt x="1" y="570"/>
                    <a:pt x="24" y="665"/>
                    <a:pt x="96" y="700"/>
                  </a:cubicBezTo>
                  <a:cubicBezTo>
                    <a:pt x="132" y="724"/>
                    <a:pt x="143" y="724"/>
                    <a:pt x="179" y="724"/>
                  </a:cubicBezTo>
                  <a:cubicBezTo>
                    <a:pt x="239" y="724"/>
                    <a:pt x="274" y="689"/>
                    <a:pt x="310" y="641"/>
                  </a:cubicBezTo>
                  <a:lnTo>
                    <a:pt x="548" y="224"/>
                  </a:lnTo>
                  <a:cubicBezTo>
                    <a:pt x="596" y="153"/>
                    <a:pt x="560" y="69"/>
                    <a:pt x="489" y="22"/>
                  </a:cubicBezTo>
                  <a:cubicBezTo>
                    <a:pt x="466" y="7"/>
                    <a:pt x="442" y="0"/>
                    <a:pt x="4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906;p46"/>
            <p:cNvSpPr/>
            <p:nvPr/>
          </p:nvSpPr>
          <p:spPr>
            <a:xfrm>
              <a:off x="7132831" y="3153852"/>
              <a:ext cx="18589" cy="22695"/>
            </a:xfrm>
            <a:custGeom>
              <a:avLst/>
              <a:gdLst/>
              <a:ahLst/>
              <a:cxnLst/>
              <a:rect l="l" t="t" r="r" b="b"/>
              <a:pathLst>
                <a:path w="584" h="713" extrusionOk="0">
                  <a:moveTo>
                    <a:pt x="419" y="0"/>
                  </a:moveTo>
                  <a:cubicBezTo>
                    <a:pt x="368" y="0"/>
                    <a:pt x="319" y="32"/>
                    <a:pt x="286" y="81"/>
                  </a:cubicBezTo>
                  <a:lnTo>
                    <a:pt x="48" y="498"/>
                  </a:lnTo>
                  <a:cubicBezTo>
                    <a:pt x="0" y="569"/>
                    <a:pt x="36" y="665"/>
                    <a:pt x="108" y="700"/>
                  </a:cubicBezTo>
                  <a:cubicBezTo>
                    <a:pt x="131" y="712"/>
                    <a:pt x="155" y="712"/>
                    <a:pt x="179" y="712"/>
                  </a:cubicBezTo>
                  <a:cubicBezTo>
                    <a:pt x="239" y="712"/>
                    <a:pt x="286" y="689"/>
                    <a:pt x="310" y="641"/>
                  </a:cubicBezTo>
                  <a:lnTo>
                    <a:pt x="548" y="224"/>
                  </a:lnTo>
                  <a:cubicBezTo>
                    <a:pt x="584" y="153"/>
                    <a:pt x="572" y="69"/>
                    <a:pt x="489" y="22"/>
                  </a:cubicBezTo>
                  <a:cubicBezTo>
                    <a:pt x="466" y="7"/>
                    <a:pt x="443" y="0"/>
                    <a:pt x="4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907;p46"/>
            <p:cNvSpPr/>
            <p:nvPr/>
          </p:nvSpPr>
          <p:spPr>
            <a:xfrm>
              <a:off x="7132449" y="2951477"/>
              <a:ext cx="18971" cy="23077"/>
            </a:xfrm>
            <a:custGeom>
              <a:avLst/>
              <a:gdLst/>
              <a:ahLst/>
              <a:cxnLst/>
              <a:rect l="l" t="t" r="r" b="b"/>
              <a:pathLst>
                <a:path w="596" h="725" extrusionOk="0">
                  <a:moveTo>
                    <a:pt x="177" y="0"/>
                  </a:moveTo>
                  <a:cubicBezTo>
                    <a:pt x="154" y="0"/>
                    <a:pt x="130" y="7"/>
                    <a:pt x="108" y="22"/>
                  </a:cubicBezTo>
                  <a:cubicBezTo>
                    <a:pt x="24" y="69"/>
                    <a:pt x="1" y="153"/>
                    <a:pt x="48" y="236"/>
                  </a:cubicBezTo>
                  <a:lnTo>
                    <a:pt x="274" y="653"/>
                  </a:lnTo>
                  <a:cubicBezTo>
                    <a:pt x="310" y="689"/>
                    <a:pt x="358" y="724"/>
                    <a:pt x="417" y="724"/>
                  </a:cubicBezTo>
                  <a:cubicBezTo>
                    <a:pt x="441" y="724"/>
                    <a:pt x="477" y="724"/>
                    <a:pt x="489" y="712"/>
                  </a:cubicBezTo>
                  <a:cubicBezTo>
                    <a:pt x="584" y="665"/>
                    <a:pt x="596" y="570"/>
                    <a:pt x="548" y="498"/>
                  </a:cubicBezTo>
                  <a:lnTo>
                    <a:pt x="310" y="81"/>
                  </a:lnTo>
                  <a:cubicBezTo>
                    <a:pt x="277" y="32"/>
                    <a:pt x="228" y="0"/>
                    <a:pt x="1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08;p46"/>
            <p:cNvSpPr/>
            <p:nvPr/>
          </p:nvSpPr>
          <p:spPr>
            <a:xfrm>
              <a:off x="7249552" y="3153852"/>
              <a:ext cx="18971" cy="22695"/>
            </a:xfrm>
            <a:custGeom>
              <a:avLst/>
              <a:gdLst/>
              <a:ahLst/>
              <a:cxnLst/>
              <a:rect l="l" t="t" r="r" b="b"/>
              <a:pathLst>
                <a:path w="596" h="713" extrusionOk="0">
                  <a:moveTo>
                    <a:pt x="173" y="0"/>
                  </a:moveTo>
                  <a:cubicBezTo>
                    <a:pt x="148" y="0"/>
                    <a:pt x="122" y="7"/>
                    <a:pt x="96" y="22"/>
                  </a:cubicBezTo>
                  <a:cubicBezTo>
                    <a:pt x="24" y="69"/>
                    <a:pt x="1" y="153"/>
                    <a:pt x="36" y="224"/>
                  </a:cubicBezTo>
                  <a:lnTo>
                    <a:pt x="274" y="641"/>
                  </a:lnTo>
                  <a:cubicBezTo>
                    <a:pt x="310" y="689"/>
                    <a:pt x="358" y="712"/>
                    <a:pt x="417" y="712"/>
                  </a:cubicBezTo>
                  <a:cubicBezTo>
                    <a:pt x="441" y="712"/>
                    <a:pt x="477" y="712"/>
                    <a:pt x="489" y="700"/>
                  </a:cubicBezTo>
                  <a:cubicBezTo>
                    <a:pt x="560" y="665"/>
                    <a:pt x="596" y="569"/>
                    <a:pt x="548" y="498"/>
                  </a:cubicBezTo>
                  <a:lnTo>
                    <a:pt x="310" y="81"/>
                  </a:lnTo>
                  <a:cubicBezTo>
                    <a:pt x="277" y="32"/>
                    <a:pt x="228" y="0"/>
                    <a:pt x="1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909;p46"/>
            <p:cNvSpPr/>
            <p:nvPr/>
          </p:nvSpPr>
          <p:spPr>
            <a:xfrm>
              <a:off x="7289721" y="3113969"/>
              <a:ext cx="24286" cy="17093"/>
            </a:xfrm>
            <a:custGeom>
              <a:avLst/>
              <a:gdLst/>
              <a:ahLst/>
              <a:cxnLst/>
              <a:rect l="l" t="t" r="r" b="b"/>
              <a:pathLst>
                <a:path w="763" h="537" extrusionOk="0">
                  <a:moveTo>
                    <a:pt x="172" y="0"/>
                  </a:moveTo>
                  <a:cubicBezTo>
                    <a:pt x="121" y="0"/>
                    <a:pt x="72" y="29"/>
                    <a:pt x="48" y="84"/>
                  </a:cubicBezTo>
                  <a:cubicBezTo>
                    <a:pt x="1" y="156"/>
                    <a:pt x="24" y="239"/>
                    <a:pt x="108" y="287"/>
                  </a:cubicBezTo>
                  <a:lnTo>
                    <a:pt x="524" y="525"/>
                  </a:lnTo>
                  <a:cubicBezTo>
                    <a:pt x="548" y="537"/>
                    <a:pt x="560" y="537"/>
                    <a:pt x="596" y="537"/>
                  </a:cubicBezTo>
                  <a:cubicBezTo>
                    <a:pt x="655" y="537"/>
                    <a:pt x="703" y="513"/>
                    <a:pt x="727" y="465"/>
                  </a:cubicBezTo>
                  <a:cubicBezTo>
                    <a:pt x="763" y="394"/>
                    <a:pt x="739" y="310"/>
                    <a:pt x="667" y="263"/>
                  </a:cubicBezTo>
                  <a:lnTo>
                    <a:pt x="251" y="25"/>
                  </a:lnTo>
                  <a:cubicBezTo>
                    <a:pt x="226" y="8"/>
                    <a:pt x="199" y="0"/>
                    <a:pt x="1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910;p46"/>
            <p:cNvSpPr/>
            <p:nvPr/>
          </p:nvSpPr>
          <p:spPr>
            <a:xfrm>
              <a:off x="7086964" y="2996931"/>
              <a:ext cx="24668" cy="17411"/>
            </a:xfrm>
            <a:custGeom>
              <a:avLst/>
              <a:gdLst/>
              <a:ahLst/>
              <a:cxnLst/>
              <a:rect l="l" t="t" r="r" b="b"/>
              <a:pathLst>
                <a:path w="775" h="547" extrusionOk="0">
                  <a:moveTo>
                    <a:pt x="179" y="1"/>
                  </a:moveTo>
                  <a:cubicBezTo>
                    <a:pt x="125" y="1"/>
                    <a:pt x="73" y="33"/>
                    <a:pt x="48" y="82"/>
                  </a:cubicBezTo>
                  <a:cubicBezTo>
                    <a:pt x="1" y="154"/>
                    <a:pt x="25" y="249"/>
                    <a:pt x="108" y="285"/>
                  </a:cubicBezTo>
                  <a:lnTo>
                    <a:pt x="525" y="535"/>
                  </a:lnTo>
                  <a:cubicBezTo>
                    <a:pt x="548" y="546"/>
                    <a:pt x="560" y="546"/>
                    <a:pt x="596" y="546"/>
                  </a:cubicBezTo>
                  <a:cubicBezTo>
                    <a:pt x="656" y="546"/>
                    <a:pt x="703" y="511"/>
                    <a:pt x="727" y="475"/>
                  </a:cubicBezTo>
                  <a:cubicBezTo>
                    <a:pt x="775" y="415"/>
                    <a:pt x="739" y="308"/>
                    <a:pt x="668" y="261"/>
                  </a:cubicBezTo>
                  <a:lnTo>
                    <a:pt x="251" y="23"/>
                  </a:lnTo>
                  <a:cubicBezTo>
                    <a:pt x="228" y="8"/>
                    <a:pt x="204" y="1"/>
                    <a:pt x="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911;p46"/>
            <p:cNvSpPr/>
            <p:nvPr/>
          </p:nvSpPr>
          <p:spPr>
            <a:xfrm>
              <a:off x="7289339" y="2996931"/>
              <a:ext cx="24668" cy="17411"/>
            </a:xfrm>
            <a:custGeom>
              <a:avLst/>
              <a:gdLst/>
              <a:ahLst/>
              <a:cxnLst/>
              <a:rect l="l" t="t" r="r" b="b"/>
              <a:pathLst>
                <a:path w="775" h="547" extrusionOk="0">
                  <a:moveTo>
                    <a:pt x="590" y="1"/>
                  </a:moveTo>
                  <a:cubicBezTo>
                    <a:pt x="565" y="1"/>
                    <a:pt x="539" y="8"/>
                    <a:pt x="513" y="23"/>
                  </a:cubicBezTo>
                  <a:lnTo>
                    <a:pt x="96" y="261"/>
                  </a:lnTo>
                  <a:cubicBezTo>
                    <a:pt x="25" y="308"/>
                    <a:pt x="1" y="392"/>
                    <a:pt x="36" y="475"/>
                  </a:cubicBezTo>
                  <a:cubicBezTo>
                    <a:pt x="72" y="511"/>
                    <a:pt x="108" y="546"/>
                    <a:pt x="179" y="546"/>
                  </a:cubicBezTo>
                  <a:cubicBezTo>
                    <a:pt x="203" y="546"/>
                    <a:pt x="239" y="546"/>
                    <a:pt x="251" y="535"/>
                  </a:cubicBezTo>
                  <a:lnTo>
                    <a:pt x="667" y="285"/>
                  </a:lnTo>
                  <a:cubicBezTo>
                    <a:pt x="751" y="249"/>
                    <a:pt x="775" y="154"/>
                    <a:pt x="727" y="82"/>
                  </a:cubicBezTo>
                  <a:cubicBezTo>
                    <a:pt x="694" y="33"/>
                    <a:pt x="645" y="1"/>
                    <a:pt x="5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912;p46"/>
            <p:cNvSpPr/>
            <p:nvPr/>
          </p:nvSpPr>
          <p:spPr>
            <a:xfrm>
              <a:off x="7086964" y="3113587"/>
              <a:ext cx="24668" cy="17093"/>
            </a:xfrm>
            <a:custGeom>
              <a:avLst/>
              <a:gdLst/>
              <a:ahLst/>
              <a:cxnLst/>
              <a:rect l="l" t="t" r="r" b="b"/>
              <a:pathLst>
                <a:path w="775" h="537" extrusionOk="0">
                  <a:moveTo>
                    <a:pt x="597" y="0"/>
                  </a:moveTo>
                  <a:cubicBezTo>
                    <a:pt x="570" y="0"/>
                    <a:pt x="541" y="8"/>
                    <a:pt x="513" y="25"/>
                  </a:cubicBezTo>
                  <a:lnTo>
                    <a:pt x="108" y="263"/>
                  </a:lnTo>
                  <a:cubicBezTo>
                    <a:pt x="25" y="299"/>
                    <a:pt x="1" y="394"/>
                    <a:pt x="36" y="465"/>
                  </a:cubicBezTo>
                  <a:cubicBezTo>
                    <a:pt x="72" y="513"/>
                    <a:pt x="120" y="537"/>
                    <a:pt x="179" y="537"/>
                  </a:cubicBezTo>
                  <a:cubicBezTo>
                    <a:pt x="203" y="537"/>
                    <a:pt x="239" y="537"/>
                    <a:pt x="251" y="525"/>
                  </a:cubicBezTo>
                  <a:lnTo>
                    <a:pt x="668" y="287"/>
                  </a:lnTo>
                  <a:cubicBezTo>
                    <a:pt x="739" y="263"/>
                    <a:pt x="775" y="156"/>
                    <a:pt x="727" y="84"/>
                  </a:cubicBezTo>
                  <a:cubicBezTo>
                    <a:pt x="696" y="29"/>
                    <a:pt x="649" y="0"/>
                    <a:pt x="59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Left Arrow 34">
            <a:hlinkClick r:id="rId3" action="ppaction://hlinksldjump"/>
          </p:cNvPr>
          <p:cNvSpPr/>
          <p:nvPr/>
        </p:nvSpPr>
        <p:spPr>
          <a:xfrm>
            <a:off x="899592" y="4299942"/>
            <a:ext cx="1008112" cy="504056"/>
          </a:xfrm>
          <a:prstGeom prst="left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800" dirty="0" smtClean="0">
                <a:latin typeface="Times New Roman" pitchFamily="18" charset="0"/>
                <a:cs typeface="Times New Roman" pitchFamily="18" charset="0"/>
              </a:rPr>
              <a:t> Back</a:t>
            </a:r>
            <a:endParaRPr lang="en-US" sz="1800" dirty="0">
              <a:latin typeface="Times New Roman" pitchFamily="18" charset="0"/>
              <a:cs typeface="Times New Roman" pitchFamily="18" charset="0"/>
            </a:endParaRPr>
          </a:p>
        </p:txBody>
      </p:sp>
      <p:sp>
        <p:nvSpPr>
          <p:cNvPr id="36" name="Rectangle 35">
            <a:hlinkClick r:id="rId4" action="ppaction://hlinksldjump"/>
          </p:cNvPr>
          <p:cNvSpPr/>
          <p:nvPr/>
        </p:nvSpPr>
        <p:spPr>
          <a:xfrm>
            <a:off x="3851920" y="4371950"/>
            <a:ext cx="1584176" cy="4320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 </a:t>
            </a:r>
            <a:r>
              <a:rPr lang="en-US" sz="1800" dirty="0" smtClean="0">
                <a:latin typeface="Times New Roman" pitchFamily="18" charset="0"/>
                <a:cs typeface="Times New Roman" pitchFamily="18" charset="0"/>
              </a:rPr>
              <a:t>Menu </a:t>
            </a:r>
            <a:r>
              <a:rPr lang="en-US" sz="1800" dirty="0" err="1" smtClean="0">
                <a:latin typeface="Times New Roman" pitchFamily="18" charset="0"/>
                <a:cs typeface="Times New Roman" pitchFamily="18" charset="0"/>
              </a:rPr>
              <a:t>Utama</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pic>
        <p:nvPicPr>
          <p:cNvPr id="773" name="Google Shape;773;p42" title="Gráfico">
            <a:hlinkClick r:id="rId3"/>
          </p:cNvPr>
          <p:cNvPicPr preferRelativeResize="0"/>
          <p:nvPr/>
        </p:nvPicPr>
        <p:blipFill rotWithShape="1">
          <a:blip r:embed="rId4">
            <a:alphaModFix/>
          </a:blip>
          <a:srcRect l="19099" r="19068"/>
          <a:stretch/>
        </p:blipFill>
        <p:spPr>
          <a:xfrm rot="10800000">
            <a:off x="-1908720" y="1899037"/>
            <a:ext cx="3554250" cy="3554501"/>
          </a:xfrm>
          <a:prstGeom prst="rect">
            <a:avLst/>
          </a:prstGeom>
          <a:noFill/>
          <a:ln>
            <a:noFill/>
          </a:ln>
        </p:spPr>
      </p:pic>
      <p:sp>
        <p:nvSpPr>
          <p:cNvPr id="2" name="Title 1"/>
          <p:cNvSpPr>
            <a:spLocks noGrp="1"/>
          </p:cNvSpPr>
          <p:nvPr>
            <p:ph type="title"/>
          </p:nvPr>
        </p:nvSpPr>
        <p:spPr/>
        <p:txBody>
          <a:bodyPr/>
          <a:lstStyle/>
          <a:p>
            <a:pPr algn="ctr"/>
            <a:r>
              <a:rPr lang="en-US" sz="3600" dirty="0" err="1" smtClean="0">
                <a:latin typeface="Times New Roman" pitchFamily="18" charset="0"/>
                <a:cs typeface="Times New Roman" pitchFamily="18" charset="0"/>
              </a:rPr>
              <a:t>Sila-Sila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Pancasila</a:t>
            </a:r>
            <a:endParaRPr lang="en-US" sz="3600" dirty="0">
              <a:latin typeface="Times New Roman" pitchFamily="18" charset="0"/>
              <a:cs typeface="Times New Roman" pitchFamily="18" charset="0"/>
            </a:endParaRPr>
          </a:p>
        </p:txBody>
      </p:sp>
      <p:sp>
        <p:nvSpPr>
          <p:cNvPr id="3" name="TextBox 2"/>
          <p:cNvSpPr txBox="1"/>
          <p:nvPr/>
        </p:nvSpPr>
        <p:spPr>
          <a:xfrm>
            <a:off x="1547664" y="1491355"/>
            <a:ext cx="6048672" cy="3046988"/>
          </a:xfrm>
          <a:prstGeom prst="rect">
            <a:avLst/>
          </a:prstGeom>
          <a:noFill/>
        </p:spPr>
        <p:txBody>
          <a:bodyPr wrap="square" rtlCol="0">
            <a:spAutoFit/>
          </a:bodyPr>
          <a:lstStyle/>
          <a:p>
            <a:pPr marL="342900" indent="-342900">
              <a:buFont typeface="+mj-lt"/>
              <a:buAutoNum type="arabicPeriod"/>
            </a:pPr>
            <a:r>
              <a:rPr lang="en-US" sz="2400" dirty="0" err="1" smtClean="0"/>
              <a:t>Ketuhanan</a:t>
            </a:r>
            <a:r>
              <a:rPr lang="en-US" sz="2400" dirty="0" smtClean="0"/>
              <a:t> yang </a:t>
            </a:r>
            <a:r>
              <a:rPr lang="en-US" sz="2400" dirty="0" err="1" smtClean="0"/>
              <a:t>Maha</a:t>
            </a:r>
            <a:r>
              <a:rPr lang="en-US" sz="2400" dirty="0" smtClean="0"/>
              <a:t> </a:t>
            </a:r>
            <a:r>
              <a:rPr lang="en-US" sz="2400" dirty="0" err="1" smtClean="0"/>
              <a:t>Esa</a:t>
            </a:r>
            <a:endParaRPr lang="en-US" sz="2400" dirty="0" smtClean="0"/>
          </a:p>
          <a:p>
            <a:pPr marL="342900" indent="-342900">
              <a:buFont typeface="+mj-lt"/>
              <a:buAutoNum type="arabicPeriod"/>
            </a:pPr>
            <a:r>
              <a:rPr lang="en-US" sz="2400" dirty="0" err="1" smtClean="0"/>
              <a:t>Kemanusiaan</a:t>
            </a:r>
            <a:r>
              <a:rPr lang="en-US" sz="2400" dirty="0" smtClean="0"/>
              <a:t> yang </a:t>
            </a:r>
            <a:r>
              <a:rPr lang="en-US" sz="2400" dirty="0" err="1" smtClean="0"/>
              <a:t>adil</a:t>
            </a:r>
            <a:r>
              <a:rPr lang="en-US" sz="2400" dirty="0" smtClean="0"/>
              <a:t> </a:t>
            </a:r>
            <a:r>
              <a:rPr lang="en-US" sz="2400" dirty="0" err="1" smtClean="0"/>
              <a:t>dan</a:t>
            </a:r>
            <a:r>
              <a:rPr lang="en-US" sz="2400" dirty="0" smtClean="0"/>
              <a:t> </a:t>
            </a:r>
            <a:r>
              <a:rPr lang="en-US" sz="2400" dirty="0" err="1" smtClean="0"/>
              <a:t>beradab</a:t>
            </a:r>
            <a:endParaRPr lang="en-US" sz="2400" dirty="0" smtClean="0"/>
          </a:p>
          <a:p>
            <a:pPr marL="342900" indent="-342900">
              <a:buFont typeface="+mj-lt"/>
              <a:buAutoNum type="arabicPeriod"/>
            </a:pPr>
            <a:r>
              <a:rPr lang="en-US" sz="2400" dirty="0" err="1" smtClean="0"/>
              <a:t>Persatuan</a:t>
            </a:r>
            <a:r>
              <a:rPr lang="en-US" sz="2400" dirty="0" smtClean="0"/>
              <a:t> Indonesia</a:t>
            </a:r>
          </a:p>
          <a:p>
            <a:pPr marL="342900" indent="-342900">
              <a:buFont typeface="+mj-lt"/>
              <a:buAutoNum type="arabicPeriod"/>
            </a:pPr>
            <a:r>
              <a:rPr lang="en-US" sz="2400" dirty="0" err="1" smtClean="0"/>
              <a:t>Kerakyatan</a:t>
            </a:r>
            <a:r>
              <a:rPr lang="en-US" sz="2400" dirty="0" smtClean="0"/>
              <a:t> yang </a:t>
            </a:r>
            <a:r>
              <a:rPr lang="en-US" sz="2400" dirty="0" err="1" smtClean="0"/>
              <a:t>dipimpin</a:t>
            </a:r>
            <a:r>
              <a:rPr lang="en-US" sz="2400" dirty="0" smtClean="0"/>
              <a:t> </a:t>
            </a:r>
            <a:r>
              <a:rPr lang="en-US" sz="2400" dirty="0" err="1" smtClean="0"/>
              <a:t>oleh</a:t>
            </a:r>
            <a:r>
              <a:rPr lang="en-US" sz="2400" dirty="0" smtClean="0"/>
              <a:t> </a:t>
            </a:r>
            <a:r>
              <a:rPr lang="en-US" sz="2400" dirty="0" err="1" smtClean="0"/>
              <a:t>hikmat</a:t>
            </a:r>
            <a:r>
              <a:rPr lang="en-US" sz="2400" dirty="0" smtClean="0"/>
              <a:t> </a:t>
            </a:r>
            <a:r>
              <a:rPr lang="en-US" sz="2400" dirty="0" err="1" smtClean="0"/>
              <a:t>kebijaksanaan</a:t>
            </a:r>
            <a:r>
              <a:rPr lang="en-US" sz="2400" dirty="0" smtClean="0"/>
              <a:t> </a:t>
            </a:r>
            <a:r>
              <a:rPr lang="en-US" sz="2400" dirty="0" err="1" smtClean="0"/>
              <a:t>dalam</a:t>
            </a:r>
            <a:r>
              <a:rPr lang="en-US" sz="2400" dirty="0" smtClean="0"/>
              <a:t> </a:t>
            </a:r>
            <a:r>
              <a:rPr lang="en-US" sz="2400" dirty="0" err="1" smtClean="0"/>
              <a:t>permusyawaratan</a:t>
            </a:r>
            <a:r>
              <a:rPr lang="en-US" sz="2400" dirty="0" smtClean="0"/>
              <a:t> </a:t>
            </a:r>
            <a:r>
              <a:rPr lang="en-US" sz="2400" dirty="0" err="1" smtClean="0"/>
              <a:t>perwakilan</a:t>
            </a:r>
            <a:r>
              <a:rPr lang="en-US" sz="2400" dirty="0" smtClean="0"/>
              <a:t> </a:t>
            </a:r>
          </a:p>
          <a:p>
            <a:pPr marL="342900" indent="-342900">
              <a:buFont typeface="+mj-lt"/>
              <a:buAutoNum type="arabicPeriod"/>
            </a:pPr>
            <a:r>
              <a:rPr lang="en-US" sz="2400" dirty="0" err="1" smtClean="0"/>
              <a:t>Keadilan</a:t>
            </a:r>
            <a:r>
              <a:rPr lang="en-US" sz="2400" dirty="0" smtClean="0"/>
              <a:t> </a:t>
            </a:r>
            <a:r>
              <a:rPr lang="en-US" sz="2400" dirty="0" err="1" smtClean="0"/>
              <a:t>sosial</a:t>
            </a:r>
            <a:r>
              <a:rPr lang="en-US" sz="2400" dirty="0" smtClean="0"/>
              <a:t> </a:t>
            </a:r>
            <a:r>
              <a:rPr lang="en-US" sz="2400" dirty="0" err="1" smtClean="0"/>
              <a:t>bagi</a:t>
            </a:r>
            <a:r>
              <a:rPr lang="en-US" sz="2400" dirty="0" smtClean="0"/>
              <a:t> </a:t>
            </a:r>
            <a:r>
              <a:rPr lang="en-US" sz="2400" dirty="0" err="1" smtClean="0"/>
              <a:t>seluruh</a:t>
            </a:r>
            <a:r>
              <a:rPr lang="en-US" sz="2400" dirty="0" smtClean="0"/>
              <a:t> </a:t>
            </a:r>
            <a:r>
              <a:rPr lang="en-US" sz="2400" dirty="0" err="1" smtClean="0"/>
              <a:t>rakyat</a:t>
            </a:r>
            <a:r>
              <a:rPr lang="en-US" sz="2400" dirty="0" smtClean="0"/>
              <a:t> Indonesia  </a:t>
            </a:r>
            <a:endParaRPr lang="en-US" sz="2400" dirty="0"/>
          </a:p>
        </p:txBody>
      </p:sp>
      <p:sp>
        <p:nvSpPr>
          <p:cNvPr id="15" name="Google Shape;714;p40"/>
          <p:cNvSpPr/>
          <p:nvPr/>
        </p:nvSpPr>
        <p:spPr>
          <a:xfrm>
            <a:off x="323528" y="195486"/>
            <a:ext cx="1085400" cy="1085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 name="Google Shape;740;p40"/>
          <p:cNvGrpSpPr/>
          <p:nvPr/>
        </p:nvGrpSpPr>
        <p:grpSpPr>
          <a:xfrm>
            <a:off x="582494" y="533724"/>
            <a:ext cx="567468" cy="408923"/>
            <a:chOff x="3933342" y="4315767"/>
            <a:chExt cx="383632" cy="276449"/>
          </a:xfrm>
        </p:grpSpPr>
        <p:sp>
          <p:nvSpPr>
            <p:cNvPr id="17" name="Google Shape;741;p40"/>
            <p:cNvSpPr/>
            <p:nvPr/>
          </p:nvSpPr>
          <p:spPr>
            <a:xfrm>
              <a:off x="3933342" y="4315767"/>
              <a:ext cx="383632" cy="276449"/>
            </a:xfrm>
            <a:custGeom>
              <a:avLst/>
              <a:gdLst/>
              <a:ahLst/>
              <a:cxnLst/>
              <a:rect l="l" t="t" r="r" b="b"/>
              <a:pathLst>
                <a:path w="12062" h="8692" extrusionOk="0">
                  <a:moveTo>
                    <a:pt x="2061" y="369"/>
                  </a:moveTo>
                  <a:cubicBezTo>
                    <a:pt x="2120" y="369"/>
                    <a:pt x="2168" y="417"/>
                    <a:pt x="2168" y="476"/>
                  </a:cubicBezTo>
                  <a:lnTo>
                    <a:pt x="2168" y="845"/>
                  </a:lnTo>
                  <a:lnTo>
                    <a:pt x="1406" y="845"/>
                  </a:lnTo>
                  <a:lnTo>
                    <a:pt x="1406" y="476"/>
                  </a:lnTo>
                  <a:cubicBezTo>
                    <a:pt x="1406" y="417"/>
                    <a:pt x="1454" y="369"/>
                    <a:pt x="1513" y="369"/>
                  </a:cubicBezTo>
                  <a:close/>
                  <a:moveTo>
                    <a:pt x="10824" y="1262"/>
                  </a:moveTo>
                  <a:cubicBezTo>
                    <a:pt x="10883" y="1262"/>
                    <a:pt x="10931" y="1310"/>
                    <a:pt x="10931" y="1369"/>
                  </a:cubicBezTo>
                  <a:lnTo>
                    <a:pt x="10943" y="1715"/>
                  </a:lnTo>
                  <a:lnTo>
                    <a:pt x="9490" y="1715"/>
                  </a:lnTo>
                  <a:lnTo>
                    <a:pt x="9490" y="1369"/>
                  </a:lnTo>
                  <a:cubicBezTo>
                    <a:pt x="9490" y="1310"/>
                    <a:pt x="9526" y="1262"/>
                    <a:pt x="9586" y="1262"/>
                  </a:cubicBezTo>
                  <a:close/>
                  <a:moveTo>
                    <a:pt x="1513" y="0"/>
                  </a:moveTo>
                  <a:cubicBezTo>
                    <a:pt x="1251" y="0"/>
                    <a:pt x="1049" y="214"/>
                    <a:pt x="1049" y="464"/>
                  </a:cubicBezTo>
                  <a:lnTo>
                    <a:pt x="1049" y="833"/>
                  </a:lnTo>
                  <a:lnTo>
                    <a:pt x="894" y="833"/>
                  </a:lnTo>
                  <a:cubicBezTo>
                    <a:pt x="692" y="833"/>
                    <a:pt x="489" y="905"/>
                    <a:pt x="334" y="1048"/>
                  </a:cubicBezTo>
                  <a:cubicBezTo>
                    <a:pt x="263" y="1107"/>
                    <a:pt x="239" y="1226"/>
                    <a:pt x="299" y="1298"/>
                  </a:cubicBezTo>
                  <a:cubicBezTo>
                    <a:pt x="332" y="1338"/>
                    <a:pt x="385" y="1360"/>
                    <a:pt x="440" y="1360"/>
                  </a:cubicBezTo>
                  <a:cubicBezTo>
                    <a:pt x="482" y="1360"/>
                    <a:pt x="525" y="1347"/>
                    <a:pt x="561" y="1322"/>
                  </a:cubicBezTo>
                  <a:cubicBezTo>
                    <a:pt x="676" y="1220"/>
                    <a:pt x="791" y="1203"/>
                    <a:pt x="908" y="1203"/>
                  </a:cubicBezTo>
                  <a:cubicBezTo>
                    <a:pt x="966" y="1203"/>
                    <a:pt x="1025" y="1207"/>
                    <a:pt x="1084" y="1207"/>
                  </a:cubicBezTo>
                  <a:cubicBezTo>
                    <a:pt x="1116" y="1207"/>
                    <a:pt x="1148" y="1206"/>
                    <a:pt x="1180" y="1203"/>
                  </a:cubicBezTo>
                  <a:lnTo>
                    <a:pt x="2680" y="1203"/>
                  </a:lnTo>
                  <a:cubicBezTo>
                    <a:pt x="2978" y="1203"/>
                    <a:pt x="3216" y="1441"/>
                    <a:pt x="3216" y="1738"/>
                  </a:cubicBezTo>
                  <a:lnTo>
                    <a:pt x="3216" y="2429"/>
                  </a:lnTo>
                  <a:cubicBezTo>
                    <a:pt x="3216" y="2536"/>
                    <a:pt x="3299" y="2607"/>
                    <a:pt x="3394" y="2607"/>
                  </a:cubicBezTo>
                  <a:cubicBezTo>
                    <a:pt x="3501" y="2607"/>
                    <a:pt x="3573" y="2536"/>
                    <a:pt x="3573" y="2429"/>
                  </a:cubicBezTo>
                  <a:lnTo>
                    <a:pt x="3573" y="2072"/>
                  </a:lnTo>
                  <a:lnTo>
                    <a:pt x="11217" y="2072"/>
                  </a:lnTo>
                  <a:cubicBezTo>
                    <a:pt x="11491" y="2084"/>
                    <a:pt x="11705" y="2322"/>
                    <a:pt x="11705" y="2607"/>
                  </a:cubicBezTo>
                  <a:lnTo>
                    <a:pt x="11705" y="2834"/>
                  </a:lnTo>
                  <a:lnTo>
                    <a:pt x="11395" y="2834"/>
                  </a:lnTo>
                  <a:cubicBezTo>
                    <a:pt x="11288" y="2834"/>
                    <a:pt x="11217" y="2905"/>
                    <a:pt x="11217" y="3012"/>
                  </a:cubicBezTo>
                  <a:cubicBezTo>
                    <a:pt x="11217" y="3108"/>
                    <a:pt x="11288" y="3191"/>
                    <a:pt x="11395" y="3191"/>
                  </a:cubicBezTo>
                  <a:lnTo>
                    <a:pt x="11705" y="3191"/>
                  </a:lnTo>
                  <a:lnTo>
                    <a:pt x="11705" y="7441"/>
                  </a:lnTo>
                  <a:lnTo>
                    <a:pt x="10883" y="7441"/>
                  </a:lnTo>
                  <a:cubicBezTo>
                    <a:pt x="10621" y="7441"/>
                    <a:pt x="10395" y="7215"/>
                    <a:pt x="10395" y="6953"/>
                  </a:cubicBezTo>
                  <a:lnTo>
                    <a:pt x="10395" y="3667"/>
                  </a:lnTo>
                  <a:cubicBezTo>
                    <a:pt x="10395" y="3453"/>
                    <a:pt x="10538" y="3262"/>
                    <a:pt x="10740" y="3203"/>
                  </a:cubicBezTo>
                  <a:cubicBezTo>
                    <a:pt x="10824" y="3167"/>
                    <a:pt x="10883" y="3072"/>
                    <a:pt x="10859" y="2977"/>
                  </a:cubicBezTo>
                  <a:cubicBezTo>
                    <a:pt x="10829" y="2906"/>
                    <a:pt x="10747" y="2852"/>
                    <a:pt x="10672" y="2852"/>
                  </a:cubicBezTo>
                  <a:cubicBezTo>
                    <a:pt x="10659" y="2852"/>
                    <a:pt x="10646" y="2854"/>
                    <a:pt x="10633" y="2858"/>
                  </a:cubicBezTo>
                  <a:cubicBezTo>
                    <a:pt x="10276" y="2965"/>
                    <a:pt x="10038" y="3310"/>
                    <a:pt x="10038" y="3667"/>
                  </a:cubicBezTo>
                  <a:lnTo>
                    <a:pt x="10038" y="6953"/>
                  </a:lnTo>
                  <a:cubicBezTo>
                    <a:pt x="10038" y="7418"/>
                    <a:pt x="10419" y="7799"/>
                    <a:pt x="10883" y="7799"/>
                  </a:cubicBezTo>
                  <a:lnTo>
                    <a:pt x="11705" y="7799"/>
                  </a:lnTo>
                  <a:cubicBezTo>
                    <a:pt x="11705" y="8096"/>
                    <a:pt x="11467" y="8334"/>
                    <a:pt x="11169" y="8334"/>
                  </a:cubicBezTo>
                  <a:lnTo>
                    <a:pt x="3394" y="8334"/>
                  </a:lnTo>
                  <a:cubicBezTo>
                    <a:pt x="3478" y="8227"/>
                    <a:pt x="3537" y="8108"/>
                    <a:pt x="3561" y="7977"/>
                  </a:cubicBezTo>
                  <a:cubicBezTo>
                    <a:pt x="3573" y="7870"/>
                    <a:pt x="3513" y="7787"/>
                    <a:pt x="3430" y="7775"/>
                  </a:cubicBezTo>
                  <a:cubicBezTo>
                    <a:pt x="3414" y="7771"/>
                    <a:pt x="3399" y="7770"/>
                    <a:pt x="3384" y="7770"/>
                  </a:cubicBezTo>
                  <a:cubicBezTo>
                    <a:pt x="3299" y="7770"/>
                    <a:pt x="3236" y="7825"/>
                    <a:pt x="3216" y="7906"/>
                  </a:cubicBezTo>
                  <a:cubicBezTo>
                    <a:pt x="3180" y="8156"/>
                    <a:pt x="2954" y="8334"/>
                    <a:pt x="2704" y="8334"/>
                  </a:cubicBezTo>
                  <a:lnTo>
                    <a:pt x="823" y="8334"/>
                  </a:lnTo>
                  <a:cubicBezTo>
                    <a:pt x="572" y="8287"/>
                    <a:pt x="358" y="8072"/>
                    <a:pt x="358" y="7799"/>
                  </a:cubicBezTo>
                  <a:lnTo>
                    <a:pt x="358" y="2774"/>
                  </a:lnTo>
                  <a:lnTo>
                    <a:pt x="358" y="1834"/>
                  </a:lnTo>
                  <a:cubicBezTo>
                    <a:pt x="358" y="1726"/>
                    <a:pt x="287" y="1655"/>
                    <a:pt x="180" y="1655"/>
                  </a:cubicBezTo>
                  <a:cubicBezTo>
                    <a:pt x="72" y="1655"/>
                    <a:pt x="1" y="1726"/>
                    <a:pt x="1" y="1834"/>
                  </a:cubicBezTo>
                  <a:lnTo>
                    <a:pt x="1" y="7799"/>
                  </a:lnTo>
                  <a:cubicBezTo>
                    <a:pt x="1" y="8251"/>
                    <a:pt x="334" y="8608"/>
                    <a:pt x="751" y="8680"/>
                  </a:cubicBezTo>
                  <a:cubicBezTo>
                    <a:pt x="763" y="8680"/>
                    <a:pt x="787" y="8680"/>
                    <a:pt x="811" y="8692"/>
                  </a:cubicBezTo>
                  <a:lnTo>
                    <a:pt x="11169" y="8692"/>
                  </a:lnTo>
                  <a:cubicBezTo>
                    <a:pt x="11657" y="8692"/>
                    <a:pt x="12062" y="8287"/>
                    <a:pt x="12062" y="7799"/>
                  </a:cubicBezTo>
                  <a:lnTo>
                    <a:pt x="12062" y="2607"/>
                  </a:lnTo>
                  <a:cubicBezTo>
                    <a:pt x="12050" y="2155"/>
                    <a:pt x="11717" y="1786"/>
                    <a:pt x="11300" y="1715"/>
                  </a:cubicBezTo>
                  <a:lnTo>
                    <a:pt x="11300" y="1357"/>
                  </a:lnTo>
                  <a:cubicBezTo>
                    <a:pt x="11300" y="1107"/>
                    <a:pt x="11098" y="893"/>
                    <a:pt x="10836" y="893"/>
                  </a:cubicBezTo>
                  <a:lnTo>
                    <a:pt x="9609" y="893"/>
                  </a:lnTo>
                  <a:cubicBezTo>
                    <a:pt x="9347" y="893"/>
                    <a:pt x="9145" y="1107"/>
                    <a:pt x="9145" y="1357"/>
                  </a:cubicBezTo>
                  <a:lnTo>
                    <a:pt x="9145" y="1703"/>
                  </a:lnTo>
                  <a:lnTo>
                    <a:pt x="8621" y="1703"/>
                  </a:lnTo>
                  <a:lnTo>
                    <a:pt x="8252" y="881"/>
                  </a:lnTo>
                  <a:cubicBezTo>
                    <a:pt x="8121" y="595"/>
                    <a:pt x="7823" y="405"/>
                    <a:pt x="7502" y="405"/>
                  </a:cubicBezTo>
                  <a:lnTo>
                    <a:pt x="6049" y="405"/>
                  </a:lnTo>
                  <a:cubicBezTo>
                    <a:pt x="5776" y="405"/>
                    <a:pt x="5525" y="536"/>
                    <a:pt x="5383" y="738"/>
                  </a:cubicBezTo>
                  <a:cubicBezTo>
                    <a:pt x="5323" y="822"/>
                    <a:pt x="5335" y="941"/>
                    <a:pt x="5418" y="1000"/>
                  </a:cubicBezTo>
                  <a:cubicBezTo>
                    <a:pt x="5450" y="1023"/>
                    <a:pt x="5486" y="1033"/>
                    <a:pt x="5523" y="1033"/>
                  </a:cubicBezTo>
                  <a:cubicBezTo>
                    <a:pt x="5583" y="1033"/>
                    <a:pt x="5643" y="1004"/>
                    <a:pt x="5680" y="953"/>
                  </a:cubicBezTo>
                  <a:cubicBezTo>
                    <a:pt x="5764" y="833"/>
                    <a:pt x="5895" y="762"/>
                    <a:pt x="6049" y="762"/>
                  </a:cubicBezTo>
                  <a:lnTo>
                    <a:pt x="7502" y="762"/>
                  </a:lnTo>
                  <a:cubicBezTo>
                    <a:pt x="7681" y="762"/>
                    <a:pt x="7847" y="869"/>
                    <a:pt x="7919" y="1024"/>
                  </a:cubicBezTo>
                  <a:lnTo>
                    <a:pt x="8240" y="1703"/>
                  </a:lnTo>
                  <a:lnTo>
                    <a:pt x="5335" y="1703"/>
                  </a:lnTo>
                  <a:lnTo>
                    <a:pt x="5395" y="1584"/>
                  </a:lnTo>
                  <a:cubicBezTo>
                    <a:pt x="5430" y="1488"/>
                    <a:pt x="5395" y="1381"/>
                    <a:pt x="5299" y="1345"/>
                  </a:cubicBezTo>
                  <a:cubicBezTo>
                    <a:pt x="5276" y="1332"/>
                    <a:pt x="5252" y="1327"/>
                    <a:pt x="5227" y="1327"/>
                  </a:cubicBezTo>
                  <a:cubicBezTo>
                    <a:pt x="5162" y="1327"/>
                    <a:pt x="5096" y="1368"/>
                    <a:pt x="5061" y="1429"/>
                  </a:cubicBezTo>
                  <a:lnTo>
                    <a:pt x="4942" y="1703"/>
                  </a:lnTo>
                  <a:lnTo>
                    <a:pt x="3561" y="1703"/>
                  </a:lnTo>
                  <a:cubicBezTo>
                    <a:pt x="3549" y="1226"/>
                    <a:pt x="3144" y="833"/>
                    <a:pt x="2668" y="833"/>
                  </a:cubicBezTo>
                  <a:lnTo>
                    <a:pt x="2525" y="833"/>
                  </a:lnTo>
                  <a:lnTo>
                    <a:pt x="2525" y="464"/>
                  </a:lnTo>
                  <a:cubicBezTo>
                    <a:pt x="2525" y="214"/>
                    <a:pt x="2311" y="0"/>
                    <a:pt x="20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42;p40"/>
            <p:cNvSpPr/>
            <p:nvPr/>
          </p:nvSpPr>
          <p:spPr>
            <a:xfrm>
              <a:off x="4035214" y="4410037"/>
              <a:ext cx="11386" cy="140896"/>
            </a:xfrm>
            <a:custGeom>
              <a:avLst/>
              <a:gdLst/>
              <a:ahLst/>
              <a:cxnLst/>
              <a:rect l="l" t="t" r="r" b="b"/>
              <a:pathLst>
                <a:path w="358" h="4430" extrusionOk="0">
                  <a:moveTo>
                    <a:pt x="179" y="1"/>
                  </a:moveTo>
                  <a:cubicBezTo>
                    <a:pt x="72" y="1"/>
                    <a:pt x="1" y="72"/>
                    <a:pt x="1" y="179"/>
                  </a:cubicBezTo>
                  <a:lnTo>
                    <a:pt x="1" y="4251"/>
                  </a:lnTo>
                  <a:cubicBezTo>
                    <a:pt x="1" y="4358"/>
                    <a:pt x="72" y="4430"/>
                    <a:pt x="179" y="4430"/>
                  </a:cubicBezTo>
                  <a:cubicBezTo>
                    <a:pt x="287" y="4430"/>
                    <a:pt x="358" y="4358"/>
                    <a:pt x="358" y="4251"/>
                  </a:cubicBezTo>
                  <a:lnTo>
                    <a:pt x="358" y="179"/>
                  </a:lnTo>
                  <a:cubicBezTo>
                    <a:pt x="358" y="84"/>
                    <a:pt x="287" y="1"/>
                    <a:pt x="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43;p40"/>
            <p:cNvSpPr/>
            <p:nvPr/>
          </p:nvSpPr>
          <p:spPr>
            <a:xfrm>
              <a:off x="4221146" y="4390827"/>
              <a:ext cx="42460" cy="32886"/>
            </a:xfrm>
            <a:custGeom>
              <a:avLst/>
              <a:gdLst/>
              <a:ahLst/>
              <a:cxnLst/>
              <a:rect l="l" t="t" r="r" b="b"/>
              <a:pathLst>
                <a:path w="1335" h="1034" extrusionOk="0">
                  <a:moveTo>
                    <a:pt x="813" y="0"/>
                  </a:moveTo>
                  <a:cubicBezTo>
                    <a:pt x="753" y="0"/>
                    <a:pt x="693" y="29"/>
                    <a:pt x="656" y="81"/>
                  </a:cubicBezTo>
                  <a:cubicBezTo>
                    <a:pt x="596" y="152"/>
                    <a:pt x="620" y="271"/>
                    <a:pt x="703" y="331"/>
                  </a:cubicBezTo>
                  <a:cubicBezTo>
                    <a:pt x="846" y="438"/>
                    <a:pt x="775" y="664"/>
                    <a:pt x="596" y="664"/>
                  </a:cubicBezTo>
                  <a:cubicBezTo>
                    <a:pt x="489" y="664"/>
                    <a:pt x="406" y="557"/>
                    <a:pt x="417" y="450"/>
                  </a:cubicBezTo>
                  <a:cubicBezTo>
                    <a:pt x="429" y="355"/>
                    <a:pt x="370" y="259"/>
                    <a:pt x="275" y="247"/>
                  </a:cubicBezTo>
                  <a:cubicBezTo>
                    <a:pt x="265" y="246"/>
                    <a:pt x="256" y="246"/>
                    <a:pt x="248" y="246"/>
                  </a:cubicBezTo>
                  <a:cubicBezTo>
                    <a:pt x="152" y="246"/>
                    <a:pt x="71" y="303"/>
                    <a:pt x="60" y="390"/>
                  </a:cubicBezTo>
                  <a:cubicBezTo>
                    <a:pt x="1" y="736"/>
                    <a:pt x="251" y="1033"/>
                    <a:pt x="584" y="1033"/>
                  </a:cubicBezTo>
                  <a:cubicBezTo>
                    <a:pt x="1120" y="1009"/>
                    <a:pt x="1334" y="331"/>
                    <a:pt x="918" y="33"/>
                  </a:cubicBezTo>
                  <a:cubicBezTo>
                    <a:pt x="886" y="11"/>
                    <a:pt x="849" y="0"/>
                    <a:pt x="81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44;p40"/>
            <p:cNvSpPr/>
            <p:nvPr/>
          </p:nvSpPr>
          <p:spPr>
            <a:xfrm>
              <a:off x="4054519" y="4384561"/>
              <a:ext cx="192961" cy="192516"/>
            </a:xfrm>
            <a:custGeom>
              <a:avLst/>
              <a:gdLst/>
              <a:ahLst/>
              <a:cxnLst/>
              <a:rect l="l" t="t" r="r" b="b"/>
              <a:pathLst>
                <a:path w="6067" h="6053" extrusionOk="0">
                  <a:moveTo>
                    <a:pt x="3013" y="1"/>
                  </a:moveTo>
                  <a:cubicBezTo>
                    <a:pt x="2380" y="1"/>
                    <a:pt x="1733" y="201"/>
                    <a:pt x="1168" y="647"/>
                  </a:cubicBezTo>
                  <a:cubicBezTo>
                    <a:pt x="1096" y="706"/>
                    <a:pt x="1073" y="825"/>
                    <a:pt x="1132" y="909"/>
                  </a:cubicBezTo>
                  <a:cubicBezTo>
                    <a:pt x="1166" y="949"/>
                    <a:pt x="1219" y="971"/>
                    <a:pt x="1274" y="971"/>
                  </a:cubicBezTo>
                  <a:cubicBezTo>
                    <a:pt x="1315" y="971"/>
                    <a:pt x="1358" y="958"/>
                    <a:pt x="1394" y="933"/>
                  </a:cubicBezTo>
                  <a:cubicBezTo>
                    <a:pt x="1895" y="538"/>
                    <a:pt x="2466" y="360"/>
                    <a:pt x="3024" y="360"/>
                  </a:cubicBezTo>
                  <a:cubicBezTo>
                    <a:pt x="4402" y="360"/>
                    <a:pt x="5704" y="1444"/>
                    <a:pt x="5704" y="3028"/>
                  </a:cubicBezTo>
                  <a:cubicBezTo>
                    <a:pt x="5704" y="3659"/>
                    <a:pt x="5478" y="4266"/>
                    <a:pt x="5085" y="4743"/>
                  </a:cubicBezTo>
                  <a:cubicBezTo>
                    <a:pt x="4573" y="5350"/>
                    <a:pt x="3835" y="5707"/>
                    <a:pt x="3025" y="5707"/>
                  </a:cubicBezTo>
                  <a:cubicBezTo>
                    <a:pt x="1549" y="5707"/>
                    <a:pt x="358" y="4516"/>
                    <a:pt x="358" y="3052"/>
                  </a:cubicBezTo>
                  <a:cubicBezTo>
                    <a:pt x="358" y="2457"/>
                    <a:pt x="561" y="1897"/>
                    <a:pt x="918" y="1421"/>
                  </a:cubicBezTo>
                  <a:cubicBezTo>
                    <a:pt x="977" y="1349"/>
                    <a:pt x="953" y="1230"/>
                    <a:pt x="882" y="1171"/>
                  </a:cubicBezTo>
                  <a:cubicBezTo>
                    <a:pt x="852" y="1146"/>
                    <a:pt x="814" y="1134"/>
                    <a:pt x="776" y="1134"/>
                  </a:cubicBezTo>
                  <a:cubicBezTo>
                    <a:pt x="722" y="1134"/>
                    <a:pt x="667" y="1158"/>
                    <a:pt x="632" y="1206"/>
                  </a:cubicBezTo>
                  <a:cubicBezTo>
                    <a:pt x="227" y="1742"/>
                    <a:pt x="1" y="2361"/>
                    <a:pt x="1" y="3028"/>
                  </a:cubicBezTo>
                  <a:cubicBezTo>
                    <a:pt x="1" y="4695"/>
                    <a:pt x="1358" y="6052"/>
                    <a:pt x="3025" y="6052"/>
                  </a:cubicBezTo>
                  <a:cubicBezTo>
                    <a:pt x="3930" y="6052"/>
                    <a:pt x="4775" y="5648"/>
                    <a:pt x="5347" y="4969"/>
                  </a:cubicBezTo>
                  <a:cubicBezTo>
                    <a:pt x="5787" y="4433"/>
                    <a:pt x="6049" y="3731"/>
                    <a:pt x="6049" y="3028"/>
                  </a:cubicBezTo>
                  <a:cubicBezTo>
                    <a:pt x="6066" y="1230"/>
                    <a:pt x="4580" y="1"/>
                    <a:pt x="30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45;p40"/>
            <p:cNvSpPr/>
            <p:nvPr/>
          </p:nvSpPr>
          <p:spPr>
            <a:xfrm>
              <a:off x="4085593" y="4420278"/>
              <a:ext cx="145826" cy="120923"/>
            </a:xfrm>
            <a:custGeom>
              <a:avLst/>
              <a:gdLst/>
              <a:ahLst/>
              <a:cxnLst/>
              <a:rect l="l" t="t" r="r" b="b"/>
              <a:pathLst>
                <a:path w="4585" h="3802" extrusionOk="0">
                  <a:moveTo>
                    <a:pt x="2060" y="0"/>
                  </a:moveTo>
                  <a:cubicBezTo>
                    <a:pt x="893" y="0"/>
                    <a:pt x="0" y="1060"/>
                    <a:pt x="191" y="2203"/>
                  </a:cubicBezTo>
                  <a:cubicBezTo>
                    <a:pt x="202" y="2301"/>
                    <a:pt x="282" y="2359"/>
                    <a:pt x="369" y="2359"/>
                  </a:cubicBezTo>
                  <a:cubicBezTo>
                    <a:pt x="377" y="2359"/>
                    <a:pt x="385" y="2359"/>
                    <a:pt x="393" y="2358"/>
                  </a:cubicBezTo>
                  <a:cubicBezTo>
                    <a:pt x="500" y="2346"/>
                    <a:pt x="560" y="2250"/>
                    <a:pt x="548" y="2143"/>
                  </a:cubicBezTo>
                  <a:cubicBezTo>
                    <a:pt x="377" y="1146"/>
                    <a:pt x="1184" y="350"/>
                    <a:pt x="2075" y="350"/>
                  </a:cubicBezTo>
                  <a:cubicBezTo>
                    <a:pt x="2428" y="350"/>
                    <a:pt x="2795" y="475"/>
                    <a:pt x="3120" y="762"/>
                  </a:cubicBezTo>
                  <a:cubicBezTo>
                    <a:pt x="3727" y="1334"/>
                    <a:pt x="3786" y="2310"/>
                    <a:pt x="3191" y="2941"/>
                  </a:cubicBezTo>
                  <a:cubicBezTo>
                    <a:pt x="2884" y="3270"/>
                    <a:pt x="2472" y="3430"/>
                    <a:pt x="2064" y="3430"/>
                  </a:cubicBezTo>
                  <a:cubicBezTo>
                    <a:pt x="1569" y="3430"/>
                    <a:pt x="1079" y="3195"/>
                    <a:pt x="786" y="2739"/>
                  </a:cubicBezTo>
                  <a:cubicBezTo>
                    <a:pt x="751" y="2690"/>
                    <a:pt x="700" y="2666"/>
                    <a:pt x="645" y="2666"/>
                  </a:cubicBezTo>
                  <a:cubicBezTo>
                    <a:pt x="606" y="2666"/>
                    <a:pt x="564" y="2678"/>
                    <a:pt x="524" y="2703"/>
                  </a:cubicBezTo>
                  <a:cubicBezTo>
                    <a:pt x="441" y="2762"/>
                    <a:pt x="429" y="2858"/>
                    <a:pt x="488" y="2953"/>
                  </a:cubicBezTo>
                  <a:cubicBezTo>
                    <a:pt x="859" y="3512"/>
                    <a:pt x="1464" y="3801"/>
                    <a:pt x="2073" y="3801"/>
                  </a:cubicBezTo>
                  <a:cubicBezTo>
                    <a:pt x="2579" y="3801"/>
                    <a:pt x="3087" y="3602"/>
                    <a:pt x="3465" y="3191"/>
                  </a:cubicBezTo>
                  <a:cubicBezTo>
                    <a:pt x="4584" y="1988"/>
                    <a:pt x="3715" y="0"/>
                    <a:pt x="2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46;p40"/>
            <p:cNvSpPr/>
            <p:nvPr/>
          </p:nvSpPr>
          <p:spPr>
            <a:xfrm>
              <a:off x="4131392" y="4449507"/>
              <a:ext cx="54577" cy="45767"/>
            </a:xfrm>
            <a:custGeom>
              <a:avLst/>
              <a:gdLst/>
              <a:ahLst/>
              <a:cxnLst/>
              <a:rect l="l" t="t" r="r" b="b"/>
              <a:pathLst>
                <a:path w="1716" h="1439" extrusionOk="0">
                  <a:moveTo>
                    <a:pt x="820" y="0"/>
                  </a:moveTo>
                  <a:cubicBezTo>
                    <a:pt x="805" y="0"/>
                    <a:pt x="790" y="3"/>
                    <a:pt x="775" y="10"/>
                  </a:cubicBezTo>
                  <a:cubicBezTo>
                    <a:pt x="203" y="129"/>
                    <a:pt x="1" y="831"/>
                    <a:pt x="394" y="1224"/>
                  </a:cubicBezTo>
                  <a:cubicBezTo>
                    <a:pt x="537" y="1367"/>
                    <a:pt x="724" y="1439"/>
                    <a:pt x="912" y="1439"/>
                  </a:cubicBezTo>
                  <a:cubicBezTo>
                    <a:pt x="1099" y="1439"/>
                    <a:pt x="1287" y="1367"/>
                    <a:pt x="1430" y="1224"/>
                  </a:cubicBezTo>
                  <a:cubicBezTo>
                    <a:pt x="1668" y="986"/>
                    <a:pt x="1715" y="665"/>
                    <a:pt x="1573" y="391"/>
                  </a:cubicBezTo>
                  <a:cubicBezTo>
                    <a:pt x="1546" y="329"/>
                    <a:pt x="1481" y="294"/>
                    <a:pt x="1410" y="294"/>
                  </a:cubicBezTo>
                  <a:cubicBezTo>
                    <a:pt x="1385" y="294"/>
                    <a:pt x="1359" y="298"/>
                    <a:pt x="1334" y="307"/>
                  </a:cubicBezTo>
                  <a:cubicBezTo>
                    <a:pt x="1251" y="343"/>
                    <a:pt x="1215" y="450"/>
                    <a:pt x="1251" y="546"/>
                  </a:cubicBezTo>
                  <a:cubicBezTo>
                    <a:pt x="1311" y="677"/>
                    <a:pt x="1287" y="843"/>
                    <a:pt x="1180" y="962"/>
                  </a:cubicBezTo>
                  <a:cubicBezTo>
                    <a:pt x="1102" y="1034"/>
                    <a:pt x="1007" y="1069"/>
                    <a:pt x="913" y="1069"/>
                  </a:cubicBezTo>
                  <a:cubicBezTo>
                    <a:pt x="820" y="1069"/>
                    <a:pt x="727" y="1034"/>
                    <a:pt x="656" y="962"/>
                  </a:cubicBezTo>
                  <a:cubicBezTo>
                    <a:pt x="441" y="748"/>
                    <a:pt x="561" y="391"/>
                    <a:pt x="846" y="343"/>
                  </a:cubicBezTo>
                  <a:cubicBezTo>
                    <a:pt x="953" y="331"/>
                    <a:pt x="1013" y="236"/>
                    <a:pt x="977" y="141"/>
                  </a:cubicBezTo>
                  <a:cubicBezTo>
                    <a:pt x="958" y="63"/>
                    <a:pt x="890" y="0"/>
                    <a:pt x="8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 name="Left Arrow 22"/>
          <p:cNvSpPr/>
          <p:nvPr/>
        </p:nvSpPr>
        <p:spPr>
          <a:xfrm>
            <a:off x="1619672" y="4587974"/>
            <a:ext cx="1008112" cy="504056"/>
          </a:xfrm>
          <a:prstGeom prst="left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8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hlinkClick r:id="rId5" action="ppaction://hlinksldjump"/>
              </a:rPr>
              <a:t>Back</a:t>
            </a:r>
            <a:endParaRPr lang="en-US" sz="1800" dirty="0">
              <a:latin typeface="Times New Roman" pitchFamily="18" charset="0"/>
              <a:cs typeface="Times New Roman" pitchFamily="18" charset="0"/>
            </a:endParaRPr>
          </a:p>
        </p:txBody>
      </p:sp>
      <p:sp>
        <p:nvSpPr>
          <p:cNvPr id="24" name="Rectangle 23"/>
          <p:cNvSpPr/>
          <p:nvPr/>
        </p:nvSpPr>
        <p:spPr>
          <a:xfrm>
            <a:off x="4067944" y="4587974"/>
            <a:ext cx="1584176" cy="4320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 </a:t>
            </a:r>
            <a:r>
              <a:rPr lang="en-US" sz="1800" dirty="0" smtClean="0">
                <a:latin typeface="Times New Roman" pitchFamily="18" charset="0"/>
                <a:cs typeface="Times New Roman" pitchFamily="18" charset="0"/>
              </a:rPr>
              <a:t>Menu </a:t>
            </a:r>
            <a:r>
              <a:rPr lang="en-US" sz="1800" dirty="0" err="1" smtClean="0">
                <a:latin typeface="Times New Roman" pitchFamily="18" charset="0"/>
                <a:cs typeface="Times New Roman" pitchFamily="18" charset="0"/>
                <a:hlinkClick r:id="rId6" action="ppaction://hlinksldjump"/>
              </a:rPr>
              <a:t>Utama</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1"/>
        <p:cNvGrpSpPr/>
        <p:nvPr/>
      </p:nvGrpSpPr>
      <p:grpSpPr>
        <a:xfrm>
          <a:off x="0" y="0"/>
          <a:ext cx="0" cy="0"/>
          <a:chOff x="0" y="0"/>
          <a:chExt cx="0" cy="0"/>
        </a:xfrm>
      </p:grpSpPr>
      <p:sp>
        <p:nvSpPr>
          <p:cNvPr id="582" name="Google Shape;582;p33"/>
          <p:cNvSpPr txBox="1">
            <a:spLocks noGrp="1"/>
          </p:cNvSpPr>
          <p:nvPr>
            <p:ph type="title" idx="2"/>
          </p:nvPr>
        </p:nvSpPr>
        <p:spPr>
          <a:xfrm>
            <a:off x="467544" y="195486"/>
            <a:ext cx="8159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solidFill>
                  <a:schemeClr val="tx1"/>
                </a:solidFill>
                <a:latin typeface="Times New Roman" pitchFamily="18" charset="0"/>
                <a:cs typeface="Times New Roman" pitchFamily="18" charset="0"/>
              </a:rPr>
              <a:t>Pengertian Etika </a:t>
            </a:r>
            <a:endParaRPr dirty="0">
              <a:solidFill>
                <a:schemeClr val="tx1"/>
              </a:solidFill>
              <a:latin typeface="Times New Roman" pitchFamily="18" charset="0"/>
              <a:cs typeface="Times New Roman" pitchFamily="18" charset="0"/>
            </a:endParaRPr>
          </a:p>
        </p:txBody>
      </p:sp>
      <p:sp>
        <p:nvSpPr>
          <p:cNvPr id="583" name="Google Shape;583;p33"/>
          <p:cNvSpPr/>
          <p:nvPr/>
        </p:nvSpPr>
        <p:spPr>
          <a:xfrm>
            <a:off x="8037488" y="51470"/>
            <a:ext cx="927000" cy="92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a:latin typeface="Signika SemiBold"/>
              <a:ea typeface="Signika SemiBold"/>
              <a:cs typeface="Signika SemiBold"/>
              <a:sym typeface="Signika SemiBold"/>
            </a:endParaRPr>
          </a:p>
        </p:txBody>
      </p:sp>
      <p:sp>
        <p:nvSpPr>
          <p:cNvPr id="584" name="Google Shape;584;p33"/>
          <p:cNvSpPr/>
          <p:nvPr/>
        </p:nvSpPr>
        <p:spPr>
          <a:xfrm>
            <a:off x="179512" y="195486"/>
            <a:ext cx="927000" cy="92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a:latin typeface="Signika SemiBold"/>
              <a:ea typeface="Signika SemiBold"/>
              <a:cs typeface="Signika SemiBold"/>
              <a:sym typeface="Signika SemiBold"/>
            </a:endParaRPr>
          </a:p>
        </p:txBody>
      </p:sp>
      <p:grpSp>
        <p:nvGrpSpPr>
          <p:cNvPr id="585" name="Google Shape;585;p33"/>
          <p:cNvGrpSpPr/>
          <p:nvPr/>
        </p:nvGrpSpPr>
        <p:grpSpPr>
          <a:xfrm>
            <a:off x="8299296" y="267494"/>
            <a:ext cx="449168" cy="448168"/>
            <a:chOff x="1745217" y="1515471"/>
            <a:chExt cx="343269" cy="342505"/>
          </a:xfrm>
        </p:grpSpPr>
        <p:sp>
          <p:nvSpPr>
            <p:cNvPr id="586" name="Google Shape;586;p33"/>
            <p:cNvSpPr/>
            <p:nvPr/>
          </p:nvSpPr>
          <p:spPr>
            <a:xfrm>
              <a:off x="1854448" y="1647096"/>
              <a:ext cx="22012" cy="21630"/>
            </a:xfrm>
            <a:custGeom>
              <a:avLst/>
              <a:gdLst/>
              <a:ahLst/>
              <a:cxnLst/>
              <a:rect l="l" t="t" r="r" b="b"/>
              <a:pathLst>
                <a:path w="691" h="679" extrusionOk="0">
                  <a:moveTo>
                    <a:pt x="346" y="0"/>
                  </a:moveTo>
                  <a:cubicBezTo>
                    <a:pt x="155" y="0"/>
                    <a:pt x="0" y="155"/>
                    <a:pt x="0" y="345"/>
                  </a:cubicBezTo>
                  <a:cubicBezTo>
                    <a:pt x="0" y="536"/>
                    <a:pt x="155" y="679"/>
                    <a:pt x="346" y="679"/>
                  </a:cubicBezTo>
                  <a:cubicBezTo>
                    <a:pt x="536" y="679"/>
                    <a:pt x="691" y="536"/>
                    <a:pt x="691" y="345"/>
                  </a:cubicBezTo>
                  <a:cubicBezTo>
                    <a:pt x="691" y="155"/>
                    <a:pt x="536" y="0"/>
                    <a:pt x="3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1906021" y="1647096"/>
              <a:ext cx="21661" cy="21630"/>
            </a:xfrm>
            <a:custGeom>
              <a:avLst/>
              <a:gdLst/>
              <a:ahLst/>
              <a:cxnLst/>
              <a:rect l="l" t="t" r="r" b="b"/>
              <a:pathLst>
                <a:path w="680" h="679" extrusionOk="0">
                  <a:moveTo>
                    <a:pt x="334" y="0"/>
                  </a:moveTo>
                  <a:cubicBezTo>
                    <a:pt x="143" y="0"/>
                    <a:pt x="0" y="155"/>
                    <a:pt x="0" y="345"/>
                  </a:cubicBezTo>
                  <a:cubicBezTo>
                    <a:pt x="0" y="536"/>
                    <a:pt x="143" y="679"/>
                    <a:pt x="334" y="679"/>
                  </a:cubicBezTo>
                  <a:cubicBezTo>
                    <a:pt x="524" y="679"/>
                    <a:pt x="679" y="536"/>
                    <a:pt x="679" y="345"/>
                  </a:cubicBezTo>
                  <a:cubicBezTo>
                    <a:pt x="679" y="155"/>
                    <a:pt x="524" y="0"/>
                    <a:pt x="3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1956830" y="1647096"/>
              <a:ext cx="22044" cy="21630"/>
            </a:xfrm>
            <a:custGeom>
              <a:avLst/>
              <a:gdLst/>
              <a:ahLst/>
              <a:cxnLst/>
              <a:rect l="l" t="t" r="r" b="b"/>
              <a:pathLst>
                <a:path w="692" h="679" extrusionOk="0">
                  <a:moveTo>
                    <a:pt x="346" y="0"/>
                  </a:moveTo>
                  <a:cubicBezTo>
                    <a:pt x="156" y="0"/>
                    <a:pt x="1" y="155"/>
                    <a:pt x="1" y="345"/>
                  </a:cubicBezTo>
                  <a:cubicBezTo>
                    <a:pt x="1" y="536"/>
                    <a:pt x="156" y="679"/>
                    <a:pt x="346" y="679"/>
                  </a:cubicBezTo>
                  <a:cubicBezTo>
                    <a:pt x="537" y="679"/>
                    <a:pt x="691" y="536"/>
                    <a:pt x="691" y="345"/>
                  </a:cubicBezTo>
                  <a:cubicBezTo>
                    <a:pt x="691" y="155"/>
                    <a:pt x="537" y="0"/>
                    <a:pt x="3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1745217" y="1515471"/>
              <a:ext cx="343269" cy="342505"/>
            </a:xfrm>
            <a:custGeom>
              <a:avLst/>
              <a:gdLst/>
              <a:ahLst/>
              <a:cxnLst/>
              <a:rect l="l" t="t" r="r" b="b"/>
              <a:pathLst>
                <a:path w="10776" h="10752" extrusionOk="0">
                  <a:moveTo>
                    <a:pt x="5382" y="1"/>
                  </a:moveTo>
                  <a:cubicBezTo>
                    <a:pt x="3953" y="1"/>
                    <a:pt x="2608" y="453"/>
                    <a:pt x="1596" y="1286"/>
                  </a:cubicBezTo>
                  <a:cubicBezTo>
                    <a:pt x="560" y="2144"/>
                    <a:pt x="0" y="3251"/>
                    <a:pt x="0" y="4465"/>
                  </a:cubicBezTo>
                  <a:cubicBezTo>
                    <a:pt x="0" y="5513"/>
                    <a:pt x="465" y="6561"/>
                    <a:pt x="1274" y="7359"/>
                  </a:cubicBezTo>
                  <a:cubicBezTo>
                    <a:pt x="2072" y="8121"/>
                    <a:pt x="3120" y="8645"/>
                    <a:pt x="4298" y="8835"/>
                  </a:cubicBezTo>
                  <a:cubicBezTo>
                    <a:pt x="4310" y="9442"/>
                    <a:pt x="4108" y="10014"/>
                    <a:pt x="3703" y="10478"/>
                  </a:cubicBezTo>
                  <a:cubicBezTo>
                    <a:pt x="3655" y="10514"/>
                    <a:pt x="3644" y="10597"/>
                    <a:pt x="3679" y="10657"/>
                  </a:cubicBezTo>
                  <a:cubicBezTo>
                    <a:pt x="3703" y="10704"/>
                    <a:pt x="3763" y="10752"/>
                    <a:pt x="3834" y="10752"/>
                  </a:cubicBezTo>
                  <a:cubicBezTo>
                    <a:pt x="5025" y="10752"/>
                    <a:pt x="6084" y="9966"/>
                    <a:pt x="6442" y="8835"/>
                  </a:cubicBezTo>
                  <a:cubicBezTo>
                    <a:pt x="7406" y="8668"/>
                    <a:pt x="8287" y="8299"/>
                    <a:pt x="9013" y="7752"/>
                  </a:cubicBezTo>
                  <a:cubicBezTo>
                    <a:pt x="9097" y="7692"/>
                    <a:pt x="9109" y="7585"/>
                    <a:pt x="9049" y="7513"/>
                  </a:cubicBezTo>
                  <a:cubicBezTo>
                    <a:pt x="9014" y="7465"/>
                    <a:pt x="8963" y="7441"/>
                    <a:pt x="8913" y="7441"/>
                  </a:cubicBezTo>
                  <a:cubicBezTo>
                    <a:pt x="8877" y="7441"/>
                    <a:pt x="8841" y="7453"/>
                    <a:pt x="8811" y="7478"/>
                  </a:cubicBezTo>
                  <a:cubicBezTo>
                    <a:pt x="8096" y="8014"/>
                    <a:pt x="7215" y="8371"/>
                    <a:pt x="6275" y="8502"/>
                  </a:cubicBezTo>
                  <a:cubicBezTo>
                    <a:pt x="6203" y="8525"/>
                    <a:pt x="6156" y="8561"/>
                    <a:pt x="6132" y="8621"/>
                  </a:cubicBezTo>
                  <a:cubicBezTo>
                    <a:pt x="5894" y="9549"/>
                    <a:pt x="5120" y="10216"/>
                    <a:pt x="4215" y="10371"/>
                  </a:cubicBezTo>
                  <a:cubicBezTo>
                    <a:pt x="4537" y="9859"/>
                    <a:pt x="4703" y="9264"/>
                    <a:pt x="4644" y="8656"/>
                  </a:cubicBezTo>
                  <a:cubicBezTo>
                    <a:pt x="4644" y="8585"/>
                    <a:pt x="4572" y="8502"/>
                    <a:pt x="4489" y="8490"/>
                  </a:cubicBezTo>
                  <a:cubicBezTo>
                    <a:pt x="2084" y="8144"/>
                    <a:pt x="346" y="6442"/>
                    <a:pt x="346" y="4430"/>
                  </a:cubicBezTo>
                  <a:cubicBezTo>
                    <a:pt x="346" y="2156"/>
                    <a:pt x="2608" y="310"/>
                    <a:pt x="5382" y="310"/>
                  </a:cubicBezTo>
                  <a:cubicBezTo>
                    <a:pt x="8168" y="310"/>
                    <a:pt x="10430" y="2156"/>
                    <a:pt x="10430" y="4430"/>
                  </a:cubicBezTo>
                  <a:cubicBezTo>
                    <a:pt x="10430" y="5370"/>
                    <a:pt x="10025" y="6287"/>
                    <a:pt x="9311" y="7013"/>
                  </a:cubicBezTo>
                  <a:cubicBezTo>
                    <a:pt x="9251" y="7097"/>
                    <a:pt x="9251" y="7192"/>
                    <a:pt x="9311" y="7252"/>
                  </a:cubicBezTo>
                  <a:cubicBezTo>
                    <a:pt x="9353" y="7281"/>
                    <a:pt x="9397" y="7296"/>
                    <a:pt x="9439" y="7296"/>
                  </a:cubicBezTo>
                  <a:cubicBezTo>
                    <a:pt x="9481" y="7296"/>
                    <a:pt x="9519" y="7281"/>
                    <a:pt x="9549" y="7252"/>
                  </a:cubicBezTo>
                  <a:cubicBezTo>
                    <a:pt x="10347" y="6466"/>
                    <a:pt x="10775" y="5454"/>
                    <a:pt x="10775" y="4430"/>
                  </a:cubicBezTo>
                  <a:cubicBezTo>
                    <a:pt x="10775" y="3263"/>
                    <a:pt x="10204" y="2144"/>
                    <a:pt x="9180" y="1286"/>
                  </a:cubicBezTo>
                  <a:cubicBezTo>
                    <a:pt x="8168" y="453"/>
                    <a:pt x="6811" y="1"/>
                    <a:pt x="53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0" name="Google Shape;590;p33"/>
          <p:cNvSpPr/>
          <p:nvPr/>
        </p:nvSpPr>
        <p:spPr>
          <a:xfrm>
            <a:off x="395536" y="376047"/>
            <a:ext cx="454131" cy="467511"/>
          </a:xfrm>
          <a:custGeom>
            <a:avLst/>
            <a:gdLst/>
            <a:ahLst/>
            <a:cxnLst/>
            <a:rect l="l" t="t" r="r" b="b"/>
            <a:pathLst>
              <a:path w="10895" h="11216" extrusionOk="0">
                <a:moveTo>
                  <a:pt x="5454" y="322"/>
                </a:moveTo>
                <a:cubicBezTo>
                  <a:pt x="5740" y="322"/>
                  <a:pt x="5954" y="548"/>
                  <a:pt x="5954" y="834"/>
                </a:cubicBezTo>
                <a:cubicBezTo>
                  <a:pt x="5954" y="1012"/>
                  <a:pt x="5871" y="1155"/>
                  <a:pt x="5716" y="1250"/>
                </a:cubicBezTo>
                <a:lnTo>
                  <a:pt x="5704" y="1262"/>
                </a:lnTo>
                <a:lnTo>
                  <a:pt x="5692" y="1262"/>
                </a:lnTo>
                <a:cubicBezTo>
                  <a:pt x="5680" y="1262"/>
                  <a:pt x="5680" y="1274"/>
                  <a:pt x="5656" y="1274"/>
                </a:cubicBezTo>
                <a:lnTo>
                  <a:pt x="5644" y="1274"/>
                </a:lnTo>
                <a:cubicBezTo>
                  <a:pt x="5644" y="1274"/>
                  <a:pt x="5632" y="1274"/>
                  <a:pt x="5632" y="1298"/>
                </a:cubicBezTo>
                <a:lnTo>
                  <a:pt x="5621" y="1298"/>
                </a:lnTo>
                <a:cubicBezTo>
                  <a:pt x="5597" y="1298"/>
                  <a:pt x="5597" y="1298"/>
                  <a:pt x="5585" y="1310"/>
                </a:cubicBezTo>
                <a:lnTo>
                  <a:pt x="5263" y="1310"/>
                </a:lnTo>
                <a:cubicBezTo>
                  <a:pt x="5240" y="1310"/>
                  <a:pt x="5240" y="1310"/>
                  <a:pt x="5228" y="1298"/>
                </a:cubicBezTo>
                <a:lnTo>
                  <a:pt x="5216" y="1298"/>
                </a:lnTo>
                <a:cubicBezTo>
                  <a:pt x="5216" y="1298"/>
                  <a:pt x="5204" y="1298"/>
                  <a:pt x="5204" y="1274"/>
                </a:cubicBezTo>
                <a:lnTo>
                  <a:pt x="5180" y="1274"/>
                </a:lnTo>
                <a:cubicBezTo>
                  <a:pt x="5168" y="1274"/>
                  <a:pt x="5168" y="1262"/>
                  <a:pt x="5156" y="1262"/>
                </a:cubicBezTo>
                <a:lnTo>
                  <a:pt x="5144" y="1262"/>
                </a:lnTo>
                <a:cubicBezTo>
                  <a:pt x="5144" y="1262"/>
                  <a:pt x="5120" y="1262"/>
                  <a:pt x="5120" y="1250"/>
                </a:cubicBezTo>
                <a:cubicBezTo>
                  <a:pt x="4989" y="1155"/>
                  <a:pt x="4882" y="1012"/>
                  <a:pt x="4882" y="834"/>
                </a:cubicBezTo>
                <a:cubicBezTo>
                  <a:pt x="4942" y="548"/>
                  <a:pt x="5168" y="322"/>
                  <a:pt x="5454" y="322"/>
                </a:cubicBezTo>
                <a:close/>
                <a:moveTo>
                  <a:pt x="5644" y="1631"/>
                </a:moveTo>
                <a:lnTo>
                  <a:pt x="5644" y="1834"/>
                </a:lnTo>
                <a:lnTo>
                  <a:pt x="5240" y="1834"/>
                </a:lnTo>
                <a:lnTo>
                  <a:pt x="5240" y="1631"/>
                </a:lnTo>
                <a:lnTo>
                  <a:pt x="5263" y="1631"/>
                </a:lnTo>
                <a:cubicBezTo>
                  <a:pt x="5275" y="1631"/>
                  <a:pt x="5287" y="1631"/>
                  <a:pt x="5287" y="1655"/>
                </a:cubicBezTo>
                <a:lnTo>
                  <a:pt x="5632" y="1655"/>
                </a:lnTo>
                <a:cubicBezTo>
                  <a:pt x="5621" y="1631"/>
                  <a:pt x="5632" y="1631"/>
                  <a:pt x="5644" y="1631"/>
                </a:cubicBezTo>
                <a:close/>
                <a:moveTo>
                  <a:pt x="7002" y="2143"/>
                </a:moveTo>
                <a:cubicBezTo>
                  <a:pt x="7418" y="2143"/>
                  <a:pt x="7799" y="2310"/>
                  <a:pt x="8085" y="2584"/>
                </a:cubicBezTo>
                <a:cubicBezTo>
                  <a:pt x="8335" y="2858"/>
                  <a:pt x="8680" y="3001"/>
                  <a:pt x="9050" y="3001"/>
                </a:cubicBezTo>
                <a:lnTo>
                  <a:pt x="10514" y="3001"/>
                </a:lnTo>
                <a:lnTo>
                  <a:pt x="10514" y="3334"/>
                </a:lnTo>
                <a:lnTo>
                  <a:pt x="9050" y="3334"/>
                </a:lnTo>
                <a:lnTo>
                  <a:pt x="9050" y="3346"/>
                </a:lnTo>
                <a:cubicBezTo>
                  <a:pt x="8597" y="3346"/>
                  <a:pt x="8180" y="3167"/>
                  <a:pt x="7859" y="2846"/>
                </a:cubicBezTo>
                <a:cubicBezTo>
                  <a:pt x="7645" y="2608"/>
                  <a:pt x="7323" y="2465"/>
                  <a:pt x="7002" y="2465"/>
                </a:cubicBezTo>
                <a:lnTo>
                  <a:pt x="3942" y="2465"/>
                </a:lnTo>
                <a:cubicBezTo>
                  <a:pt x="3573" y="2465"/>
                  <a:pt x="3227" y="2620"/>
                  <a:pt x="2977" y="2882"/>
                </a:cubicBezTo>
                <a:cubicBezTo>
                  <a:pt x="2715" y="3167"/>
                  <a:pt x="2311" y="3334"/>
                  <a:pt x="1894" y="3334"/>
                </a:cubicBezTo>
                <a:lnTo>
                  <a:pt x="370" y="3334"/>
                </a:lnTo>
                <a:lnTo>
                  <a:pt x="370" y="3001"/>
                </a:lnTo>
                <a:lnTo>
                  <a:pt x="1834" y="3001"/>
                </a:lnTo>
                <a:cubicBezTo>
                  <a:pt x="2203" y="3001"/>
                  <a:pt x="2549" y="2858"/>
                  <a:pt x="2799" y="2584"/>
                </a:cubicBezTo>
                <a:cubicBezTo>
                  <a:pt x="3073" y="2310"/>
                  <a:pt x="3477" y="2143"/>
                  <a:pt x="3894" y="2143"/>
                </a:cubicBezTo>
                <a:close/>
                <a:moveTo>
                  <a:pt x="1525" y="3894"/>
                </a:moveTo>
                <a:lnTo>
                  <a:pt x="2644" y="6382"/>
                </a:lnTo>
                <a:lnTo>
                  <a:pt x="406" y="6382"/>
                </a:lnTo>
                <a:lnTo>
                  <a:pt x="1525" y="3894"/>
                </a:lnTo>
                <a:close/>
                <a:moveTo>
                  <a:pt x="9371" y="3894"/>
                </a:moveTo>
                <a:lnTo>
                  <a:pt x="10478" y="6382"/>
                </a:lnTo>
                <a:lnTo>
                  <a:pt x="8252" y="6382"/>
                </a:lnTo>
                <a:lnTo>
                  <a:pt x="9371" y="3894"/>
                </a:lnTo>
                <a:close/>
                <a:moveTo>
                  <a:pt x="2739" y="6692"/>
                </a:moveTo>
                <a:cubicBezTo>
                  <a:pt x="2727" y="7335"/>
                  <a:pt x="2227" y="7847"/>
                  <a:pt x="1596" y="7847"/>
                </a:cubicBezTo>
                <a:lnTo>
                  <a:pt x="1477" y="7847"/>
                </a:lnTo>
                <a:cubicBezTo>
                  <a:pt x="858" y="7847"/>
                  <a:pt x="334" y="7335"/>
                  <a:pt x="334" y="6692"/>
                </a:cubicBezTo>
                <a:close/>
                <a:moveTo>
                  <a:pt x="10574" y="6692"/>
                </a:moveTo>
                <a:cubicBezTo>
                  <a:pt x="10574" y="7335"/>
                  <a:pt x="10050" y="7847"/>
                  <a:pt x="9431" y="7847"/>
                </a:cubicBezTo>
                <a:lnTo>
                  <a:pt x="9300" y="7847"/>
                </a:lnTo>
                <a:cubicBezTo>
                  <a:pt x="8680" y="7847"/>
                  <a:pt x="8157" y="7335"/>
                  <a:pt x="8157" y="6692"/>
                </a:cubicBezTo>
                <a:close/>
                <a:moveTo>
                  <a:pt x="7645" y="9585"/>
                </a:moveTo>
                <a:cubicBezTo>
                  <a:pt x="7728" y="9585"/>
                  <a:pt x="7811" y="9656"/>
                  <a:pt x="7811" y="9763"/>
                </a:cubicBezTo>
                <a:lnTo>
                  <a:pt x="7811" y="10049"/>
                </a:lnTo>
                <a:lnTo>
                  <a:pt x="4418" y="10049"/>
                </a:lnTo>
                <a:cubicBezTo>
                  <a:pt x="4335" y="10049"/>
                  <a:pt x="4263" y="10121"/>
                  <a:pt x="4263" y="10204"/>
                </a:cubicBezTo>
                <a:cubicBezTo>
                  <a:pt x="4263" y="10299"/>
                  <a:pt x="4335" y="10371"/>
                  <a:pt x="4418" y="10371"/>
                </a:cubicBezTo>
                <a:lnTo>
                  <a:pt x="8407" y="10371"/>
                </a:lnTo>
                <a:cubicBezTo>
                  <a:pt x="8514" y="10371"/>
                  <a:pt x="8585" y="10442"/>
                  <a:pt x="8585" y="10549"/>
                </a:cubicBezTo>
                <a:lnTo>
                  <a:pt x="8585" y="10906"/>
                </a:lnTo>
                <a:lnTo>
                  <a:pt x="2275" y="10906"/>
                </a:lnTo>
                <a:lnTo>
                  <a:pt x="2275" y="10549"/>
                </a:lnTo>
                <a:cubicBezTo>
                  <a:pt x="2275" y="10442"/>
                  <a:pt x="2358" y="10371"/>
                  <a:pt x="2453" y="10371"/>
                </a:cubicBezTo>
                <a:lnTo>
                  <a:pt x="3382" y="10371"/>
                </a:lnTo>
                <a:cubicBezTo>
                  <a:pt x="3465" y="10371"/>
                  <a:pt x="3549" y="10299"/>
                  <a:pt x="3549" y="10204"/>
                </a:cubicBezTo>
                <a:cubicBezTo>
                  <a:pt x="3549" y="10121"/>
                  <a:pt x="3465" y="10049"/>
                  <a:pt x="3382" y="10049"/>
                </a:cubicBezTo>
                <a:lnTo>
                  <a:pt x="3073" y="10049"/>
                </a:lnTo>
                <a:lnTo>
                  <a:pt x="3073" y="9763"/>
                </a:lnTo>
                <a:cubicBezTo>
                  <a:pt x="3073" y="9668"/>
                  <a:pt x="3144" y="9585"/>
                  <a:pt x="3251" y="9585"/>
                </a:cubicBezTo>
                <a:close/>
                <a:moveTo>
                  <a:pt x="5454" y="0"/>
                </a:moveTo>
                <a:cubicBezTo>
                  <a:pt x="4989" y="0"/>
                  <a:pt x="4632" y="369"/>
                  <a:pt x="4632" y="822"/>
                </a:cubicBezTo>
                <a:cubicBezTo>
                  <a:pt x="4632" y="1072"/>
                  <a:pt x="4751" y="1298"/>
                  <a:pt x="4930" y="1453"/>
                </a:cubicBezTo>
                <a:lnTo>
                  <a:pt x="4930" y="1810"/>
                </a:lnTo>
                <a:lnTo>
                  <a:pt x="3894" y="1810"/>
                </a:lnTo>
                <a:cubicBezTo>
                  <a:pt x="3382" y="1810"/>
                  <a:pt x="2906" y="2024"/>
                  <a:pt x="2584" y="2370"/>
                </a:cubicBezTo>
                <a:cubicBezTo>
                  <a:pt x="2382" y="2572"/>
                  <a:pt x="2120" y="2691"/>
                  <a:pt x="1834" y="2691"/>
                </a:cubicBezTo>
                <a:lnTo>
                  <a:pt x="346" y="2691"/>
                </a:lnTo>
                <a:cubicBezTo>
                  <a:pt x="179" y="2691"/>
                  <a:pt x="48" y="2822"/>
                  <a:pt x="48" y="2989"/>
                </a:cubicBezTo>
                <a:lnTo>
                  <a:pt x="48" y="3382"/>
                </a:lnTo>
                <a:cubicBezTo>
                  <a:pt x="48" y="3536"/>
                  <a:pt x="179" y="3679"/>
                  <a:pt x="346" y="3679"/>
                </a:cubicBezTo>
                <a:lnTo>
                  <a:pt x="1263" y="3679"/>
                </a:lnTo>
                <a:lnTo>
                  <a:pt x="1" y="6477"/>
                </a:lnTo>
                <a:lnTo>
                  <a:pt x="1" y="6489"/>
                </a:lnTo>
                <a:lnTo>
                  <a:pt x="1" y="6501"/>
                </a:lnTo>
                <a:lnTo>
                  <a:pt x="1" y="6513"/>
                </a:lnTo>
                <a:lnTo>
                  <a:pt x="1" y="6537"/>
                </a:lnTo>
                <a:lnTo>
                  <a:pt x="1" y="6692"/>
                </a:lnTo>
                <a:cubicBezTo>
                  <a:pt x="1" y="7501"/>
                  <a:pt x="656" y="8168"/>
                  <a:pt x="1477" y="8168"/>
                </a:cubicBezTo>
                <a:lnTo>
                  <a:pt x="1596" y="8168"/>
                </a:lnTo>
                <a:cubicBezTo>
                  <a:pt x="2406" y="8168"/>
                  <a:pt x="3073" y="7513"/>
                  <a:pt x="3073" y="6692"/>
                </a:cubicBezTo>
                <a:lnTo>
                  <a:pt x="3073" y="6537"/>
                </a:lnTo>
                <a:lnTo>
                  <a:pt x="3073" y="6513"/>
                </a:lnTo>
                <a:lnTo>
                  <a:pt x="3073" y="6501"/>
                </a:lnTo>
                <a:lnTo>
                  <a:pt x="3073" y="6489"/>
                </a:lnTo>
                <a:lnTo>
                  <a:pt x="3073" y="6477"/>
                </a:lnTo>
                <a:lnTo>
                  <a:pt x="1811" y="3679"/>
                </a:lnTo>
                <a:lnTo>
                  <a:pt x="1930" y="3679"/>
                </a:lnTo>
                <a:cubicBezTo>
                  <a:pt x="2430" y="3679"/>
                  <a:pt x="2906" y="3465"/>
                  <a:pt x="3239" y="3120"/>
                </a:cubicBezTo>
                <a:cubicBezTo>
                  <a:pt x="3430" y="2917"/>
                  <a:pt x="3692" y="2798"/>
                  <a:pt x="3977" y="2798"/>
                </a:cubicBezTo>
                <a:lnTo>
                  <a:pt x="4942" y="2798"/>
                </a:lnTo>
                <a:lnTo>
                  <a:pt x="4942" y="9251"/>
                </a:lnTo>
                <a:lnTo>
                  <a:pt x="3275" y="9251"/>
                </a:lnTo>
                <a:cubicBezTo>
                  <a:pt x="3013" y="9251"/>
                  <a:pt x="2787" y="9478"/>
                  <a:pt x="2787" y="9752"/>
                </a:cubicBezTo>
                <a:lnTo>
                  <a:pt x="2787" y="10025"/>
                </a:lnTo>
                <a:lnTo>
                  <a:pt x="2501" y="10025"/>
                </a:lnTo>
                <a:cubicBezTo>
                  <a:pt x="2227" y="10025"/>
                  <a:pt x="2001" y="10252"/>
                  <a:pt x="2001" y="10537"/>
                </a:cubicBezTo>
                <a:lnTo>
                  <a:pt x="2001" y="11061"/>
                </a:lnTo>
                <a:cubicBezTo>
                  <a:pt x="2001" y="11145"/>
                  <a:pt x="2072" y="11216"/>
                  <a:pt x="2168" y="11216"/>
                </a:cubicBezTo>
                <a:lnTo>
                  <a:pt x="8799" y="11216"/>
                </a:lnTo>
                <a:cubicBezTo>
                  <a:pt x="8895" y="11216"/>
                  <a:pt x="8966" y="11145"/>
                  <a:pt x="8966" y="11061"/>
                </a:cubicBezTo>
                <a:lnTo>
                  <a:pt x="8966" y="10537"/>
                </a:lnTo>
                <a:cubicBezTo>
                  <a:pt x="8966" y="10252"/>
                  <a:pt x="8740" y="10025"/>
                  <a:pt x="8454" y="10025"/>
                </a:cubicBezTo>
                <a:lnTo>
                  <a:pt x="8180" y="10025"/>
                </a:lnTo>
                <a:lnTo>
                  <a:pt x="8180" y="9752"/>
                </a:lnTo>
                <a:cubicBezTo>
                  <a:pt x="8180" y="9478"/>
                  <a:pt x="7954" y="9251"/>
                  <a:pt x="7680" y="9251"/>
                </a:cubicBezTo>
                <a:lnTo>
                  <a:pt x="5978" y="9251"/>
                </a:lnTo>
                <a:lnTo>
                  <a:pt x="5978" y="4572"/>
                </a:lnTo>
                <a:cubicBezTo>
                  <a:pt x="5978" y="4477"/>
                  <a:pt x="5894" y="4406"/>
                  <a:pt x="5811" y="4406"/>
                </a:cubicBezTo>
                <a:cubicBezTo>
                  <a:pt x="5716" y="4406"/>
                  <a:pt x="5644" y="4477"/>
                  <a:pt x="5644" y="4572"/>
                </a:cubicBezTo>
                <a:lnTo>
                  <a:pt x="5644" y="9251"/>
                </a:lnTo>
                <a:lnTo>
                  <a:pt x="5240" y="9251"/>
                </a:lnTo>
                <a:lnTo>
                  <a:pt x="5240" y="2798"/>
                </a:lnTo>
                <a:lnTo>
                  <a:pt x="5644" y="2798"/>
                </a:lnTo>
                <a:lnTo>
                  <a:pt x="5644" y="3536"/>
                </a:lnTo>
                <a:cubicBezTo>
                  <a:pt x="5644" y="3632"/>
                  <a:pt x="5716" y="3703"/>
                  <a:pt x="5811" y="3703"/>
                </a:cubicBezTo>
                <a:cubicBezTo>
                  <a:pt x="5894" y="3703"/>
                  <a:pt x="5978" y="3632"/>
                  <a:pt x="5978" y="3536"/>
                </a:cubicBezTo>
                <a:lnTo>
                  <a:pt x="5978" y="2798"/>
                </a:lnTo>
                <a:lnTo>
                  <a:pt x="7002" y="2798"/>
                </a:lnTo>
                <a:cubicBezTo>
                  <a:pt x="7240" y="2798"/>
                  <a:pt x="7466" y="2905"/>
                  <a:pt x="7621" y="3060"/>
                </a:cubicBezTo>
                <a:cubicBezTo>
                  <a:pt x="8002" y="3453"/>
                  <a:pt x="8502" y="3679"/>
                  <a:pt x="9050" y="3679"/>
                </a:cubicBezTo>
                <a:lnTo>
                  <a:pt x="9097" y="3679"/>
                </a:lnTo>
                <a:lnTo>
                  <a:pt x="7835" y="6477"/>
                </a:lnTo>
                <a:lnTo>
                  <a:pt x="7835" y="6489"/>
                </a:lnTo>
                <a:lnTo>
                  <a:pt x="7835" y="6501"/>
                </a:lnTo>
                <a:lnTo>
                  <a:pt x="7835" y="6513"/>
                </a:lnTo>
                <a:lnTo>
                  <a:pt x="7835" y="6537"/>
                </a:lnTo>
                <a:lnTo>
                  <a:pt x="7835" y="6692"/>
                </a:lnTo>
                <a:cubicBezTo>
                  <a:pt x="7835" y="7501"/>
                  <a:pt x="8490" y="8168"/>
                  <a:pt x="9311" y="8168"/>
                </a:cubicBezTo>
                <a:lnTo>
                  <a:pt x="9431" y="8168"/>
                </a:lnTo>
                <a:cubicBezTo>
                  <a:pt x="10228" y="8168"/>
                  <a:pt x="10895" y="7513"/>
                  <a:pt x="10895" y="6692"/>
                </a:cubicBezTo>
                <a:lnTo>
                  <a:pt x="10895" y="6537"/>
                </a:lnTo>
                <a:lnTo>
                  <a:pt x="10895" y="6513"/>
                </a:lnTo>
                <a:lnTo>
                  <a:pt x="10895" y="6501"/>
                </a:lnTo>
                <a:lnTo>
                  <a:pt x="10895" y="6489"/>
                </a:lnTo>
                <a:lnTo>
                  <a:pt x="10895" y="6465"/>
                </a:lnTo>
                <a:lnTo>
                  <a:pt x="9633" y="3667"/>
                </a:lnTo>
                <a:lnTo>
                  <a:pt x="10562" y="3667"/>
                </a:lnTo>
                <a:cubicBezTo>
                  <a:pt x="10716" y="3667"/>
                  <a:pt x="10859" y="3536"/>
                  <a:pt x="10859" y="3370"/>
                </a:cubicBezTo>
                <a:lnTo>
                  <a:pt x="10859" y="2989"/>
                </a:lnTo>
                <a:cubicBezTo>
                  <a:pt x="10859" y="2822"/>
                  <a:pt x="10716" y="2691"/>
                  <a:pt x="10562" y="2691"/>
                </a:cubicBezTo>
                <a:lnTo>
                  <a:pt x="9073" y="2691"/>
                </a:lnTo>
                <a:cubicBezTo>
                  <a:pt x="8788" y="2691"/>
                  <a:pt x="8514" y="2572"/>
                  <a:pt x="8323" y="2370"/>
                </a:cubicBezTo>
                <a:cubicBezTo>
                  <a:pt x="8002" y="2012"/>
                  <a:pt x="7502" y="1810"/>
                  <a:pt x="7014" y="1810"/>
                </a:cubicBezTo>
                <a:lnTo>
                  <a:pt x="5978" y="1810"/>
                </a:lnTo>
                <a:lnTo>
                  <a:pt x="5978" y="1453"/>
                </a:lnTo>
                <a:cubicBezTo>
                  <a:pt x="6156" y="1310"/>
                  <a:pt x="6275" y="1072"/>
                  <a:pt x="6275" y="822"/>
                </a:cubicBezTo>
                <a:cubicBezTo>
                  <a:pt x="6275" y="358"/>
                  <a:pt x="5894" y="0"/>
                  <a:pt x="545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p:cNvSpPr txBox="1"/>
          <p:nvPr/>
        </p:nvSpPr>
        <p:spPr>
          <a:xfrm>
            <a:off x="1403649" y="984086"/>
            <a:ext cx="6768752" cy="2523768"/>
          </a:xfrm>
          <a:prstGeom prst="rect">
            <a:avLst/>
          </a:prstGeom>
          <a:noFill/>
        </p:spPr>
        <p:txBody>
          <a:bodyPr wrap="square" rtlCol="0">
            <a:spAutoFit/>
          </a:bodyPr>
          <a:lstStyle/>
          <a:p>
            <a:pPr algn="just"/>
            <a:r>
              <a:rPr lang="id-ID" sz="2400" dirty="0">
                <a:latin typeface="Times New Roman" pitchFamily="18" charset="0"/>
                <a:cs typeface="Times New Roman" pitchFamily="18" charset="0"/>
              </a:rPr>
              <a:t>Istilah “etika” berasal dari bahasa Yunani,  “Ethos” yang artinya tempat tinggal yang biasa, padang rumput, kandang, kebiasaan, adat, watak, perasaan, sikap, dan cara berpikir. Secara etimologis, etika berarti ilmu tentang segala sesuatu yang biasa dilakukan atau ilmu tentang adat kebiasaan.</a:t>
            </a:r>
          </a:p>
          <a:p>
            <a:endParaRPr lang="en-US" dirty="0"/>
          </a:p>
        </p:txBody>
      </p:sp>
      <p:sp>
        <p:nvSpPr>
          <p:cNvPr id="8" name="Rectangle 7">
            <a:hlinkClick r:id="rId3" action="ppaction://hlinksldjump"/>
          </p:cNvPr>
          <p:cNvSpPr/>
          <p:nvPr/>
        </p:nvSpPr>
        <p:spPr>
          <a:xfrm>
            <a:off x="4067944" y="3507854"/>
            <a:ext cx="1584176" cy="4320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 </a:t>
            </a:r>
            <a:r>
              <a:rPr lang="en-US" sz="1800" dirty="0" smtClean="0">
                <a:latin typeface="Times New Roman" pitchFamily="18" charset="0"/>
                <a:cs typeface="Times New Roman" pitchFamily="18" charset="0"/>
              </a:rPr>
              <a:t>Menu </a:t>
            </a:r>
            <a:r>
              <a:rPr lang="en-US" sz="1800" dirty="0" err="1" smtClean="0">
                <a:latin typeface="Times New Roman" pitchFamily="18" charset="0"/>
                <a:cs typeface="Times New Roman" pitchFamily="18" charset="0"/>
              </a:rPr>
              <a:t>Utama</a:t>
            </a:r>
            <a:endParaRPr lang="en-US" sz="1800" dirty="0">
              <a:latin typeface="Times New Roman" pitchFamily="18" charset="0"/>
              <a:cs typeface="Times New Roman" pitchFamily="18" charset="0"/>
            </a:endParaRPr>
          </a:p>
        </p:txBody>
      </p:sp>
      <p:sp>
        <p:nvSpPr>
          <p:cNvPr id="9" name="Left Arrow 8">
            <a:hlinkClick r:id="rId4" action="ppaction://hlinksldjump"/>
          </p:cNvPr>
          <p:cNvSpPr/>
          <p:nvPr/>
        </p:nvSpPr>
        <p:spPr>
          <a:xfrm>
            <a:off x="1619672" y="3507854"/>
            <a:ext cx="1008112" cy="504056"/>
          </a:xfrm>
          <a:prstGeom prst="left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800" dirty="0" smtClean="0">
                <a:latin typeface="Times New Roman" pitchFamily="18" charset="0"/>
                <a:cs typeface="Times New Roman" pitchFamily="18" charset="0"/>
              </a:rPr>
              <a:t> Back</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7"/>
        <p:cNvGrpSpPr/>
        <p:nvPr/>
      </p:nvGrpSpPr>
      <p:grpSpPr>
        <a:xfrm>
          <a:off x="0" y="0"/>
          <a:ext cx="0" cy="0"/>
          <a:chOff x="0" y="0"/>
          <a:chExt cx="0" cy="0"/>
        </a:xfrm>
      </p:grpSpPr>
      <p:sp>
        <p:nvSpPr>
          <p:cNvPr id="818" name="Google Shape;818;p45"/>
          <p:cNvSpPr txBox="1">
            <a:spLocks noGrp="1"/>
          </p:cNvSpPr>
          <p:nvPr>
            <p:ph type="title"/>
          </p:nvPr>
        </p:nvSpPr>
        <p:spPr>
          <a:xfrm>
            <a:off x="733600" y="195486"/>
            <a:ext cx="8159400" cy="681857"/>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Aliran-aliran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Etika</a:t>
            </a:r>
            <a:r>
              <a:rPr lang="en-US" sz="3600" dirty="0" smtClean="0">
                <a:latin typeface="Times New Roman" pitchFamily="18" charset="0"/>
                <a:cs typeface="Times New Roman" pitchFamily="18" charset="0"/>
              </a:rPr>
              <a:t> </a:t>
            </a:r>
            <a:endParaRPr sz="3600" dirty="0">
              <a:latin typeface="Times New Roman" pitchFamily="18" charset="0"/>
              <a:cs typeface="Times New Roman" pitchFamily="18" charset="0"/>
            </a:endParaRPr>
          </a:p>
        </p:txBody>
      </p:sp>
      <p:sp>
        <p:nvSpPr>
          <p:cNvPr id="2" name="TextBox 1"/>
          <p:cNvSpPr txBox="1"/>
          <p:nvPr/>
        </p:nvSpPr>
        <p:spPr>
          <a:xfrm>
            <a:off x="755576" y="1059582"/>
            <a:ext cx="6552728" cy="3046988"/>
          </a:xfrm>
          <a:prstGeom prst="rect">
            <a:avLst/>
          </a:prstGeom>
          <a:noFill/>
        </p:spPr>
        <p:txBody>
          <a:bodyPr wrap="square" rtlCol="0">
            <a:spAutoFit/>
          </a:bodyPr>
          <a:lstStyle/>
          <a:p>
            <a:pPr marL="342900" indent="-342900">
              <a:buFont typeface="+mj-lt"/>
              <a:buAutoNum type="arabicPeriod"/>
            </a:pPr>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Teleogis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yaitu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aliran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berorientasi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konsekuensi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hasil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seperti</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Eudaemonisme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Hedonisme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Utilitarisme</a:t>
            </a:r>
            <a:r>
              <a:rPr lang="en-US" sz="2400" dirty="0" smtClean="0">
                <a:latin typeface="Times New Roman" pitchFamily="18" charset="0"/>
                <a:cs typeface="Times New Roman" pitchFamily="18" charset="0"/>
              </a:rPr>
              <a:t>.</a:t>
            </a:r>
          </a:p>
          <a:p>
            <a:pPr marL="342900" indent="-342900">
              <a:buFont typeface="+mj-lt"/>
              <a:buAutoNum type="arabicPeriod"/>
            </a:pPr>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Deontologis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yaitu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pandangan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etika</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mementingkan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kewajiban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seperti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hal-nya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pemikiran</a:t>
            </a:r>
            <a:r>
              <a:rPr lang="en-US" sz="2400" dirty="0" smtClean="0">
                <a:latin typeface="Times New Roman" pitchFamily="18" charset="0"/>
                <a:cs typeface="Times New Roman" pitchFamily="18" charset="0"/>
              </a:rPr>
              <a:t> Immanuel Kant yang </a:t>
            </a:r>
            <a:r>
              <a:rPr lang="en-US" sz="2400" dirty="0" err="1" smtClean="0">
                <a:latin typeface="Times New Roman" pitchFamily="18" charset="0"/>
                <a:cs typeface="Times New Roman" pitchFamily="18" charset="0"/>
              </a:rPr>
              <a:t>terkenal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sikap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imperatif</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kategoris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perbuatan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dilakukan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tanpa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pamrih</a:t>
            </a:r>
            <a:r>
              <a:rPr lang="en-US" sz="2400" dirty="0" smtClean="0">
                <a:latin typeface="Times New Roman" pitchFamily="18" charset="0"/>
                <a:cs typeface="Times New Roman" pitchFamily="18" charset="0"/>
              </a:rPr>
              <a:t>.</a:t>
            </a:r>
          </a:p>
        </p:txBody>
      </p:sp>
      <p:sp>
        <p:nvSpPr>
          <p:cNvPr id="3" name="Rectangle 2">
            <a:hlinkClick r:id="rId3" action="ppaction://hlinksldjump"/>
          </p:cNvPr>
          <p:cNvSpPr/>
          <p:nvPr/>
        </p:nvSpPr>
        <p:spPr>
          <a:xfrm>
            <a:off x="3995936" y="4443958"/>
            <a:ext cx="1512168" cy="432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 </a:t>
            </a:r>
            <a:r>
              <a:rPr lang="en-US" sz="1800" dirty="0" smtClean="0">
                <a:solidFill>
                  <a:schemeClr val="tx1"/>
                </a:solidFill>
                <a:latin typeface="Times New Roman" pitchFamily="18" charset="0"/>
                <a:cs typeface="Times New Roman" pitchFamily="18" charset="0"/>
              </a:rPr>
              <a:t>Menu </a:t>
            </a:r>
            <a:r>
              <a:rPr lang="en-US" sz="1800" dirty="0" err="1" smtClean="0">
                <a:solidFill>
                  <a:schemeClr val="tx1"/>
                </a:solidFill>
                <a:latin typeface="Times New Roman" pitchFamily="18" charset="0"/>
                <a:cs typeface="Times New Roman" pitchFamily="18" charset="0"/>
              </a:rPr>
              <a:t>Utama</a:t>
            </a:r>
            <a:endParaRPr lang="en-US" sz="1800" dirty="0">
              <a:solidFill>
                <a:schemeClr val="tx1"/>
              </a:solidFill>
              <a:latin typeface="Times New Roman" pitchFamily="18" charset="0"/>
              <a:cs typeface="Times New Roman" pitchFamily="18" charset="0"/>
            </a:endParaRPr>
          </a:p>
        </p:txBody>
      </p:sp>
      <p:sp>
        <p:nvSpPr>
          <p:cNvPr id="4" name="Left Arrow 3">
            <a:hlinkClick r:id="rId4" action="ppaction://hlinksldjump"/>
          </p:cNvPr>
          <p:cNvSpPr/>
          <p:nvPr/>
        </p:nvSpPr>
        <p:spPr>
          <a:xfrm>
            <a:off x="1043608" y="4371950"/>
            <a:ext cx="1152128" cy="504056"/>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800" dirty="0" smtClean="0">
                <a:solidFill>
                  <a:schemeClr val="tx1"/>
                </a:solidFill>
                <a:latin typeface="Times New Roman" pitchFamily="18" charset="0"/>
                <a:cs typeface="Times New Roman" pitchFamily="18" charset="0"/>
              </a:rPr>
              <a:t> Back</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bstract CV by Slidesgo">
  <a:themeElements>
    <a:clrScheme name="Simple Light">
      <a:dk1>
        <a:srgbClr val="534844"/>
      </a:dk1>
      <a:lt1>
        <a:srgbClr val="FFFFFF"/>
      </a:lt1>
      <a:dk2>
        <a:srgbClr val="F29095"/>
      </a:dk2>
      <a:lt2>
        <a:srgbClr val="D86C71"/>
      </a:lt2>
      <a:accent1>
        <a:srgbClr val="F29095"/>
      </a:accent1>
      <a:accent2>
        <a:srgbClr val="FDD68B"/>
      </a:accent2>
      <a:accent3>
        <a:srgbClr val="DED2D1"/>
      </a:accent3>
      <a:accent4>
        <a:srgbClr val="F7BEBE"/>
      </a:accent4>
      <a:accent5>
        <a:srgbClr val="534844"/>
      </a:accent5>
      <a:accent6>
        <a:srgbClr val="D86C71"/>
      </a:accent6>
      <a:hlink>
        <a:srgbClr val="53484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TotalTime>
  <Words>931</Words>
  <Application>Microsoft Office PowerPoint</Application>
  <PresentationFormat>On-screen Show (16:9)</PresentationFormat>
  <Paragraphs>117</Paragraphs>
  <Slides>20</Slides>
  <Notes>15</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Abstract CV by Slidesgo</vt:lpstr>
      <vt:lpstr>PowerPoint Presentation</vt:lpstr>
      <vt:lpstr>PowerPoint Presentation</vt:lpstr>
      <vt:lpstr>PowerPoint Presentation</vt:lpstr>
      <vt:lpstr>PowerPoint Presentation</vt:lpstr>
      <vt:lpstr>PowerPoint Presentation</vt:lpstr>
      <vt:lpstr>          Pengertian Pancasila </vt:lpstr>
      <vt:lpstr>Sila-Sila Pancasila</vt:lpstr>
      <vt:lpstr>Pengertian Etika </vt:lpstr>
      <vt:lpstr>         Aliran-aliran Etika </vt:lpstr>
      <vt:lpstr>Jenis-Jenis Etika </vt:lpstr>
      <vt:lpstr>                           Fungsi Etika </vt:lpstr>
      <vt:lpstr>Ciri-Ciri Etika </vt:lpstr>
      <vt:lpstr>         Pengertian Etika Pancasila</vt:lpstr>
      <vt:lpstr>Nilai-Nilai Etika Pancasila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RATIH NURHIDAYATI</dc:creator>
  <cp:lastModifiedBy>RATIH NURHIDAYATI</cp:lastModifiedBy>
  <cp:revision>32</cp:revision>
  <dcterms:modified xsi:type="dcterms:W3CDTF">2020-12-05T05:52:58Z</dcterms:modified>
</cp:coreProperties>
</file>