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slides/slide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3.xml" ContentType="application/vnd.openxmlformats-officedocument.presentationml.notesSlide+xml"/>
  <Override PartName="/ppt/slides/slide5.xml" ContentType="application/vnd.openxmlformats-officedocument.presentationml.slide+xml"/>
  <Override PartName="/ppt/notesSlides/notesSlide4.xml" ContentType="application/vnd.openxmlformats-officedocument.presentationml.notesSlide+xml"/>
  <Override PartName="/ppt/slides/slide6.xml" ContentType="application/vnd.openxmlformats-officedocument.presentationml.slide+xml"/>
  <Override PartName="/ppt/notesSlides/notesSlide5.xml" ContentType="application/vnd.openxmlformats-officedocument.presentationml.notesSlide+xml"/>
  <Override PartName="/ppt/slides/slide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notesSlides/notesSlide8.xml" ContentType="application/vnd.openxmlformats-officedocument.presentationml.notesSlide+xml"/>
  <Override PartName="/ppt/slides/slide10.xml" ContentType="application/vnd.openxmlformats-officedocument.presentationml.slide+xml"/>
  <Override PartName="/ppt/notesSlides/notesSlide9.xml" ContentType="application/vnd.openxmlformats-officedocument.presentationml.notes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autoCompressPictures="0" embedTrueTypeFonts="1" saveSubsetFonts="1" strictFirstAndLastChars="0">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Lst>
  <p:sldSz type="screen16x9" cy="5143500" cx="9144000"/>
  <p:notesSz cx="6858000" cy="9144000"/>
  <p:embeddedFontLst>
    <p:embeddedFont>
      <p:font typeface="Staatliches" panose="020B0604020202020204" charset="0"/>
      <p:regular r:id="rId13"/>
    </p:embeddedFont>
    <p:embeddedFont>
      <p:font typeface="Raleway" panose="020B0604020202020204" charset="0"/>
      <p:regular r:id="rId14"/>
      <p:bold r:id="rId15"/>
      <p:italic r:id="rId16"/>
      <p:boldItalic r:id="rId17"/>
    </p:embeddedFont>
  </p:embeddedFontLst>
  <p:defaultText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showPr>
    <p:present/>
    <p:sldAll/>
    <p:penClr>
      <a:prstClr val="red"/>
    </p:penClr>
  </p:showPr>
</p:presentationPr>
</file>

<file path=ppt/tableStyles.xml><?xml version="1.0" encoding="utf-8"?>
<a:tblStyleLst xmlns:a="http://schemas.openxmlformats.org/drawingml/2006/main" def="{5C22544A-7EE6-4342-B048-85BDC9FD1C3A}">
  <a:tblStyle styleId="{125E330D-255D-4C5A-8DA2-FEB37AE1D34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Style>
        <a:tcBdr/>
      </a:tcStyle>
    </a:band1H>
    <a:band2H>
      <a:tcStyle>
        <a:tcBdr/>
      </a:tcStyle>
    </a:band2H>
    <a:band1V>
      <a:tcStyle>
        <a:tcBdr/>
      </a:tcStyle>
    </a:band1V>
    <a:band2V>
      <a:tcStyle>
        <a:tcBdr/>
      </a:tcStyle>
    </a:band2V>
    <a:lastCol>
      <a:tcStyle>
        <a:tcBdr/>
      </a:tcStyle>
    </a:lastCol>
    <a:firstCol>
      <a:tcStyle>
        <a:tcBdr/>
      </a:tcStyle>
    </a:firstCol>
    <a:lastRow>
      <a:tcStyle>
        <a:tcBdr/>
      </a:tcStyle>
    </a:lastRow>
    <a:seCell>
      <a:tcStyle>
        <a:tcBdr/>
      </a:tcStyle>
    </a:seCell>
    <a:swCell>
      <a:tcStyle>
        <a:tcBdr/>
      </a:tcStyle>
    </a:swCell>
    <a:firstRow>
      <a:tcStyle>
        <a:tcBdr/>
      </a:tcStyle>
    </a:firstRow>
    <a:neCell>
      <a:tcStyle>
        <a:tcBdr/>
      </a:tcStyle>
    </a:neCell>
    <a:nwCell>
      <a:tcStyle>
        <a:tcBdr/>
      </a:tcStyle>
    </a:nwCell>
  </a:tblStyle>
</a:tblStyleLst>
</file>

<file path=ppt/viewProps.xml><?xml version="1.0" encoding="utf-8"?>
<p:viewPr xmlns:p="http://schemas.openxmlformats.org/presentationml/2006/main" xmlns:r="http://schemas.openxmlformats.org/officeDocument/2006/relationships" xmlns:a="http://schemas.openxmlformats.org/drawingml/2006/main" lastView="sldThumbnailView">
  <p:normalViewPr>
    <p:restoredLeft sz="15620"/>
    <p:restoredTop sz="94660"/>
  </p:normalViewPr>
  <p:slideViewPr>
    <p:cSldViewPr snapToGrid="0">
      <p:cViewPr varScale="1">
        <p:scale>
          <a:sx n="110" d="100"/>
          <a:sy n="110" d="100"/>
        </p:scale>
        <p:origin x="658" y="67"/>
      </p:cViewPr>
      <p:guideLst>
        <p:guide pos="2880"/>
        <p:guide pos="492"/>
        <p:guide pos="4268"/>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font" Target="fonts/font1.fntdata"/><Relationship Id="rId14" Type="http://schemas.openxmlformats.org/officeDocument/2006/relationships/font" Target="fonts/font2.fntdata"/><Relationship Id="rId15" Type="http://schemas.openxmlformats.org/officeDocument/2006/relationships/font" Target="fonts/font3.fntdata"/><Relationship Id="rId16" Type="http://schemas.openxmlformats.org/officeDocument/2006/relationships/font" Target="fonts/font4.fntdata"/><Relationship Id="rId17" Type="http://schemas.openxmlformats.org/officeDocument/2006/relationships/font" Target="fonts/font5.fntdata"/><Relationship Id="rId18" Type="http://schemas.openxmlformats.org/officeDocument/2006/relationships/tableStyles" Target="tableStyles.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61" name="Shape 2"/>
        <p:cNvGrpSpPr/>
        <p:nvPr/>
      </p:nvGrpSpPr>
      <p:grpSpPr>
        <a:xfrm>
          <a:off x="0" y="0"/>
          <a:ext cx="0" cy="0"/>
          <a:chOff x="0" y="0"/>
          <a:chExt cx="0" cy="0"/>
        </a:xfrm>
      </p:grpSpPr>
      <p:sp>
        <p:nvSpPr>
          <p:cNvPr id="1048671" name="Google Shape;3;n"/>
          <p:cNvSpPr>
            <a:spLocks noChangeAspect="1" noRot="1" noGrp="1"/>
          </p:cNvSpPr>
          <p:nvPr>
            <p:ph type="sldImg" idx="2"/>
          </p:nvPr>
        </p:nvSpPr>
        <p:spPr>
          <a:xfrm>
            <a:off x="381300" y="685800"/>
            <a:ext cx="6096075" cy="3429000"/>
          </a:xfrm>
          <a:custGeom>
            <a:avLst/>
            <a:ah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72" name="Google Shape;4;n"/>
          <p:cNvSpPr txBox="1">
            <a:spLocks noGrp="1"/>
          </p:cNvSpPr>
          <p:nvPr>
            <p:ph type="body" idx="1"/>
          </p:nvPr>
        </p:nvSpPr>
        <p:spPr>
          <a:xfrm>
            <a:off x="685800" y="4343400"/>
            <a:ext cx="5486400" cy="4114800"/>
          </a:xfrm>
          <a:prstGeom prst="rect"/>
          <a:noFill/>
          <a:ln>
            <a:noFill/>
          </a:ln>
        </p:spPr>
        <p:txBody>
          <a:bodyPr anchor="t" anchorCtr="0" bIns="91425" lIns="91425" rIns="91425" spcFirstLastPara="1" tIns="91425" wrap="square">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hlink="hlink" folHlink="folHlink"/>
  <p:notes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26" name="Shape 168"/>
        <p:cNvGrpSpPr/>
        <p:nvPr/>
      </p:nvGrpSpPr>
      <p:grpSpPr>
        <a:xfrm>
          <a:off x="0" y="0"/>
          <a:ext cx="0" cy="0"/>
          <a:chOff x="0" y="0"/>
          <a:chExt cx="0" cy="0"/>
        </a:xfrm>
      </p:grpSpPr>
      <p:sp>
        <p:nvSpPr>
          <p:cNvPr id="1048583" name="Google Shape;169;p: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584" name="Google Shape;170;p: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32" name="Shape 206"/>
        <p:cNvGrpSpPr/>
        <p:nvPr/>
      </p:nvGrpSpPr>
      <p:grpSpPr>
        <a:xfrm>
          <a:off x="0" y="0"/>
          <a:ext cx="0" cy="0"/>
          <a:chOff x="0" y="0"/>
          <a:chExt cx="0" cy="0"/>
        </a:xfrm>
      </p:grpSpPr>
      <p:sp>
        <p:nvSpPr>
          <p:cNvPr id="1048600" name="Google Shape;207;g75f10c3a28_0_18: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601" name="Google Shape;208;g75f10c3a28_0_18: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36" name="Shape 214"/>
        <p:cNvGrpSpPr/>
        <p:nvPr/>
      </p:nvGrpSpPr>
      <p:grpSpPr>
        <a:xfrm>
          <a:off x="0" y="0"/>
          <a:ext cx="0" cy="0"/>
          <a:chOff x="0" y="0"/>
          <a:chExt cx="0" cy="0"/>
        </a:xfrm>
      </p:grpSpPr>
      <p:sp>
        <p:nvSpPr>
          <p:cNvPr id="1048609" name="Google Shape;215;g75f10c3a28_0_25: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610" name="Google Shape;216;g75f10c3a28_0_25: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40" name="Shape 220"/>
        <p:cNvGrpSpPr/>
        <p:nvPr/>
      </p:nvGrpSpPr>
      <p:grpSpPr>
        <a:xfrm>
          <a:off x="0" y="0"/>
          <a:ext cx="0" cy="0"/>
          <a:chOff x="0" y="0"/>
          <a:chExt cx="0" cy="0"/>
        </a:xfrm>
      </p:grpSpPr>
      <p:sp>
        <p:nvSpPr>
          <p:cNvPr id="1048619" name="Google Shape;221;g75f10c3a28_0_30: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620" name="Google Shape;222;g75f10c3a28_0_30: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44" name="Shape 276"/>
        <p:cNvGrpSpPr/>
        <p:nvPr/>
      </p:nvGrpSpPr>
      <p:grpSpPr>
        <a:xfrm>
          <a:off x="0" y="0"/>
          <a:ext cx="0" cy="0"/>
          <a:chOff x="0" y="0"/>
          <a:chExt cx="0" cy="0"/>
        </a:xfrm>
      </p:grpSpPr>
      <p:sp>
        <p:nvSpPr>
          <p:cNvPr id="1048633" name="Google Shape;277;g760e221899_0_29: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634" name="Google Shape;278;g760e221899_0_29: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48" name="Shape 304"/>
        <p:cNvGrpSpPr/>
        <p:nvPr/>
      </p:nvGrpSpPr>
      <p:grpSpPr>
        <a:xfrm>
          <a:off x="0" y="0"/>
          <a:ext cx="0" cy="0"/>
          <a:chOff x="0" y="0"/>
          <a:chExt cx="0" cy="0"/>
        </a:xfrm>
      </p:grpSpPr>
      <p:sp>
        <p:nvSpPr>
          <p:cNvPr id="1048641" name="Google Shape;305;g760e221899_0_59: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642" name="Google Shape;306;g760e221899_0_59: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52" name="Shape 332"/>
        <p:cNvGrpSpPr/>
        <p:nvPr/>
      </p:nvGrpSpPr>
      <p:grpSpPr>
        <a:xfrm>
          <a:off x="0" y="0"/>
          <a:ext cx="0" cy="0"/>
          <a:chOff x="0" y="0"/>
          <a:chExt cx="0" cy="0"/>
        </a:xfrm>
      </p:grpSpPr>
      <p:sp>
        <p:nvSpPr>
          <p:cNvPr id="1048651" name="Google Shape;333;g760e221899_0_90: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652" name="Google Shape;334;g760e221899_0_90: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56" name="Shape 340"/>
        <p:cNvGrpSpPr/>
        <p:nvPr/>
      </p:nvGrpSpPr>
      <p:grpSpPr>
        <a:xfrm>
          <a:off x="0" y="0"/>
          <a:ext cx="0" cy="0"/>
          <a:chOff x="0" y="0"/>
          <a:chExt cx="0" cy="0"/>
        </a:xfrm>
      </p:grpSpPr>
      <p:sp>
        <p:nvSpPr>
          <p:cNvPr id="1048665" name="Google Shape;341;g760e221899_0_101: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666" name="Google Shape;342;g760e221899_0_101: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59" name="Shape 168"/>
        <p:cNvGrpSpPr/>
        <p:nvPr/>
      </p:nvGrpSpPr>
      <p:grpSpPr>
        <a:xfrm>
          <a:off x="0" y="0"/>
          <a:ext cx="0" cy="0"/>
          <a:chOff x="0" y="0"/>
          <a:chExt cx="0" cy="0"/>
        </a:xfrm>
      </p:grpSpPr>
      <p:sp>
        <p:nvSpPr>
          <p:cNvPr id="1048669" name="Google Shape;169;p:notes"/>
          <p:cNvSpPr>
            <a:spLocks noChangeAspect="1" noRot="1" noGrp="1"/>
          </p:cNvSpPr>
          <p:nvPr>
            <p:ph type="sldImg" idx="2"/>
          </p:nvPr>
        </p:nvSpPr>
        <p:spPr>
          <a:xfrm>
            <a:off x="381000" y="685800"/>
            <a:ext cx="6096000" cy="3429000"/>
          </a:xfrm>
          <a:custGeom>
            <a:avLst/>
            <a:ahLst/>
            <a:rect l="l" t="t" r="r" b="b"/>
            <a:pathLst>
              <a:path w="120000" h="120000" extrusionOk="0">
                <a:moveTo>
                  <a:pt x="0" y="0"/>
                </a:moveTo>
                <a:lnTo>
                  <a:pt x="120000" y="0"/>
                </a:lnTo>
                <a:lnTo>
                  <a:pt x="120000" y="120000"/>
                </a:lnTo>
                <a:lnTo>
                  <a:pt x="0" y="120000"/>
                </a:lnTo>
                <a:close/>
              </a:path>
            </a:pathLst>
          </a:custGeom>
        </p:spPr>
      </p:sp>
      <p:sp>
        <p:nvSpPr>
          <p:cNvPr id="1048670" name="Google Shape;170;p:notes"/>
          <p:cNvSpPr txBox="1">
            <a:spLocks noGrp="1"/>
          </p:cNvSpPr>
          <p:nvPr>
            <p:ph type="body" idx="1"/>
          </p:nvPr>
        </p:nvSpPr>
        <p:spPr>
          <a:xfrm>
            <a:off x="685800" y="4343400"/>
            <a:ext cx="5486400" cy="4114800"/>
          </a:xfrm>
          <a:prstGeom prst="rect"/>
        </p:spPr>
        <p:txBody>
          <a:bodyPr anchor="t" anchorCtr="0" bIns="91425" lIns="91425" rIns="91425" spcFirstLastPara="1" tIns="91425" wrap="square">
            <a:noAutofit/>
          </a:bodyPr>
          <a:p>
            <a:pPr algn="l" indent="0" lvl="0" marL="0"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1"/>
        </a:solidFill>
      </p:bgPr>
    </p:bg>
    <p:spTree>
      <p:nvGrpSpPr>
        <p:cNvPr id="23" name="Shape 8"/>
        <p:cNvGrpSpPr/>
        <p:nvPr/>
      </p:nvGrpSpPr>
      <p:grpSpPr>
        <a:xfrm>
          <a:off x="0" y="0"/>
          <a:ext cx="0" cy="0"/>
          <a:chOff x="0" y="0"/>
          <a:chExt cx="0" cy="0"/>
        </a:xfrm>
      </p:grpSpPr>
      <p:sp>
        <p:nvSpPr>
          <p:cNvPr id="1048578" name="Google Shape;9;p2"/>
          <p:cNvSpPr txBox="1">
            <a:spLocks noGrp="1"/>
          </p:cNvSpPr>
          <p:nvPr>
            <p:ph type="ctrTitle"/>
          </p:nvPr>
        </p:nvSpPr>
        <p:spPr>
          <a:xfrm>
            <a:off x="758706" y="26550"/>
            <a:ext cx="3787200" cy="3129300"/>
          </a:xfrm>
          <a:prstGeom prst="rect"/>
        </p:spPr>
        <p:txBody>
          <a:bodyPr anchor="b" anchorCtr="0" bIns="91425" lIns="91425" rIns="91425" spcFirstLastPara="1" tIns="91425" wrap="square">
            <a:noAutofit/>
          </a:bodyPr>
          <a:lstStyle>
            <a:lvl1pPr lvl="0">
              <a:lnSpc>
                <a:spcPct val="80000"/>
              </a:lnSpc>
              <a:spcBef>
                <a:spcPts val="0"/>
              </a:spcBef>
              <a:spcAft>
                <a:spcPts val="0"/>
              </a:spcAft>
              <a:buClr>
                <a:schemeClr val="lt2"/>
              </a:buClr>
              <a:buSzPts val="9600"/>
              <a:buNone/>
              <a:defRPr b="0" sz="9600">
                <a:solidFill>
                  <a:schemeClr val="lt2"/>
                </a:solidFill>
              </a:defRPr>
            </a:lvl1pPr>
            <a:lvl2pPr algn="ctr" lvl="1">
              <a:lnSpc>
                <a:spcPct val="80000"/>
              </a:lnSpc>
              <a:spcBef>
                <a:spcPts val="0"/>
              </a:spcBef>
              <a:spcAft>
                <a:spcPts val="0"/>
              </a:spcAft>
              <a:buClr>
                <a:schemeClr val="lt2"/>
              </a:buClr>
              <a:buSzPts val="5200"/>
              <a:buNone/>
              <a:defRPr sz="5200">
                <a:solidFill>
                  <a:schemeClr val="lt2"/>
                </a:solidFill>
              </a:defRPr>
            </a:lvl2pPr>
            <a:lvl3pPr algn="ctr" lvl="2">
              <a:lnSpc>
                <a:spcPct val="80000"/>
              </a:lnSpc>
              <a:spcBef>
                <a:spcPts val="0"/>
              </a:spcBef>
              <a:spcAft>
                <a:spcPts val="0"/>
              </a:spcAft>
              <a:buClr>
                <a:schemeClr val="lt2"/>
              </a:buClr>
              <a:buSzPts val="5200"/>
              <a:buNone/>
              <a:defRPr sz="5200">
                <a:solidFill>
                  <a:schemeClr val="lt2"/>
                </a:solidFill>
              </a:defRPr>
            </a:lvl3pPr>
            <a:lvl4pPr algn="ctr" lvl="3">
              <a:lnSpc>
                <a:spcPct val="80000"/>
              </a:lnSpc>
              <a:spcBef>
                <a:spcPts val="0"/>
              </a:spcBef>
              <a:spcAft>
                <a:spcPts val="0"/>
              </a:spcAft>
              <a:buClr>
                <a:schemeClr val="lt2"/>
              </a:buClr>
              <a:buSzPts val="5200"/>
              <a:buNone/>
              <a:defRPr sz="5200">
                <a:solidFill>
                  <a:schemeClr val="lt2"/>
                </a:solidFill>
              </a:defRPr>
            </a:lvl4pPr>
            <a:lvl5pPr algn="ctr" lvl="4">
              <a:lnSpc>
                <a:spcPct val="80000"/>
              </a:lnSpc>
              <a:spcBef>
                <a:spcPts val="0"/>
              </a:spcBef>
              <a:spcAft>
                <a:spcPts val="0"/>
              </a:spcAft>
              <a:buClr>
                <a:schemeClr val="lt2"/>
              </a:buClr>
              <a:buSzPts val="5200"/>
              <a:buNone/>
              <a:defRPr sz="5200">
                <a:solidFill>
                  <a:schemeClr val="lt2"/>
                </a:solidFill>
              </a:defRPr>
            </a:lvl5pPr>
            <a:lvl6pPr algn="ctr" lvl="5">
              <a:lnSpc>
                <a:spcPct val="80000"/>
              </a:lnSpc>
              <a:spcBef>
                <a:spcPts val="0"/>
              </a:spcBef>
              <a:spcAft>
                <a:spcPts val="0"/>
              </a:spcAft>
              <a:buClr>
                <a:schemeClr val="lt2"/>
              </a:buClr>
              <a:buSzPts val="5200"/>
              <a:buNone/>
              <a:defRPr sz="5200">
                <a:solidFill>
                  <a:schemeClr val="lt2"/>
                </a:solidFill>
              </a:defRPr>
            </a:lvl6pPr>
            <a:lvl7pPr algn="ctr" lvl="6">
              <a:lnSpc>
                <a:spcPct val="80000"/>
              </a:lnSpc>
              <a:spcBef>
                <a:spcPts val="0"/>
              </a:spcBef>
              <a:spcAft>
                <a:spcPts val="0"/>
              </a:spcAft>
              <a:buClr>
                <a:schemeClr val="lt2"/>
              </a:buClr>
              <a:buSzPts val="5200"/>
              <a:buNone/>
              <a:defRPr sz="5200">
                <a:solidFill>
                  <a:schemeClr val="lt2"/>
                </a:solidFill>
              </a:defRPr>
            </a:lvl7pPr>
            <a:lvl8pPr algn="ctr" lvl="7">
              <a:lnSpc>
                <a:spcPct val="80000"/>
              </a:lnSpc>
              <a:spcBef>
                <a:spcPts val="0"/>
              </a:spcBef>
              <a:spcAft>
                <a:spcPts val="0"/>
              </a:spcAft>
              <a:buClr>
                <a:schemeClr val="lt2"/>
              </a:buClr>
              <a:buSzPts val="5200"/>
              <a:buNone/>
              <a:defRPr sz="5200">
                <a:solidFill>
                  <a:schemeClr val="lt2"/>
                </a:solidFill>
              </a:defRPr>
            </a:lvl8pPr>
            <a:lvl9pPr algn="ctr" lvl="8">
              <a:lnSpc>
                <a:spcPct val="80000"/>
              </a:lnSpc>
              <a:spcBef>
                <a:spcPts val="0"/>
              </a:spcBef>
              <a:spcAft>
                <a:spcPts val="0"/>
              </a:spcAft>
              <a:buClr>
                <a:schemeClr val="lt2"/>
              </a:buClr>
              <a:buSzPts val="5200"/>
              <a:buNone/>
              <a:defRPr sz="5200">
                <a:solidFill>
                  <a:schemeClr val="lt2"/>
                </a:solidFill>
              </a:defRPr>
            </a:lvl9pPr>
          </a:lstStyle>
          <a:p/>
        </p:txBody>
      </p:sp>
      <p:sp>
        <p:nvSpPr>
          <p:cNvPr id="1048579" name="Google Shape;10;p2"/>
          <p:cNvSpPr txBox="1">
            <a:spLocks noGrp="1"/>
          </p:cNvSpPr>
          <p:nvPr>
            <p:ph type="subTitle" idx="1"/>
          </p:nvPr>
        </p:nvSpPr>
        <p:spPr>
          <a:xfrm>
            <a:off x="758700" y="3348475"/>
            <a:ext cx="2371200" cy="792600"/>
          </a:xfrm>
          <a:prstGeom prst="rect"/>
        </p:spPr>
        <p:txBody>
          <a:bodyPr anchor="t" anchorCtr="0" bIns="91425" lIns="91425" rIns="91425" spcFirstLastPara="1" tIns="91425" wrap="square">
            <a:noAutofit/>
          </a:bodyPr>
          <a:lstStyle>
            <a:lvl1pPr lvl="0">
              <a:lnSpc>
                <a:spcPct val="100000"/>
              </a:lnSpc>
              <a:spcBef>
                <a:spcPts val="0"/>
              </a:spcBef>
              <a:spcAft>
                <a:spcPts val="0"/>
              </a:spcAft>
              <a:buClr>
                <a:schemeClr val="lt2"/>
              </a:buClr>
              <a:buSzPts val="1800"/>
              <a:buNone/>
              <a:defRPr>
                <a:solidFill>
                  <a:schemeClr val="lt2"/>
                </a:solidFill>
              </a:defRPr>
            </a:lvl1pPr>
            <a:lvl2pPr lvl="1">
              <a:lnSpc>
                <a:spcPct val="100000"/>
              </a:lnSpc>
              <a:spcBef>
                <a:spcPts val="0"/>
              </a:spcBef>
              <a:spcAft>
                <a:spcPts val="0"/>
              </a:spcAft>
              <a:buClr>
                <a:schemeClr val="lt2"/>
              </a:buClr>
              <a:buSzPts val="1800"/>
              <a:buNone/>
              <a:defRPr sz="1800">
                <a:solidFill>
                  <a:schemeClr val="lt2"/>
                </a:solidFill>
              </a:defRPr>
            </a:lvl2pPr>
            <a:lvl3pPr lvl="2">
              <a:lnSpc>
                <a:spcPct val="100000"/>
              </a:lnSpc>
              <a:spcBef>
                <a:spcPts val="0"/>
              </a:spcBef>
              <a:spcAft>
                <a:spcPts val="0"/>
              </a:spcAft>
              <a:buClr>
                <a:schemeClr val="lt2"/>
              </a:buClr>
              <a:buSzPts val="1800"/>
              <a:buNone/>
              <a:defRPr sz="1800">
                <a:solidFill>
                  <a:schemeClr val="lt2"/>
                </a:solidFill>
              </a:defRPr>
            </a:lvl3pPr>
            <a:lvl4pPr lvl="3">
              <a:lnSpc>
                <a:spcPct val="100000"/>
              </a:lnSpc>
              <a:spcBef>
                <a:spcPts val="0"/>
              </a:spcBef>
              <a:spcAft>
                <a:spcPts val="0"/>
              </a:spcAft>
              <a:buClr>
                <a:schemeClr val="lt2"/>
              </a:buClr>
              <a:buSzPts val="1800"/>
              <a:buNone/>
              <a:defRPr sz="1800">
                <a:solidFill>
                  <a:schemeClr val="lt2"/>
                </a:solidFill>
              </a:defRPr>
            </a:lvl4pPr>
            <a:lvl5pPr lvl="4">
              <a:lnSpc>
                <a:spcPct val="100000"/>
              </a:lnSpc>
              <a:spcBef>
                <a:spcPts val="0"/>
              </a:spcBef>
              <a:spcAft>
                <a:spcPts val="0"/>
              </a:spcAft>
              <a:buClr>
                <a:schemeClr val="lt2"/>
              </a:buClr>
              <a:buSzPts val="1800"/>
              <a:buNone/>
              <a:defRPr sz="1800">
                <a:solidFill>
                  <a:schemeClr val="lt2"/>
                </a:solidFill>
              </a:defRPr>
            </a:lvl5pPr>
            <a:lvl6pPr lvl="5">
              <a:lnSpc>
                <a:spcPct val="100000"/>
              </a:lnSpc>
              <a:spcBef>
                <a:spcPts val="0"/>
              </a:spcBef>
              <a:spcAft>
                <a:spcPts val="0"/>
              </a:spcAft>
              <a:buClr>
                <a:schemeClr val="lt2"/>
              </a:buClr>
              <a:buSzPts val="1800"/>
              <a:buNone/>
              <a:defRPr sz="1800">
                <a:solidFill>
                  <a:schemeClr val="lt2"/>
                </a:solidFill>
              </a:defRPr>
            </a:lvl6pPr>
            <a:lvl7pPr lvl="6">
              <a:lnSpc>
                <a:spcPct val="100000"/>
              </a:lnSpc>
              <a:spcBef>
                <a:spcPts val="0"/>
              </a:spcBef>
              <a:spcAft>
                <a:spcPts val="0"/>
              </a:spcAft>
              <a:buClr>
                <a:schemeClr val="lt2"/>
              </a:buClr>
              <a:buSzPts val="1800"/>
              <a:buNone/>
              <a:defRPr sz="1800">
                <a:solidFill>
                  <a:schemeClr val="lt2"/>
                </a:solidFill>
              </a:defRPr>
            </a:lvl7pPr>
            <a:lvl8pPr lvl="7">
              <a:lnSpc>
                <a:spcPct val="100000"/>
              </a:lnSpc>
              <a:spcBef>
                <a:spcPts val="0"/>
              </a:spcBef>
              <a:spcAft>
                <a:spcPts val="0"/>
              </a:spcAft>
              <a:buClr>
                <a:schemeClr val="lt2"/>
              </a:buClr>
              <a:buSzPts val="1800"/>
              <a:buNone/>
              <a:defRPr sz="1800">
                <a:solidFill>
                  <a:schemeClr val="lt2"/>
                </a:solidFill>
              </a:defRPr>
            </a:lvl8pPr>
            <a:lvl9pPr lvl="8">
              <a:lnSpc>
                <a:spcPct val="100000"/>
              </a:lnSpc>
              <a:spcBef>
                <a:spcPts val="0"/>
              </a:spcBef>
              <a:spcAft>
                <a:spcPts val="0"/>
              </a:spcAft>
              <a:buClr>
                <a:schemeClr val="lt2"/>
              </a:buClr>
              <a:buSzPts val="1800"/>
              <a:buNone/>
              <a:defRPr sz="1800">
                <a:solidFill>
                  <a:schemeClr val="lt2"/>
                </a:solidFil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 Design 1">
  <p:cSld name="TITLE_ONLY_3">
    <p:spTree>
      <p:nvGrpSpPr>
        <p:cNvPr id="27" name="Shape 134"/>
        <p:cNvGrpSpPr/>
        <p:nvPr/>
      </p:nvGrpSpPr>
      <p:grpSpPr>
        <a:xfrm>
          <a:off x="0" y="0"/>
          <a:ext cx="0" cy="0"/>
          <a:chOff x="0" y="0"/>
          <a:chExt cx="0" cy="0"/>
        </a:xfrm>
      </p:grpSpPr>
      <p:sp>
        <p:nvSpPr>
          <p:cNvPr id="1048585" name="Google Shape;135;p23"/>
          <p:cNvSpPr/>
          <p:nvPr/>
        </p:nvSpPr>
        <p:spPr>
          <a:xfrm>
            <a:off x="2855675" y="814725"/>
            <a:ext cx="6336900" cy="4328700"/>
          </a:xfrm>
          <a:prstGeom prst="rect"/>
          <a:solidFill>
            <a:schemeClr val="dk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86" name="Google Shape;136;p23"/>
          <p:cNvSpPr/>
          <p:nvPr/>
        </p:nvSpPr>
        <p:spPr>
          <a:xfrm>
            <a:off x="286800" y="280450"/>
            <a:ext cx="8583000" cy="4589100"/>
          </a:xfrm>
          <a:prstGeom prst="rect"/>
          <a:noFill/>
          <a:ln w="28575"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endParaRPr>
              <a:solidFill>
                <a:schemeClr val="lt2"/>
              </a:solidFill>
            </a:endParaRPr>
          </a:p>
        </p:txBody>
      </p:sp>
      <p:sp>
        <p:nvSpPr>
          <p:cNvPr id="1048587" name="Google Shape;137;p23"/>
          <p:cNvSpPr txBox="1">
            <a:spLocks noGrp="1"/>
          </p:cNvSpPr>
          <p:nvPr>
            <p:ph type="title"/>
          </p:nvPr>
        </p:nvSpPr>
        <p:spPr>
          <a:xfrm>
            <a:off x="701600" y="612666"/>
            <a:ext cx="2811000" cy="1349100"/>
          </a:xfrm>
          <a:prstGeom prst="rect"/>
        </p:spPr>
        <p:txBody>
          <a:bodyPr anchor="t" anchorCtr="0" bIns="91425" lIns="91425" rIns="91425" spcFirstLastPara="1" tIns="91425" wrap="square">
            <a:noAutofit/>
          </a:bodyPr>
          <a:lstStyle>
            <a:lvl1pPr lvl="0" rtl="0">
              <a:spcBef>
                <a:spcPts val="0"/>
              </a:spcBef>
              <a:spcAft>
                <a:spcPts val="0"/>
              </a:spcAft>
              <a:buClr>
                <a:schemeClr val="dk2"/>
              </a:buClr>
              <a:buSzPts val="3600"/>
              <a:buNone/>
              <a:defRPr sz="3600">
                <a:solidFill>
                  <a:schemeClr val="dk2"/>
                </a:solidFill>
              </a:defRPr>
            </a:lvl1pPr>
            <a:lvl2pPr lvl="1" rtl="0">
              <a:spcBef>
                <a:spcPts val="0"/>
              </a:spcBef>
              <a:spcAft>
                <a:spcPts val="0"/>
              </a:spcAft>
              <a:buClr>
                <a:schemeClr val="dk2"/>
              </a:buClr>
              <a:buSzPts val="4800"/>
              <a:buNone/>
              <a:defRPr sz="4800">
                <a:solidFill>
                  <a:schemeClr val="dk2"/>
                </a:solidFill>
              </a:defRPr>
            </a:lvl2pPr>
            <a:lvl3pPr lvl="2" rtl="0">
              <a:spcBef>
                <a:spcPts val="0"/>
              </a:spcBef>
              <a:spcAft>
                <a:spcPts val="0"/>
              </a:spcAft>
              <a:buClr>
                <a:schemeClr val="dk2"/>
              </a:buClr>
              <a:buSzPts val="4800"/>
              <a:buNone/>
              <a:defRPr sz="4800">
                <a:solidFill>
                  <a:schemeClr val="dk2"/>
                </a:solidFill>
              </a:defRPr>
            </a:lvl3pPr>
            <a:lvl4pPr lvl="3" rtl="0">
              <a:spcBef>
                <a:spcPts val="0"/>
              </a:spcBef>
              <a:spcAft>
                <a:spcPts val="0"/>
              </a:spcAft>
              <a:buClr>
                <a:schemeClr val="dk2"/>
              </a:buClr>
              <a:buSzPts val="4800"/>
              <a:buNone/>
              <a:defRPr sz="4800">
                <a:solidFill>
                  <a:schemeClr val="dk2"/>
                </a:solidFill>
              </a:defRPr>
            </a:lvl4pPr>
            <a:lvl5pPr lvl="4" rtl="0">
              <a:spcBef>
                <a:spcPts val="0"/>
              </a:spcBef>
              <a:spcAft>
                <a:spcPts val="0"/>
              </a:spcAft>
              <a:buClr>
                <a:schemeClr val="dk2"/>
              </a:buClr>
              <a:buSzPts val="4800"/>
              <a:buNone/>
              <a:defRPr sz="4800">
                <a:solidFill>
                  <a:schemeClr val="dk2"/>
                </a:solidFill>
              </a:defRPr>
            </a:lvl5pPr>
            <a:lvl6pPr lvl="5" rtl="0">
              <a:spcBef>
                <a:spcPts val="0"/>
              </a:spcBef>
              <a:spcAft>
                <a:spcPts val="0"/>
              </a:spcAft>
              <a:buClr>
                <a:schemeClr val="dk2"/>
              </a:buClr>
              <a:buSzPts val="4800"/>
              <a:buNone/>
              <a:defRPr sz="4800">
                <a:solidFill>
                  <a:schemeClr val="dk2"/>
                </a:solidFill>
              </a:defRPr>
            </a:lvl6pPr>
            <a:lvl7pPr lvl="6" rtl="0">
              <a:spcBef>
                <a:spcPts val="0"/>
              </a:spcBef>
              <a:spcAft>
                <a:spcPts val="0"/>
              </a:spcAft>
              <a:buClr>
                <a:schemeClr val="dk2"/>
              </a:buClr>
              <a:buSzPts val="4800"/>
              <a:buNone/>
              <a:defRPr sz="4800">
                <a:solidFill>
                  <a:schemeClr val="dk2"/>
                </a:solidFill>
              </a:defRPr>
            </a:lvl7pPr>
            <a:lvl8pPr lvl="7" rtl="0">
              <a:spcBef>
                <a:spcPts val="0"/>
              </a:spcBef>
              <a:spcAft>
                <a:spcPts val="0"/>
              </a:spcAft>
              <a:buClr>
                <a:schemeClr val="dk2"/>
              </a:buClr>
              <a:buSzPts val="4800"/>
              <a:buNone/>
              <a:defRPr sz="4800">
                <a:solidFill>
                  <a:schemeClr val="dk2"/>
                </a:solidFill>
              </a:defRPr>
            </a:lvl8pPr>
            <a:lvl9pPr lvl="8" rtl="0">
              <a:spcBef>
                <a:spcPts val="0"/>
              </a:spcBef>
              <a:spcAft>
                <a:spcPts val="0"/>
              </a:spcAft>
              <a:buClr>
                <a:schemeClr val="dk2"/>
              </a:buClr>
              <a:buSzPts val="4800"/>
              <a:buNone/>
              <a:defRPr sz="4800">
                <a:solidFill>
                  <a:schemeClr val="dk2"/>
                </a:solidFill>
              </a:defRPr>
            </a:lvl9pPr>
          </a:lstStyle>
          <a:p/>
        </p:txBody>
      </p:sp>
      <p:cxnSp>
        <p:nvCxnSpPr>
          <p:cNvPr id="3145728" name="Google Shape;138;p23"/>
          <p:cNvCxnSpPr>
            <a:cxnSpLocks/>
          </p:cNvCxnSpPr>
          <p:nvPr/>
        </p:nvCxnSpPr>
        <p:spPr>
          <a:xfrm>
            <a:off x="2855675" y="4871925"/>
            <a:ext cx="6028200" cy="0"/>
          </a:xfrm>
          <a:prstGeom prst="straightConnector1"/>
          <a:noFill/>
          <a:ln w="28575" cap="flat" cmpd="sng">
            <a:solidFill>
              <a:schemeClr val="lt2"/>
            </a:solidFill>
            <a:prstDash val="solid"/>
            <a:round/>
            <a:headEnd type="none" w="med" len="med"/>
            <a:tailEnd type="none" w="med" len="med"/>
          </a:ln>
        </p:spPr>
      </p:cxnSp>
      <p:cxnSp>
        <p:nvCxnSpPr>
          <p:cNvPr id="3145729" name="Google Shape;139;p23"/>
          <p:cNvCxnSpPr>
            <a:cxnSpLocks/>
          </p:cNvCxnSpPr>
          <p:nvPr/>
        </p:nvCxnSpPr>
        <p:spPr>
          <a:xfrm>
            <a:off x="8871505" y="814855"/>
            <a:ext cx="0" cy="4065300"/>
          </a:xfrm>
          <a:prstGeom prst="straightConnector1"/>
          <a:noFill/>
          <a:ln w="28575" cap="flat" cmpd="sng">
            <a:solidFill>
              <a:schemeClr val="lt2"/>
            </a:solidFill>
            <a:prstDash val="solid"/>
            <a:round/>
            <a:headEnd type="none" w="med" len="med"/>
            <a:tailEnd type="none" w="med" len="med"/>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29" name="Shape 17"/>
        <p:cNvGrpSpPr/>
        <p:nvPr/>
      </p:nvGrpSpPr>
      <p:grpSpPr>
        <a:xfrm>
          <a:off x="0" y="0"/>
          <a:ext cx="0" cy="0"/>
          <a:chOff x="0" y="0"/>
          <a:chExt cx="0" cy="0"/>
        </a:xfrm>
      </p:grpSpPr>
      <p:sp>
        <p:nvSpPr>
          <p:cNvPr id="1048592" name="Google Shape;18;p4"/>
          <p:cNvSpPr/>
          <p:nvPr/>
        </p:nvSpPr>
        <p:spPr>
          <a:xfrm>
            <a:off x="286800" y="280450"/>
            <a:ext cx="8583000" cy="4589100"/>
          </a:xfrm>
          <a:prstGeom prst="rect"/>
          <a:noFill/>
          <a:ln w="28575" cap="flat" cmpd="sng">
            <a:solidFill>
              <a:schemeClr val="accent1"/>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3" name="Google Shape;19;p4"/>
          <p:cNvSpPr txBox="1">
            <a:spLocks noGrp="1"/>
          </p:cNvSpPr>
          <p:nvPr>
            <p:ph type="title"/>
          </p:nvPr>
        </p:nvSpPr>
        <p:spPr>
          <a:xfrm>
            <a:off x="5241175" y="655611"/>
            <a:ext cx="2811000" cy="733800"/>
          </a:xfrm>
          <a:prstGeom prst="rect"/>
        </p:spPr>
        <p:txBody>
          <a:bodyPr anchor="t" anchorCtr="0" bIns="91425" lIns="91425" rIns="91425" spcFirstLastPara="1" tIns="91425" wrap="square">
            <a:noAutofit/>
          </a:bodyPr>
          <a:lstStyle>
            <a:lvl1pPr lvl="0">
              <a:spcBef>
                <a:spcPts val="0"/>
              </a:spcBef>
              <a:spcAft>
                <a:spcPts val="0"/>
              </a:spcAft>
              <a:buSzPts val="3600"/>
              <a:buNone/>
              <a:defRPr sz="36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048594" name="Google Shape;20;p4"/>
          <p:cNvSpPr txBox="1">
            <a:spLocks noGrp="1"/>
          </p:cNvSpPr>
          <p:nvPr>
            <p:ph type="body" idx="1"/>
          </p:nvPr>
        </p:nvSpPr>
        <p:spPr>
          <a:xfrm>
            <a:off x="5241175" y="2539375"/>
            <a:ext cx="3226200" cy="1942200"/>
          </a:xfrm>
          <a:prstGeom prst="rect"/>
        </p:spPr>
        <p:txBody>
          <a:bodyPr anchor="t" anchorCtr="0" bIns="91425" lIns="91425" rIns="91425" spcFirstLastPara="1" tIns="91425" wrap="square">
            <a:noAutofit/>
          </a:bodyPr>
          <a:lstStyle>
            <a:lvl1pPr indent="-317500" lvl="0" marL="457200">
              <a:spcBef>
                <a:spcPts val="0"/>
              </a:spcBef>
              <a:spcAft>
                <a:spcPts val="0"/>
              </a:spcAft>
              <a:buSzPts val="1400"/>
              <a:buChar char="●"/>
              <a:defRPr sz="1400"/>
            </a:lvl1pPr>
            <a:lvl2pPr indent="-317500" lvl="1" marL="914400">
              <a:spcBef>
                <a:spcPts val="1600"/>
              </a:spcBef>
              <a:spcAft>
                <a:spcPts val="0"/>
              </a:spcAft>
              <a:buSzPts val="1400"/>
              <a:buChar char="○"/>
            </a:lvl2pPr>
            <a:lvl3pPr indent="-317500" lvl="2" marL="1371600">
              <a:spcBef>
                <a:spcPts val="1600"/>
              </a:spcBef>
              <a:spcAft>
                <a:spcPts val="0"/>
              </a:spcAft>
              <a:buSzPts val="1400"/>
              <a:buChar char="■"/>
            </a:lvl3pPr>
            <a:lvl4pPr indent="-317500" lvl="3" marL="1828800">
              <a:spcBef>
                <a:spcPts val="1600"/>
              </a:spcBef>
              <a:spcAft>
                <a:spcPts val="0"/>
              </a:spcAft>
              <a:buSzPts val="1400"/>
              <a:buChar char="●"/>
            </a:lvl4pPr>
            <a:lvl5pPr indent="-317500" lvl="4" marL="2286000">
              <a:spcBef>
                <a:spcPts val="1600"/>
              </a:spcBef>
              <a:spcAft>
                <a:spcPts val="0"/>
              </a:spcAft>
              <a:buSzPts val="1400"/>
              <a:buChar char="○"/>
            </a:lvl5pPr>
            <a:lvl6pPr indent="-317500" lvl="5" marL="2743200">
              <a:spcBef>
                <a:spcPts val="1600"/>
              </a:spcBef>
              <a:spcAft>
                <a:spcPts val="0"/>
              </a:spcAft>
              <a:buSzPts val="1400"/>
              <a:buChar char="■"/>
            </a:lvl6pPr>
            <a:lvl7pPr indent="-317500" lvl="6" marL="3200400">
              <a:spcBef>
                <a:spcPts val="1600"/>
              </a:spcBef>
              <a:spcAft>
                <a:spcPts val="0"/>
              </a:spcAft>
              <a:buSzPts val="1400"/>
              <a:buChar char="●"/>
            </a:lvl7pPr>
            <a:lvl8pPr indent="-317500" lvl="7" marL="3657600">
              <a:spcBef>
                <a:spcPts val="1600"/>
              </a:spcBef>
              <a:spcAft>
                <a:spcPts val="0"/>
              </a:spcAft>
              <a:buSzPts val="1400"/>
              <a:buChar char="○"/>
            </a:lvl8pPr>
            <a:lvl9pPr indent="-317500" lvl="8" marL="4114800">
              <a:spcBef>
                <a:spcPts val="1600"/>
              </a:spcBef>
              <a:spcAft>
                <a:spcPts val="1600"/>
              </a:spcAft>
              <a:buSzPts val="1400"/>
              <a:buChar cha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37" name="Shape 29"/>
        <p:cNvGrpSpPr/>
        <p:nvPr/>
      </p:nvGrpSpPr>
      <p:grpSpPr>
        <a:xfrm>
          <a:off x="0" y="0"/>
          <a:ext cx="0" cy="0"/>
          <a:chOff x="0" y="0"/>
          <a:chExt cx="0" cy="0"/>
        </a:xfrm>
      </p:grpSpPr>
      <p:sp>
        <p:nvSpPr>
          <p:cNvPr id="1048611" name="Google Shape;30;p7"/>
          <p:cNvSpPr/>
          <p:nvPr/>
        </p:nvSpPr>
        <p:spPr>
          <a:xfrm>
            <a:off x="286800" y="280450"/>
            <a:ext cx="8583000" cy="4589100"/>
          </a:xfrm>
          <a:prstGeom prst="rect"/>
          <a:noFill/>
          <a:ln w="28575"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2" name="Google Shape;31;p7"/>
          <p:cNvSpPr/>
          <p:nvPr/>
        </p:nvSpPr>
        <p:spPr>
          <a:xfrm>
            <a:off x="-2575" y="-15925"/>
            <a:ext cx="6279600" cy="5159400"/>
          </a:xfrm>
          <a:prstGeom prst="rect"/>
          <a:solidFill>
            <a:schemeClr val="dk2"/>
          </a:solidFill>
          <a:ln w="9525"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13" name="Google Shape;32;p7"/>
          <p:cNvSpPr txBox="1">
            <a:spLocks noGrp="1"/>
          </p:cNvSpPr>
          <p:nvPr>
            <p:ph type="title"/>
          </p:nvPr>
        </p:nvSpPr>
        <p:spPr>
          <a:xfrm>
            <a:off x="701600" y="612666"/>
            <a:ext cx="2811000" cy="1349100"/>
          </a:xfrm>
          <a:prstGeom prst="rect"/>
        </p:spPr>
        <p:txBody>
          <a:bodyPr anchor="t" anchorCtr="0" bIns="91425" lIns="91425" rIns="91425" spcFirstLastPara="1" tIns="91425" wrap="square">
            <a:noAutofit/>
          </a:bodyPr>
          <a:lstStyle>
            <a:lvl1pPr lvl="0" rtl="0">
              <a:spcBef>
                <a:spcPts val="0"/>
              </a:spcBef>
              <a:spcAft>
                <a:spcPts val="0"/>
              </a:spcAft>
              <a:buClr>
                <a:schemeClr val="lt2"/>
              </a:buClr>
              <a:buSzPts val="3600"/>
              <a:buNone/>
              <a:defRPr sz="3600">
                <a:solidFill>
                  <a:schemeClr val="lt2"/>
                </a:solidFill>
              </a:defRPr>
            </a:lvl1pPr>
            <a:lvl2pPr lvl="1" rtl="0">
              <a:spcBef>
                <a:spcPts val="0"/>
              </a:spcBef>
              <a:spcAft>
                <a:spcPts val="0"/>
              </a:spcAft>
              <a:buClr>
                <a:schemeClr val="lt2"/>
              </a:buClr>
              <a:buSzPts val="4800"/>
              <a:buNone/>
              <a:defRPr sz="4800">
                <a:solidFill>
                  <a:schemeClr val="lt2"/>
                </a:solidFill>
              </a:defRPr>
            </a:lvl2pPr>
            <a:lvl3pPr lvl="2" rtl="0">
              <a:spcBef>
                <a:spcPts val="0"/>
              </a:spcBef>
              <a:spcAft>
                <a:spcPts val="0"/>
              </a:spcAft>
              <a:buClr>
                <a:schemeClr val="lt2"/>
              </a:buClr>
              <a:buSzPts val="4800"/>
              <a:buNone/>
              <a:defRPr sz="4800">
                <a:solidFill>
                  <a:schemeClr val="lt2"/>
                </a:solidFill>
              </a:defRPr>
            </a:lvl3pPr>
            <a:lvl4pPr lvl="3" rtl="0">
              <a:spcBef>
                <a:spcPts val="0"/>
              </a:spcBef>
              <a:spcAft>
                <a:spcPts val="0"/>
              </a:spcAft>
              <a:buClr>
                <a:schemeClr val="lt2"/>
              </a:buClr>
              <a:buSzPts val="4800"/>
              <a:buNone/>
              <a:defRPr sz="4800">
                <a:solidFill>
                  <a:schemeClr val="lt2"/>
                </a:solidFill>
              </a:defRPr>
            </a:lvl4pPr>
            <a:lvl5pPr lvl="4" rtl="0">
              <a:spcBef>
                <a:spcPts val="0"/>
              </a:spcBef>
              <a:spcAft>
                <a:spcPts val="0"/>
              </a:spcAft>
              <a:buClr>
                <a:schemeClr val="lt2"/>
              </a:buClr>
              <a:buSzPts val="4800"/>
              <a:buNone/>
              <a:defRPr sz="4800">
                <a:solidFill>
                  <a:schemeClr val="lt2"/>
                </a:solidFill>
              </a:defRPr>
            </a:lvl5pPr>
            <a:lvl6pPr lvl="5" rtl="0">
              <a:spcBef>
                <a:spcPts val="0"/>
              </a:spcBef>
              <a:spcAft>
                <a:spcPts val="0"/>
              </a:spcAft>
              <a:buClr>
                <a:schemeClr val="lt2"/>
              </a:buClr>
              <a:buSzPts val="4800"/>
              <a:buNone/>
              <a:defRPr sz="4800">
                <a:solidFill>
                  <a:schemeClr val="lt2"/>
                </a:solidFill>
              </a:defRPr>
            </a:lvl6pPr>
            <a:lvl7pPr lvl="6" rtl="0">
              <a:spcBef>
                <a:spcPts val="0"/>
              </a:spcBef>
              <a:spcAft>
                <a:spcPts val="0"/>
              </a:spcAft>
              <a:buClr>
                <a:schemeClr val="lt2"/>
              </a:buClr>
              <a:buSzPts val="4800"/>
              <a:buNone/>
              <a:defRPr sz="4800">
                <a:solidFill>
                  <a:schemeClr val="lt2"/>
                </a:solidFill>
              </a:defRPr>
            </a:lvl7pPr>
            <a:lvl8pPr lvl="7" rtl="0">
              <a:spcBef>
                <a:spcPts val="0"/>
              </a:spcBef>
              <a:spcAft>
                <a:spcPts val="0"/>
              </a:spcAft>
              <a:buClr>
                <a:schemeClr val="lt2"/>
              </a:buClr>
              <a:buSzPts val="4800"/>
              <a:buNone/>
              <a:defRPr sz="4800">
                <a:solidFill>
                  <a:schemeClr val="lt2"/>
                </a:solidFill>
              </a:defRPr>
            </a:lvl8pPr>
            <a:lvl9pPr lvl="8" rtl="0">
              <a:spcBef>
                <a:spcPts val="0"/>
              </a:spcBef>
              <a:spcAft>
                <a:spcPts val="0"/>
              </a:spcAft>
              <a:buClr>
                <a:schemeClr val="lt2"/>
              </a:buClr>
              <a:buSzPts val="4800"/>
              <a:buNone/>
              <a:defRPr sz="4800">
                <a:solidFill>
                  <a:schemeClr val="lt2"/>
                </a:solidFill>
              </a:defRPr>
            </a:lvl9pPr>
          </a:lstStyle>
          <a:p/>
        </p:txBody>
      </p:sp>
      <p:sp>
        <p:nvSpPr>
          <p:cNvPr id="1048614" name="Google Shape;33;p7"/>
          <p:cNvSpPr txBox="1">
            <a:spLocks noGrp="1"/>
          </p:cNvSpPr>
          <p:nvPr>
            <p:ph type="body" idx="1"/>
          </p:nvPr>
        </p:nvSpPr>
        <p:spPr>
          <a:xfrm>
            <a:off x="701600" y="2344725"/>
            <a:ext cx="2811000" cy="2134200"/>
          </a:xfrm>
          <a:prstGeom prst="rect"/>
        </p:spPr>
        <p:txBody>
          <a:bodyPr anchor="t" anchorCtr="0" bIns="91425" lIns="91425" rIns="91425" spcFirstLastPara="1" tIns="91425" wrap="square">
            <a:noAutofit/>
          </a:bodyPr>
          <a:lstStyle>
            <a:lvl1pPr indent="-317500" lvl="0" marL="457200" rtl="0">
              <a:spcBef>
                <a:spcPts val="0"/>
              </a:spcBef>
              <a:spcAft>
                <a:spcPts val="0"/>
              </a:spcAft>
              <a:buClr>
                <a:schemeClr val="lt2"/>
              </a:buClr>
              <a:buSzPts val="1400"/>
              <a:buChar char="●"/>
              <a:defRPr sz="1400">
                <a:solidFill>
                  <a:schemeClr val="lt2"/>
                </a:solidFill>
              </a:defRPr>
            </a:lvl1pPr>
            <a:lvl2pPr indent="-317500" lvl="1" marL="914400" rtl="0">
              <a:spcBef>
                <a:spcPts val="1600"/>
              </a:spcBef>
              <a:spcAft>
                <a:spcPts val="0"/>
              </a:spcAft>
              <a:buClr>
                <a:schemeClr val="lt2"/>
              </a:buClr>
              <a:buSzPts val="1400"/>
              <a:buChar char="○"/>
              <a:defRPr>
                <a:solidFill>
                  <a:schemeClr val="lt2"/>
                </a:solidFill>
              </a:defRPr>
            </a:lvl2pPr>
            <a:lvl3pPr indent="-317500" lvl="2" marL="1371600" rtl="0">
              <a:spcBef>
                <a:spcPts val="1600"/>
              </a:spcBef>
              <a:spcAft>
                <a:spcPts val="0"/>
              </a:spcAft>
              <a:buClr>
                <a:schemeClr val="lt2"/>
              </a:buClr>
              <a:buSzPts val="1400"/>
              <a:buChar char="■"/>
              <a:defRPr>
                <a:solidFill>
                  <a:schemeClr val="lt2"/>
                </a:solidFill>
              </a:defRPr>
            </a:lvl3pPr>
            <a:lvl4pPr indent="-317500" lvl="3" marL="1828800" rtl="0">
              <a:spcBef>
                <a:spcPts val="1600"/>
              </a:spcBef>
              <a:spcAft>
                <a:spcPts val="0"/>
              </a:spcAft>
              <a:buClr>
                <a:schemeClr val="lt2"/>
              </a:buClr>
              <a:buSzPts val="1400"/>
              <a:buChar char="●"/>
              <a:defRPr>
                <a:solidFill>
                  <a:schemeClr val="lt2"/>
                </a:solidFill>
              </a:defRPr>
            </a:lvl4pPr>
            <a:lvl5pPr indent="-317500" lvl="4" marL="2286000" rtl="0">
              <a:spcBef>
                <a:spcPts val="1600"/>
              </a:spcBef>
              <a:spcAft>
                <a:spcPts val="0"/>
              </a:spcAft>
              <a:buClr>
                <a:schemeClr val="lt2"/>
              </a:buClr>
              <a:buSzPts val="1400"/>
              <a:buChar char="○"/>
              <a:defRPr>
                <a:solidFill>
                  <a:schemeClr val="lt2"/>
                </a:solidFill>
              </a:defRPr>
            </a:lvl5pPr>
            <a:lvl6pPr indent="-317500" lvl="5" marL="2743200" rtl="0">
              <a:spcBef>
                <a:spcPts val="1600"/>
              </a:spcBef>
              <a:spcAft>
                <a:spcPts val="0"/>
              </a:spcAft>
              <a:buClr>
                <a:schemeClr val="lt2"/>
              </a:buClr>
              <a:buSzPts val="1400"/>
              <a:buChar char="■"/>
              <a:defRPr>
                <a:solidFill>
                  <a:schemeClr val="lt2"/>
                </a:solidFill>
              </a:defRPr>
            </a:lvl6pPr>
            <a:lvl7pPr indent="-317500" lvl="6" marL="3200400" rtl="0">
              <a:spcBef>
                <a:spcPts val="1600"/>
              </a:spcBef>
              <a:spcAft>
                <a:spcPts val="0"/>
              </a:spcAft>
              <a:buClr>
                <a:schemeClr val="lt2"/>
              </a:buClr>
              <a:buSzPts val="1400"/>
              <a:buChar char="●"/>
              <a:defRPr>
                <a:solidFill>
                  <a:schemeClr val="lt2"/>
                </a:solidFill>
              </a:defRPr>
            </a:lvl7pPr>
            <a:lvl8pPr indent="-317500" lvl="7" marL="3657600" rtl="0">
              <a:spcBef>
                <a:spcPts val="1600"/>
              </a:spcBef>
              <a:spcAft>
                <a:spcPts val="0"/>
              </a:spcAft>
              <a:buClr>
                <a:schemeClr val="lt2"/>
              </a:buClr>
              <a:buSzPts val="1400"/>
              <a:buChar char="○"/>
              <a:defRPr>
                <a:solidFill>
                  <a:schemeClr val="lt2"/>
                </a:solidFill>
              </a:defRPr>
            </a:lvl8pPr>
            <a:lvl9pPr indent="-317500" lvl="8" marL="4114800" rtl="0">
              <a:spcBef>
                <a:spcPts val="1600"/>
              </a:spcBef>
              <a:spcAft>
                <a:spcPts val="1600"/>
              </a:spcAft>
              <a:buClr>
                <a:schemeClr val="lt2"/>
              </a:buClr>
              <a:buSzPts val="1400"/>
              <a:buChar char="■"/>
              <a:defRPr>
                <a:solidFill>
                  <a:schemeClr val="lt2"/>
                </a:solidFil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2"/>
        </a:solidFill>
      </p:bgPr>
    </p:bg>
    <p:spTree>
      <p:nvGrpSpPr>
        <p:cNvPr id="49" name="Shape 37"/>
        <p:cNvGrpSpPr/>
        <p:nvPr/>
      </p:nvGrpSpPr>
      <p:grpSpPr>
        <a:xfrm>
          <a:off x="0" y="0"/>
          <a:ext cx="0" cy="0"/>
          <a:chOff x="0" y="0"/>
          <a:chExt cx="0" cy="0"/>
        </a:xfrm>
      </p:grpSpPr>
      <p:sp>
        <p:nvSpPr>
          <p:cNvPr id="1048643" name="Google Shape;38;p9"/>
          <p:cNvSpPr/>
          <p:nvPr/>
        </p:nvSpPr>
        <p:spPr>
          <a:xfrm>
            <a:off x="286800" y="280450"/>
            <a:ext cx="8583000" cy="4589100"/>
          </a:xfrm>
          <a:prstGeom prst="rect"/>
          <a:noFill/>
          <a:ln w="28575" cap="flat" cmpd="sng">
            <a:solidFill>
              <a:schemeClr val="lt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44" name="Google Shape;39;p9"/>
          <p:cNvSpPr txBox="1">
            <a:spLocks noGrp="1"/>
          </p:cNvSpPr>
          <p:nvPr>
            <p:ph type="subTitle" idx="1"/>
          </p:nvPr>
        </p:nvSpPr>
        <p:spPr>
          <a:xfrm>
            <a:off x="701600" y="1556900"/>
            <a:ext cx="2097600" cy="826500"/>
          </a:xfrm>
          <a:prstGeom prst="rect"/>
        </p:spPr>
        <p:txBody>
          <a:bodyPr anchor="t" anchorCtr="0" bIns="91425" lIns="91425" rIns="91425" spcFirstLastPara="1" tIns="91425" wrap="square">
            <a:noAutofit/>
          </a:bodyPr>
          <a:lstStyle>
            <a:lvl1pPr lvl="0">
              <a:lnSpc>
                <a:spcPct val="100000"/>
              </a:lnSpc>
              <a:spcBef>
                <a:spcPts val="0"/>
              </a:spcBef>
              <a:spcAft>
                <a:spcPts val="0"/>
              </a:spcAft>
              <a:buClr>
                <a:schemeClr val="lt2"/>
              </a:buClr>
              <a:buSzPts val="1800"/>
              <a:buNone/>
              <a:defRPr>
                <a:solidFill>
                  <a:schemeClr val="lt2"/>
                </a:solidFill>
              </a:defRPr>
            </a:lvl1pPr>
            <a:lvl2pPr algn="ctr" lvl="1">
              <a:lnSpc>
                <a:spcPct val="100000"/>
              </a:lnSpc>
              <a:spcBef>
                <a:spcPts val="0"/>
              </a:spcBef>
              <a:spcAft>
                <a:spcPts val="0"/>
              </a:spcAft>
              <a:buClr>
                <a:schemeClr val="lt2"/>
              </a:buClr>
              <a:buSzPts val="1800"/>
              <a:buNone/>
              <a:defRPr sz="1800">
                <a:solidFill>
                  <a:schemeClr val="lt2"/>
                </a:solidFill>
              </a:defRPr>
            </a:lvl2pPr>
            <a:lvl3pPr algn="ctr" lvl="2">
              <a:lnSpc>
                <a:spcPct val="100000"/>
              </a:lnSpc>
              <a:spcBef>
                <a:spcPts val="0"/>
              </a:spcBef>
              <a:spcAft>
                <a:spcPts val="0"/>
              </a:spcAft>
              <a:buClr>
                <a:schemeClr val="lt2"/>
              </a:buClr>
              <a:buSzPts val="1800"/>
              <a:buNone/>
              <a:defRPr sz="1800">
                <a:solidFill>
                  <a:schemeClr val="lt2"/>
                </a:solidFill>
              </a:defRPr>
            </a:lvl3pPr>
            <a:lvl4pPr algn="ctr" lvl="3">
              <a:lnSpc>
                <a:spcPct val="100000"/>
              </a:lnSpc>
              <a:spcBef>
                <a:spcPts val="0"/>
              </a:spcBef>
              <a:spcAft>
                <a:spcPts val="0"/>
              </a:spcAft>
              <a:buClr>
                <a:schemeClr val="lt2"/>
              </a:buClr>
              <a:buSzPts val="1800"/>
              <a:buNone/>
              <a:defRPr sz="1800">
                <a:solidFill>
                  <a:schemeClr val="lt2"/>
                </a:solidFill>
              </a:defRPr>
            </a:lvl4pPr>
            <a:lvl5pPr algn="ctr" lvl="4">
              <a:lnSpc>
                <a:spcPct val="100000"/>
              </a:lnSpc>
              <a:spcBef>
                <a:spcPts val="0"/>
              </a:spcBef>
              <a:spcAft>
                <a:spcPts val="0"/>
              </a:spcAft>
              <a:buClr>
                <a:schemeClr val="lt2"/>
              </a:buClr>
              <a:buSzPts val="1800"/>
              <a:buNone/>
              <a:defRPr sz="1800">
                <a:solidFill>
                  <a:schemeClr val="lt2"/>
                </a:solidFill>
              </a:defRPr>
            </a:lvl5pPr>
            <a:lvl6pPr algn="ctr" lvl="5">
              <a:lnSpc>
                <a:spcPct val="100000"/>
              </a:lnSpc>
              <a:spcBef>
                <a:spcPts val="0"/>
              </a:spcBef>
              <a:spcAft>
                <a:spcPts val="0"/>
              </a:spcAft>
              <a:buClr>
                <a:schemeClr val="lt2"/>
              </a:buClr>
              <a:buSzPts val="1800"/>
              <a:buNone/>
              <a:defRPr sz="1800">
                <a:solidFill>
                  <a:schemeClr val="lt2"/>
                </a:solidFill>
              </a:defRPr>
            </a:lvl6pPr>
            <a:lvl7pPr algn="ctr" lvl="6">
              <a:lnSpc>
                <a:spcPct val="100000"/>
              </a:lnSpc>
              <a:spcBef>
                <a:spcPts val="0"/>
              </a:spcBef>
              <a:spcAft>
                <a:spcPts val="0"/>
              </a:spcAft>
              <a:buClr>
                <a:schemeClr val="lt2"/>
              </a:buClr>
              <a:buSzPts val="1800"/>
              <a:buNone/>
              <a:defRPr sz="1800">
                <a:solidFill>
                  <a:schemeClr val="lt2"/>
                </a:solidFill>
              </a:defRPr>
            </a:lvl7pPr>
            <a:lvl8pPr algn="ctr" lvl="7">
              <a:lnSpc>
                <a:spcPct val="100000"/>
              </a:lnSpc>
              <a:spcBef>
                <a:spcPts val="0"/>
              </a:spcBef>
              <a:spcAft>
                <a:spcPts val="0"/>
              </a:spcAft>
              <a:buClr>
                <a:schemeClr val="lt2"/>
              </a:buClr>
              <a:buSzPts val="1800"/>
              <a:buNone/>
              <a:defRPr sz="1800">
                <a:solidFill>
                  <a:schemeClr val="lt2"/>
                </a:solidFill>
              </a:defRPr>
            </a:lvl8pPr>
            <a:lvl9pPr algn="ctr" lvl="8">
              <a:lnSpc>
                <a:spcPct val="100000"/>
              </a:lnSpc>
              <a:spcBef>
                <a:spcPts val="0"/>
              </a:spcBef>
              <a:spcAft>
                <a:spcPts val="0"/>
              </a:spcAft>
              <a:buClr>
                <a:schemeClr val="lt2"/>
              </a:buClr>
              <a:buSzPts val="1800"/>
              <a:buNone/>
              <a:defRPr sz="1800">
                <a:solidFill>
                  <a:schemeClr val="lt2"/>
                </a:solidFill>
              </a:defRPr>
            </a:lvl9pPr>
          </a:lstStyle>
          <a:p/>
        </p:txBody>
      </p:sp>
      <p:sp>
        <p:nvSpPr>
          <p:cNvPr id="1048645" name="Google Shape;40;p9"/>
          <p:cNvSpPr txBox="1">
            <a:spLocks noGrp="1"/>
          </p:cNvSpPr>
          <p:nvPr>
            <p:ph type="body" idx="2"/>
          </p:nvPr>
        </p:nvSpPr>
        <p:spPr>
          <a:xfrm>
            <a:off x="701600" y="2431825"/>
            <a:ext cx="3452700" cy="2301300"/>
          </a:xfrm>
          <a:prstGeom prst="rect"/>
        </p:spPr>
        <p:txBody>
          <a:bodyPr anchor="t" anchorCtr="0" bIns="91425" lIns="91425" rIns="91425" spcFirstLastPara="1" tIns="91425" wrap="square">
            <a:noAutofit/>
          </a:bodyPr>
          <a:lstStyle>
            <a:lvl1pPr indent="-317500" lvl="0" marL="457200">
              <a:spcBef>
                <a:spcPts val="0"/>
              </a:spcBef>
              <a:spcAft>
                <a:spcPts val="0"/>
              </a:spcAft>
              <a:buClr>
                <a:schemeClr val="lt2"/>
              </a:buClr>
              <a:buSzPts val="1400"/>
              <a:buChar char="●"/>
              <a:defRPr sz="1400">
                <a:solidFill>
                  <a:schemeClr val="lt2"/>
                </a:solidFill>
              </a:defRPr>
            </a:lvl1pPr>
            <a:lvl2pPr indent="-317500" lvl="1" marL="914400">
              <a:spcBef>
                <a:spcPts val="1600"/>
              </a:spcBef>
              <a:spcAft>
                <a:spcPts val="0"/>
              </a:spcAft>
              <a:buClr>
                <a:schemeClr val="lt2"/>
              </a:buClr>
              <a:buSzPts val="1400"/>
              <a:buChar char="○"/>
              <a:defRPr>
                <a:solidFill>
                  <a:schemeClr val="lt2"/>
                </a:solidFill>
              </a:defRPr>
            </a:lvl2pPr>
            <a:lvl3pPr indent="-317500" lvl="2" marL="1371600">
              <a:spcBef>
                <a:spcPts val="1600"/>
              </a:spcBef>
              <a:spcAft>
                <a:spcPts val="0"/>
              </a:spcAft>
              <a:buClr>
                <a:schemeClr val="lt2"/>
              </a:buClr>
              <a:buSzPts val="1400"/>
              <a:buChar char="■"/>
              <a:defRPr>
                <a:solidFill>
                  <a:schemeClr val="lt2"/>
                </a:solidFill>
              </a:defRPr>
            </a:lvl3pPr>
            <a:lvl4pPr indent="-317500" lvl="3" marL="1828800">
              <a:spcBef>
                <a:spcPts val="1600"/>
              </a:spcBef>
              <a:spcAft>
                <a:spcPts val="0"/>
              </a:spcAft>
              <a:buClr>
                <a:schemeClr val="lt2"/>
              </a:buClr>
              <a:buSzPts val="1400"/>
              <a:buChar char="●"/>
              <a:defRPr>
                <a:solidFill>
                  <a:schemeClr val="lt2"/>
                </a:solidFill>
              </a:defRPr>
            </a:lvl4pPr>
            <a:lvl5pPr indent="-317500" lvl="4" marL="2286000">
              <a:spcBef>
                <a:spcPts val="1600"/>
              </a:spcBef>
              <a:spcAft>
                <a:spcPts val="0"/>
              </a:spcAft>
              <a:buClr>
                <a:schemeClr val="lt2"/>
              </a:buClr>
              <a:buSzPts val="1400"/>
              <a:buChar char="○"/>
              <a:defRPr>
                <a:solidFill>
                  <a:schemeClr val="lt2"/>
                </a:solidFill>
              </a:defRPr>
            </a:lvl5pPr>
            <a:lvl6pPr indent="-317500" lvl="5" marL="2743200">
              <a:spcBef>
                <a:spcPts val="1600"/>
              </a:spcBef>
              <a:spcAft>
                <a:spcPts val="0"/>
              </a:spcAft>
              <a:buClr>
                <a:schemeClr val="lt2"/>
              </a:buClr>
              <a:buSzPts val="1400"/>
              <a:buChar char="■"/>
              <a:defRPr>
                <a:solidFill>
                  <a:schemeClr val="lt2"/>
                </a:solidFill>
              </a:defRPr>
            </a:lvl6pPr>
            <a:lvl7pPr indent="-317500" lvl="6" marL="3200400">
              <a:spcBef>
                <a:spcPts val="1600"/>
              </a:spcBef>
              <a:spcAft>
                <a:spcPts val="0"/>
              </a:spcAft>
              <a:buClr>
                <a:schemeClr val="lt2"/>
              </a:buClr>
              <a:buSzPts val="1400"/>
              <a:buChar char="●"/>
              <a:defRPr>
                <a:solidFill>
                  <a:schemeClr val="lt2"/>
                </a:solidFill>
              </a:defRPr>
            </a:lvl7pPr>
            <a:lvl8pPr indent="-317500" lvl="7" marL="3657600">
              <a:spcBef>
                <a:spcPts val="1600"/>
              </a:spcBef>
              <a:spcAft>
                <a:spcPts val="0"/>
              </a:spcAft>
              <a:buClr>
                <a:schemeClr val="lt2"/>
              </a:buClr>
              <a:buSzPts val="1400"/>
              <a:buChar char="○"/>
              <a:defRPr>
                <a:solidFill>
                  <a:schemeClr val="lt2"/>
                </a:solidFill>
              </a:defRPr>
            </a:lvl8pPr>
            <a:lvl9pPr indent="-317500" lvl="8" marL="4114800">
              <a:spcBef>
                <a:spcPts val="1600"/>
              </a:spcBef>
              <a:spcAft>
                <a:spcPts val="1600"/>
              </a:spcAft>
              <a:buClr>
                <a:schemeClr val="lt2"/>
              </a:buClr>
              <a:buSzPts val="1400"/>
              <a:buChar char="■"/>
              <a:defRPr>
                <a:solidFill>
                  <a:schemeClr val="lt2"/>
                </a:solidFill>
              </a:defRPr>
            </a:lvl9pPr>
          </a:lstStyle>
          <a:p/>
        </p:txBody>
      </p:sp>
      <p:sp>
        <p:nvSpPr>
          <p:cNvPr id="1048646" name="Google Shape;41;p9"/>
          <p:cNvSpPr txBox="1">
            <a:spLocks noGrp="1"/>
          </p:cNvSpPr>
          <p:nvPr>
            <p:ph type="title"/>
          </p:nvPr>
        </p:nvSpPr>
        <p:spPr>
          <a:xfrm>
            <a:off x="701600" y="612675"/>
            <a:ext cx="5103000" cy="705900"/>
          </a:xfrm>
          <a:prstGeom prst="rect"/>
        </p:spPr>
        <p:txBody>
          <a:bodyPr anchor="t" anchorCtr="0" bIns="91425" lIns="91425" rIns="91425" spcFirstLastPara="1" tIns="91425" wrap="square">
            <a:noAutofit/>
          </a:bodyPr>
          <a:lstStyle>
            <a:lvl1pPr lvl="0" rtl="0">
              <a:spcBef>
                <a:spcPts val="0"/>
              </a:spcBef>
              <a:spcAft>
                <a:spcPts val="0"/>
              </a:spcAft>
              <a:buClr>
                <a:schemeClr val="lt2"/>
              </a:buClr>
              <a:buSzPts val="3600"/>
              <a:buNone/>
              <a:defRPr sz="3600">
                <a:solidFill>
                  <a:schemeClr val="lt2"/>
                </a:solidFill>
              </a:defRPr>
            </a:lvl1pPr>
            <a:lvl2pPr lvl="1" rtl="0">
              <a:spcBef>
                <a:spcPts val="0"/>
              </a:spcBef>
              <a:spcAft>
                <a:spcPts val="0"/>
              </a:spcAft>
              <a:buClr>
                <a:schemeClr val="lt2"/>
              </a:buClr>
              <a:buSzPts val="4800"/>
              <a:buNone/>
              <a:defRPr sz="4800">
                <a:solidFill>
                  <a:schemeClr val="lt2"/>
                </a:solidFill>
              </a:defRPr>
            </a:lvl2pPr>
            <a:lvl3pPr lvl="2" rtl="0">
              <a:spcBef>
                <a:spcPts val="0"/>
              </a:spcBef>
              <a:spcAft>
                <a:spcPts val="0"/>
              </a:spcAft>
              <a:buClr>
                <a:schemeClr val="lt2"/>
              </a:buClr>
              <a:buSzPts val="4800"/>
              <a:buNone/>
              <a:defRPr sz="4800">
                <a:solidFill>
                  <a:schemeClr val="lt2"/>
                </a:solidFill>
              </a:defRPr>
            </a:lvl3pPr>
            <a:lvl4pPr lvl="3" rtl="0">
              <a:spcBef>
                <a:spcPts val="0"/>
              </a:spcBef>
              <a:spcAft>
                <a:spcPts val="0"/>
              </a:spcAft>
              <a:buClr>
                <a:schemeClr val="lt2"/>
              </a:buClr>
              <a:buSzPts val="4800"/>
              <a:buNone/>
              <a:defRPr sz="4800">
                <a:solidFill>
                  <a:schemeClr val="lt2"/>
                </a:solidFill>
              </a:defRPr>
            </a:lvl4pPr>
            <a:lvl5pPr lvl="4" rtl="0">
              <a:spcBef>
                <a:spcPts val="0"/>
              </a:spcBef>
              <a:spcAft>
                <a:spcPts val="0"/>
              </a:spcAft>
              <a:buClr>
                <a:schemeClr val="lt2"/>
              </a:buClr>
              <a:buSzPts val="4800"/>
              <a:buNone/>
              <a:defRPr sz="4800">
                <a:solidFill>
                  <a:schemeClr val="lt2"/>
                </a:solidFill>
              </a:defRPr>
            </a:lvl5pPr>
            <a:lvl6pPr lvl="5" rtl="0">
              <a:spcBef>
                <a:spcPts val="0"/>
              </a:spcBef>
              <a:spcAft>
                <a:spcPts val="0"/>
              </a:spcAft>
              <a:buClr>
                <a:schemeClr val="lt2"/>
              </a:buClr>
              <a:buSzPts val="4800"/>
              <a:buNone/>
              <a:defRPr sz="4800">
                <a:solidFill>
                  <a:schemeClr val="lt2"/>
                </a:solidFill>
              </a:defRPr>
            </a:lvl6pPr>
            <a:lvl7pPr lvl="6" rtl="0">
              <a:spcBef>
                <a:spcPts val="0"/>
              </a:spcBef>
              <a:spcAft>
                <a:spcPts val="0"/>
              </a:spcAft>
              <a:buClr>
                <a:schemeClr val="lt2"/>
              </a:buClr>
              <a:buSzPts val="4800"/>
              <a:buNone/>
              <a:defRPr sz="4800">
                <a:solidFill>
                  <a:schemeClr val="lt2"/>
                </a:solidFill>
              </a:defRPr>
            </a:lvl7pPr>
            <a:lvl8pPr lvl="7" rtl="0">
              <a:spcBef>
                <a:spcPts val="0"/>
              </a:spcBef>
              <a:spcAft>
                <a:spcPts val="0"/>
              </a:spcAft>
              <a:buClr>
                <a:schemeClr val="lt2"/>
              </a:buClr>
              <a:buSzPts val="4800"/>
              <a:buNone/>
              <a:defRPr sz="4800">
                <a:solidFill>
                  <a:schemeClr val="lt2"/>
                </a:solidFill>
              </a:defRPr>
            </a:lvl8pPr>
            <a:lvl9pPr lvl="8" rtl="0">
              <a:spcBef>
                <a:spcPts val="0"/>
              </a:spcBef>
              <a:spcAft>
                <a:spcPts val="0"/>
              </a:spcAft>
              <a:buClr>
                <a:schemeClr val="lt2"/>
              </a:buClr>
              <a:buSzPts val="4800"/>
              <a:buNone/>
              <a:defRPr sz="4800">
                <a:solidFill>
                  <a:schemeClr val="lt2"/>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45" name="Shape 42"/>
        <p:cNvGrpSpPr/>
        <p:nvPr/>
      </p:nvGrpSpPr>
      <p:grpSpPr>
        <a:xfrm>
          <a:off x="0" y="0"/>
          <a:ext cx="0" cy="0"/>
          <a:chOff x="0" y="0"/>
          <a:chExt cx="0" cy="0"/>
        </a:xfrm>
      </p:grpSpPr>
      <p:sp>
        <p:nvSpPr>
          <p:cNvPr id="1048635" name="Google Shape;43;p10"/>
          <p:cNvSpPr/>
          <p:nvPr/>
        </p:nvSpPr>
        <p:spPr>
          <a:xfrm>
            <a:off x="5280900" y="277200"/>
            <a:ext cx="3863100" cy="4589100"/>
          </a:xfrm>
          <a:prstGeom prst="rect"/>
          <a:solidFill>
            <a:srgbClr val="434343"/>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36" name="Google Shape;44;p10"/>
          <p:cNvSpPr txBox="1">
            <a:spLocks noGrp="1"/>
          </p:cNvSpPr>
          <p:nvPr>
            <p:ph type="title"/>
          </p:nvPr>
        </p:nvSpPr>
        <p:spPr>
          <a:xfrm>
            <a:off x="5976000" y="1445100"/>
            <a:ext cx="2472900" cy="2253300"/>
          </a:xfrm>
          <a:prstGeom prst="rect"/>
        </p:spPr>
        <p:txBody>
          <a:bodyPr anchor="ctr" anchorCtr="0" bIns="91425" lIns="91425" rIns="91425" spcFirstLastPara="1" tIns="91425" wrap="square">
            <a:noAutofit/>
          </a:bodyPr>
          <a:lstStyle>
            <a:lvl1pPr lvl="0" rtl="0">
              <a:spcBef>
                <a:spcPts val="0"/>
              </a:spcBef>
              <a:spcAft>
                <a:spcPts val="0"/>
              </a:spcAft>
              <a:buClr>
                <a:schemeClr val="lt2"/>
              </a:buClr>
              <a:buSzPts val="1800"/>
              <a:buFont typeface="Raleway"/>
              <a:buNone/>
              <a:defRPr b="0" sz="1800">
                <a:solidFill>
                  <a:schemeClr val="lt2"/>
                </a:solidFill>
                <a:latin typeface="Raleway"/>
                <a:ea typeface="Raleway"/>
                <a:cs typeface="Raleway"/>
                <a:sym typeface="Raleway"/>
              </a:defRPr>
            </a:lvl1pPr>
            <a:lvl2pPr lvl="1" rtl="0">
              <a:spcBef>
                <a:spcPts val="0"/>
              </a:spcBef>
              <a:spcAft>
                <a:spcPts val="0"/>
              </a:spcAft>
              <a:buClr>
                <a:schemeClr val="lt2"/>
              </a:buClr>
              <a:buSzPts val="1800"/>
              <a:buFont typeface="Raleway"/>
              <a:buNone/>
              <a:defRPr b="0" sz="1800">
                <a:solidFill>
                  <a:schemeClr val="lt2"/>
                </a:solidFill>
                <a:latin typeface="Raleway"/>
                <a:ea typeface="Raleway"/>
                <a:cs typeface="Raleway"/>
                <a:sym typeface="Raleway"/>
              </a:defRPr>
            </a:lvl2pPr>
            <a:lvl3pPr lvl="2" rtl="0">
              <a:spcBef>
                <a:spcPts val="0"/>
              </a:spcBef>
              <a:spcAft>
                <a:spcPts val="0"/>
              </a:spcAft>
              <a:buClr>
                <a:schemeClr val="lt2"/>
              </a:buClr>
              <a:buSzPts val="1800"/>
              <a:buFont typeface="Raleway"/>
              <a:buNone/>
              <a:defRPr b="0" sz="1800">
                <a:solidFill>
                  <a:schemeClr val="lt2"/>
                </a:solidFill>
                <a:latin typeface="Raleway"/>
                <a:ea typeface="Raleway"/>
                <a:cs typeface="Raleway"/>
                <a:sym typeface="Raleway"/>
              </a:defRPr>
            </a:lvl3pPr>
            <a:lvl4pPr lvl="3" rtl="0">
              <a:spcBef>
                <a:spcPts val="0"/>
              </a:spcBef>
              <a:spcAft>
                <a:spcPts val="0"/>
              </a:spcAft>
              <a:buClr>
                <a:schemeClr val="lt2"/>
              </a:buClr>
              <a:buSzPts val="1800"/>
              <a:buFont typeface="Raleway"/>
              <a:buNone/>
              <a:defRPr b="0" sz="1800">
                <a:solidFill>
                  <a:schemeClr val="lt2"/>
                </a:solidFill>
                <a:latin typeface="Raleway"/>
                <a:ea typeface="Raleway"/>
                <a:cs typeface="Raleway"/>
                <a:sym typeface="Raleway"/>
              </a:defRPr>
            </a:lvl4pPr>
            <a:lvl5pPr lvl="4" rtl="0">
              <a:spcBef>
                <a:spcPts val="0"/>
              </a:spcBef>
              <a:spcAft>
                <a:spcPts val="0"/>
              </a:spcAft>
              <a:buClr>
                <a:schemeClr val="lt2"/>
              </a:buClr>
              <a:buSzPts val="1800"/>
              <a:buFont typeface="Raleway"/>
              <a:buNone/>
              <a:defRPr b="0" sz="1800">
                <a:solidFill>
                  <a:schemeClr val="lt2"/>
                </a:solidFill>
                <a:latin typeface="Raleway"/>
                <a:ea typeface="Raleway"/>
                <a:cs typeface="Raleway"/>
                <a:sym typeface="Raleway"/>
              </a:defRPr>
            </a:lvl5pPr>
            <a:lvl6pPr lvl="5" rtl="0">
              <a:spcBef>
                <a:spcPts val="0"/>
              </a:spcBef>
              <a:spcAft>
                <a:spcPts val="0"/>
              </a:spcAft>
              <a:buClr>
                <a:schemeClr val="lt2"/>
              </a:buClr>
              <a:buSzPts val="1800"/>
              <a:buFont typeface="Raleway"/>
              <a:buNone/>
              <a:defRPr b="0" sz="1800">
                <a:solidFill>
                  <a:schemeClr val="lt2"/>
                </a:solidFill>
                <a:latin typeface="Raleway"/>
                <a:ea typeface="Raleway"/>
                <a:cs typeface="Raleway"/>
                <a:sym typeface="Raleway"/>
              </a:defRPr>
            </a:lvl6pPr>
            <a:lvl7pPr lvl="6" rtl="0">
              <a:spcBef>
                <a:spcPts val="0"/>
              </a:spcBef>
              <a:spcAft>
                <a:spcPts val="0"/>
              </a:spcAft>
              <a:buClr>
                <a:schemeClr val="lt2"/>
              </a:buClr>
              <a:buSzPts val="1800"/>
              <a:buFont typeface="Raleway"/>
              <a:buNone/>
              <a:defRPr b="0" sz="1800">
                <a:solidFill>
                  <a:schemeClr val="lt2"/>
                </a:solidFill>
                <a:latin typeface="Raleway"/>
                <a:ea typeface="Raleway"/>
                <a:cs typeface="Raleway"/>
                <a:sym typeface="Raleway"/>
              </a:defRPr>
            </a:lvl7pPr>
            <a:lvl8pPr lvl="7" rtl="0">
              <a:spcBef>
                <a:spcPts val="0"/>
              </a:spcBef>
              <a:spcAft>
                <a:spcPts val="0"/>
              </a:spcAft>
              <a:buClr>
                <a:schemeClr val="lt2"/>
              </a:buClr>
              <a:buSzPts val="1800"/>
              <a:buFont typeface="Raleway"/>
              <a:buNone/>
              <a:defRPr b="0" sz="1800">
                <a:solidFill>
                  <a:schemeClr val="lt2"/>
                </a:solidFill>
                <a:latin typeface="Raleway"/>
                <a:ea typeface="Raleway"/>
                <a:cs typeface="Raleway"/>
                <a:sym typeface="Raleway"/>
              </a:defRPr>
            </a:lvl8pPr>
            <a:lvl9pPr lvl="8" rtl="0">
              <a:spcBef>
                <a:spcPts val="0"/>
              </a:spcBef>
              <a:spcAft>
                <a:spcPts val="0"/>
              </a:spcAft>
              <a:buClr>
                <a:schemeClr val="lt2"/>
              </a:buClr>
              <a:buSzPts val="1800"/>
              <a:buFont typeface="Raleway"/>
              <a:buNone/>
              <a:defRPr b="0" sz="1800">
                <a:solidFill>
                  <a:schemeClr val="lt2"/>
                </a:solidFill>
                <a:latin typeface="Raleway"/>
                <a:ea typeface="Raleway"/>
                <a:cs typeface="Raleway"/>
                <a:sym typeface="Raleway"/>
              </a:defRPr>
            </a:lvl9pPr>
          </a:lstStyle>
          <a:p/>
        </p:txBody>
      </p:sp>
      <p:sp>
        <p:nvSpPr>
          <p:cNvPr id="1048637" name="Google Shape;45;p10"/>
          <p:cNvSpPr/>
          <p:nvPr/>
        </p:nvSpPr>
        <p:spPr>
          <a:xfrm>
            <a:off x="286800" y="280450"/>
            <a:ext cx="4650600" cy="4589100"/>
          </a:xfrm>
          <a:prstGeom prst="rect"/>
          <a:noFill/>
          <a:ln w="28575"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p:bgPr>
    </p:bg>
    <p:spTree>
      <p:nvGrpSpPr>
        <p:cNvPr id="60" name="Shape 51"/>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TITLE_AND_BODY_1">
    <p:bg>
      <p:bgPr>
        <a:solidFill>
          <a:schemeClr val="dk2"/>
        </a:solidFill>
      </p:bgPr>
    </p:bg>
    <p:spTree>
      <p:nvGrpSpPr>
        <p:cNvPr id="33" name="Shape 71"/>
        <p:cNvGrpSpPr/>
        <p:nvPr/>
      </p:nvGrpSpPr>
      <p:grpSpPr>
        <a:xfrm>
          <a:off x="0" y="0"/>
          <a:ext cx="0" cy="0"/>
          <a:chOff x="0" y="0"/>
          <a:chExt cx="0" cy="0"/>
        </a:xfrm>
      </p:grpSpPr>
      <p:sp>
        <p:nvSpPr>
          <p:cNvPr id="1048602" name="Google Shape;72;p15"/>
          <p:cNvSpPr/>
          <p:nvPr/>
        </p:nvSpPr>
        <p:spPr>
          <a:xfrm>
            <a:off x="286800" y="280450"/>
            <a:ext cx="8583000" cy="4589100"/>
          </a:xfrm>
          <a:prstGeom prst="rect"/>
          <a:noFill/>
          <a:ln w="28575" cap="flat" cmpd="sng">
            <a:solidFill>
              <a:schemeClr val="lt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03" name="Google Shape;73;p15"/>
          <p:cNvSpPr txBox="1">
            <a:spLocks noGrp="1"/>
          </p:cNvSpPr>
          <p:nvPr>
            <p:ph type="title"/>
          </p:nvPr>
        </p:nvSpPr>
        <p:spPr>
          <a:xfrm>
            <a:off x="5673000" y="4015536"/>
            <a:ext cx="2811000" cy="733800"/>
          </a:xfrm>
          <a:prstGeom prst="rect"/>
        </p:spPr>
        <p:txBody>
          <a:bodyPr anchor="t" anchorCtr="0" bIns="91425" lIns="91425" rIns="91425" spcFirstLastPara="1" tIns="91425" wrap="square">
            <a:noAutofit/>
          </a:bodyPr>
          <a:lstStyle>
            <a:lvl1pPr algn="r" lvl="0" rtl="0">
              <a:spcBef>
                <a:spcPts val="0"/>
              </a:spcBef>
              <a:spcAft>
                <a:spcPts val="0"/>
              </a:spcAft>
              <a:buClr>
                <a:schemeClr val="lt2"/>
              </a:buClr>
              <a:buSzPts val="2400"/>
              <a:buNone/>
              <a:defRPr b="0" sz="2400">
                <a:solidFill>
                  <a:schemeClr val="lt2"/>
                </a:solidFill>
              </a:defRPr>
            </a:lvl1pPr>
            <a:lvl2pPr lvl="1" rtl="0">
              <a:spcBef>
                <a:spcPts val="0"/>
              </a:spcBef>
              <a:spcAft>
                <a:spcPts val="0"/>
              </a:spcAft>
              <a:buClr>
                <a:schemeClr val="lt2"/>
              </a:buClr>
              <a:buSzPts val="2400"/>
              <a:buNone/>
              <a:defRPr b="0" sz="2400">
                <a:solidFill>
                  <a:schemeClr val="lt2"/>
                </a:solidFill>
              </a:defRPr>
            </a:lvl2pPr>
            <a:lvl3pPr lvl="2" rtl="0">
              <a:spcBef>
                <a:spcPts val="0"/>
              </a:spcBef>
              <a:spcAft>
                <a:spcPts val="0"/>
              </a:spcAft>
              <a:buClr>
                <a:schemeClr val="lt2"/>
              </a:buClr>
              <a:buSzPts val="2400"/>
              <a:buNone/>
              <a:defRPr b="0" sz="2400">
                <a:solidFill>
                  <a:schemeClr val="lt2"/>
                </a:solidFill>
              </a:defRPr>
            </a:lvl3pPr>
            <a:lvl4pPr lvl="3" rtl="0">
              <a:spcBef>
                <a:spcPts val="0"/>
              </a:spcBef>
              <a:spcAft>
                <a:spcPts val="0"/>
              </a:spcAft>
              <a:buClr>
                <a:schemeClr val="lt2"/>
              </a:buClr>
              <a:buSzPts val="2400"/>
              <a:buNone/>
              <a:defRPr b="0" sz="2400">
                <a:solidFill>
                  <a:schemeClr val="lt2"/>
                </a:solidFill>
              </a:defRPr>
            </a:lvl4pPr>
            <a:lvl5pPr lvl="4" rtl="0">
              <a:spcBef>
                <a:spcPts val="0"/>
              </a:spcBef>
              <a:spcAft>
                <a:spcPts val="0"/>
              </a:spcAft>
              <a:buClr>
                <a:schemeClr val="lt2"/>
              </a:buClr>
              <a:buSzPts val="2400"/>
              <a:buNone/>
              <a:defRPr b="0" sz="2400">
                <a:solidFill>
                  <a:schemeClr val="lt2"/>
                </a:solidFill>
              </a:defRPr>
            </a:lvl5pPr>
            <a:lvl6pPr lvl="5" rtl="0">
              <a:spcBef>
                <a:spcPts val="0"/>
              </a:spcBef>
              <a:spcAft>
                <a:spcPts val="0"/>
              </a:spcAft>
              <a:buClr>
                <a:schemeClr val="lt2"/>
              </a:buClr>
              <a:buSzPts val="2400"/>
              <a:buNone/>
              <a:defRPr b="0" sz="2400">
                <a:solidFill>
                  <a:schemeClr val="lt2"/>
                </a:solidFill>
              </a:defRPr>
            </a:lvl6pPr>
            <a:lvl7pPr lvl="6" rtl="0">
              <a:spcBef>
                <a:spcPts val="0"/>
              </a:spcBef>
              <a:spcAft>
                <a:spcPts val="0"/>
              </a:spcAft>
              <a:buClr>
                <a:schemeClr val="lt2"/>
              </a:buClr>
              <a:buSzPts val="2400"/>
              <a:buNone/>
              <a:defRPr b="0" sz="2400">
                <a:solidFill>
                  <a:schemeClr val="lt2"/>
                </a:solidFill>
              </a:defRPr>
            </a:lvl7pPr>
            <a:lvl8pPr lvl="7" rtl="0">
              <a:spcBef>
                <a:spcPts val="0"/>
              </a:spcBef>
              <a:spcAft>
                <a:spcPts val="0"/>
              </a:spcAft>
              <a:buClr>
                <a:schemeClr val="lt2"/>
              </a:buClr>
              <a:buSzPts val="2400"/>
              <a:buNone/>
              <a:defRPr b="0" sz="2400">
                <a:solidFill>
                  <a:schemeClr val="lt2"/>
                </a:solidFill>
              </a:defRPr>
            </a:lvl8pPr>
            <a:lvl9pPr lvl="8" rtl="0">
              <a:spcBef>
                <a:spcPts val="0"/>
              </a:spcBef>
              <a:spcAft>
                <a:spcPts val="0"/>
              </a:spcAft>
              <a:buClr>
                <a:schemeClr val="lt2"/>
              </a:buClr>
              <a:buSzPts val="2400"/>
              <a:buNone/>
              <a:defRPr b="0" sz="2400">
                <a:solidFill>
                  <a:schemeClr val="lt2"/>
                </a:solidFill>
              </a:defRPr>
            </a:lvl9pPr>
          </a:lstStyle>
          <a:p/>
        </p:txBody>
      </p:sp>
      <p:sp>
        <p:nvSpPr>
          <p:cNvPr id="1048604" name="Google Shape;74;p15"/>
          <p:cNvSpPr txBox="1">
            <a:spLocks noGrp="1"/>
          </p:cNvSpPr>
          <p:nvPr>
            <p:ph type="body" idx="1"/>
          </p:nvPr>
        </p:nvSpPr>
        <p:spPr>
          <a:xfrm>
            <a:off x="2134350" y="1470225"/>
            <a:ext cx="4887900" cy="1942200"/>
          </a:xfrm>
          <a:prstGeom prst="rect"/>
        </p:spPr>
        <p:txBody>
          <a:bodyPr anchor="t" anchorCtr="0" bIns="91425" lIns="91425" rIns="91425" spcFirstLastPara="1" tIns="91425" wrap="square">
            <a:noAutofit/>
          </a:bodyPr>
          <a:lstStyle>
            <a:lvl1pPr algn="ctr" indent="-381000" lvl="0" marL="457200" rtl="0">
              <a:spcBef>
                <a:spcPts val="0"/>
              </a:spcBef>
              <a:spcAft>
                <a:spcPts val="0"/>
              </a:spcAft>
              <a:buClr>
                <a:schemeClr val="lt2"/>
              </a:buClr>
              <a:buSzPts val="2400"/>
              <a:buChar char="●"/>
              <a:defRPr sz="2400">
                <a:solidFill>
                  <a:schemeClr val="lt2"/>
                </a:solidFill>
              </a:defRPr>
            </a:lvl1pPr>
            <a:lvl2pPr algn="ctr" indent="-381000" lvl="1" marL="914400" rtl="0">
              <a:spcBef>
                <a:spcPts val="1600"/>
              </a:spcBef>
              <a:spcAft>
                <a:spcPts val="0"/>
              </a:spcAft>
              <a:buClr>
                <a:schemeClr val="lt2"/>
              </a:buClr>
              <a:buSzPts val="2400"/>
              <a:buChar char="○"/>
              <a:defRPr sz="2400">
                <a:solidFill>
                  <a:schemeClr val="lt2"/>
                </a:solidFill>
              </a:defRPr>
            </a:lvl2pPr>
            <a:lvl3pPr algn="ctr" indent="-381000" lvl="2" marL="1371600" rtl="0">
              <a:spcBef>
                <a:spcPts val="1600"/>
              </a:spcBef>
              <a:spcAft>
                <a:spcPts val="0"/>
              </a:spcAft>
              <a:buClr>
                <a:schemeClr val="lt2"/>
              </a:buClr>
              <a:buSzPts val="2400"/>
              <a:buChar char="■"/>
              <a:defRPr sz="2400">
                <a:solidFill>
                  <a:schemeClr val="lt2"/>
                </a:solidFill>
              </a:defRPr>
            </a:lvl3pPr>
            <a:lvl4pPr algn="ctr" indent="-381000" lvl="3" marL="1828800" rtl="0">
              <a:spcBef>
                <a:spcPts val="1600"/>
              </a:spcBef>
              <a:spcAft>
                <a:spcPts val="0"/>
              </a:spcAft>
              <a:buClr>
                <a:schemeClr val="lt2"/>
              </a:buClr>
              <a:buSzPts val="2400"/>
              <a:buChar char="●"/>
              <a:defRPr sz="2400">
                <a:solidFill>
                  <a:schemeClr val="lt2"/>
                </a:solidFill>
              </a:defRPr>
            </a:lvl4pPr>
            <a:lvl5pPr algn="ctr" indent="-381000" lvl="4" marL="2286000" rtl="0">
              <a:spcBef>
                <a:spcPts val="1600"/>
              </a:spcBef>
              <a:spcAft>
                <a:spcPts val="0"/>
              </a:spcAft>
              <a:buClr>
                <a:schemeClr val="lt2"/>
              </a:buClr>
              <a:buSzPts val="2400"/>
              <a:buChar char="○"/>
              <a:defRPr sz="2400">
                <a:solidFill>
                  <a:schemeClr val="lt2"/>
                </a:solidFill>
              </a:defRPr>
            </a:lvl5pPr>
            <a:lvl6pPr algn="ctr" indent="-381000" lvl="5" marL="2743200" rtl="0">
              <a:spcBef>
                <a:spcPts val="1600"/>
              </a:spcBef>
              <a:spcAft>
                <a:spcPts val="0"/>
              </a:spcAft>
              <a:buClr>
                <a:schemeClr val="lt2"/>
              </a:buClr>
              <a:buSzPts val="2400"/>
              <a:buChar char="■"/>
              <a:defRPr sz="2400">
                <a:solidFill>
                  <a:schemeClr val="lt2"/>
                </a:solidFill>
              </a:defRPr>
            </a:lvl6pPr>
            <a:lvl7pPr algn="ctr" indent="-381000" lvl="6" marL="3200400" rtl="0">
              <a:spcBef>
                <a:spcPts val="1600"/>
              </a:spcBef>
              <a:spcAft>
                <a:spcPts val="0"/>
              </a:spcAft>
              <a:buClr>
                <a:schemeClr val="lt2"/>
              </a:buClr>
              <a:buSzPts val="2400"/>
              <a:buChar char="●"/>
              <a:defRPr sz="2400">
                <a:solidFill>
                  <a:schemeClr val="lt2"/>
                </a:solidFill>
              </a:defRPr>
            </a:lvl7pPr>
            <a:lvl8pPr algn="ctr" indent="-381000" lvl="7" marL="3657600" rtl="0">
              <a:spcBef>
                <a:spcPts val="1600"/>
              </a:spcBef>
              <a:spcAft>
                <a:spcPts val="0"/>
              </a:spcAft>
              <a:buClr>
                <a:schemeClr val="lt2"/>
              </a:buClr>
              <a:buSzPts val="2400"/>
              <a:buChar char="○"/>
              <a:defRPr sz="2400">
                <a:solidFill>
                  <a:schemeClr val="lt2"/>
                </a:solidFill>
              </a:defRPr>
            </a:lvl8pPr>
            <a:lvl9pPr algn="ctr" indent="-381000" lvl="8" marL="4114800" rtl="0">
              <a:spcBef>
                <a:spcPts val="1600"/>
              </a:spcBef>
              <a:spcAft>
                <a:spcPts val="1600"/>
              </a:spcAft>
              <a:buClr>
                <a:schemeClr val="lt2"/>
              </a:buClr>
              <a:buSzPts val="2400"/>
              <a:buChar char="■"/>
              <a:defRPr sz="2400">
                <a:solidFill>
                  <a:schemeClr val="lt2"/>
                </a:solidFil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hree Numbers">
  <p:cSld name="TITLE_AND_BODY_1_1">
    <p:bg>
      <p:bgPr>
        <a:solidFill>
          <a:schemeClr val="dk2"/>
        </a:solidFill>
      </p:bgPr>
    </p:bg>
    <p:spTree>
      <p:nvGrpSpPr>
        <p:cNvPr id="41" name="Shape 96"/>
        <p:cNvGrpSpPr/>
        <p:nvPr/>
      </p:nvGrpSpPr>
      <p:grpSpPr>
        <a:xfrm>
          <a:off x="0" y="0"/>
          <a:ext cx="0" cy="0"/>
          <a:chOff x="0" y="0"/>
          <a:chExt cx="0" cy="0"/>
        </a:xfrm>
      </p:grpSpPr>
      <p:sp>
        <p:nvSpPr>
          <p:cNvPr id="1048621" name="Google Shape;97;p18"/>
          <p:cNvSpPr/>
          <p:nvPr/>
        </p:nvSpPr>
        <p:spPr>
          <a:xfrm>
            <a:off x="286800" y="280450"/>
            <a:ext cx="8583000" cy="4589100"/>
          </a:xfrm>
          <a:prstGeom prst="rect"/>
          <a:noFill/>
          <a:ln w="28575" cap="flat" cmpd="sng">
            <a:solidFill>
              <a:schemeClr val="lt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22" name="Google Shape;98;p18"/>
          <p:cNvSpPr/>
          <p:nvPr/>
        </p:nvSpPr>
        <p:spPr>
          <a:xfrm>
            <a:off x="4516675" y="0"/>
            <a:ext cx="4027200" cy="5143500"/>
          </a:xfrm>
          <a:prstGeom prst="rect"/>
          <a:solidFill>
            <a:schemeClr val="lt2"/>
          </a:solidFill>
          <a:ln>
            <a:noFill/>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23" name="Google Shape;99;p18"/>
          <p:cNvSpPr txBox="1">
            <a:spLocks noGrp="1"/>
          </p:cNvSpPr>
          <p:nvPr>
            <p:ph type="subTitle" idx="1"/>
          </p:nvPr>
        </p:nvSpPr>
        <p:spPr>
          <a:xfrm>
            <a:off x="4954975" y="1287900"/>
            <a:ext cx="3150600" cy="3633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defRPr sz="1400"/>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8624" name="Google Shape;100;p18"/>
          <p:cNvSpPr txBox="1">
            <a:spLocks noGrp="1"/>
          </p:cNvSpPr>
          <p:nvPr>
            <p:ph type="title" hasCustomPrompt="1"/>
          </p:nvPr>
        </p:nvSpPr>
        <p:spPr>
          <a:xfrm>
            <a:off x="4954975" y="732525"/>
            <a:ext cx="3150600" cy="675600"/>
          </a:xfrm>
          <a:prstGeom prst="rect"/>
        </p:spPr>
        <p:txBody>
          <a:bodyPr anchor="b" anchorCtr="0" bIns="91425" lIns="91425" rIns="91425" spcFirstLastPara="1" tIns="91425" wrap="square">
            <a:noAutofit/>
          </a:bodyPr>
          <a:lstStyle>
            <a:lvl1pPr algn="ctr" lvl="0" rtl="0">
              <a:spcBef>
                <a:spcPts val="0"/>
              </a:spcBef>
              <a:spcAft>
                <a:spcPts val="0"/>
              </a:spcAft>
              <a:buClr>
                <a:schemeClr val="dk2"/>
              </a:buClr>
              <a:buSzPts val="4800"/>
              <a:buNone/>
              <a:defRPr sz="4800">
                <a:solidFill>
                  <a:schemeClr val="dk2"/>
                </a:solidFill>
              </a:defRPr>
            </a:lvl1pPr>
            <a:lvl2pPr algn="ctr" lvl="1" rtl="0">
              <a:spcBef>
                <a:spcPts val="0"/>
              </a:spcBef>
              <a:spcAft>
                <a:spcPts val="0"/>
              </a:spcAft>
              <a:buClr>
                <a:schemeClr val="dk2"/>
              </a:buClr>
              <a:buSzPts val="4800"/>
              <a:buNone/>
              <a:defRPr sz="4800">
                <a:solidFill>
                  <a:schemeClr val="dk2"/>
                </a:solidFill>
              </a:defRPr>
            </a:lvl2pPr>
            <a:lvl3pPr algn="ctr" lvl="2" rtl="0">
              <a:spcBef>
                <a:spcPts val="0"/>
              </a:spcBef>
              <a:spcAft>
                <a:spcPts val="0"/>
              </a:spcAft>
              <a:buClr>
                <a:schemeClr val="dk2"/>
              </a:buClr>
              <a:buSzPts val="4800"/>
              <a:buNone/>
              <a:defRPr sz="4800">
                <a:solidFill>
                  <a:schemeClr val="dk2"/>
                </a:solidFill>
              </a:defRPr>
            </a:lvl3pPr>
            <a:lvl4pPr algn="ctr" lvl="3" rtl="0">
              <a:spcBef>
                <a:spcPts val="0"/>
              </a:spcBef>
              <a:spcAft>
                <a:spcPts val="0"/>
              </a:spcAft>
              <a:buClr>
                <a:schemeClr val="dk2"/>
              </a:buClr>
              <a:buSzPts val="4800"/>
              <a:buNone/>
              <a:defRPr sz="4800">
                <a:solidFill>
                  <a:schemeClr val="dk2"/>
                </a:solidFill>
              </a:defRPr>
            </a:lvl4pPr>
            <a:lvl5pPr algn="ctr" lvl="4" rtl="0">
              <a:spcBef>
                <a:spcPts val="0"/>
              </a:spcBef>
              <a:spcAft>
                <a:spcPts val="0"/>
              </a:spcAft>
              <a:buClr>
                <a:schemeClr val="dk2"/>
              </a:buClr>
              <a:buSzPts val="4800"/>
              <a:buNone/>
              <a:defRPr sz="4800">
                <a:solidFill>
                  <a:schemeClr val="dk2"/>
                </a:solidFill>
              </a:defRPr>
            </a:lvl5pPr>
            <a:lvl6pPr algn="ctr" lvl="5" rtl="0">
              <a:spcBef>
                <a:spcPts val="0"/>
              </a:spcBef>
              <a:spcAft>
                <a:spcPts val="0"/>
              </a:spcAft>
              <a:buClr>
                <a:schemeClr val="dk2"/>
              </a:buClr>
              <a:buSzPts val="4800"/>
              <a:buNone/>
              <a:defRPr sz="4800">
                <a:solidFill>
                  <a:schemeClr val="dk2"/>
                </a:solidFill>
              </a:defRPr>
            </a:lvl6pPr>
            <a:lvl7pPr algn="ctr" lvl="6" rtl="0">
              <a:spcBef>
                <a:spcPts val="0"/>
              </a:spcBef>
              <a:spcAft>
                <a:spcPts val="0"/>
              </a:spcAft>
              <a:buClr>
                <a:schemeClr val="dk2"/>
              </a:buClr>
              <a:buSzPts val="4800"/>
              <a:buNone/>
              <a:defRPr sz="4800">
                <a:solidFill>
                  <a:schemeClr val="dk2"/>
                </a:solidFill>
              </a:defRPr>
            </a:lvl7pPr>
            <a:lvl8pPr algn="ctr" lvl="7" rtl="0">
              <a:spcBef>
                <a:spcPts val="0"/>
              </a:spcBef>
              <a:spcAft>
                <a:spcPts val="0"/>
              </a:spcAft>
              <a:buClr>
                <a:schemeClr val="dk2"/>
              </a:buClr>
              <a:buSzPts val="4800"/>
              <a:buNone/>
              <a:defRPr sz="4800">
                <a:solidFill>
                  <a:schemeClr val="dk2"/>
                </a:solidFill>
              </a:defRPr>
            </a:lvl8pPr>
            <a:lvl9pPr algn="ctr" lvl="8" rtl="0">
              <a:spcBef>
                <a:spcPts val="0"/>
              </a:spcBef>
              <a:spcAft>
                <a:spcPts val="0"/>
              </a:spcAft>
              <a:buClr>
                <a:schemeClr val="dk2"/>
              </a:buClr>
              <a:buSzPts val="4800"/>
              <a:buNone/>
              <a:defRPr sz="4800">
                <a:solidFill>
                  <a:schemeClr val="dk2"/>
                </a:solidFill>
              </a:defRPr>
            </a:lvl9pPr>
          </a:lstStyle>
          <a:p>
            <a:r>
              <a:t>xx%</a:t>
            </a:r>
          </a:p>
        </p:txBody>
      </p:sp>
      <p:sp>
        <p:nvSpPr>
          <p:cNvPr id="1048625" name="Google Shape;101;p18"/>
          <p:cNvSpPr txBox="1">
            <a:spLocks noGrp="1"/>
          </p:cNvSpPr>
          <p:nvPr>
            <p:ph type="subTitle" idx="2"/>
          </p:nvPr>
        </p:nvSpPr>
        <p:spPr>
          <a:xfrm>
            <a:off x="4954975" y="2671038"/>
            <a:ext cx="3150600" cy="3633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defRPr sz="1400"/>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8626" name="Google Shape;102;p18"/>
          <p:cNvSpPr txBox="1">
            <a:spLocks noGrp="1"/>
          </p:cNvSpPr>
          <p:nvPr>
            <p:ph type="title" idx="3" hasCustomPrompt="1"/>
          </p:nvPr>
        </p:nvSpPr>
        <p:spPr>
          <a:xfrm>
            <a:off x="4954975" y="2115663"/>
            <a:ext cx="3150600" cy="675600"/>
          </a:xfrm>
          <a:prstGeom prst="rect"/>
        </p:spPr>
        <p:txBody>
          <a:bodyPr anchor="b" anchorCtr="0" bIns="91425" lIns="91425" rIns="91425" spcFirstLastPara="1" tIns="91425" wrap="square">
            <a:noAutofit/>
          </a:bodyPr>
          <a:lstStyle>
            <a:lvl1pPr algn="ctr" lvl="0" rtl="0">
              <a:spcBef>
                <a:spcPts val="0"/>
              </a:spcBef>
              <a:spcAft>
                <a:spcPts val="0"/>
              </a:spcAft>
              <a:buClr>
                <a:schemeClr val="dk2"/>
              </a:buClr>
              <a:buSzPts val="4800"/>
              <a:buNone/>
              <a:defRPr sz="4800">
                <a:solidFill>
                  <a:schemeClr val="dk2"/>
                </a:solidFill>
              </a:defRPr>
            </a:lvl1pPr>
            <a:lvl2pPr algn="ctr" lvl="1" rtl="0">
              <a:spcBef>
                <a:spcPts val="0"/>
              </a:spcBef>
              <a:spcAft>
                <a:spcPts val="0"/>
              </a:spcAft>
              <a:buClr>
                <a:schemeClr val="dk2"/>
              </a:buClr>
              <a:buSzPts val="4800"/>
              <a:buNone/>
              <a:defRPr sz="4800">
                <a:solidFill>
                  <a:schemeClr val="dk2"/>
                </a:solidFill>
              </a:defRPr>
            </a:lvl2pPr>
            <a:lvl3pPr algn="ctr" lvl="2" rtl="0">
              <a:spcBef>
                <a:spcPts val="0"/>
              </a:spcBef>
              <a:spcAft>
                <a:spcPts val="0"/>
              </a:spcAft>
              <a:buClr>
                <a:schemeClr val="dk2"/>
              </a:buClr>
              <a:buSzPts val="4800"/>
              <a:buNone/>
              <a:defRPr sz="4800">
                <a:solidFill>
                  <a:schemeClr val="dk2"/>
                </a:solidFill>
              </a:defRPr>
            </a:lvl3pPr>
            <a:lvl4pPr algn="ctr" lvl="3" rtl="0">
              <a:spcBef>
                <a:spcPts val="0"/>
              </a:spcBef>
              <a:spcAft>
                <a:spcPts val="0"/>
              </a:spcAft>
              <a:buClr>
                <a:schemeClr val="dk2"/>
              </a:buClr>
              <a:buSzPts val="4800"/>
              <a:buNone/>
              <a:defRPr sz="4800">
                <a:solidFill>
                  <a:schemeClr val="dk2"/>
                </a:solidFill>
              </a:defRPr>
            </a:lvl4pPr>
            <a:lvl5pPr algn="ctr" lvl="4" rtl="0">
              <a:spcBef>
                <a:spcPts val="0"/>
              </a:spcBef>
              <a:spcAft>
                <a:spcPts val="0"/>
              </a:spcAft>
              <a:buClr>
                <a:schemeClr val="dk2"/>
              </a:buClr>
              <a:buSzPts val="4800"/>
              <a:buNone/>
              <a:defRPr sz="4800">
                <a:solidFill>
                  <a:schemeClr val="dk2"/>
                </a:solidFill>
              </a:defRPr>
            </a:lvl5pPr>
            <a:lvl6pPr algn="ctr" lvl="5" rtl="0">
              <a:spcBef>
                <a:spcPts val="0"/>
              </a:spcBef>
              <a:spcAft>
                <a:spcPts val="0"/>
              </a:spcAft>
              <a:buClr>
                <a:schemeClr val="dk2"/>
              </a:buClr>
              <a:buSzPts val="4800"/>
              <a:buNone/>
              <a:defRPr sz="4800">
                <a:solidFill>
                  <a:schemeClr val="dk2"/>
                </a:solidFill>
              </a:defRPr>
            </a:lvl6pPr>
            <a:lvl7pPr algn="ctr" lvl="6" rtl="0">
              <a:spcBef>
                <a:spcPts val="0"/>
              </a:spcBef>
              <a:spcAft>
                <a:spcPts val="0"/>
              </a:spcAft>
              <a:buClr>
                <a:schemeClr val="dk2"/>
              </a:buClr>
              <a:buSzPts val="4800"/>
              <a:buNone/>
              <a:defRPr sz="4800">
                <a:solidFill>
                  <a:schemeClr val="dk2"/>
                </a:solidFill>
              </a:defRPr>
            </a:lvl7pPr>
            <a:lvl8pPr algn="ctr" lvl="7" rtl="0">
              <a:spcBef>
                <a:spcPts val="0"/>
              </a:spcBef>
              <a:spcAft>
                <a:spcPts val="0"/>
              </a:spcAft>
              <a:buClr>
                <a:schemeClr val="dk2"/>
              </a:buClr>
              <a:buSzPts val="4800"/>
              <a:buNone/>
              <a:defRPr sz="4800">
                <a:solidFill>
                  <a:schemeClr val="dk2"/>
                </a:solidFill>
              </a:defRPr>
            </a:lvl8pPr>
            <a:lvl9pPr algn="ctr" lvl="8" rtl="0">
              <a:spcBef>
                <a:spcPts val="0"/>
              </a:spcBef>
              <a:spcAft>
                <a:spcPts val="0"/>
              </a:spcAft>
              <a:buClr>
                <a:schemeClr val="dk2"/>
              </a:buClr>
              <a:buSzPts val="4800"/>
              <a:buNone/>
              <a:defRPr sz="4800">
                <a:solidFill>
                  <a:schemeClr val="dk2"/>
                </a:solidFill>
              </a:defRPr>
            </a:lvl9pPr>
          </a:lstStyle>
          <a:p>
            <a:r>
              <a:t>xx%</a:t>
            </a:r>
          </a:p>
        </p:txBody>
      </p:sp>
      <p:sp>
        <p:nvSpPr>
          <p:cNvPr id="1048627" name="Google Shape;103;p18"/>
          <p:cNvSpPr txBox="1">
            <a:spLocks noGrp="1"/>
          </p:cNvSpPr>
          <p:nvPr>
            <p:ph type="subTitle" idx="4"/>
          </p:nvPr>
        </p:nvSpPr>
        <p:spPr>
          <a:xfrm>
            <a:off x="4954975" y="4054188"/>
            <a:ext cx="3150600" cy="3633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400"/>
              <a:buNone/>
              <a:defRPr sz="1400"/>
            </a:lvl1pPr>
            <a:lvl2pPr algn="ctr" lvl="1" rtl="0">
              <a:lnSpc>
                <a:spcPct val="100000"/>
              </a:lnSpc>
              <a:spcBef>
                <a:spcPts val="0"/>
              </a:spcBef>
              <a:spcAft>
                <a:spcPts val="0"/>
              </a:spcAft>
              <a:buSzPts val="2100"/>
              <a:buNone/>
              <a:defRPr sz="2100"/>
            </a:lvl2pPr>
            <a:lvl3pPr algn="ctr" lvl="2" rtl="0">
              <a:lnSpc>
                <a:spcPct val="100000"/>
              </a:lnSpc>
              <a:spcBef>
                <a:spcPts val="0"/>
              </a:spcBef>
              <a:spcAft>
                <a:spcPts val="0"/>
              </a:spcAft>
              <a:buSzPts val="2100"/>
              <a:buNone/>
              <a:defRPr sz="2100"/>
            </a:lvl3pPr>
            <a:lvl4pPr algn="ctr" lvl="3" rtl="0">
              <a:lnSpc>
                <a:spcPct val="100000"/>
              </a:lnSpc>
              <a:spcBef>
                <a:spcPts val="0"/>
              </a:spcBef>
              <a:spcAft>
                <a:spcPts val="0"/>
              </a:spcAft>
              <a:buSzPts val="2100"/>
              <a:buNone/>
              <a:defRPr sz="2100"/>
            </a:lvl4pPr>
            <a:lvl5pPr algn="ctr" lvl="4" rtl="0">
              <a:lnSpc>
                <a:spcPct val="100000"/>
              </a:lnSpc>
              <a:spcBef>
                <a:spcPts val="0"/>
              </a:spcBef>
              <a:spcAft>
                <a:spcPts val="0"/>
              </a:spcAft>
              <a:buSzPts val="2100"/>
              <a:buNone/>
              <a:defRPr sz="2100"/>
            </a:lvl5pPr>
            <a:lvl6pPr algn="ctr" lvl="5" rtl="0">
              <a:lnSpc>
                <a:spcPct val="100000"/>
              </a:lnSpc>
              <a:spcBef>
                <a:spcPts val="0"/>
              </a:spcBef>
              <a:spcAft>
                <a:spcPts val="0"/>
              </a:spcAft>
              <a:buSzPts val="2100"/>
              <a:buNone/>
              <a:defRPr sz="2100"/>
            </a:lvl6pPr>
            <a:lvl7pPr algn="ctr" lvl="6" rtl="0">
              <a:lnSpc>
                <a:spcPct val="100000"/>
              </a:lnSpc>
              <a:spcBef>
                <a:spcPts val="0"/>
              </a:spcBef>
              <a:spcAft>
                <a:spcPts val="0"/>
              </a:spcAft>
              <a:buSzPts val="2100"/>
              <a:buNone/>
              <a:defRPr sz="2100"/>
            </a:lvl7pPr>
            <a:lvl8pPr algn="ctr" lvl="7" rtl="0">
              <a:lnSpc>
                <a:spcPct val="100000"/>
              </a:lnSpc>
              <a:spcBef>
                <a:spcPts val="0"/>
              </a:spcBef>
              <a:spcAft>
                <a:spcPts val="0"/>
              </a:spcAft>
              <a:buSzPts val="2100"/>
              <a:buNone/>
              <a:defRPr sz="2100"/>
            </a:lvl8pPr>
            <a:lvl9pPr algn="ctr" lvl="8" rtl="0">
              <a:lnSpc>
                <a:spcPct val="100000"/>
              </a:lnSpc>
              <a:spcBef>
                <a:spcPts val="0"/>
              </a:spcBef>
              <a:spcAft>
                <a:spcPts val="0"/>
              </a:spcAft>
              <a:buSzPts val="2100"/>
              <a:buNone/>
              <a:defRPr sz="2100"/>
            </a:lvl9pPr>
          </a:lstStyle>
          <a:p/>
        </p:txBody>
      </p:sp>
      <p:sp>
        <p:nvSpPr>
          <p:cNvPr id="1048628" name="Google Shape;104;p18"/>
          <p:cNvSpPr txBox="1">
            <a:spLocks noGrp="1"/>
          </p:cNvSpPr>
          <p:nvPr>
            <p:ph type="title" idx="5" hasCustomPrompt="1"/>
          </p:nvPr>
        </p:nvSpPr>
        <p:spPr>
          <a:xfrm>
            <a:off x="4954975" y="3498813"/>
            <a:ext cx="3150600" cy="675600"/>
          </a:xfrm>
          <a:prstGeom prst="rect"/>
        </p:spPr>
        <p:txBody>
          <a:bodyPr anchor="b" anchorCtr="0" bIns="91425" lIns="91425" rIns="91425" spcFirstLastPara="1" tIns="91425" wrap="square">
            <a:noAutofit/>
          </a:bodyPr>
          <a:lstStyle>
            <a:lvl1pPr algn="ctr" lvl="0" rtl="0">
              <a:spcBef>
                <a:spcPts val="0"/>
              </a:spcBef>
              <a:spcAft>
                <a:spcPts val="0"/>
              </a:spcAft>
              <a:buClr>
                <a:schemeClr val="dk2"/>
              </a:buClr>
              <a:buSzPts val="4800"/>
              <a:buNone/>
              <a:defRPr sz="4800">
                <a:solidFill>
                  <a:schemeClr val="dk2"/>
                </a:solidFill>
              </a:defRPr>
            </a:lvl1pPr>
            <a:lvl2pPr algn="ctr" lvl="1" rtl="0">
              <a:spcBef>
                <a:spcPts val="0"/>
              </a:spcBef>
              <a:spcAft>
                <a:spcPts val="0"/>
              </a:spcAft>
              <a:buClr>
                <a:schemeClr val="dk2"/>
              </a:buClr>
              <a:buSzPts val="4800"/>
              <a:buNone/>
              <a:defRPr sz="4800">
                <a:solidFill>
                  <a:schemeClr val="dk2"/>
                </a:solidFill>
              </a:defRPr>
            </a:lvl2pPr>
            <a:lvl3pPr algn="ctr" lvl="2" rtl="0">
              <a:spcBef>
                <a:spcPts val="0"/>
              </a:spcBef>
              <a:spcAft>
                <a:spcPts val="0"/>
              </a:spcAft>
              <a:buClr>
                <a:schemeClr val="dk2"/>
              </a:buClr>
              <a:buSzPts val="4800"/>
              <a:buNone/>
              <a:defRPr sz="4800">
                <a:solidFill>
                  <a:schemeClr val="dk2"/>
                </a:solidFill>
              </a:defRPr>
            </a:lvl3pPr>
            <a:lvl4pPr algn="ctr" lvl="3" rtl="0">
              <a:spcBef>
                <a:spcPts val="0"/>
              </a:spcBef>
              <a:spcAft>
                <a:spcPts val="0"/>
              </a:spcAft>
              <a:buClr>
                <a:schemeClr val="dk2"/>
              </a:buClr>
              <a:buSzPts val="4800"/>
              <a:buNone/>
              <a:defRPr sz="4800">
                <a:solidFill>
                  <a:schemeClr val="dk2"/>
                </a:solidFill>
              </a:defRPr>
            </a:lvl4pPr>
            <a:lvl5pPr algn="ctr" lvl="4" rtl="0">
              <a:spcBef>
                <a:spcPts val="0"/>
              </a:spcBef>
              <a:spcAft>
                <a:spcPts val="0"/>
              </a:spcAft>
              <a:buClr>
                <a:schemeClr val="dk2"/>
              </a:buClr>
              <a:buSzPts val="4800"/>
              <a:buNone/>
              <a:defRPr sz="4800">
                <a:solidFill>
                  <a:schemeClr val="dk2"/>
                </a:solidFill>
              </a:defRPr>
            </a:lvl5pPr>
            <a:lvl6pPr algn="ctr" lvl="5" rtl="0">
              <a:spcBef>
                <a:spcPts val="0"/>
              </a:spcBef>
              <a:spcAft>
                <a:spcPts val="0"/>
              </a:spcAft>
              <a:buClr>
                <a:schemeClr val="dk2"/>
              </a:buClr>
              <a:buSzPts val="4800"/>
              <a:buNone/>
              <a:defRPr sz="4800">
                <a:solidFill>
                  <a:schemeClr val="dk2"/>
                </a:solidFill>
              </a:defRPr>
            </a:lvl6pPr>
            <a:lvl7pPr algn="ctr" lvl="6" rtl="0">
              <a:spcBef>
                <a:spcPts val="0"/>
              </a:spcBef>
              <a:spcAft>
                <a:spcPts val="0"/>
              </a:spcAft>
              <a:buClr>
                <a:schemeClr val="dk2"/>
              </a:buClr>
              <a:buSzPts val="4800"/>
              <a:buNone/>
              <a:defRPr sz="4800">
                <a:solidFill>
                  <a:schemeClr val="dk2"/>
                </a:solidFill>
              </a:defRPr>
            </a:lvl7pPr>
            <a:lvl8pPr algn="ctr" lvl="7" rtl="0">
              <a:spcBef>
                <a:spcPts val="0"/>
              </a:spcBef>
              <a:spcAft>
                <a:spcPts val="0"/>
              </a:spcAft>
              <a:buClr>
                <a:schemeClr val="dk2"/>
              </a:buClr>
              <a:buSzPts val="4800"/>
              <a:buNone/>
              <a:defRPr sz="4800">
                <a:solidFill>
                  <a:schemeClr val="dk2"/>
                </a:solidFill>
              </a:defRPr>
            </a:lvl8pPr>
            <a:lvl9pPr algn="ctr" lvl="8"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Two Columns">
  <p:cSld name="TITLE_ONLY_1_1">
    <p:spTree>
      <p:nvGrpSpPr>
        <p:cNvPr id="53" name="Shape 120"/>
        <p:cNvGrpSpPr/>
        <p:nvPr/>
      </p:nvGrpSpPr>
      <p:grpSpPr>
        <a:xfrm>
          <a:off x="0" y="0"/>
          <a:ext cx="0" cy="0"/>
          <a:chOff x="0" y="0"/>
          <a:chExt cx="0" cy="0"/>
        </a:xfrm>
      </p:grpSpPr>
      <p:sp>
        <p:nvSpPr>
          <p:cNvPr id="1048653" name="Google Shape;121;p20"/>
          <p:cNvSpPr/>
          <p:nvPr/>
        </p:nvSpPr>
        <p:spPr>
          <a:xfrm>
            <a:off x="296125" y="321150"/>
            <a:ext cx="4092300" cy="4501200"/>
          </a:xfrm>
          <a:prstGeom prst="rect"/>
          <a:solidFill>
            <a:schemeClr val="dk2"/>
          </a:solidFill>
          <a:ln w="28575"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54" name="Google Shape;122;p20"/>
          <p:cNvSpPr/>
          <p:nvPr/>
        </p:nvSpPr>
        <p:spPr>
          <a:xfrm>
            <a:off x="4729400" y="321150"/>
            <a:ext cx="4092300" cy="4501200"/>
          </a:xfrm>
          <a:prstGeom prst="rect"/>
          <a:noFill/>
          <a:ln w="28575"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55" name="Google Shape;123;p20"/>
          <p:cNvSpPr txBox="1">
            <a:spLocks noGrp="1"/>
          </p:cNvSpPr>
          <p:nvPr>
            <p:ph type="title"/>
          </p:nvPr>
        </p:nvSpPr>
        <p:spPr>
          <a:xfrm>
            <a:off x="1176463" y="1713125"/>
            <a:ext cx="2331600" cy="539100"/>
          </a:xfrm>
          <a:prstGeom prst="rect"/>
        </p:spPr>
        <p:txBody>
          <a:bodyPr anchor="b" anchorCtr="0" bIns="91425" lIns="91425" rIns="91425" spcFirstLastPara="1" tIns="91425" wrap="square">
            <a:noAutofit/>
          </a:bodyPr>
          <a:lstStyle>
            <a:lvl1pPr algn="ctr" lvl="0" rtl="0">
              <a:spcBef>
                <a:spcPts val="0"/>
              </a:spcBef>
              <a:spcAft>
                <a:spcPts val="0"/>
              </a:spcAft>
              <a:buClr>
                <a:schemeClr val="lt1"/>
              </a:buClr>
              <a:buSzPts val="1800"/>
              <a:buNone/>
              <a:defRPr sz="1800">
                <a:solidFill>
                  <a:schemeClr val="lt1"/>
                </a:solidFill>
              </a:defRPr>
            </a:lvl1pPr>
            <a:lvl2pPr algn="ctr" lvl="1" rtl="0">
              <a:spcBef>
                <a:spcPts val="0"/>
              </a:spcBef>
              <a:spcAft>
                <a:spcPts val="0"/>
              </a:spcAft>
              <a:buClr>
                <a:schemeClr val="lt1"/>
              </a:buClr>
              <a:buSzPts val="4200"/>
              <a:buNone/>
              <a:defRPr sz="4200">
                <a:solidFill>
                  <a:schemeClr val="lt1"/>
                </a:solidFill>
              </a:defRPr>
            </a:lvl2pPr>
            <a:lvl3pPr algn="ctr" lvl="2" rtl="0">
              <a:spcBef>
                <a:spcPts val="0"/>
              </a:spcBef>
              <a:spcAft>
                <a:spcPts val="0"/>
              </a:spcAft>
              <a:buClr>
                <a:schemeClr val="lt1"/>
              </a:buClr>
              <a:buSzPts val="4200"/>
              <a:buNone/>
              <a:defRPr sz="4200">
                <a:solidFill>
                  <a:schemeClr val="lt1"/>
                </a:solidFill>
              </a:defRPr>
            </a:lvl3pPr>
            <a:lvl4pPr algn="ctr" lvl="3" rtl="0">
              <a:spcBef>
                <a:spcPts val="0"/>
              </a:spcBef>
              <a:spcAft>
                <a:spcPts val="0"/>
              </a:spcAft>
              <a:buClr>
                <a:schemeClr val="lt1"/>
              </a:buClr>
              <a:buSzPts val="4200"/>
              <a:buNone/>
              <a:defRPr sz="4200">
                <a:solidFill>
                  <a:schemeClr val="lt1"/>
                </a:solidFill>
              </a:defRPr>
            </a:lvl4pPr>
            <a:lvl5pPr algn="ctr" lvl="4" rtl="0">
              <a:spcBef>
                <a:spcPts val="0"/>
              </a:spcBef>
              <a:spcAft>
                <a:spcPts val="0"/>
              </a:spcAft>
              <a:buClr>
                <a:schemeClr val="lt1"/>
              </a:buClr>
              <a:buSzPts val="4200"/>
              <a:buNone/>
              <a:defRPr sz="4200">
                <a:solidFill>
                  <a:schemeClr val="lt1"/>
                </a:solidFill>
              </a:defRPr>
            </a:lvl5pPr>
            <a:lvl6pPr algn="ctr" lvl="5" rtl="0">
              <a:spcBef>
                <a:spcPts val="0"/>
              </a:spcBef>
              <a:spcAft>
                <a:spcPts val="0"/>
              </a:spcAft>
              <a:buClr>
                <a:schemeClr val="lt1"/>
              </a:buClr>
              <a:buSzPts val="4200"/>
              <a:buNone/>
              <a:defRPr sz="4200">
                <a:solidFill>
                  <a:schemeClr val="lt1"/>
                </a:solidFill>
              </a:defRPr>
            </a:lvl6pPr>
            <a:lvl7pPr algn="ctr" lvl="6" rtl="0">
              <a:spcBef>
                <a:spcPts val="0"/>
              </a:spcBef>
              <a:spcAft>
                <a:spcPts val="0"/>
              </a:spcAft>
              <a:buClr>
                <a:schemeClr val="lt1"/>
              </a:buClr>
              <a:buSzPts val="4200"/>
              <a:buNone/>
              <a:defRPr sz="4200">
                <a:solidFill>
                  <a:schemeClr val="lt1"/>
                </a:solidFill>
              </a:defRPr>
            </a:lvl7pPr>
            <a:lvl8pPr algn="ctr" lvl="7" rtl="0">
              <a:spcBef>
                <a:spcPts val="0"/>
              </a:spcBef>
              <a:spcAft>
                <a:spcPts val="0"/>
              </a:spcAft>
              <a:buClr>
                <a:schemeClr val="lt1"/>
              </a:buClr>
              <a:buSzPts val="4200"/>
              <a:buNone/>
              <a:defRPr sz="4200">
                <a:solidFill>
                  <a:schemeClr val="lt1"/>
                </a:solidFill>
              </a:defRPr>
            </a:lvl8pPr>
            <a:lvl9pPr algn="ctr" lvl="8" rtl="0">
              <a:spcBef>
                <a:spcPts val="0"/>
              </a:spcBef>
              <a:spcAft>
                <a:spcPts val="0"/>
              </a:spcAft>
              <a:buClr>
                <a:schemeClr val="lt1"/>
              </a:buClr>
              <a:buSzPts val="4200"/>
              <a:buNone/>
              <a:defRPr sz="4200">
                <a:solidFill>
                  <a:schemeClr val="lt1"/>
                </a:solidFill>
              </a:defRPr>
            </a:lvl9pPr>
          </a:lstStyle>
          <a:p/>
        </p:txBody>
      </p:sp>
      <p:sp>
        <p:nvSpPr>
          <p:cNvPr id="1048656" name="Google Shape;124;p20"/>
          <p:cNvSpPr txBox="1">
            <a:spLocks noGrp="1"/>
          </p:cNvSpPr>
          <p:nvPr>
            <p:ph type="subTitle" idx="1"/>
          </p:nvPr>
        </p:nvSpPr>
        <p:spPr>
          <a:xfrm>
            <a:off x="1176475" y="2187425"/>
            <a:ext cx="2331600" cy="18312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Clr>
                <a:schemeClr val="lt1"/>
              </a:buClr>
              <a:buSzPts val="1600"/>
              <a:buNone/>
              <a:defRPr sz="1600">
                <a:solidFill>
                  <a:schemeClr val="lt1"/>
                </a:solidFill>
              </a:defRPr>
            </a:lvl1pPr>
            <a:lvl2pPr algn="ctr" lvl="1" rtl="0">
              <a:lnSpc>
                <a:spcPct val="100000"/>
              </a:lnSpc>
              <a:spcBef>
                <a:spcPts val="0"/>
              </a:spcBef>
              <a:spcAft>
                <a:spcPts val="0"/>
              </a:spcAft>
              <a:buClr>
                <a:schemeClr val="lt1"/>
              </a:buClr>
              <a:buSzPts val="1600"/>
              <a:buNone/>
              <a:defRPr sz="1600">
                <a:solidFill>
                  <a:schemeClr val="lt1"/>
                </a:solidFill>
              </a:defRPr>
            </a:lvl2pPr>
            <a:lvl3pPr algn="ctr" lvl="2" rtl="0">
              <a:lnSpc>
                <a:spcPct val="100000"/>
              </a:lnSpc>
              <a:spcBef>
                <a:spcPts val="0"/>
              </a:spcBef>
              <a:spcAft>
                <a:spcPts val="0"/>
              </a:spcAft>
              <a:buClr>
                <a:schemeClr val="lt1"/>
              </a:buClr>
              <a:buSzPts val="1600"/>
              <a:buNone/>
              <a:defRPr sz="1600">
                <a:solidFill>
                  <a:schemeClr val="lt1"/>
                </a:solidFill>
              </a:defRPr>
            </a:lvl3pPr>
            <a:lvl4pPr algn="ctr" lvl="3" rtl="0">
              <a:lnSpc>
                <a:spcPct val="100000"/>
              </a:lnSpc>
              <a:spcBef>
                <a:spcPts val="0"/>
              </a:spcBef>
              <a:spcAft>
                <a:spcPts val="0"/>
              </a:spcAft>
              <a:buClr>
                <a:schemeClr val="lt1"/>
              </a:buClr>
              <a:buSzPts val="1600"/>
              <a:buNone/>
              <a:defRPr sz="1600">
                <a:solidFill>
                  <a:schemeClr val="lt1"/>
                </a:solidFill>
              </a:defRPr>
            </a:lvl4pPr>
            <a:lvl5pPr algn="ctr" lvl="4" rtl="0">
              <a:lnSpc>
                <a:spcPct val="100000"/>
              </a:lnSpc>
              <a:spcBef>
                <a:spcPts val="0"/>
              </a:spcBef>
              <a:spcAft>
                <a:spcPts val="0"/>
              </a:spcAft>
              <a:buClr>
                <a:schemeClr val="lt1"/>
              </a:buClr>
              <a:buSzPts val="1600"/>
              <a:buNone/>
              <a:defRPr sz="1600">
                <a:solidFill>
                  <a:schemeClr val="lt1"/>
                </a:solidFill>
              </a:defRPr>
            </a:lvl5pPr>
            <a:lvl6pPr algn="ctr" lvl="5" rtl="0">
              <a:lnSpc>
                <a:spcPct val="100000"/>
              </a:lnSpc>
              <a:spcBef>
                <a:spcPts val="0"/>
              </a:spcBef>
              <a:spcAft>
                <a:spcPts val="0"/>
              </a:spcAft>
              <a:buClr>
                <a:schemeClr val="lt1"/>
              </a:buClr>
              <a:buSzPts val="1600"/>
              <a:buNone/>
              <a:defRPr sz="1600">
                <a:solidFill>
                  <a:schemeClr val="lt1"/>
                </a:solidFill>
              </a:defRPr>
            </a:lvl6pPr>
            <a:lvl7pPr algn="ctr" lvl="6" rtl="0">
              <a:lnSpc>
                <a:spcPct val="100000"/>
              </a:lnSpc>
              <a:spcBef>
                <a:spcPts val="0"/>
              </a:spcBef>
              <a:spcAft>
                <a:spcPts val="0"/>
              </a:spcAft>
              <a:buClr>
                <a:schemeClr val="lt1"/>
              </a:buClr>
              <a:buSzPts val="1600"/>
              <a:buNone/>
              <a:defRPr sz="1600">
                <a:solidFill>
                  <a:schemeClr val="lt1"/>
                </a:solidFill>
              </a:defRPr>
            </a:lvl7pPr>
            <a:lvl8pPr algn="ctr" lvl="7" rtl="0">
              <a:lnSpc>
                <a:spcPct val="100000"/>
              </a:lnSpc>
              <a:spcBef>
                <a:spcPts val="0"/>
              </a:spcBef>
              <a:spcAft>
                <a:spcPts val="0"/>
              </a:spcAft>
              <a:buClr>
                <a:schemeClr val="lt1"/>
              </a:buClr>
              <a:buSzPts val="1600"/>
              <a:buNone/>
              <a:defRPr sz="1600">
                <a:solidFill>
                  <a:schemeClr val="lt1"/>
                </a:solidFill>
              </a:defRPr>
            </a:lvl8pPr>
            <a:lvl9pPr algn="ctr" lvl="8" rtl="0">
              <a:lnSpc>
                <a:spcPct val="100000"/>
              </a:lnSpc>
              <a:spcBef>
                <a:spcPts val="0"/>
              </a:spcBef>
              <a:spcAft>
                <a:spcPts val="0"/>
              </a:spcAft>
              <a:buClr>
                <a:schemeClr val="lt1"/>
              </a:buClr>
              <a:buSzPts val="1600"/>
              <a:buNone/>
              <a:defRPr sz="1600">
                <a:solidFill>
                  <a:schemeClr val="lt1"/>
                </a:solidFill>
              </a:defRPr>
            </a:lvl9pPr>
          </a:lstStyle>
          <a:p/>
        </p:txBody>
      </p:sp>
      <p:sp>
        <p:nvSpPr>
          <p:cNvPr id="1048657" name="Google Shape;125;p20"/>
          <p:cNvSpPr txBox="1">
            <a:spLocks noGrp="1"/>
          </p:cNvSpPr>
          <p:nvPr>
            <p:ph type="title" idx="2"/>
          </p:nvPr>
        </p:nvSpPr>
        <p:spPr>
          <a:xfrm>
            <a:off x="5609738" y="1713125"/>
            <a:ext cx="2331600" cy="539100"/>
          </a:xfrm>
          <a:prstGeom prst="rect"/>
        </p:spPr>
        <p:txBody>
          <a:bodyPr anchor="b" anchorCtr="0" bIns="91425" lIns="91425" rIns="91425" spcFirstLastPara="1" tIns="91425" wrap="square">
            <a:noAutofit/>
          </a:bodyPr>
          <a:lstStyle>
            <a:lvl1pPr algn="ctr" lvl="0" rtl="0">
              <a:spcBef>
                <a:spcPts val="0"/>
              </a:spcBef>
              <a:spcAft>
                <a:spcPts val="0"/>
              </a:spcAft>
              <a:buSzPts val="1800"/>
              <a:buNone/>
              <a:defRPr sz="1800"/>
            </a:lvl1pPr>
            <a:lvl2pPr algn="ctr" lvl="1" rtl="0">
              <a:spcBef>
                <a:spcPts val="0"/>
              </a:spcBef>
              <a:spcAft>
                <a:spcPts val="0"/>
              </a:spcAft>
              <a:buSzPts val="4200"/>
              <a:buNone/>
              <a:defRPr sz="4200"/>
            </a:lvl2pPr>
            <a:lvl3pPr algn="ctr" lvl="2" rtl="0">
              <a:spcBef>
                <a:spcPts val="0"/>
              </a:spcBef>
              <a:spcAft>
                <a:spcPts val="0"/>
              </a:spcAft>
              <a:buSzPts val="4200"/>
              <a:buNone/>
              <a:defRPr sz="4200"/>
            </a:lvl3pPr>
            <a:lvl4pPr algn="ctr" lvl="3" rtl="0">
              <a:spcBef>
                <a:spcPts val="0"/>
              </a:spcBef>
              <a:spcAft>
                <a:spcPts val="0"/>
              </a:spcAft>
              <a:buSzPts val="4200"/>
              <a:buNone/>
              <a:defRPr sz="4200"/>
            </a:lvl4pPr>
            <a:lvl5pPr algn="ctr" lvl="4" rtl="0">
              <a:spcBef>
                <a:spcPts val="0"/>
              </a:spcBef>
              <a:spcAft>
                <a:spcPts val="0"/>
              </a:spcAft>
              <a:buSzPts val="4200"/>
              <a:buNone/>
              <a:defRPr sz="4200"/>
            </a:lvl5pPr>
            <a:lvl6pPr algn="ctr" lvl="5" rtl="0">
              <a:spcBef>
                <a:spcPts val="0"/>
              </a:spcBef>
              <a:spcAft>
                <a:spcPts val="0"/>
              </a:spcAft>
              <a:buSzPts val="4200"/>
              <a:buNone/>
              <a:defRPr sz="4200"/>
            </a:lvl6pPr>
            <a:lvl7pPr algn="ctr" lvl="6" rtl="0">
              <a:spcBef>
                <a:spcPts val="0"/>
              </a:spcBef>
              <a:spcAft>
                <a:spcPts val="0"/>
              </a:spcAft>
              <a:buSzPts val="4200"/>
              <a:buNone/>
              <a:defRPr sz="4200"/>
            </a:lvl7pPr>
            <a:lvl8pPr algn="ctr" lvl="7" rtl="0">
              <a:spcBef>
                <a:spcPts val="0"/>
              </a:spcBef>
              <a:spcAft>
                <a:spcPts val="0"/>
              </a:spcAft>
              <a:buSzPts val="4200"/>
              <a:buNone/>
              <a:defRPr sz="4200"/>
            </a:lvl8pPr>
            <a:lvl9pPr algn="ctr" lvl="8" rtl="0">
              <a:spcBef>
                <a:spcPts val="0"/>
              </a:spcBef>
              <a:spcAft>
                <a:spcPts val="0"/>
              </a:spcAft>
              <a:buSzPts val="4200"/>
              <a:buNone/>
              <a:defRPr sz="4200"/>
            </a:lvl9pPr>
          </a:lstStyle>
          <a:p/>
        </p:txBody>
      </p:sp>
      <p:sp>
        <p:nvSpPr>
          <p:cNvPr id="1048658" name="Google Shape;126;p20"/>
          <p:cNvSpPr txBox="1">
            <a:spLocks noGrp="1"/>
          </p:cNvSpPr>
          <p:nvPr>
            <p:ph type="subTitle" idx="3"/>
          </p:nvPr>
        </p:nvSpPr>
        <p:spPr>
          <a:xfrm>
            <a:off x="5609750" y="2187450"/>
            <a:ext cx="2331600" cy="1831200"/>
          </a:xfrm>
          <a:prstGeom prst="rect"/>
        </p:spPr>
        <p:txBody>
          <a:bodyPr anchor="t" anchorCtr="0" bIns="91425" lIns="91425" rIns="91425" spcFirstLastPara="1" tIns="91425" wrap="square">
            <a:noAutofit/>
          </a:bodyPr>
          <a:lstStyle>
            <a:lvl1pPr algn="ctr" lvl="0" rtl="0">
              <a:lnSpc>
                <a:spcPct val="100000"/>
              </a:lnSpc>
              <a:spcBef>
                <a:spcPts val="0"/>
              </a:spcBef>
              <a:spcAft>
                <a:spcPts val="0"/>
              </a:spcAft>
              <a:buSzPts val="1600"/>
              <a:buNone/>
              <a:defRPr sz="1600"/>
            </a:lvl1pPr>
            <a:lvl2pPr algn="ctr" lvl="1" rtl="0">
              <a:lnSpc>
                <a:spcPct val="100000"/>
              </a:lnSpc>
              <a:spcBef>
                <a:spcPts val="0"/>
              </a:spcBef>
              <a:spcAft>
                <a:spcPts val="0"/>
              </a:spcAft>
              <a:buSzPts val="1600"/>
              <a:buNone/>
              <a:defRPr sz="1600"/>
            </a:lvl2pPr>
            <a:lvl3pPr algn="ctr" lvl="2" rtl="0">
              <a:lnSpc>
                <a:spcPct val="100000"/>
              </a:lnSpc>
              <a:spcBef>
                <a:spcPts val="0"/>
              </a:spcBef>
              <a:spcAft>
                <a:spcPts val="0"/>
              </a:spcAft>
              <a:buSzPts val="1600"/>
              <a:buNone/>
              <a:defRPr sz="1600"/>
            </a:lvl3pPr>
            <a:lvl4pPr algn="ctr" lvl="3" rtl="0">
              <a:lnSpc>
                <a:spcPct val="100000"/>
              </a:lnSpc>
              <a:spcBef>
                <a:spcPts val="0"/>
              </a:spcBef>
              <a:spcAft>
                <a:spcPts val="0"/>
              </a:spcAft>
              <a:buSzPts val="1600"/>
              <a:buNone/>
              <a:defRPr sz="1600"/>
            </a:lvl4pPr>
            <a:lvl5pPr algn="ctr" lvl="4" rtl="0">
              <a:lnSpc>
                <a:spcPct val="100000"/>
              </a:lnSpc>
              <a:spcBef>
                <a:spcPts val="0"/>
              </a:spcBef>
              <a:spcAft>
                <a:spcPts val="0"/>
              </a:spcAft>
              <a:buSzPts val="1600"/>
              <a:buNone/>
              <a:defRPr sz="1600"/>
            </a:lvl5pPr>
            <a:lvl6pPr algn="ctr" lvl="5" rtl="0">
              <a:lnSpc>
                <a:spcPct val="100000"/>
              </a:lnSpc>
              <a:spcBef>
                <a:spcPts val="0"/>
              </a:spcBef>
              <a:spcAft>
                <a:spcPts val="0"/>
              </a:spcAft>
              <a:buSzPts val="1600"/>
              <a:buNone/>
              <a:defRPr sz="1600"/>
            </a:lvl6pPr>
            <a:lvl7pPr algn="ctr" lvl="6" rtl="0">
              <a:lnSpc>
                <a:spcPct val="100000"/>
              </a:lnSpc>
              <a:spcBef>
                <a:spcPts val="0"/>
              </a:spcBef>
              <a:spcAft>
                <a:spcPts val="0"/>
              </a:spcAft>
              <a:buSzPts val="1600"/>
              <a:buNone/>
              <a:defRPr sz="1600"/>
            </a:lvl7pPr>
            <a:lvl8pPr algn="ctr" lvl="7" rtl="0">
              <a:lnSpc>
                <a:spcPct val="100000"/>
              </a:lnSpc>
              <a:spcBef>
                <a:spcPts val="0"/>
              </a:spcBef>
              <a:spcAft>
                <a:spcPts val="0"/>
              </a:spcAft>
              <a:buSzPts val="1600"/>
              <a:buNone/>
              <a:defRPr sz="1600"/>
            </a:lvl8pPr>
            <a:lvl9pPr algn="ctr" lvl="8" rtl="0">
              <a:lnSpc>
                <a:spcPct val="100000"/>
              </a:lnSpc>
              <a:spcBef>
                <a:spcPts val="0"/>
              </a:spcBef>
              <a:spcAft>
                <a:spcPts val="0"/>
              </a:spcAft>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p:bgPr>
    </p:bg>
    <p:spTree>
      <p:nvGrpSpPr>
        <p:cNvPr id="12" name="Shape 5"/>
        <p:cNvGrpSpPr/>
        <p:nvPr/>
      </p:nvGrpSpPr>
      <p:grpSpPr>
        <a:xfrm>
          <a:off x="0" y="0"/>
          <a:ext cx="0" cy="0"/>
          <a:chOff x="0" y="0"/>
          <a:chExt cx="0" cy="0"/>
        </a:xfrm>
      </p:grpSpPr>
      <p:sp>
        <p:nvSpPr>
          <p:cNvPr id="1048576" name="Google Shape;6;p1"/>
          <p:cNvSpPr txBox="1">
            <a:spLocks noGrp="1"/>
          </p:cNvSpPr>
          <p:nvPr>
            <p:ph type="title"/>
          </p:nvPr>
        </p:nvSpPr>
        <p:spPr>
          <a:xfrm>
            <a:off x="311700" y="445025"/>
            <a:ext cx="8520600" cy="572700"/>
          </a:xfrm>
          <a:prstGeom prst="rect"/>
          <a:noFill/>
          <a:ln>
            <a:noFill/>
          </a:ln>
        </p:spPr>
        <p:txBody>
          <a:bodyPr anchor="t" anchorCtr="0" bIns="91425" lIns="91425" rIns="91425" spcFirstLastPara="1" tIns="91425" wrap="square">
            <a:noAutofit/>
          </a:bodyPr>
          <a:lstStyle>
            <a:lvl1pPr lvl="0">
              <a:spcBef>
                <a:spcPts val="0"/>
              </a:spcBef>
              <a:spcAft>
                <a:spcPts val="0"/>
              </a:spcAft>
              <a:buClr>
                <a:schemeClr val="dk2"/>
              </a:buClr>
              <a:buSzPts val="2800"/>
              <a:buFont typeface="Staatliches"/>
              <a:buNone/>
              <a:defRPr b="1" sz="2800">
                <a:solidFill>
                  <a:schemeClr val="dk2"/>
                </a:solidFill>
                <a:latin typeface="Staatliches"/>
                <a:ea typeface="Staatliches"/>
                <a:cs typeface="Staatliches"/>
                <a:sym typeface="Staatliches"/>
              </a:defRPr>
            </a:lvl1pPr>
            <a:lvl2pPr lvl="1">
              <a:spcBef>
                <a:spcPts val="0"/>
              </a:spcBef>
              <a:spcAft>
                <a:spcPts val="0"/>
              </a:spcAft>
              <a:buClr>
                <a:srgbClr val="434343"/>
              </a:buClr>
              <a:buSzPts val="2800"/>
              <a:buFont typeface="Staatliches"/>
              <a:buNone/>
              <a:defRPr b="1" sz="2800">
                <a:solidFill>
                  <a:srgbClr val="434343"/>
                </a:solidFill>
                <a:latin typeface="Staatliches"/>
                <a:ea typeface="Staatliches"/>
                <a:cs typeface="Staatliches"/>
                <a:sym typeface="Staatliches"/>
              </a:defRPr>
            </a:lvl2pPr>
            <a:lvl3pPr lvl="2">
              <a:spcBef>
                <a:spcPts val="0"/>
              </a:spcBef>
              <a:spcAft>
                <a:spcPts val="0"/>
              </a:spcAft>
              <a:buClr>
                <a:srgbClr val="434343"/>
              </a:buClr>
              <a:buSzPts val="2800"/>
              <a:buFont typeface="Staatliches"/>
              <a:buNone/>
              <a:defRPr b="1" sz="2800">
                <a:solidFill>
                  <a:srgbClr val="434343"/>
                </a:solidFill>
                <a:latin typeface="Staatliches"/>
                <a:ea typeface="Staatliches"/>
                <a:cs typeface="Staatliches"/>
                <a:sym typeface="Staatliches"/>
              </a:defRPr>
            </a:lvl3pPr>
            <a:lvl4pPr lvl="3">
              <a:spcBef>
                <a:spcPts val="0"/>
              </a:spcBef>
              <a:spcAft>
                <a:spcPts val="0"/>
              </a:spcAft>
              <a:buClr>
                <a:srgbClr val="434343"/>
              </a:buClr>
              <a:buSzPts val="2800"/>
              <a:buFont typeface="Staatliches"/>
              <a:buNone/>
              <a:defRPr b="1" sz="2800">
                <a:solidFill>
                  <a:srgbClr val="434343"/>
                </a:solidFill>
                <a:latin typeface="Staatliches"/>
                <a:ea typeface="Staatliches"/>
                <a:cs typeface="Staatliches"/>
                <a:sym typeface="Staatliches"/>
              </a:defRPr>
            </a:lvl4pPr>
            <a:lvl5pPr lvl="4">
              <a:spcBef>
                <a:spcPts val="0"/>
              </a:spcBef>
              <a:spcAft>
                <a:spcPts val="0"/>
              </a:spcAft>
              <a:buClr>
                <a:srgbClr val="434343"/>
              </a:buClr>
              <a:buSzPts val="2800"/>
              <a:buFont typeface="Staatliches"/>
              <a:buNone/>
              <a:defRPr b="1" sz="2800">
                <a:solidFill>
                  <a:srgbClr val="434343"/>
                </a:solidFill>
                <a:latin typeface="Staatliches"/>
                <a:ea typeface="Staatliches"/>
                <a:cs typeface="Staatliches"/>
                <a:sym typeface="Staatliches"/>
              </a:defRPr>
            </a:lvl5pPr>
            <a:lvl6pPr lvl="5">
              <a:spcBef>
                <a:spcPts val="0"/>
              </a:spcBef>
              <a:spcAft>
                <a:spcPts val="0"/>
              </a:spcAft>
              <a:buClr>
                <a:srgbClr val="434343"/>
              </a:buClr>
              <a:buSzPts val="2800"/>
              <a:buFont typeface="Staatliches"/>
              <a:buNone/>
              <a:defRPr b="1" sz="2800">
                <a:solidFill>
                  <a:srgbClr val="434343"/>
                </a:solidFill>
                <a:latin typeface="Staatliches"/>
                <a:ea typeface="Staatliches"/>
                <a:cs typeface="Staatliches"/>
                <a:sym typeface="Staatliches"/>
              </a:defRPr>
            </a:lvl6pPr>
            <a:lvl7pPr lvl="6">
              <a:spcBef>
                <a:spcPts val="0"/>
              </a:spcBef>
              <a:spcAft>
                <a:spcPts val="0"/>
              </a:spcAft>
              <a:buClr>
                <a:srgbClr val="434343"/>
              </a:buClr>
              <a:buSzPts val="2800"/>
              <a:buFont typeface="Staatliches"/>
              <a:buNone/>
              <a:defRPr b="1" sz="2800">
                <a:solidFill>
                  <a:srgbClr val="434343"/>
                </a:solidFill>
                <a:latin typeface="Staatliches"/>
                <a:ea typeface="Staatliches"/>
                <a:cs typeface="Staatliches"/>
                <a:sym typeface="Staatliches"/>
              </a:defRPr>
            </a:lvl7pPr>
            <a:lvl8pPr lvl="7">
              <a:spcBef>
                <a:spcPts val="0"/>
              </a:spcBef>
              <a:spcAft>
                <a:spcPts val="0"/>
              </a:spcAft>
              <a:buClr>
                <a:srgbClr val="434343"/>
              </a:buClr>
              <a:buSzPts val="2800"/>
              <a:buFont typeface="Staatliches"/>
              <a:buNone/>
              <a:defRPr b="1" sz="2800">
                <a:solidFill>
                  <a:srgbClr val="434343"/>
                </a:solidFill>
                <a:latin typeface="Staatliches"/>
                <a:ea typeface="Staatliches"/>
                <a:cs typeface="Staatliches"/>
                <a:sym typeface="Staatliches"/>
              </a:defRPr>
            </a:lvl8pPr>
            <a:lvl9pPr lvl="8">
              <a:spcBef>
                <a:spcPts val="0"/>
              </a:spcBef>
              <a:spcAft>
                <a:spcPts val="0"/>
              </a:spcAft>
              <a:buClr>
                <a:srgbClr val="434343"/>
              </a:buClr>
              <a:buSzPts val="2800"/>
              <a:buFont typeface="Staatliches"/>
              <a:buNone/>
              <a:defRPr b="1" sz="2800">
                <a:solidFill>
                  <a:srgbClr val="434343"/>
                </a:solidFill>
                <a:latin typeface="Staatliches"/>
                <a:ea typeface="Staatliches"/>
                <a:cs typeface="Staatliches"/>
                <a:sym typeface="Staatliches"/>
              </a:defRPr>
            </a:lvl9pPr>
          </a:lstStyle>
          <a:p/>
        </p:txBody>
      </p:sp>
      <p:sp>
        <p:nvSpPr>
          <p:cNvPr id="1048577" name="Google Shape;7;p1"/>
          <p:cNvSpPr txBox="1">
            <a:spLocks noGrp="1"/>
          </p:cNvSpPr>
          <p:nvPr>
            <p:ph type="body" idx="1"/>
          </p:nvPr>
        </p:nvSpPr>
        <p:spPr>
          <a:xfrm>
            <a:off x="311700" y="1152475"/>
            <a:ext cx="8520600" cy="3416400"/>
          </a:xfrm>
          <a:prstGeom prst="rect"/>
          <a:noFill/>
          <a:ln>
            <a:noFill/>
          </a:ln>
        </p:spPr>
        <p:txBody>
          <a:bodyPr anchor="t" anchorCtr="0" bIns="91425" lIns="91425" rIns="91425" spcFirstLastPara="1" tIns="91425" wrap="square">
            <a:noAutofit/>
          </a:bodyPr>
          <a:lstStyle>
            <a:lvl1pPr indent="-342900" lvl="0" marL="457200">
              <a:lnSpc>
                <a:spcPct val="100000"/>
              </a:lnSpc>
              <a:spcBef>
                <a:spcPts val="0"/>
              </a:spcBef>
              <a:spcAft>
                <a:spcPts val="0"/>
              </a:spcAft>
              <a:buClr>
                <a:srgbClr val="434343"/>
              </a:buClr>
              <a:buSzPts val="1800"/>
              <a:buFont typeface="Raleway"/>
              <a:buChar char="●"/>
              <a:defRPr sz="1800">
                <a:solidFill>
                  <a:srgbClr val="434343"/>
                </a:solidFill>
                <a:latin typeface="Raleway"/>
                <a:ea typeface="Raleway"/>
                <a:cs typeface="Raleway"/>
                <a:sym typeface="Raleway"/>
              </a:defRPr>
            </a:lvl1pPr>
            <a:lvl2pPr indent="-317500" lvl="1" marL="914400">
              <a:lnSpc>
                <a:spcPct val="100000"/>
              </a:lnSpc>
              <a:spcBef>
                <a:spcPts val="1600"/>
              </a:spcBef>
              <a:spcAft>
                <a:spcPts val="0"/>
              </a:spcAft>
              <a:buClr>
                <a:srgbClr val="434343"/>
              </a:buClr>
              <a:buSzPts val="1400"/>
              <a:buFont typeface="Raleway"/>
              <a:buChar char="○"/>
              <a:defRPr>
                <a:solidFill>
                  <a:srgbClr val="434343"/>
                </a:solidFill>
                <a:latin typeface="Raleway"/>
                <a:ea typeface="Raleway"/>
                <a:cs typeface="Raleway"/>
                <a:sym typeface="Raleway"/>
              </a:defRPr>
            </a:lvl2pPr>
            <a:lvl3pPr indent="-317500" lvl="2" marL="1371600">
              <a:lnSpc>
                <a:spcPct val="100000"/>
              </a:lnSpc>
              <a:spcBef>
                <a:spcPts val="1600"/>
              </a:spcBef>
              <a:spcAft>
                <a:spcPts val="0"/>
              </a:spcAft>
              <a:buClr>
                <a:srgbClr val="434343"/>
              </a:buClr>
              <a:buSzPts val="1400"/>
              <a:buFont typeface="Raleway"/>
              <a:buChar char="■"/>
              <a:defRPr>
                <a:solidFill>
                  <a:srgbClr val="434343"/>
                </a:solidFill>
                <a:latin typeface="Raleway"/>
                <a:ea typeface="Raleway"/>
                <a:cs typeface="Raleway"/>
                <a:sym typeface="Raleway"/>
              </a:defRPr>
            </a:lvl3pPr>
            <a:lvl4pPr indent="-317500" lvl="3" marL="1828800">
              <a:lnSpc>
                <a:spcPct val="100000"/>
              </a:lnSpc>
              <a:spcBef>
                <a:spcPts val="1600"/>
              </a:spcBef>
              <a:spcAft>
                <a:spcPts val="0"/>
              </a:spcAft>
              <a:buClr>
                <a:srgbClr val="434343"/>
              </a:buClr>
              <a:buSzPts val="1400"/>
              <a:buFont typeface="Raleway"/>
              <a:buChar char="●"/>
              <a:defRPr>
                <a:solidFill>
                  <a:srgbClr val="434343"/>
                </a:solidFill>
                <a:latin typeface="Raleway"/>
                <a:ea typeface="Raleway"/>
                <a:cs typeface="Raleway"/>
                <a:sym typeface="Raleway"/>
              </a:defRPr>
            </a:lvl4pPr>
            <a:lvl5pPr indent="-317500" lvl="4" marL="2286000">
              <a:lnSpc>
                <a:spcPct val="100000"/>
              </a:lnSpc>
              <a:spcBef>
                <a:spcPts val="1600"/>
              </a:spcBef>
              <a:spcAft>
                <a:spcPts val="0"/>
              </a:spcAft>
              <a:buClr>
                <a:srgbClr val="434343"/>
              </a:buClr>
              <a:buSzPts val="1400"/>
              <a:buFont typeface="Raleway"/>
              <a:buChar char="○"/>
              <a:defRPr>
                <a:solidFill>
                  <a:srgbClr val="434343"/>
                </a:solidFill>
                <a:latin typeface="Raleway"/>
                <a:ea typeface="Raleway"/>
                <a:cs typeface="Raleway"/>
                <a:sym typeface="Raleway"/>
              </a:defRPr>
            </a:lvl5pPr>
            <a:lvl6pPr indent="-317500" lvl="5" marL="2743200">
              <a:lnSpc>
                <a:spcPct val="100000"/>
              </a:lnSpc>
              <a:spcBef>
                <a:spcPts val="1600"/>
              </a:spcBef>
              <a:spcAft>
                <a:spcPts val="0"/>
              </a:spcAft>
              <a:buClr>
                <a:srgbClr val="434343"/>
              </a:buClr>
              <a:buSzPts val="1400"/>
              <a:buFont typeface="Raleway"/>
              <a:buChar char="■"/>
              <a:defRPr>
                <a:solidFill>
                  <a:srgbClr val="434343"/>
                </a:solidFill>
                <a:latin typeface="Raleway"/>
                <a:ea typeface="Raleway"/>
                <a:cs typeface="Raleway"/>
                <a:sym typeface="Raleway"/>
              </a:defRPr>
            </a:lvl6pPr>
            <a:lvl7pPr indent="-317500" lvl="6" marL="3200400">
              <a:lnSpc>
                <a:spcPct val="100000"/>
              </a:lnSpc>
              <a:spcBef>
                <a:spcPts val="1600"/>
              </a:spcBef>
              <a:spcAft>
                <a:spcPts val="0"/>
              </a:spcAft>
              <a:buClr>
                <a:srgbClr val="434343"/>
              </a:buClr>
              <a:buSzPts val="1400"/>
              <a:buFont typeface="Raleway"/>
              <a:buChar char="●"/>
              <a:defRPr>
                <a:solidFill>
                  <a:srgbClr val="434343"/>
                </a:solidFill>
                <a:latin typeface="Raleway"/>
                <a:ea typeface="Raleway"/>
                <a:cs typeface="Raleway"/>
                <a:sym typeface="Raleway"/>
              </a:defRPr>
            </a:lvl7pPr>
            <a:lvl8pPr indent="-317500" lvl="7" marL="3657600">
              <a:lnSpc>
                <a:spcPct val="100000"/>
              </a:lnSpc>
              <a:spcBef>
                <a:spcPts val="1600"/>
              </a:spcBef>
              <a:spcAft>
                <a:spcPts val="0"/>
              </a:spcAft>
              <a:buClr>
                <a:srgbClr val="434343"/>
              </a:buClr>
              <a:buSzPts val="1400"/>
              <a:buFont typeface="Raleway"/>
              <a:buChar char="○"/>
              <a:defRPr>
                <a:solidFill>
                  <a:srgbClr val="434343"/>
                </a:solidFill>
                <a:latin typeface="Raleway"/>
                <a:ea typeface="Raleway"/>
                <a:cs typeface="Raleway"/>
                <a:sym typeface="Raleway"/>
              </a:defRPr>
            </a:lvl8pPr>
            <a:lvl9pPr indent="-317500" lvl="8" marL="4114800">
              <a:lnSpc>
                <a:spcPct val="100000"/>
              </a:lnSpc>
              <a:spcBef>
                <a:spcPts val="1600"/>
              </a:spcBef>
              <a:spcAft>
                <a:spcPts val="1600"/>
              </a:spcAft>
              <a:buClr>
                <a:srgbClr val="434343"/>
              </a:buClr>
              <a:buSzPts val="1400"/>
              <a:buFont typeface="Raleway"/>
              <a:buChar char="■"/>
              <a:defRPr>
                <a:solidFill>
                  <a:srgbClr val="434343"/>
                </a:solidFill>
                <a:latin typeface="Raleway"/>
                <a:ea typeface="Raleway"/>
                <a:cs typeface="Raleway"/>
                <a:sym typeface="Raleway"/>
              </a:defRPr>
            </a:lvl9pPr>
          </a:lstStyle>
          <a:p/>
        </p:txBody>
      </p:sp>
    </p:spTree>
  </p:cSld>
  <p:clrMap accent1="accent1" accent2="accent2" accent3="accent3" accent4="accent4" accent5="accent5" accent6="accent6" bg1="lt1" bg2="dk2" tx1="dk1" tx2="lt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sz="1400" i="0" strike="noStrike" u="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3.xml"/><Relationship Id="rId3"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image" Target="../media/image5.jpeg"/><Relationship Id="rId3" Type="http://schemas.openxmlformats.org/officeDocument/2006/relationships/image" Target="../media/image6.jpeg"/><Relationship Id="rId4" Type="http://schemas.openxmlformats.org/officeDocument/2006/relationships/image" Target="../media/image7.jpeg"/><Relationship Id="rId5" Type="http://schemas.openxmlformats.org/officeDocument/2006/relationships/slideLayout" Target="../slideLayouts/slideLayout8.xml"/><Relationship Id="rId6"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image" Target="../media/image8.jpeg"/><Relationship Id="rId2" Type="http://schemas.openxmlformats.org/officeDocument/2006/relationships/slideLayout" Target="../slideLayouts/slideLayout5.xml"/><Relationship Id="rId3"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Relationship Id="rId3"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4" name="Shape 171"/>
        <p:cNvGrpSpPr/>
        <p:nvPr/>
      </p:nvGrpSpPr>
      <p:grpSpPr>
        <a:xfrm>
          <a:off x="0" y="0"/>
          <a:ext cx="0" cy="0"/>
          <a:chOff x="0" y="0"/>
          <a:chExt cx="0" cy="0"/>
        </a:xfrm>
      </p:grpSpPr>
      <p:sp>
        <p:nvSpPr>
          <p:cNvPr id="1048580" name="Google Shape;172;p30"/>
          <p:cNvSpPr/>
          <p:nvPr/>
        </p:nvSpPr>
        <p:spPr>
          <a:xfrm>
            <a:off x="286800" y="280450"/>
            <a:ext cx="4297200" cy="4589100"/>
          </a:xfrm>
          <a:prstGeom prst="rect"/>
          <a:noFill/>
          <a:ln w="28575" cap="flat" cmpd="sng">
            <a:solidFill>
              <a:schemeClr val="lt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81" name="Google Shape;173;p30"/>
          <p:cNvSpPr txBox="1">
            <a:spLocks noGrp="1"/>
          </p:cNvSpPr>
          <p:nvPr>
            <p:ph type="ctrTitle"/>
          </p:nvPr>
        </p:nvSpPr>
        <p:spPr>
          <a:xfrm>
            <a:off x="330506" y="0"/>
            <a:ext cx="4215400" cy="4560983"/>
          </a:xfrm>
          <a:prstGeom prst="rect"/>
        </p:spPr>
        <p:txBody>
          <a:bodyPr anchor="b" anchorCtr="0" bIns="91425" lIns="91425" rIns="91425" spcFirstLastPara="1" tIns="91425" wrap="square">
            <a:noAutofit/>
          </a:bodyPr>
          <a:p>
            <a:pPr algn="l" indent="0" lvl="0" marL="0" rtl="0">
              <a:spcBef>
                <a:spcPts val="0"/>
              </a:spcBef>
              <a:spcAft>
                <a:spcPts val="0"/>
              </a:spcAft>
              <a:buNone/>
            </a:pPr>
            <a:r>
              <a:rPr dirty="0" sz="7200" lang="id-ID" smtClean="0"/>
              <a:t>P</a:t>
            </a:r>
            <a:r>
              <a:rPr dirty="0" sz="7200" lang="en" smtClean="0"/>
              <a:t>ancasila sebagai sistem etika</a:t>
            </a:r>
            <a:endParaRPr dirty="0" sz="7200"/>
          </a:p>
        </p:txBody>
      </p:sp>
      <p:pic>
        <p:nvPicPr>
          <p:cNvPr id="2097152" name="Picture 5" descr="lambang-Burung-Garuda-Pancasila-1.jpg"/>
          <p:cNvPicPr>
            <a:picLocks noChangeAspect="1"/>
          </p:cNvPicPr>
          <p:nvPr/>
        </p:nvPicPr>
        <p:blipFill>
          <a:blip xmlns:r="http://schemas.openxmlformats.org/officeDocument/2006/relationships" r:embed="rId1"/>
          <a:stretch>
            <a:fillRect/>
          </a:stretch>
        </p:blipFill>
        <p:spPr>
          <a:xfrm>
            <a:off x="4688040" y="126124"/>
            <a:ext cx="4455960" cy="4876800"/>
          </a:xfrm>
          <a:prstGeom prst="rect"/>
        </p:spPr>
      </p:pic>
      <p:sp>
        <p:nvSpPr>
          <p:cNvPr id="1048582" name="Right Arrow 1">
            <a:hlinkClick r:id="" action="ppaction://hlinkshowjump?jump=nextslide"/>
          </p:cNvPr>
          <p:cNvSpPr/>
          <p:nvPr/>
        </p:nvSpPr>
        <p:spPr>
          <a:xfrm>
            <a:off x="7897091" y="4384918"/>
            <a:ext cx="978408" cy="484632"/>
          </a:xfrm>
          <a:prstGeom prst="right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US" smtClean="0"/>
              <a:t>Next</a:t>
            </a:r>
            <a:endParaRPr dirty="0" lang="en-US"/>
          </a:p>
        </p:txBody>
      </p:sp>
    </p:spTree>
  </p:cSld>
  <p:clrMapOvr>
    <a:masterClrMapping/>
  </p:clrMapOvr>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57" name="Shape 171"/>
        <p:cNvGrpSpPr/>
        <p:nvPr/>
      </p:nvGrpSpPr>
      <p:grpSpPr>
        <a:xfrm>
          <a:off x="0" y="0"/>
          <a:ext cx="0" cy="0"/>
          <a:chOff x="0" y="0"/>
          <a:chExt cx="0" cy="0"/>
        </a:xfrm>
      </p:grpSpPr>
      <p:sp>
        <p:nvSpPr>
          <p:cNvPr id="1048667" name="Google Shape;172;p30"/>
          <p:cNvSpPr/>
          <p:nvPr/>
        </p:nvSpPr>
        <p:spPr>
          <a:xfrm>
            <a:off x="286800" y="280450"/>
            <a:ext cx="4297200" cy="4589100"/>
          </a:xfrm>
          <a:prstGeom prst="rect"/>
          <a:noFill/>
          <a:ln w="28575" cap="flat" cmpd="sng">
            <a:solidFill>
              <a:schemeClr val="lt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668" name="Google Shape;173;p30"/>
          <p:cNvSpPr txBox="1">
            <a:spLocks noGrp="1"/>
          </p:cNvSpPr>
          <p:nvPr>
            <p:ph type="ctrTitle"/>
          </p:nvPr>
        </p:nvSpPr>
        <p:spPr>
          <a:xfrm>
            <a:off x="330506" y="1"/>
            <a:ext cx="4215400" cy="3305060"/>
          </a:xfrm>
          <a:prstGeom prst="rect"/>
        </p:spPr>
        <p:txBody>
          <a:bodyPr anchor="b" anchorCtr="0" bIns="91425" lIns="91425" rIns="91425" spcFirstLastPara="1" tIns="91425" wrap="square">
            <a:noAutofit/>
          </a:bodyPr>
          <a:p>
            <a:pPr algn="l" indent="0" lvl="0" marL="0" rtl="0">
              <a:spcBef>
                <a:spcPts val="0"/>
              </a:spcBef>
              <a:spcAft>
                <a:spcPts val="0"/>
              </a:spcAft>
              <a:buNone/>
            </a:pPr>
            <a:r>
              <a:rPr dirty="0" sz="7200" lang="en-US" smtClean="0"/>
              <a:t>Thank you!</a:t>
            </a:r>
            <a:endParaRPr sz="7200"/>
          </a:p>
        </p:txBody>
      </p:sp>
      <p:pic>
        <p:nvPicPr>
          <p:cNvPr id="2097161" name="Picture 5" descr="lambang-Burung-Garuda-Pancasila-1.jpg"/>
          <p:cNvPicPr>
            <a:picLocks noChangeAspect="1"/>
          </p:cNvPicPr>
          <p:nvPr/>
        </p:nvPicPr>
        <p:blipFill>
          <a:blip xmlns:r="http://schemas.openxmlformats.org/officeDocument/2006/relationships" r:embed="rId1"/>
          <a:stretch>
            <a:fillRect/>
          </a:stretch>
        </p:blipFill>
        <p:spPr>
          <a:xfrm>
            <a:off x="4688040" y="126124"/>
            <a:ext cx="4455960" cy="4876800"/>
          </a:xfrm>
          <a:prstGeom prst="rect"/>
        </p:spPr>
      </p:pic>
    </p:spTree>
  </p:cSld>
  <p:clrMapOvr>
    <a:masterClrMapping/>
  </p:clrMapOvr>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588" name="Title 3"/>
          <p:cNvSpPr>
            <a:spLocks noGrp="1"/>
          </p:cNvSpPr>
          <p:nvPr>
            <p:ph type="title"/>
          </p:nvPr>
        </p:nvSpPr>
        <p:spPr/>
        <p:txBody>
          <a:bodyPr/>
          <a:p>
            <a:r>
              <a:rPr dirty="0" lang="en-US" err="1" smtClean="0"/>
              <a:t>Hinaya</a:t>
            </a:r>
            <a:r>
              <a:rPr dirty="0" lang="en-US" smtClean="0"/>
              <a:t> </a:t>
            </a:r>
            <a:r>
              <a:rPr dirty="0" lang="en-US" err="1" smtClean="0"/>
              <a:t>gita</a:t>
            </a:r>
            <a:r>
              <a:rPr dirty="0" lang="en-US" smtClean="0"/>
              <a:t> </a:t>
            </a:r>
            <a:r>
              <a:rPr dirty="0" lang="en-US" err="1" smtClean="0"/>
              <a:t>viebriyanti</a:t>
            </a:r>
            <a:endParaRPr dirty="0" lang="en-US"/>
          </a:p>
        </p:txBody>
      </p:sp>
      <p:sp>
        <p:nvSpPr>
          <p:cNvPr id="1048589" name="TextBox 4"/>
          <p:cNvSpPr txBox="1"/>
          <p:nvPr/>
        </p:nvSpPr>
        <p:spPr>
          <a:xfrm>
            <a:off x="3512600" y="1690253"/>
            <a:ext cx="4689292" cy="701040"/>
          </a:xfrm>
          <a:prstGeom prst="rect"/>
          <a:noFill/>
        </p:spPr>
        <p:txBody>
          <a:bodyPr rtlCol="0" wrap="square">
            <a:spAutoFit/>
          </a:bodyPr>
          <a:p>
            <a:r>
              <a:rPr b="1" dirty="0" lang="en-US" smtClean="0">
                <a:ln w="10160">
                  <a:solidFill>
                    <a:schemeClr val="accent5"/>
                  </a:solidFill>
                  <a:prstDash val="solid"/>
                </a:ln>
                <a:solidFill>
                  <a:srgbClr val="FFFFFF"/>
                </a:solidFill>
                <a:effectLst>
                  <a:outerShdw algn="tl" blurRad="38100" dir="5400000" dist="22860" rotWithShape="0">
                    <a:srgbClr val="000000">
                      <a:alpha val="30000"/>
                    </a:srgbClr>
                  </a:outerShdw>
                </a:effectLst>
              </a:rPr>
              <a:t>KIMIA 2020</a:t>
            </a:r>
          </a:p>
          <a:p>
            <a:r>
              <a:rPr b="1" dirty="0" lang="en-US" smtClean="0">
                <a:ln w="10160">
                  <a:solidFill>
                    <a:schemeClr val="accent5"/>
                  </a:solidFill>
                  <a:prstDash val="solid"/>
                </a:ln>
                <a:solidFill>
                  <a:srgbClr val="FFFFFF"/>
                </a:solidFill>
                <a:effectLst>
                  <a:outerShdw algn="tl" blurRad="38100" dir="5400000" dist="22860" rotWithShape="0">
                    <a:srgbClr val="000000">
                      <a:alpha val="30000"/>
                    </a:srgbClr>
                  </a:outerShdw>
                </a:effectLst>
              </a:rPr>
              <a:t>KELAS BC</a:t>
            </a:r>
          </a:p>
          <a:p>
            <a:r>
              <a:rPr b="1" dirty="0" lang="en-US" smtClean="0">
                <a:ln w="10160">
                  <a:solidFill>
                    <a:schemeClr val="accent5"/>
                  </a:solidFill>
                  <a:prstDash val="solid"/>
                </a:ln>
                <a:solidFill>
                  <a:srgbClr val="FFFFFF"/>
                </a:solidFill>
                <a:effectLst>
                  <a:outerShdw algn="tl" blurRad="38100" dir="5400000" dist="22860" rotWithShape="0">
                    <a:srgbClr val="000000">
                      <a:alpha val="30000"/>
                    </a:srgbClr>
                  </a:outerShdw>
                </a:effectLst>
              </a:rPr>
              <a:t>NPM 2017011090</a:t>
            </a:r>
            <a:endParaRPr b="1" dirty="0" lang="en-US">
              <a:ln w="10160">
                <a:solidFill>
                  <a:schemeClr val="accent5"/>
                </a:solidFill>
                <a:prstDash val="solid"/>
              </a:ln>
              <a:solidFill>
                <a:srgbClr val="FFFFFF"/>
              </a:solidFill>
              <a:effectLst>
                <a:outerShdw algn="tl" blurRad="38100" dir="5400000" dist="22860" rotWithShape="0">
                  <a:srgbClr val="000000">
                    <a:alpha val="30000"/>
                  </a:srgbClr>
                </a:outerShdw>
              </a:effectLst>
            </a:endParaRPr>
          </a:p>
        </p:txBody>
      </p:sp>
      <p:sp>
        <p:nvSpPr>
          <p:cNvPr id="1048590" name="Left Arrow 5"/>
          <p:cNvSpPr/>
          <p:nvPr/>
        </p:nvSpPr>
        <p:spPr>
          <a:xfrm>
            <a:off x="446127" y="4239123"/>
            <a:ext cx="978408" cy="484632"/>
          </a:xfrm>
          <a:prstGeom prst="left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US" smtClean="0"/>
              <a:t>Back</a:t>
            </a:r>
            <a:endParaRPr dirty="0" lang="en-US"/>
          </a:p>
        </p:txBody>
      </p:sp>
      <p:sp>
        <p:nvSpPr>
          <p:cNvPr id="1048591" name="Right Arrow 7">
            <a:hlinkClick r:id="" action="ppaction://hlinkshowjump?jump=nextslide"/>
          </p:cNvPr>
          <p:cNvSpPr/>
          <p:nvPr/>
        </p:nvSpPr>
        <p:spPr>
          <a:xfrm>
            <a:off x="7488967" y="4202514"/>
            <a:ext cx="978408" cy="484632"/>
          </a:xfrm>
          <a:prstGeom prst="rightArrow"/>
        </p:spPr>
        <p:style>
          <a:lnRef idx="2">
            <a:schemeClr val="accent4">
              <a:shade val="50000"/>
            </a:schemeClr>
          </a:lnRef>
          <a:fillRef idx="1">
            <a:schemeClr val="accent4"/>
          </a:fillRef>
          <a:effectRef idx="0">
            <a:schemeClr val="accent4"/>
          </a:effectRef>
          <a:fontRef idx="minor">
            <a:schemeClr val="lt1"/>
          </a:fontRef>
        </p:style>
        <p:txBody>
          <a:bodyPr anchor="ctr" rtlCol="0"/>
          <a:p>
            <a:pPr algn="ctr"/>
            <a:r>
              <a:rPr dirty="0" lang="en-US" smtClean="0"/>
              <a:t>Next</a:t>
            </a:r>
            <a:endParaRPr dirty="0" lang="en-US"/>
          </a:p>
        </p:txBody>
      </p:sp>
    </p:spTree>
  </p:cSld>
  <p:clrMapOvr>
    <a:masterClrMapping/>
  </p:clrMapOvr>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0" name="Shape 209"/>
        <p:cNvGrpSpPr/>
        <p:nvPr/>
      </p:nvGrpSpPr>
      <p:grpSpPr>
        <a:xfrm>
          <a:off x="0" y="0"/>
          <a:ext cx="0" cy="0"/>
          <a:chOff x="0" y="0"/>
          <a:chExt cx="0" cy="0"/>
        </a:xfrm>
      </p:grpSpPr>
      <p:pic>
        <p:nvPicPr>
          <p:cNvPr id="2097153" name="Picture 5" descr="3aef51fc158cab90d3992f2a53de178e.png"/>
          <p:cNvPicPr>
            <a:picLocks noChangeAspect="1"/>
          </p:cNvPicPr>
          <p:nvPr/>
        </p:nvPicPr>
        <p:blipFill>
          <a:blip xmlns:r="http://schemas.openxmlformats.org/officeDocument/2006/relationships" r:embed="rId1"/>
          <a:stretch>
            <a:fillRect/>
          </a:stretch>
        </p:blipFill>
        <p:spPr>
          <a:xfrm>
            <a:off x="1319" y="1"/>
            <a:ext cx="4733403" cy="5143500"/>
          </a:xfrm>
          <a:prstGeom prst="rect"/>
        </p:spPr>
      </p:pic>
      <p:sp>
        <p:nvSpPr>
          <p:cNvPr id="1048595" name="Google Shape;211;p34"/>
          <p:cNvSpPr/>
          <p:nvPr/>
        </p:nvSpPr>
        <p:spPr>
          <a:xfrm>
            <a:off x="286800" y="280450"/>
            <a:ext cx="8583000" cy="4589100"/>
          </a:xfrm>
          <a:prstGeom prst="rect"/>
          <a:noFill/>
          <a:ln w="28575" cap="flat" cmpd="sng">
            <a:solidFill>
              <a:schemeClr val="dk2"/>
            </a:solidFill>
            <a:prstDash val="solid"/>
            <a:round/>
            <a:headEnd type="none" w="sm" len="sm"/>
            <a:tailEnd type="none" w="sm" len="sm"/>
          </a:ln>
        </p:spPr>
        <p:txBody>
          <a:bodyPr anchor="ctr" anchorCtr="0" bIns="91425" lIns="91425" rIns="91425" spcFirstLastPara="1" tIns="91425" wrap="square">
            <a:noAutofit/>
          </a:bodyPr>
          <a:p>
            <a:pPr algn="l" indent="0" lvl="0" marL="0" rtl="0">
              <a:spcBef>
                <a:spcPts val="0"/>
              </a:spcBef>
              <a:spcAft>
                <a:spcPts val="0"/>
              </a:spcAft>
              <a:buNone/>
            </a:pPr>
          </a:p>
        </p:txBody>
      </p:sp>
      <p:sp>
        <p:nvSpPr>
          <p:cNvPr id="1048596" name="Google Shape;212;p34"/>
          <p:cNvSpPr txBox="1">
            <a:spLocks noGrp="1"/>
          </p:cNvSpPr>
          <p:nvPr>
            <p:ph type="title"/>
          </p:nvPr>
        </p:nvSpPr>
        <p:spPr>
          <a:xfrm>
            <a:off x="5241175" y="655611"/>
            <a:ext cx="2811000" cy="733800"/>
          </a:xfrm>
          <a:prstGeom prst="rect"/>
        </p:spPr>
        <p:txBody>
          <a:bodyPr anchor="t" anchorCtr="0" bIns="91425" lIns="91425" rIns="91425" spcFirstLastPara="1" tIns="91425" wrap="square">
            <a:noAutofit/>
          </a:bodyPr>
          <a:p>
            <a:pPr algn="l" indent="0" lvl="0" marL="0" rtl="0">
              <a:spcBef>
                <a:spcPts val="0"/>
              </a:spcBef>
              <a:spcAft>
                <a:spcPts val="0"/>
              </a:spcAft>
              <a:buNone/>
            </a:pPr>
            <a:r>
              <a:rPr dirty="0" lang="en" smtClean="0"/>
              <a:t>PANCASILA</a:t>
            </a:r>
          </a:p>
        </p:txBody>
      </p:sp>
      <p:sp>
        <p:nvSpPr>
          <p:cNvPr id="1048597" name="Google Shape;213;p34"/>
          <p:cNvSpPr txBox="1">
            <a:spLocks noGrp="1"/>
          </p:cNvSpPr>
          <p:nvPr>
            <p:ph type="body" idx="1"/>
          </p:nvPr>
        </p:nvSpPr>
        <p:spPr>
          <a:xfrm>
            <a:off x="5241175" y="1751682"/>
            <a:ext cx="3226200" cy="1949985"/>
          </a:xfrm>
          <a:prstGeom prst="rect"/>
        </p:spPr>
        <p:txBody>
          <a:bodyPr anchor="t" anchorCtr="0" bIns="91425" lIns="91425" rIns="91425" spcFirstLastPara="1" tIns="91425" wrap="square">
            <a:noAutofit/>
          </a:bodyPr>
          <a:p>
            <a:pPr algn="just" indent="0" lvl="0" marL="0">
              <a:spcAft>
                <a:spcPts val="1600"/>
              </a:spcAft>
              <a:buNone/>
            </a:pPr>
            <a:r>
              <a:rPr dirty="0" lang="id-ID" smtClean="0"/>
              <a:t>Pancasila berasal dari dua kata yaitu panca dan sila. Panca artinya lima, sedangkan sila artinya dasar atau peraturan tingkah laku yang baik, yang penting atau senonoh. Jadi, Pancasila adalah lima dasar yang dijadikan acuan dalam bersikap dan bertingkah laku.</a:t>
            </a:r>
          </a:p>
        </p:txBody>
      </p:sp>
      <p:sp>
        <p:nvSpPr>
          <p:cNvPr id="1048598" name="Right Arrow 1">
            <a:hlinkClick r:id="" action="ppaction://hlinkshowjump?jump=nextslide"/>
          </p:cNvPr>
          <p:cNvSpPr/>
          <p:nvPr/>
        </p:nvSpPr>
        <p:spPr>
          <a:xfrm>
            <a:off x="7488967" y="4202514"/>
            <a:ext cx="978408" cy="484632"/>
          </a:xfrm>
          <a:prstGeom prst="right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US" smtClean="0"/>
              <a:t>Next</a:t>
            </a:r>
            <a:endParaRPr dirty="0" lang="en-US"/>
          </a:p>
        </p:txBody>
      </p:sp>
      <p:sp>
        <p:nvSpPr>
          <p:cNvPr id="1048599" name="Left Arrow 2"/>
          <p:cNvSpPr/>
          <p:nvPr/>
        </p:nvSpPr>
        <p:spPr>
          <a:xfrm>
            <a:off x="286800" y="4363813"/>
            <a:ext cx="978408" cy="484632"/>
          </a:xfrm>
          <a:prstGeom prst="left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US" smtClean="0"/>
              <a:t>Back</a:t>
            </a:r>
            <a:endParaRPr dirty="0" lang="en-US"/>
          </a:p>
        </p:txBody>
      </p:sp>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4" name="Shape 217"/>
        <p:cNvGrpSpPr/>
        <p:nvPr/>
      </p:nvGrpSpPr>
      <p:grpSpPr>
        <a:xfrm>
          <a:off x="0" y="0"/>
          <a:ext cx="0" cy="0"/>
          <a:chOff x="0" y="0"/>
          <a:chExt cx="0" cy="0"/>
        </a:xfrm>
      </p:grpSpPr>
      <p:sp>
        <p:nvSpPr>
          <p:cNvPr id="1048605" name="Google Shape;218;p35"/>
          <p:cNvSpPr txBox="1">
            <a:spLocks noGrp="1"/>
          </p:cNvSpPr>
          <p:nvPr>
            <p:ph type="title"/>
          </p:nvPr>
        </p:nvSpPr>
        <p:spPr>
          <a:xfrm>
            <a:off x="5673000" y="4015536"/>
            <a:ext cx="2811000" cy="733800"/>
          </a:xfrm>
          <a:prstGeom prst="rect"/>
        </p:spPr>
        <p:txBody>
          <a:bodyPr anchor="t" anchorCtr="0" bIns="91425" lIns="91425" rIns="91425" spcFirstLastPara="1" tIns="91425" wrap="square">
            <a:noAutofit/>
          </a:bodyPr>
          <a:p>
            <a:pPr algn="r" indent="0" lvl="0" marL="0" rtl="0">
              <a:spcBef>
                <a:spcPts val="0"/>
              </a:spcBef>
              <a:spcAft>
                <a:spcPts val="0"/>
              </a:spcAft>
              <a:buNone/>
            </a:pPr>
            <a:r>
              <a:rPr dirty="0" lang="en" smtClean="0"/>
              <a:t>—IR. SOEKARNO</a:t>
            </a:r>
          </a:p>
        </p:txBody>
      </p:sp>
      <p:sp>
        <p:nvSpPr>
          <p:cNvPr id="1048606" name="Google Shape;219;p35"/>
          <p:cNvSpPr txBox="1">
            <a:spLocks noGrp="1"/>
          </p:cNvSpPr>
          <p:nvPr>
            <p:ph type="body" idx="1"/>
          </p:nvPr>
        </p:nvSpPr>
        <p:spPr>
          <a:xfrm>
            <a:off x="1542361" y="1470225"/>
            <a:ext cx="6147412" cy="2352628"/>
          </a:xfrm>
          <a:prstGeom prst="rect"/>
        </p:spPr>
        <p:txBody>
          <a:bodyPr anchor="t" anchorCtr="0" bIns="91425" lIns="91425" rIns="91425" spcFirstLastPara="1" tIns="91425" wrap="square">
            <a:noAutofit/>
          </a:bodyPr>
          <a:p>
            <a:pPr indent="0" lvl="0" marL="0">
              <a:spcAft>
                <a:spcPts val="1600"/>
              </a:spcAft>
              <a:buNone/>
            </a:pPr>
            <a:r>
              <a:rPr dirty="0" lang="en" smtClean="0"/>
              <a:t>“</a:t>
            </a:r>
            <a:r>
              <a:rPr dirty="0" lang="id-ID" smtClean="0"/>
              <a:t>"Aku tidak mengatakan, bahwa aku menciptakan Pancasila. Apa yang ku kerjakan hanyalah menggali jauh ke dalam bumi kami, tradisi-tradisi kami sendiri, dan aku menemukan lima butir mutiara yang indah."</a:t>
            </a:r>
            <a:r>
              <a:rPr dirty="0" lang="en" smtClean="0"/>
              <a:t>”</a:t>
            </a:r>
          </a:p>
        </p:txBody>
      </p:sp>
      <p:sp>
        <p:nvSpPr>
          <p:cNvPr id="1048607" name="Right Arrow 3">
            <a:hlinkClick r:id="" action="ppaction://hlinkshowjump?jump=nextslide"/>
          </p:cNvPr>
          <p:cNvSpPr/>
          <p:nvPr/>
        </p:nvSpPr>
        <p:spPr>
          <a:xfrm>
            <a:off x="7505592" y="4507020"/>
            <a:ext cx="978408" cy="484632"/>
          </a:xfrm>
          <a:prstGeom prst="rightArrow"/>
        </p:spPr>
        <p:style>
          <a:lnRef idx="2">
            <a:schemeClr val="accent2">
              <a:shade val="50000"/>
            </a:schemeClr>
          </a:lnRef>
          <a:fillRef idx="1">
            <a:schemeClr val="accent2"/>
          </a:fillRef>
          <a:effectRef idx="0">
            <a:schemeClr val="accent2"/>
          </a:effectRef>
          <a:fontRef idx="minor">
            <a:schemeClr val="lt1"/>
          </a:fontRef>
        </p:style>
        <p:txBody>
          <a:bodyPr anchor="ctr" rtlCol="0"/>
          <a:p>
            <a:pPr algn="ctr"/>
            <a:r>
              <a:rPr dirty="0" lang="en-US" smtClean="0">
                <a:ln w="0"/>
                <a:solidFill>
                  <a:schemeClr val="tx1"/>
                </a:solidFill>
                <a:effectLst>
                  <a:outerShdw algn="tl" blurRad="38100" dir="2700000" dist="19050" rotWithShape="0">
                    <a:schemeClr val="dk1">
                      <a:alpha val="40000"/>
                    </a:schemeClr>
                  </a:outerShdw>
                </a:effectLst>
              </a:rPr>
              <a:t>Next</a:t>
            </a:r>
            <a:endParaRPr dirty="0" lang="en-US">
              <a:ln w="0"/>
              <a:solidFill>
                <a:schemeClr val="tx1"/>
              </a:solidFill>
              <a:effectLst>
                <a:outerShdw algn="tl" blurRad="38100" dir="2700000" dist="19050" rotWithShape="0">
                  <a:schemeClr val="dk1">
                    <a:alpha val="40000"/>
                  </a:schemeClr>
                </a:outerShdw>
              </a:effectLst>
            </a:endParaRPr>
          </a:p>
        </p:txBody>
      </p:sp>
      <p:sp>
        <p:nvSpPr>
          <p:cNvPr id="1048608" name="Left Arrow 4"/>
          <p:cNvSpPr/>
          <p:nvPr/>
        </p:nvSpPr>
        <p:spPr>
          <a:xfrm>
            <a:off x="466909" y="4022388"/>
            <a:ext cx="978408" cy="484632"/>
          </a:xfrm>
          <a:prstGeom prst="leftArrow"/>
        </p:spPr>
        <p:style>
          <a:lnRef idx="2">
            <a:schemeClr val="accent5">
              <a:shade val="50000"/>
            </a:schemeClr>
          </a:lnRef>
          <a:fillRef idx="1">
            <a:schemeClr val="accent5"/>
          </a:fillRef>
          <a:effectRef idx="0">
            <a:schemeClr val="accent5"/>
          </a:effectRef>
          <a:fontRef idx="minor">
            <a:schemeClr val="lt1"/>
          </a:fontRef>
        </p:style>
        <p:txBody>
          <a:bodyPr anchor="ctr" rtlCol="0"/>
          <a:p>
            <a:pPr algn="ctr"/>
            <a:r>
              <a:rPr dirty="0" lang="en-US" smtClean="0"/>
              <a:t>Back</a:t>
            </a:r>
            <a:endParaRPr dirty="0" lang="en-US"/>
          </a:p>
        </p:txBody>
      </p:sp>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8" name="Shape 223"/>
        <p:cNvGrpSpPr/>
        <p:nvPr/>
      </p:nvGrpSpPr>
      <p:grpSpPr>
        <a:xfrm>
          <a:off x="0" y="0"/>
          <a:ext cx="0" cy="0"/>
          <a:chOff x="0" y="0"/>
          <a:chExt cx="0" cy="0"/>
        </a:xfrm>
      </p:grpSpPr>
      <p:sp>
        <p:nvSpPr>
          <p:cNvPr id="1048615" name="Google Shape;224;p36"/>
          <p:cNvSpPr txBox="1">
            <a:spLocks noGrp="1"/>
          </p:cNvSpPr>
          <p:nvPr>
            <p:ph type="title"/>
          </p:nvPr>
        </p:nvSpPr>
        <p:spPr>
          <a:xfrm>
            <a:off x="701600" y="612666"/>
            <a:ext cx="2811000" cy="1349100"/>
          </a:xfrm>
          <a:prstGeom prst="rect"/>
        </p:spPr>
        <p:txBody>
          <a:bodyPr anchor="t" anchorCtr="0" bIns="91425" lIns="91425" rIns="91425" spcFirstLastPara="1" tIns="91425" wrap="square">
            <a:noAutofit/>
          </a:bodyPr>
          <a:p>
            <a:pPr algn="l" indent="0" lvl="0" marL="0" rtl="0">
              <a:spcBef>
                <a:spcPts val="0"/>
              </a:spcBef>
              <a:spcAft>
                <a:spcPts val="0"/>
              </a:spcAft>
              <a:buNone/>
            </a:pPr>
            <a:r>
              <a:rPr lang="en" smtClean="0"/>
              <a:t>SISTEM</a:t>
            </a:r>
          </a:p>
        </p:txBody>
      </p:sp>
      <p:sp>
        <p:nvSpPr>
          <p:cNvPr id="1048616" name="Google Shape;225;p36"/>
          <p:cNvSpPr txBox="1">
            <a:spLocks noGrp="1"/>
          </p:cNvSpPr>
          <p:nvPr>
            <p:ph type="body" idx="1"/>
          </p:nvPr>
        </p:nvSpPr>
        <p:spPr>
          <a:xfrm>
            <a:off x="701600" y="1255922"/>
            <a:ext cx="2811000" cy="3316077"/>
          </a:xfrm>
          <a:prstGeom prst="rect"/>
        </p:spPr>
        <p:txBody>
          <a:bodyPr anchor="t" anchorCtr="0" bIns="91425" lIns="91425" rIns="91425" spcFirstLastPara="1" tIns="91425" wrap="square">
            <a:noAutofit/>
          </a:bodyPr>
          <a:p>
            <a:pPr algn="just" indent="0" lvl="0" marL="0">
              <a:spcAft>
                <a:spcPts val="1600"/>
              </a:spcAft>
              <a:buNone/>
            </a:pPr>
            <a:r>
              <a:rPr dirty="0" lang="id-ID" smtClean="0"/>
              <a:t>Sistem adalah suatu kesatuan yang terdiri dari komponen atau elemen yang dihubungkan bersama untuk memudahkan aliran informasi, materi atau energi untuk mencapai suatu tujuan. Sistem nil</a:t>
            </a:r>
            <a:r>
              <a:rPr dirty="0" lang="en-US" err="1" smtClean="0"/>
              <a:t>ai</a:t>
            </a:r>
            <a:r>
              <a:rPr dirty="0" lang="id-ID" smtClean="0"/>
              <a:t> dalam pancasila adalah satu kesatuan nilai-nilai yang ada dalam pa</a:t>
            </a:r>
            <a:r>
              <a:rPr dirty="0" lang="en-US" smtClean="0"/>
              <a:t>n</a:t>
            </a:r>
            <a:r>
              <a:rPr dirty="0" lang="id-ID" smtClean="0"/>
              <a:t>casila yang saling berkaitan satu sama lain, tidak dapat dipisahkan ataupun ditukar tempatkan karena saling berkaitan antara satu dengan yang lain.</a:t>
            </a:r>
            <a:endParaRPr dirty="0"/>
          </a:p>
        </p:txBody>
      </p:sp>
      <p:pic>
        <p:nvPicPr>
          <p:cNvPr id="2097154" name="Picture 4" descr="96dbedf7-e6cd-4092-8376-f52806be86b4.jpg"/>
          <p:cNvPicPr>
            <a:picLocks noChangeAspect="1"/>
          </p:cNvPicPr>
          <p:nvPr/>
        </p:nvPicPr>
        <p:blipFill>
          <a:blip xmlns:r="http://schemas.openxmlformats.org/officeDocument/2006/relationships" r:embed="rId1"/>
          <a:stretch>
            <a:fillRect/>
          </a:stretch>
        </p:blipFill>
        <p:spPr>
          <a:xfrm>
            <a:off x="3573790" y="653381"/>
            <a:ext cx="5570210" cy="3764384"/>
          </a:xfrm>
          <a:prstGeom prst="rect"/>
        </p:spPr>
      </p:pic>
      <p:sp>
        <p:nvSpPr>
          <p:cNvPr id="1048617" name="Right Arrow 5">
            <a:hlinkClick r:id="" action="ppaction://hlinkshowjump?jump=nextslide"/>
          </p:cNvPr>
          <p:cNvSpPr/>
          <p:nvPr/>
        </p:nvSpPr>
        <p:spPr>
          <a:xfrm>
            <a:off x="7488967" y="4202514"/>
            <a:ext cx="978408" cy="484632"/>
          </a:xfrm>
          <a:prstGeom prst="right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US" smtClean="0"/>
              <a:t>Next</a:t>
            </a:r>
            <a:endParaRPr dirty="0" lang="en-US"/>
          </a:p>
        </p:txBody>
      </p:sp>
      <p:sp>
        <p:nvSpPr>
          <p:cNvPr id="1048618" name="Left Arrow 6"/>
          <p:cNvSpPr/>
          <p:nvPr/>
        </p:nvSpPr>
        <p:spPr>
          <a:xfrm>
            <a:off x="212396" y="4571999"/>
            <a:ext cx="978408" cy="484632"/>
          </a:xfrm>
          <a:prstGeom prst="leftArrow"/>
        </p:spPr>
        <p:style>
          <a:lnRef idx="2">
            <a:schemeClr val="accent4">
              <a:shade val="50000"/>
            </a:schemeClr>
          </a:lnRef>
          <a:fillRef idx="1">
            <a:schemeClr val="accent4"/>
          </a:fillRef>
          <a:effectRef idx="0">
            <a:schemeClr val="accent4"/>
          </a:effectRef>
          <a:fontRef idx="minor">
            <a:schemeClr val="lt1"/>
          </a:fontRef>
        </p:style>
        <p:txBody>
          <a:bodyPr anchor="ctr" rtlCol="0"/>
          <a:p>
            <a:pPr algn="ctr"/>
            <a:r>
              <a:rPr dirty="0" lang="en-US" smtClean="0"/>
              <a:t>Back</a:t>
            </a:r>
            <a:endParaRPr dirty="0" lang="en-US"/>
          </a:p>
        </p:txBody>
      </p:sp>
    </p:spTree>
  </p:cSld>
  <p:clrMapOvr>
    <a:masterClrMapping/>
  </p:clrMapOvr>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2" name="Shape 279"/>
        <p:cNvGrpSpPr/>
        <p:nvPr/>
      </p:nvGrpSpPr>
      <p:grpSpPr>
        <a:xfrm>
          <a:off x="0" y="0"/>
          <a:ext cx="0" cy="0"/>
          <a:chOff x="0" y="0"/>
          <a:chExt cx="0" cy="0"/>
        </a:xfrm>
      </p:grpSpPr>
      <p:sp>
        <p:nvSpPr>
          <p:cNvPr id="1048629" name="Google Shape;281;p39"/>
          <p:cNvSpPr txBox="1">
            <a:spLocks noGrp="1"/>
          </p:cNvSpPr>
          <p:nvPr>
            <p:ph type="subTitle" idx="1"/>
          </p:nvPr>
        </p:nvSpPr>
        <p:spPr>
          <a:xfrm>
            <a:off x="4954975" y="2754217"/>
            <a:ext cx="3150600" cy="2038120"/>
          </a:xfrm>
          <a:prstGeom prst="rect"/>
        </p:spPr>
        <p:txBody>
          <a:bodyPr anchor="t" anchorCtr="0" bIns="91425" lIns="91425" rIns="91425" spcFirstLastPara="1" tIns="91425" wrap="square">
            <a:noAutofit/>
          </a:bodyPr>
          <a:p>
            <a:pPr algn="l" lvl="0" marL="342900" rtl="0">
              <a:spcBef>
                <a:spcPts val="0"/>
              </a:spcBef>
              <a:spcAft>
                <a:spcPts val="0"/>
              </a:spcAft>
              <a:buFont typeface="+mj-lt"/>
              <a:buAutoNum type="arabicPeriod"/>
            </a:pPr>
            <a:r>
              <a:rPr dirty="0" lang="en-US" err="1" smtClean="0"/>
              <a:t>Nilai</a:t>
            </a:r>
            <a:r>
              <a:rPr dirty="0" lang="en-US" smtClean="0"/>
              <a:t> </a:t>
            </a:r>
            <a:r>
              <a:rPr dirty="0" lang="en-US" err="1" smtClean="0"/>
              <a:t>Ketuhanan</a:t>
            </a:r>
            <a:endParaRPr dirty="0" lang="en-US" smtClean="0"/>
          </a:p>
          <a:p>
            <a:pPr algn="l" lvl="0" marL="342900" rtl="0">
              <a:spcBef>
                <a:spcPts val="0"/>
              </a:spcBef>
              <a:spcAft>
                <a:spcPts val="0"/>
              </a:spcAft>
              <a:buFont typeface="+mj-lt"/>
              <a:buAutoNum type="arabicPeriod"/>
            </a:pPr>
            <a:r>
              <a:rPr dirty="0" lang="en-US" err="1" smtClean="0"/>
              <a:t>Nilai</a:t>
            </a:r>
            <a:r>
              <a:rPr dirty="0" lang="en-US" smtClean="0"/>
              <a:t> </a:t>
            </a:r>
            <a:r>
              <a:rPr dirty="0" lang="en-US" err="1" smtClean="0"/>
              <a:t>Kemanusiaan</a:t>
            </a:r>
            <a:endParaRPr dirty="0" lang="en-US" smtClean="0"/>
          </a:p>
          <a:p>
            <a:pPr algn="l" lvl="0" marL="342900" rtl="0">
              <a:spcBef>
                <a:spcPts val="0"/>
              </a:spcBef>
              <a:spcAft>
                <a:spcPts val="0"/>
              </a:spcAft>
              <a:buFont typeface="+mj-lt"/>
              <a:buAutoNum type="arabicPeriod"/>
            </a:pPr>
            <a:r>
              <a:rPr dirty="0" lang="en-US" err="1" smtClean="0"/>
              <a:t>Nilai</a:t>
            </a:r>
            <a:r>
              <a:rPr dirty="0" lang="en-US" smtClean="0"/>
              <a:t> </a:t>
            </a:r>
            <a:r>
              <a:rPr dirty="0" lang="en-US" err="1" smtClean="0"/>
              <a:t>Persatuan</a:t>
            </a:r>
            <a:endParaRPr dirty="0" lang="en-US" smtClean="0"/>
          </a:p>
          <a:p>
            <a:pPr algn="l" lvl="0" marL="342900" rtl="0">
              <a:spcBef>
                <a:spcPts val="0"/>
              </a:spcBef>
              <a:spcAft>
                <a:spcPts val="0"/>
              </a:spcAft>
              <a:buFont typeface="+mj-lt"/>
              <a:buAutoNum type="arabicPeriod"/>
            </a:pPr>
            <a:r>
              <a:rPr dirty="0" lang="en-US" err="1" smtClean="0"/>
              <a:t>Nilai</a:t>
            </a:r>
            <a:r>
              <a:rPr dirty="0" lang="en-US" smtClean="0"/>
              <a:t> </a:t>
            </a:r>
            <a:r>
              <a:rPr dirty="0" lang="en-US" err="1" smtClean="0"/>
              <a:t>Kerakyatan</a:t>
            </a:r>
            <a:endParaRPr dirty="0" lang="en-US" smtClean="0"/>
          </a:p>
          <a:p>
            <a:pPr algn="l" lvl="0" marL="342900" rtl="0">
              <a:spcBef>
                <a:spcPts val="0"/>
              </a:spcBef>
              <a:spcAft>
                <a:spcPts val="0"/>
              </a:spcAft>
              <a:buFont typeface="+mj-lt"/>
              <a:buAutoNum type="arabicPeriod"/>
            </a:pPr>
            <a:r>
              <a:rPr dirty="0" lang="en-US" err="1" smtClean="0"/>
              <a:t>Nilai</a:t>
            </a:r>
            <a:r>
              <a:rPr dirty="0" lang="en-US" smtClean="0"/>
              <a:t> </a:t>
            </a:r>
            <a:r>
              <a:rPr dirty="0" lang="en-US" err="1" smtClean="0"/>
              <a:t>Keadilan</a:t>
            </a:r>
          </a:p>
        </p:txBody>
      </p:sp>
      <p:sp>
        <p:nvSpPr>
          <p:cNvPr id="1048630" name="Google Shape;282;p39"/>
          <p:cNvSpPr txBox="1">
            <a:spLocks noGrp="1"/>
          </p:cNvSpPr>
          <p:nvPr>
            <p:ph type="title"/>
          </p:nvPr>
        </p:nvSpPr>
        <p:spPr>
          <a:xfrm>
            <a:off x="4954975" y="319489"/>
            <a:ext cx="3150600" cy="2071172"/>
          </a:xfrm>
          <a:prstGeom prst="rect"/>
        </p:spPr>
        <p:txBody>
          <a:bodyPr anchor="b" anchorCtr="0" bIns="91425" lIns="91425" rIns="91425" spcFirstLastPara="1" tIns="91425" wrap="square">
            <a:noAutofit/>
          </a:bodyPr>
          <a:p>
            <a:pPr algn="ctr" indent="0" lvl="0" marL="0" rtl="0">
              <a:spcBef>
                <a:spcPts val="0"/>
              </a:spcBef>
              <a:spcAft>
                <a:spcPts val="0"/>
              </a:spcAft>
              <a:buNone/>
            </a:pPr>
            <a:r>
              <a:rPr dirty="0" sz="4000" lang="id-ID" smtClean="0"/>
              <a:t>N</a:t>
            </a:r>
            <a:r>
              <a:rPr dirty="0" sz="4000" lang="en" smtClean="0"/>
              <a:t>ilai-nilai yang terkandung pada pancasila</a:t>
            </a:r>
            <a:endParaRPr sz="4000"/>
          </a:p>
        </p:txBody>
      </p:sp>
      <p:pic>
        <p:nvPicPr>
          <p:cNvPr id="2097155" name="Picture 12" descr="IMG_5691-768x569.jpg"/>
          <p:cNvPicPr>
            <a:picLocks noChangeAspect="1"/>
          </p:cNvPicPr>
          <p:nvPr/>
        </p:nvPicPr>
        <p:blipFill>
          <a:blip xmlns:r="http://schemas.openxmlformats.org/officeDocument/2006/relationships" r:embed="rId1"/>
          <a:stretch>
            <a:fillRect/>
          </a:stretch>
        </p:blipFill>
        <p:spPr>
          <a:xfrm>
            <a:off x="0" y="1"/>
            <a:ext cx="2588964" cy="1918126"/>
          </a:xfrm>
          <a:prstGeom prst="rect"/>
        </p:spPr>
      </p:pic>
      <p:pic>
        <p:nvPicPr>
          <p:cNvPr id="2097156" name="Picture 14" descr="para-pemuda-kota-semarang-mendeklarasika.jpg"/>
          <p:cNvPicPr>
            <a:picLocks noChangeAspect="1"/>
          </p:cNvPicPr>
          <p:nvPr/>
        </p:nvPicPr>
        <p:blipFill>
          <a:blip xmlns:r="http://schemas.openxmlformats.org/officeDocument/2006/relationships" r:embed="rId2"/>
          <a:stretch>
            <a:fillRect/>
          </a:stretch>
        </p:blipFill>
        <p:spPr>
          <a:xfrm>
            <a:off x="-1" y="2610998"/>
            <a:ext cx="4510819" cy="2532502"/>
          </a:xfrm>
          <a:prstGeom prst="rect"/>
        </p:spPr>
      </p:pic>
      <p:pic>
        <p:nvPicPr>
          <p:cNvPr id="2097157" name="Picture 13" descr="unnamed (1).jpg"/>
          <p:cNvPicPr>
            <a:picLocks noChangeAspect="1"/>
          </p:cNvPicPr>
          <p:nvPr/>
        </p:nvPicPr>
        <p:blipFill>
          <a:blip xmlns:r="http://schemas.openxmlformats.org/officeDocument/2006/relationships" r:embed="rId3"/>
          <a:stretch>
            <a:fillRect/>
          </a:stretch>
        </p:blipFill>
        <p:spPr>
          <a:xfrm>
            <a:off x="0" y="1740666"/>
            <a:ext cx="2714510" cy="1806193"/>
          </a:xfrm>
          <a:prstGeom prst="rect"/>
        </p:spPr>
      </p:pic>
      <p:pic>
        <p:nvPicPr>
          <p:cNvPr id="2097158" name="Picture 15" descr="keadilan.jpg"/>
          <p:cNvPicPr>
            <a:picLocks noChangeAspect="1"/>
          </p:cNvPicPr>
          <p:nvPr/>
        </p:nvPicPr>
        <p:blipFill>
          <a:blip xmlns:r="http://schemas.openxmlformats.org/officeDocument/2006/relationships" r:embed="rId4"/>
          <a:stretch>
            <a:fillRect/>
          </a:stretch>
        </p:blipFill>
        <p:spPr>
          <a:xfrm rot="5400000">
            <a:off x="2014955" y="514720"/>
            <a:ext cx="3005664" cy="1976224"/>
          </a:xfrm>
          <a:prstGeom prst="rect"/>
        </p:spPr>
      </p:pic>
      <p:sp>
        <p:nvSpPr>
          <p:cNvPr id="1048631" name="Right Arrow 7"/>
          <p:cNvSpPr/>
          <p:nvPr/>
        </p:nvSpPr>
        <p:spPr>
          <a:xfrm>
            <a:off x="7488967" y="4202514"/>
            <a:ext cx="978408" cy="484632"/>
          </a:xfrm>
          <a:prstGeom prst="rightArrow"/>
        </p:spPr>
        <p:style>
          <a:lnRef idx="2">
            <a:schemeClr val="dk1">
              <a:shade val="50000"/>
            </a:schemeClr>
          </a:lnRef>
          <a:fillRef idx="1">
            <a:schemeClr val="dk1"/>
          </a:fillRef>
          <a:effectRef idx="0">
            <a:schemeClr val="dk1"/>
          </a:effectRef>
          <a:fontRef idx="minor">
            <a:schemeClr val="lt1"/>
          </a:fontRef>
        </p:style>
        <p:txBody>
          <a:bodyPr anchor="ctr" rtlCol="0"/>
          <a:p>
            <a:pPr algn="ctr"/>
            <a:r>
              <a:rPr dirty="0" lang="en-US" smtClean="0">
                <a:solidFill>
                  <a:schemeClr val="bg1"/>
                </a:solidFill>
              </a:rPr>
              <a:t>Next</a:t>
            </a:r>
            <a:endParaRPr dirty="0" lang="en-US">
              <a:solidFill>
                <a:schemeClr val="bg1"/>
              </a:solidFill>
            </a:endParaRPr>
          </a:p>
        </p:txBody>
      </p:sp>
      <p:sp>
        <p:nvSpPr>
          <p:cNvPr id="1048632" name="Left Arrow 8"/>
          <p:cNvSpPr/>
          <p:nvPr/>
        </p:nvSpPr>
        <p:spPr>
          <a:xfrm>
            <a:off x="127473" y="4444830"/>
            <a:ext cx="978408" cy="484632"/>
          </a:xfrm>
          <a:prstGeom prst="left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US" smtClean="0"/>
              <a:t>Back</a:t>
            </a:r>
            <a:endParaRPr dirty="0" lang="en-US"/>
          </a:p>
        </p:txBody>
      </p:sp>
    </p:spTree>
  </p:cSld>
  <p:clrMapOvr>
    <a:masterClrMapping/>
  </p:clrMapOvr>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6" name="Shape 307"/>
        <p:cNvGrpSpPr/>
        <p:nvPr/>
      </p:nvGrpSpPr>
      <p:grpSpPr>
        <a:xfrm>
          <a:off x="0" y="0"/>
          <a:ext cx="0" cy="0"/>
          <a:chOff x="0" y="0"/>
          <a:chExt cx="0" cy="0"/>
        </a:xfrm>
      </p:grpSpPr>
      <p:pic>
        <p:nvPicPr>
          <p:cNvPr id="2097159" name="Picture 27" descr="3ccd076222964040acffd618eb8505788ea758c1.jpg"/>
          <p:cNvPicPr>
            <a:picLocks noChangeAspect="1"/>
          </p:cNvPicPr>
          <p:nvPr/>
        </p:nvPicPr>
        <p:blipFill>
          <a:blip xmlns:r="http://schemas.openxmlformats.org/officeDocument/2006/relationships" r:embed="rId1"/>
          <a:srcRect l="11251" r="7941"/>
          <a:stretch>
            <a:fillRect/>
          </a:stretch>
        </p:blipFill>
        <p:spPr>
          <a:xfrm>
            <a:off x="286800" y="276445"/>
            <a:ext cx="4583016" cy="4572000"/>
          </a:xfrm>
          <a:prstGeom prst="rect"/>
        </p:spPr>
      </p:pic>
      <p:sp>
        <p:nvSpPr>
          <p:cNvPr id="1048638" name="Google Shape;325;p41"/>
          <p:cNvSpPr txBox="1">
            <a:spLocks noGrp="1"/>
          </p:cNvSpPr>
          <p:nvPr>
            <p:ph type="title"/>
          </p:nvPr>
        </p:nvSpPr>
        <p:spPr>
          <a:xfrm>
            <a:off x="5607585" y="561859"/>
            <a:ext cx="3062689" cy="3944039"/>
          </a:xfrm>
          <a:prstGeom prst="rect"/>
        </p:spPr>
        <p:txBody>
          <a:bodyPr anchor="ctr" anchorCtr="0" bIns="91425" lIns="91425" rIns="91425" spcFirstLastPara="1" tIns="91425" wrap="square">
            <a:noAutofit/>
          </a:bodyPr>
          <a:p>
            <a:pPr lvl="0"/>
            <a:r>
              <a:rPr dirty="0" lang="id-ID" smtClean="0"/>
              <a:t>Etika adalah ilmu tentang apa yang baik dan apa yang buruk dan tentang hak dan kewajiban moral (akhlaq), kumpulan asas atau nilai yang berkenaan dengan akhlaq, nilai mengenai benar dan salah yang dianut suatu golongan masyarakat. </a:t>
            </a:r>
          </a:p>
        </p:txBody>
      </p:sp>
      <p:sp>
        <p:nvSpPr>
          <p:cNvPr id="1048639" name="Right Arrow 4"/>
          <p:cNvSpPr/>
          <p:nvPr/>
        </p:nvSpPr>
        <p:spPr>
          <a:xfrm>
            <a:off x="7488967" y="4202514"/>
            <a:ext cx="978408" cy="484632"/>
          </a:xfrm>
          <a:prstGeom prst="rightArrow"/>
        </p:spPr>
        <p:style>
          <a:lnRef idx="2">
            <a:schemeClr val="accent6">
              <a:shade val="50000"/>
            </a:schemeClr>
          </a:lnRef>
          <a:fillRef idx="1">
            <a:schemeClr val="accent6"/>
          </a:fillRef>
          <a:effectRef idx="0">
            <a:schemeClr val="accent6"/>
          </a:effectRef>
          <a:fontRef idx="minor">
            <a:schemeClr val="lt1"/>
          </a:fontRef>
        </p:style>
        <p:txBody>
          <a:bodyPr anchor="ctr" rtlCol="0"/>
          <a:p>
            <a:pPr algn="ctr"/>
            <a:r>
              <a:rPr dirty="0" lang="en-US" smtClean="0">
                <a:ln w="0"/>
                <a:solidFill>
                  <a:schemeClr val="tx1"/>
                </a:solidFill>
                <a:effectLst>
                  <a:outerShdw algn="tl" blurRad="38100" dir="2700000" dist="19050" rotWithShape="0">
                    <a:schemeClr val="dk1">
                      <a:alpha val="40000"/>
                    </a:schemeClr>
                  </a:outerShdw>
                </a:effectLst>
              </a:rPr>
              <a:t>Next</a:t>
            </a:r>
            <a:endParaRPr dirty="0" lang="en-US">
              <a:ln w="0"/>
              <a:solidFill>
                <a:schemeClr val="tx1"/>
              </a:solidFill>
              <a:effectLst>
                <a:outerShdw algn="tl" blurRad="38100" dir="2700000" dist="19050" rotWithShape="0">
                  <a:schemeClr val="dk1">
                    <a:alpha val="40000"/>
                  </a:schemeClr>
                </a:outerShdw>
              </a:effectLst>
            </a:endParaRPr>
          </a:p>
        </p:txBody>
      </p:sp>
      <p:sp>
        <p:nvSpPr>
          <p:cNvPr id="1048640" name="Left Arrow 5"/>
          <p:cNvSpPr/>
          <p:nvPr/>
        </p:nvSpPr>
        <p:spPr>
          <a:xfrm>
            <a:off x="404564" y="4263582"/>
            <a:ext cx="978408" cy="484632"/>
          </a:xfrm>
          <a:prstGeom prst="left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US" smtClean="0"/>
              <a:t>Back</a:t>
            </a:r>
            <a:endParaRPr dirty="0" lang="en-US"/>
          </a:p>
        </p:txBody>
      </p:sp>
    </p:spTree>
  </p:cSld>
  <p:clrMapOvr>
    <a:masterClrMapping/>
  </p:clrMapOvr>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50" name="Shape 335"/>
        <p:cNvGrpSpPr/>
        <p:nvPr/>
      </p:nvGrpSpPr>
      <p:grpSpPr>
        <a:xfrm>
          <a:off x="0" y="0"/>
          <a:ext cx="0" cy="0"/>
          <a:chOff x="0" y="0"/>
          <a:chExt cx="0" cy="0"/>
        </a:xfrm>
      </p:grpSpPr>
      <p:pic>
        <p:nvPicPr>
          <p:cNvPr id="2097160" name="Picture 6" descr="lambang-Burung-Garuda-Pancasila-1.jpg"/>
          <p:cNvPicPr>
            <a:picLocks noChangeAspect="1"/>
          </p:cNvPicPr>
          <p:nvPr/>
        </p:nvPicPr>
        <p:blipFill>
          <a:blip xmlns:r="http://schemas.openxmlformats.org/officeDocument/2006/relationships" r:embed="rId1"/>
          <a:stretch>
            <a:fillRect/>
          </a:stretch>
        </p:blipFill>
        <p:spPr>
          <a:xfrm>
            <a:off x="5321147" y="253388"/>
            <a:ext cx="3822853" cy="4649118"/>
          </a:xfrm>
          <a:prstGeom prst="rect"/>
        </p:spPr>
      </p:pic>
      <p:sp>
        <p:nvSpPr>
          <p:cNvPr id="1048647" name="Google Shape;338;p42"/>
          <p:cNvSpPr txBox="1">
            <a:spLocks noGrp="1"/>
          </p:cNvSpPr>
          <p:nvPr>
            <p:ph type="body" idx="2"/>
          </p:nvPr>
        </p:nvSpPr>
        <p:spPr>
          <a:xfrm>
            <a:off x="701600" y="1641513"/>
            <a:ext cx="4333108" cy="2280492"/>
          </a:xfrm>
          <a:prstGeom prst="rect"/>
        </p:spPr>
        <p:txBody>
          <a:bodyPr anchor="t" anchorCtr="0" bIns="91425" lIns="91425" rIns="91425" spcFirstLastPara="1" tIns="91425" wrap="square">
            <a:noAutofit/>
          </a:bodyPr>
          <a:p>
            <a:pPr algn="just" indent="0" lvl="0" marL="0">
              <a:spcBef>
                <a:spcPts val="1000"/>
              </a:spcBef>
              <a:spcAft>
                <a:spcPts val="1600"/>
              </a:spcAft>
              <a:buNone/>
            </a:pPr>
            <a:r>
              <a:rPr dirty="0" lang="id-ID" smtClean="0"/>
              <a:t>Makna nilai dasar pancasila dikaji dalam perspektif filosofis yaitu, Pancasila sebagai dasar filsafat negara serta sebagai filsafat hidup bangsa Indonesia yang pada hakikatnya merupakan suatu nilai yang bersifat sistematis. Pengertian Pancasila harus dimaknai kesatuan yang bulat, hirarkhis dan sistematis. </a:t>
            </a:r>
          </a:p>
        </p:txBody>
      </p:sp>
      <p:sp>
        <p:nvSpPr>
          <p:cNvPr id="1048648" name="Google Shape;339;p42"/>
          <p:cNvSpPr txBox="1">
            <a:spLocks noGrp="1"/>
          </p:cNvSpPr>
          <p:nvPr>
            <p:ph type="title"/>
          </p:nvPr>
        </p:nvSpPr>
        <p:spPr>
          <a:xfrm>
            <a:off x="330506" y="612675"/>
            <a:ext cx="4968607" cy="705900"/>
          </a:xfrm>
          <a:prstGeom prst="rect"/>
        </p:spPr>
        <p:txBody>
          <a:bodyPr anchor="t" anchorCtr="0" bIns="91425" lIns="91425" rIns="91425" spcFirstLastPara="1" tIns="91425" wrap="square">
            <a:noAutofit/>
          </a:bodyPr>
          <a:p>
            <a:pPr algn="l" indent="0" lvl="0" marL="0" rtl="0">
              <a:spcBef>
                <a:spcPts val="0"/>
              </a:spcBef>
              <a:spcAft>
                <a:spcPts val="0"/>
              </a:spcAft>
              <a:buNone/>
            </a:pPr>
            <a:r>
              <a:rPr dirty="0" lang="id-ID" smtClean="0"/>
              <a:t>M</a:t>
            </a:r>
            <a:r>
              <a:rPr dirty="0" lang="en" smtClean="0"/>
              <a:t>akna  nilai dasar pancasila</a:t>
            </a:r>
          </a:p>
        </p:txBody>
      </p:sp>
      <p:sp>
        <p:nvSpPr>
          <p:cNvPr id="1048649" name="Right Arrow 4"/>
          <p:cNvSpPr/>
          <p:nvPr/>
        </p:nvSpPr>
        <p:spPr>
          <a:xfrm>
            <a:off x="8105494" y="4341059"/>
            <a:ext cx="978408" cy="484632"/>
          </a:xfrm>
          <a:prstGeom prst="right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US" smtClean="0"/>
              <a:t>Next</a:t>
            </a:r>
            <a:endParaRPr dirty="0" lang="en-US"/>
          </a:p>
        </p:txBody>
      </p:sp>
      <p:sp>
        <p:nvSpPr>
          <p:cNvPr id="1048650" name="Left Arrow 5"/>
          <p:cNvSpPr/>
          <p:nvPr/>
        </p:nvSpPr>
        <p:spPr>
          <a:xfrm>
            <a:off x="432273" y="4244943"/>
            <a:ext cx="978408" cy="484632"/>
          </a:xfrm>
          <a:prstGeom prst="leftArrow"/>
        </p:spPr>
        <p:style>
          <a:lnRef idx="2">
            <a:schemeClr val="accent4">
              <a:shade val="50000"/>
            </a:schemeClr>
          </a:lnRef>
          <a:fillRef idx="1">
            <a:schemeClr val="accent4"/>
          </a:fillRef>
          <a:effectRef idx="0">
            <a:schemeClr val="accent4"/>
          </a:effectRef>
          <a:fontRef idx="minor">
            <a:schemeClr val="lt1"/>
          </a:fontRef>
        </p:style>
        <p:txBody>
          <a:bodyPr anchor="ctr" rtlCol="0"/>
          <a:p>
            <a:pPr algn="ctr"/>
            <a:r>
              <a:rPr dirty="0" lang="en-US" smtClean="0"/>
              <a:t>Back</a:t>
            </a:r>
            <a:endParaRPr dirty="0" lang="en-US"/>
          </a:p>
        </p:txBody>
      </p:sp>
    </p:spTree>
  </p:cSld>
  <p:clrMapOvr>
    <a:masterClrMapping/>
  </p:clrMapOvr>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54" name="Shape 343"/>
        <p:cNvGrpSpPr/>
        <p:nvPr/>
      </p:nvGrpSpPr>
      <p:grpSpPr>
        <a:xfrm>
          <a:off x="0" y="0"/>
          <a:ext cx="0" cy="0"/>
          <a:chOff x="0" y="0"/>
          <a:chExt cx="0" cy="0"/>
        </a:xfrm>
      </p:grpSpPr>
      <p:sp>
        <p:nvSpPr>
          <p:cNvPr id="1048659" name="Google Shape;344;p43"/>
          <p:cNvSpPr txBox="1">
            <a:spLocks noGrp="1"/>
          </p:cNvSpPr>
          <p:nvPr>
            <p:ph type="title"/>
          </p:nvPr>
        </p:nvSpPr>
        <p:spPr>
          <a:xfrm>
            <a:off x="407624" y="374573"/>
            <a:ext cx="3966071" cy="649996"/>
          </a:xfrm>
          <a:prstGeom prst="rect"/>
        </p:spPr>
        <p:txBody>
          <a:bodyPr anchor="b" anchorCtr="0" bIns="91425" lIns="91425" rIns="91425" spcFirstLastPara="1" tIns="91425" wrap="square">
            <a:noAutofit/>
          </a:bodyPr>
          <a:p>
            <a:pPr algn="ctr" indent="0" lvl="0" marL="0" rtl="0">
              <a:spcBef>
                <a:spcPts val="0"/>
              </a:spcBef>
              <a:spcAft>
                <a:spcPts val="0"/>
              </a:spcAft>
              <a:buNone/>
            </a:pPr>
            <a:r>
              <a:rPr dirty="0" lang="en" smtClean="0"/>
              <a:t>Pancasila sebagai dasar etika kehidupan berbangsa dan bernegara</a:t>
            </a:r>
          </a:p>
        </p:txBody>
      </p:sp>
      <p:sp>
        <p:nvSpPr>
          <p:cNvPr id="1048660" name="Google Shape;345;p43"/>
          <p:cNvSpPr txBox="1">
            <a:spLocks noGrp="1"/>
          </p:cNvSpPr>
          <p:nvPr>
            <p:ph type="subTitle" idx="1"/>
          </p:nvPr>
        </p:nvSpPr>
        <p:spPr>
          <a:xfrm>
            <a:off x="407625" y="1107771"/>
            <a:ext cx="3844886" cy="3629481"/>
          </a:xfrm>
          <a:prstGeom prst="rect"/>
        </p:spPr>
        <p:txBody>
          <a:bodyPr anchor="t" anchorCtr="0" bIns="91425" lIns="91425" rIns="91425" spcFirstLastPara="1" tIns="91425" wrap="square">
            <a:noAutofit/>
          </a:bodyPr>
          <a:p>
            <a:pPr algn="just" indent="0" lvl="0" marL="0"/>
            <a:r>
              <a:rPr dirty="0" sz="1400" lang="id-ID" smtClean="0"/>
              <a:t>Sebagaimana dipahami bahwa sila-sila Pancasila adalah merupakan suatu sistem nilai, artinya setiap sila memang mempunyai nilai akan tetapi sila – sila tersebut saling berhubungan, saling ketergantungan secara sistematik dan diantara nilai satu sila dengan sila lainnya memiliki tingkatan. Oleh karena itu dalam kaitannya dengan nilai-nilai etika yang terkandung dalam pancasila merupakan sekumpulan nilai yang diangkat dari prinsip nilai yang hidup dan berkembang dalam masyarakat. Nilai-nilai tersebut berupa nilai religius, nilai adat istiadat, kebudayaan dan setelah disahkan menjadi dasar Negara terkandung di dalamnya nilai kenegaraan.</a:t>
            </a:r>
            <a:endParaRPr sz="1400"/>
          </a:p>
        </p:txBody>
      </p:sp>
      <p:sp>
        <p:nvSpPr>
          <p:cNvPr id="1048661" name="Google Shape;346;p43"/>
          <p:cNvSpPr txBox="1">
            <a:spLocks noGrp="1"/>
          </p:cNvSpPr>
          <p:nvPr>
            <p:ph type="title" idx="2"/>
          </p:nvPr>
        </p:nvSpPr>
        <p:spPr>
          <a:xfrm>
            <a:off x="4869455" y="385591"/>
            <a:ext cx="3833870" cy="705080"/>
          </a:xfrm>
          <a:prstGeom prst="rect"/>
        </p:spPr>
        <p:txBody>
          <a:bodyPr anchor="b" anchorCtr="0" bIns="91425" lIns="91425" rIns="91425" spcFirstLastPara="1" tIns="91425" wrap="square">
            <a:noAutofit/>
          </a:bodyPr>
          <a:p>
            <a:pPr algn="ctr" indent="0" lvl="0" marL="0" rtl="0">
              <a:spcBef>
                <a:spcPts val="0"/>
              </a:spcBef>
              <a:spcAft>
                <a:spcPts val="0"/>
              </a:spcAft>
              <a:buNone/>
            </a:pPr>
            <a:r>
              <a:rPr dirty="0" lang="en-US" err="1" smtClean="0"/>
              <a:t>Nilai-nilai</a:t>
            </a:r>
            <a:r>
              <a:rPr dirty="0" lang="en-US" smtClean="0"/>
              <a:t> </a:t>
            </a:r>
            <a:r>
              <a:rPr dirty="0" lang="en-US" err="1" smtClean="0"/>
              <a:t>pancasila</a:t>
            </a:r>
            <a:r>
              <a:rPr dirty="0" lang="en-US" smtClean="0"/>
              <a:t> </a:t>
            </a:r>
            <a:r>
              <a:rPr dirty="0" lang="en-US" err="1" smtClean="0"/>
              <a:t>sebagai</a:t>
            </a:r>
            <a:r>
              <a:rPr dirty="0" lang="en-US" smtClean="0"/>
              <a:t> </a:t>
            </a:r>
            <a:r>
              <a:rPr dirty="0" lang="en-US" err="1" smtClean="0"/>
              <a:t>nilai</a:t>
            </a:r>
            <a:r>
              <a:rPr dirty="0" lang="en-US" smtClean="0"/>
              <a:t> fundamental  </a:t>
            </a:r>
            <a:r>
              <a:rPr dirty="0" lang="en-US" err="1" smtClean="0"/>
              <a:t>terhadap</a:t>
            </a:r>
            <a:r>
              <a:rPr dirty="0" lang="en-US" smtClean="0"/>
              <a:t> </a:t>
            </a:r>
            <a:r>
              <a:rPr dirty="0" lang="en-US" err="1" smtClean="0"/>
              <a:t>sistem</a:t>
            </a:r>
            <a:r>
              <a:rPr dirty="0" lang="en-US" smtClean="0"/>
              <a:t> </a:t>
            </a:r>
            <a:r>
              <a:rPr dirty="0" lang="en-US" err="1" smtClean="0"/>
              <a:t>etika</a:t>
            </a:r>
            <a:r>
              <a:rPr dirty="0" lang="en-US" smtClean="0"/>
              <a:t> </a:t>
            </a:r>
            <a:r>
              <a:rPr dirty="0" lang="en-US" err="1" smtClean="0"/>
              <a:t>negara</a:t>
            </a:r>
          </a:p>
        </p:txBody>
      </p:sp>
      <p:sp>
        <p:nvSpPr>
          <p:cNvPr id="1048662" name="Google Shape;347;p43"/>
          <p:cNvSpPr txBox="1">
            <a:spLocks noGrp="1"/>
          </p:cNvSpPr>
          <p:nvPr>
            <p:ph type="subTitle" idx="3"/>
          </p:nvPr>
        </p:nvSpPr>
        <p:spPr>
          <a:xfrm>
            <a:off x="4792337" y="1068636"/>
            <a:ext cx="3977090" cy="3580482"/>
          </a:xfrm>
          <a:prstGeom prst="rect"/>
        </p:spPr>
        <p:txBody>
          <a:bodyPr anchor="t" anchorCtr="0" bIns="91425" lIns="91425" rIns="91425" spcFirstLastPara="1" tIns="91425" wrap="square">
            <a:noAutofit/>
          </a:bodyPr>
          <a:p>
            <a:pPr algn="just" indent="0" lvl="0" marL="0"/>
            <a:r>
              <a:rPr dirty="0" lang="id-ID" smtClean="0"/>
              <a:t>Negara Indonesia adalah negara persatuan, yaitu negara yang melindungi segenap bangsa dan seluruh tumpah darah Indonesia, mengatasi segala paham golongan maupun perseorangan. Ketentuan dalam pembukaan UUD 1945 </a:t>
            </a:r>
            <a:r>
              <a:rPr dirty="0" lang="en-US" smtClean="0"/>
              <a:t>. </a:t>
            </a:r>
            <a:r>
              <a:rPr dirty="0" lang="id-ID" smtClean="0"/>
              <a:t>UUD 1945 sebagai cita-cita Negara (staatsidee). Di samping itu, nilai-nilai Pancasila juga merupakan suatu landasan moral etik dalam kehidupan kenegaraa</a:t>
            </a:r>
            <a:r>
              <a:rPr dirty="0" lang="en-US" smtClean="0"/>
              <a:t>n.</a:t>
            </a:r>
          </a:p>
        </p:txBody>
      </p:sp>
      <p:sp>
        <p:nvSpPr>
          <p:cNvPr id="1048663" name="Right Arrow 5">
            <a:hlinkClick r:id="" action="ppaction://hlinkshowjump?jump=nextslide"/>
          </p:cNvPr>
          <p:cNvSpPr/>
          <p:nvPr/>
        </p:nvSpPr>
        <p:spPr>
          <a:xfrm>
            <a:off x="7488967" y="4202514"/>
            <a:ext cx="978408" cy="484632"/>
          </a:xfrm>
          <a:prstGeom prst="right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US" smtClean="0"/>
              <a:t>Next</a:t>
            </a:r>
            <a:endParaRPr dirty="0" lang="en-US"/>
          </a:p>
        </p:txBody>
      </p:sp>
      <p:sp>
        <p:nvSpPr>
          <p:cNvPr id="1048664" name="Left Arrow 6"/>
          <p:cNvSpPr/>
          <p:nvPr/>
        </p:nvSpPr>
        <p:spPr>
          <a:xfrm>
            <a:off x="4792337" y="4202514"/>
            <a:ext cx="978408" cy="484632"/>
          </a:xfrm>
          <a:prstGeom prst="left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US" smtClean="0"/>
              <a:t>Back</a:t>
            </a:r>
            <a:endParaRPr dirty="0" lang="en-US"/>
          </a:p>
        </p:txBody>
      </p:sp>
    </p:spTree>
  </p:cSld>
  <p:clrMapOvr>
    <a:masterClrMapping/>
  </p:clrMapOvr>
  <p:timing/>
</p:sld>
</file>

<file path=ppt/theme/theme1.xml><?xml version="1.0" encoding="utf-8"?>
<a:theme xmlns:a="http://schemas.openxmlformats.org/drawingml/2006/main" name="Law Lesson by Slidesgo">
  <a:themeElements>
    <a:clrScheme name="Simple Light">
      <a:dk1>
        <a:srgbClr val="000000"/>
      </a:dk1>
      <a:lt1>
        <a:srgbClr val="FFFFFF"/>
      </a:lt1>
      <a:dk2>
        <a:srgbClr val="434343"/>
      </a:dk2>
      <a:lt2>
        <a:srgbClr val="EEEEEE"/>
      </a:lt2>
      <a:accent1>
        <a:srgbClr val="434343"/>
      </a:accent1>
      <a:accent2>
        <a:srgbClr val="EEEEEE"/>
      </a:accent2>
      <a:accent3>
        <a:srgbClr val="999999"/>
      </a:accent3>
      <a:accent4>
        <a:srgbClr val="B7B7B7"/>
      </a:accent4>
      <a:accent5>
        <a:srgbClr val="CCCCCC"/>
      </a:accent5>
      <a:accent6>
        <a:srgbClr val="EFEFEF"/>
      </a:accent6>
      <a:hlink>
        <a:srgbClr val="43434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Pancasila sebagai sistem etika</dc:title>
  <dc:creator>RMX1821</dc:creator>
  <cp:lastModifiedBy>Dany</cp:lastModifiedBy>
  <dcterms:created xsi:type="dcterms:W3CDTF">2020-12-05T03:01:16Z</dcterms:created>
  <dcterms:modified xsi:type="dcterms:W3CDTF">2020-12-05T03:01:16Z</dcterms:modified>
</cp:coreProperties>
</file>