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565"/>
    <a:srgbClr val="F5750B"/>
    <a:srgbClr val="F9AD6F"/>
    <a:srgbClr val="FBCFAB"/>
    <a:srgbClr val="E77979"/>
    <a:srgbClr val="C55E5B"/>
    <a:srgbClr val="FF6565"/>
    <a:srgbClr val="FFC9A4"/>
    <a:srgbClr val="FFC9B0"/>
    <a:srgbClr val="FFC9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02" y="-186"/>
      </p:cViewPr>
      <p:guideLst>
        <p:guide orient="horz" pos="2160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1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0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3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2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3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0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0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1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0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4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7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  <a:gs pos="0">
              <a:schemeClr val="bg1">
                <a:lumMod val="8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E2377-9B71-44DD-B831-F4A26BC8909C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6B014-58DC-4AB3-B47E-897A1FBC1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.png"/><Relationship Id="rId3" Type="http://schemas.openxmlformats.org/officeDocument/2006/relationships/image" Target="../media/image1.png"/><Relationship Id="rId17" Type="http://schemas.openxmlformats.org/officeDocument/2006/relationships/slide" Target="slide2.xml"/><Relationship Id="rId2" Type="http://schemas.openxmlformats.org/officeDocument/2006/relationships/slide" Target="slide1.xml"/><Relationship Id="rId16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19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74.svg"/><Relationship Id="rId39" Type="http://schemas.openxmlformats.org/officeDocument/2006/relationships/image" Target="../media/image632.svg"/><Relationship Id="rId51" Type="http://schemas.openxmlformats.org/officeDocument/2006/relationships/image" Target="../media/image8.png"/><Relationship Id="rId47" Type="http://schemas.openxmlformats.org/officeDocument/2006/relationships/image" Target="../media/image640.svg"/><Relationship Id="rId50" Type="http://schemas.openxmlformats.org/officeDocument/2006/relationships/hyperlink" Target="https://drive.google.com/file/d/1ZH00YJifKBGYTSR1kAZewooLaJTCKlca/view?usp=sharing" TargetMode="External"/><Relationship Id="rId55" Type="http://schemas.openxmlformats.org/officeDocument/2006/relationships/hyperlink" Target="https://drive.google.com/file/d/1gvuZpqVWqWymYzBsR7cnO-DsFjcWHIfZ/view?usp=sharing" TargetMode="External"/><Relationship Id="rId33" Type="http://schemas.openxmlformats.org/officeDocument/2006/relationships/image" Target="../media/image626.svg"/><Relationship Id="rId2" Type="http://schemas.openxmlformats.org/officeDocument/2006/relationships/image" Target="../media/image4.png"/><Relationship Id="rId41" Type="http://schemas.openxmlformats.org/officeDocument/2006/relationships/image" Target="../media/image6.png"/><Relationship Id="rId5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0" Type="http://schemas.openxmlformats.org/officeDocument/2006/relationships/hyperlink" Target="https://drive.google.com/file/d/1968t1Id1eiSKSsc5WJ6qKylAInas0Mlm/view?usp=sharing" TargetMode="External"/><Relationship Id="rId53" Type="http://schemas.openxmlformats.org/officeDocument/2006/relationships/hyperlink" Target="https://drive.google.com/file/d/1-ag61CQqEn5DTJkpuiXFOmz8ueVHPzzZ/view?usp=sharing" TargetMode="External"/><Relationship Id="rId58" Type="http://schemas.openxmlformats.org/officeDocument/2006/relationships/slide" Target="slide2.xml"/><Relationship Id="rId49" Type="http://schemas.openxmlformats.org/officeDocument/2006/relationships/image" Target="../media/image7.png"/><Relationship Id="rId23" Type="http://schemas.openxmlformats.org/officeDocument/2006/relationships/image" Target="../media/image616.svg"/><Relationship Id="rId57" Type="http://schemas.openxmlformats.org/officeDocument/2006/relationships/hyperlink" Target="https://drive.google.com/file/d/1xLBp-ETpaZjBcu-9dhWCR_QYbsJ2x1M7/view?usp=sharing" TargetMode="External"/><Relationship Id="rId19" Type="http://schemas.openxmlformats.org/officeDocument/2006/relationships/image" Target="../media/image612.svg"/><Relationship Id="rId52" Type="http://schemas.openxmlformats.org/officeDocument/2006/relationships/image" Target="../media/image576.svg"/><Relationship Id="rId9" Type="http://schemas.openxmlformats.org/officeDocument/2006/relationships/image" Target="../media/image5.png"/><Relationship Id="rId48" Type="http://schemas.openxmlformats.org/officeDocument/2006/relationships/hyperlink" Target="https://drive.google.com/file/d/1c93t9ou_GArztjmNE1peRBP0n76oxdDV/view?usp=sharing" TargetMode="External"/><Relationship Id="rId56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sv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val 78">
            <a:extLst>
              <a:ext uri="{FF2B5EF4-FFF2-40B4-BE49-F238E27FC236}">
                <a16:creationId xmlns:a16="http://schemas.microsoft.com/office/drawing/2014/main" xmlns="" id="{C20480DE-C316-43C5-8399-1207C0DDB5D0}"/>
              </a:ext>
            </a:extLst>
          </p:cNvPr>
          <p:cNvSpPr/>
          <p:nvPr/>
        </p:nvSpPr>
        <p:spPr>
          <a:xfrm>
            <a:off x="4928919" y="6156192"/>
            <a:ext cx="1560797" cy="36785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xmlns="" id="{4F6D2F0A-423F-4397-8D96-22EDD42423BD}"/>
              </a:ext>
            </a:extLst>
          </p:cNvPr>
          <p:cNvSpPr/>
          <p:nvPr/>
        </p:nvSpPr>
        <p:spPr>
          <a:xfrm>
            <a:off x="82633" y="6100703"/>
            <a:ext cx="4098166" cy="36786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AB528D24-6498-4127-B19D-92A652D74625}"/>
              </a:ext>
            </a:extLst>
          </p:cNvPr>
          <p:cNvGrpSpPr/>
          <p:nvPr/>
        </p:nvGrpSpPr>
        <p:grpSpPr>
          <a:xfrm>
            <a:off x="720876" y="1651922"/>
            <a:ext cx="3846117" cy="4775641"/>
            <a:chOff x="1011957" y="1080436"/>
            <a:chExt cx="4393117" cy="5441344"/>
          </a:xfrm>
        </p:grpSpPr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xmlns="" id="{ACC8635E-2666-447F-9EB5-4BB39ED74DA2}"/>
                </a:ext>
              </a:extLst>
            </p:cNvPr>
            <p:cNvSpPr/>
            <p:nvPr/>
          </p:nvSpPr>
          <p:spPr>
            <a:xfrm rot="1800000" flipH="1">
              <a:off x="1323232" y="4095277"/>
              <a:ext cx="223150" cy="2426503"/>
            </a:xfrm>
            <a:prstGeom prst="roundRect">
              <a:avLst>
                <a:gd name="adj" fmla="val 50000"/>
              </a:avLst>
            </a:prstGeom>
            <a:solidFill>
              <a:srgbClr val="DFAD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xmlns="" id="{6EF7922A-E52B-4C49-B4EC-2115647C5F23}"/>
                </a:ext>
              </a:extLst>
            </p:cNvPr>
            <p:cNvSpPr/>
            <p:nvPr/>
          </p:nvSpPr>
          <p:spPr>
            <a:xfrm rot="-1800000">
              <a:off x="3694194" y="4039180"/>
              <a:ext cx="223150" cy="2426503"/>
            </a:xfrm>
            <a:prstGeom prst="roundRect">
              <a:avLst>
                <a:gd name="adj" fmla="val 50000"/>
              </a:avLst>
            </a:prstGeom>
            <a:solidFill>
              <a:srgbClr val="DFAD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xmlns="" id="{7ABEB41E-8490-4C6E-B3BF-83A4A6D09183}"/>
                </a:ext>
              </a:extLst>
            </p:cNvPr>
            <p:cNvSpPr/>
            <p:nvPr/>
          </p:nvSpPr>
          <p:spPr>
            <a:xfrm>
              <a:off x="2521991" y="4313608"/>
              <a:ext cx="202917" cy="2101414"/>
            </a:xfrm>
            <a:prstGeom prst="roundRect">
              <a:avLst>
                <a:gd name="adj" fmla="val 50000"/>
              </a:avLst>
            </a:prstGeom>
            <a:solidFill>
              <a:srgbClr val="DA85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C59DC63E-46F0-4244-B296-BE177C79493E}"/>
                </a:ext>
              </a:extLst>
            </p:cNvPr>
            <p:cNvGrpSpPr/>
            <p:nvPr/>
          </p:nvGrpSpPr>
          <p:grpSpPr>
            <a:xfrm rot="19734196">
              <a:off x="1011957" y="1080436"/>
              <a:ext cx="4393117" cy="3010732"/>
              <a:chOff x="4644605" y="418268"/>
              <a:chExt cx="4393117" cy="3010732"/>
            </a:xfrm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xmlns="" id="{EB349E24-1AEB-4647-86CC-5BFF5D071758}"/>
                  </a:ext>
                </a:extLst>
              </p:cNvPr>
              <p:cNvSpPr/>
              <p:nvPr/>
            </p:nvSpPr>
            <p:spPr>
              <a:xfrm>
                <a:off x="4644605" y="418268"/>
                <a:ext cx="3026614" cy="3010732"/>
              </a:xfrm>
              <a:prstGeom prst="ellipse">
                <a:avLst/>
              </a:prstGeom>
              <a:solidFill>
                <a:srgbClr val="0A2F56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xmlns="" id="{11C6C0A9-C24B-49B2-9441-E57BE7B53876}"/>
                  </a:ext>
                </a:extLst>
              </p:cNvPr>
              <p:cNvSpPr/>
              <p:nvPr/>
            </p:nvSpPr>
            <p:spPr>
              <a:xfrm>
                <a:off x="4959169" y="731182"/>
                <a:ext cx="2397486" cy="2384905"/>
              </a:xfrm>
              <a:prstGeom prst="ellipse">
                <a:avLst/>
              </a:prstGeom>
              <a:solidFill>
                <a:srgbClr val="009DB8"/>
              </a:solidFill>
              <a:ln>
                <a:noFill/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xmlns="" id="{5CB30910-5A79-4147-BA9A-90EC936CC801}"/>
                  </a:ext>
                </a:extLst>
              </p:cNvPr>
              <p:cNvSpPr/>
              <p:nvPr/>
            </p:nvSpPr>
            <p:spPr>
              <a:xfrm>
                <a:off x="5239696" y="1010237"/>
                <a:ext cx="1836432" cy="1826795"/>
              </a:xfrm>
              <a:prstGeom prst="ellipse">
                <a:avLst/>
              </a:prstGeom>
              <a:solidFill>
                <a:srgbClr val="FF8304"/>
              </a:solidFill>
              <a:ln>
                <a:noFill/>
              </a:ln>
              <a:effectLst>
                <a:innerShdw blurRad="2921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xmlns="" id="{017C40E9-EAC8-4D51-887A-2994BECC0F6C}"/>
                  </a:ext>
                </a:extLst>
              </p:cNvPr>
              <p:cNvSpPr/>
              <p:nvPr/>
            </p:nvSpPr>
            <p:spPr>
              <a:xfrm>
                <a:off x="5571499" y="1340299"/>
                <a:ext cx="1172826" cy="1166671"/>
              </a:xfrm>
              <a:prstGeom prst="ellipse">
                <a:avLst/>
              </a:prstGeom>
              <a:solidFill>
                <a:srgbClr val="F42442"/>
              </a:solidFill>
              <a:ln>
                <a:noFill/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xmlns="" id="{A603A0E8-F96A-4E9A-94FB-E8C0466DDCCC}"/>
                  </a:ext>
                </a:extLst>
              </p:cNvPr>
              <p:cNvSpPr/>
              <p:nvPr/>
            </p:nvSpPr>
            <p:spPr>
              <a:xfrm>
                <a:off x="5849972" y="1617310"/>
                <a:ext cx="615880" cy="612648"/>
              </a:xfrm>
              <a:prstGeom prst="ellipse">
                <a:avLst/>
              </a:prstGeom>
              <a:solidFill>
                <a:srgbClr val="D9D9D9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id="{2626FAE8-8E3B-4E5C-BBE7-C328DE671417}"/>
                  </a:ext>
                </a:extLst>
              </p:cNvPr>
              <p:cNvSpPr/>
              <p:nvPr/>
            </p:nvSpPr>
            <p:spPr>
              <a:xfrm flipH="1">
                <a:off x="6135053" y="1904663"/>
                <a:ext cx="45719" cy="152433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  <a:alpha val="25000"/>
                </a:schemeClr>
              </a:solidFill>
              <a:ln>
                <a:noFill/>
              </a:ln>
              <a:effectLst>
                <a:outerShdw blurRad="520700" sx="121000" sy="121000" algn="ctr" rotWithShape="0">
                  <a:prstClr val="black">
                    <a:alpha val="40000"/>
                  </a:prstClr>
                </a:outerShd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xmlns="" id="{F62C94C6-78F5-4BAA-A809-2D0499D7AE7E}"/>
                  </a:ext>
                </a:extLst>
              </p:cNvPr>
              <p:cNvSpPr/>
              <p:nvPr/>
            </p:nvSpPr>
            <p:spPr>
              <a:xfrm rot="16200000" flipH="1">
                <a:off x="7502666" y="539569"/>
                <a:ext cx="52092" cy="2792376"/>
              </a:xfrm>
              <a:prstGeom prst="rect">
                <a:avLst/>
              </a:prstGeom>
              <a:solidFill>
                <a:srgbClr val="F42442">
                  <a:alpha val="94000"/>
                </a:srgbClr>
              </a:solidFill>
              <a:ln>
                <a:noFill/>
              </a:ln>
              <a:effectLst>
                <a:outerShdw blurRad="520700" sx="121000" sy="121000" algn="ctr" rotWithShape="0">
                  <a:prstClr val="black">
                    <a:alpha val="40000"/>
                  </a:prstClr>
                </a:outerShd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xmlns="" id="{D28C5320-DADE-491E-9383-4E84568574CD}"/>
                  </a:ext>
                </a:extLst>
              </p:cNvPr>
              <p:cNvSpPr/>
              <p:nvPr/>
            </p:nvSpPr>
            <p:spPr>
              <a:xfrm rot="16200000" flipH="1">
                <a:off x="8944922" y="1865569"/>
                <a:ext cx="45719" cy="139880"/>
              </a:xfrm>
              <a:prstGeom prst="rect">
                <a:avLst/>
              </a:prstGeom>
              <a:solidFill>
                <a:schemeClr val="tx1">
                  <a:alpha val="94000"/>
                </a:schemeClr>
              </a:solidFill>
              <a:ln>
                <a:noFill/>
              </a:ln>
              <a:effectLst>
                <a:outerShdw blurRad="520700" sx="121000" sy="121000" algn="ctr" rotWithShape="0">
                  <a:prstClr val="black">
                    <a:alpha val="40000"/>
                  </a:prstClr>
                </a:outerShdw>
                <a:softEdge rad="127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7" name="Right Triangle 26">
                <a:extLst>
                  <a:ext uri="{FF2B5EF4-FFF2-40B4-BE49-F238E27FC236}">
                    <a16:creationId xmlns:a16="http://schemas.microsoft.com/office/drawing/2014/main" xmlns="" id="{D40D2121-D5F2-4B1A-90B6-D0C43EBA123B}"/>
                  </a:ext>
                </a:extLst>
              </p:cNvPr>
              <p:cNvSpPr/>
              <p:nvPr/>
            </p:nvSpPr>
            <p:spPr>
              <a:xfrm flipH="1">
                <a:off x="8565028" y="1779896"/>
                <a:ext cx="361950" cy="165548"/>
              </a:xfrm>
              <a:prstGeom prst="rtTriangle">
                <a:avLst/>
              </a:prstGeom>
              <a:solidFill>
                <a:srgbClr val="F97B8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9" name="Right Triangle 28">
                <a:extLst>
                  <a:ext uri="{FF2B5EF4-FFF2-40B4-BE49-F238E27FC236}">
                    <a16:creationId xmlns:a16="http://schemas.microsoft.com/office/drawing/2014/main" xmlns="" id="{703AFA27-1978-409B-96F0-52C6AC74989B}"/>
                  </a:ext>
                </a:extLst>
              </p:cNvPr>
              <p:cNvSpPr/>
              <p:nvPr/>
            </p:nvSpPr>
            <p:spPr>
              <a:xfrm flipH="1" flipV="1">
                <a:off x="8577639" y="1935447"/>
                <a:ext cx="361950" cy="165548"/>
              </a:xfrm>
              <a:prstGeom prst="rtTriangl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6C519011-D02D-4E6A-A6F2-0944FEEE2846}"/>
              </a:ext>
            </a:extLst>
          </p:cNvPr>
          <p:cNvSpPr txBox="1"/>
          <p:nvPr/>
        </p:nvSpPr>
        <p:spPr>
          <a:xfrm>
            <a:off x="2860454" y="284919"/>
            <a:ext cx="64409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/>
              <a:t>ETIKA BANGSA INDONESIA</a:t>
            </a:r>
            <a:endParaRPr lang="en-ID" sz="44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6712880" y="1713455"/>
            <a:ext cx="5235439" cy="953545"/>
            <a:chOff x="6683664" y="838200"/>
            <a:chExt cx="5235439" cy="953545"/>
          </a:xfrm>
          <a:gradFill>
            <a:gsLst>
              <a:gs pos="0">
                <a:schemeClr val="accent5"/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5400000" scaled="0"/>
          </a:gradFill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xmlns="" id="{D083B2F8-EE9D-4F0E-95D7-34F6032BAE00}"/>
                </a:ext>
              </a:extLst>
            </p:cNvPr>
            <p:cNvSpPr/>
            <p:nvPr/>
          </p:nvSpPr>
          <p:spPr>
            <a:xfrm>
              <a:off x="6683664" y="838200"/>
              <a:ext cx="5235439" cy="95354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innerShdw blurRad="152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D" sz="2400" dirty="0" smtClean="0">
                  <a:solidFill>
                    <a:schemeClr val="tx1"/>
                  </a:solidFill>
                </a:rPr>
                <a:t>NAMA:</a:t>
              </a:r>
              <a:endParaRPr lang="en-ID" sz="2400" dirty="0">
                <a:solidFill>
                  <a:schemeClr val="tx1"/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xmlns="" id="{5E338418-488C-4B58-90F2-9724EB4BD758}"/>
                </a:ext>
              </a:extLst>
            </p:cNvPr>
            <p:cNvGrpSpPr/>
            <p:nvPr/>
          </p:nvGrpSpPr>
          <p:grpSpPr>
            <a:xfrm>
              <a:off x="6714030" y="853574"/>
              <a:ext cx="903341" cy="905581"/>
              <a:chOff x="6748623" y="2728032"/>
              <a:chExt cx="905581" cy="905581"/>
            </a:xfrm>
            <a:grpFill/>
            <a:effectLst>
              <a:outerShdw blurRad="203200" dist="38100" sx="102000" sy="1020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xmlns="" id="{33487FCA-9012-4E89-8C84-51E1D2520491}"/>
                  </a:ext>
                </a:extLst>
              </p:cNvPr>
              <p:cNvSpPr/>
              <p:nvPr/>
            </p:nvSpPr>
            <p:spPr>
              <a:xfrm>
                <a:off x="6748623" y="2728032"/>
                <a:ext cx="905581" cy="905581"/>
              </a:xfrm>
              <a:prstGeom prst="ellipse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xmlns="" id="{73EDE48E-BBB1-4362-B835-E9F54267A944}"/>
                  </a:ext>
                </a:extLst>
              </p:cNvPr>
              <p:cNvSpPr/>
              <p:nvPr/>
            </p:nvSpPr>
            <p:spPr>
              <a:xfrm>
                <a:off x="6845441" y="2824850"/>
                <a:ext cx="711945" cy="711945"/>
              </a:xfrm>
              <a:prstGeom prst="ellipse">
                <a:avLst/>
              </a:prstGeom>
              <a:grpFill/>
              <a:ln>
                <a:noFill/>
              </a:ln>
              <a:effectLst>
                <a:innerShdw blurRad="2032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pic>
          <p:nvPicPr>
            <p:cNvPr id="73" name="Graphic 72" descr="Monitor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6420154E-99B1-481B-8033-01BD2A5EB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p:blipFill>
          <p:spPr>
            <a:xfrm>
              <a:off x="6964140" y="1104304"/>
              <a:ext cx="403122" cy="404122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2" name="Group 1"/>
          <p:cNvGrpSpPr/>
          <p:nvPr/>
        </p:nvGrpSpPr>
        <p:grpSpPr>
          <a:xfrm>
            <a:off x="6753716" y="2932655"/>
            <a:ext cx="5235439" cy="953545"/>
            <a:chOff x="6770465" y="1397227"/>
            <a:chExt cx="5248423" cy="953545"/>
          </a:xfrm>
        </p:grpSpPr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xmlns="" id="{FACA5440-36D0-4D85-A7E3-8F0BBAA8BBD5}"/>
                </a:ext>
              </a:extLst>
            </p:cNvPr>
            <p:cNvSpPr/>
            <p:nvPr/>
          </p:nvSpPr>
          <p:spPr>
            <a:xfrm>
              <a:off x="6770465" y="1397227"/>
              <a:ext cx="5248423" cy="95354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innerShdw blurRad="152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xmlns="" id="{71490793-A8E6-4892-8F7D-254C7F317F63}"/>
                </a:ext>
              </a:extLst>
            </p:cNvPr>
            <p:cNvGrpSpPr/>
            <p:nvPr/>
          </p:nvGrpSpPr>
          <p:grpSpPr>
            <a:xfrm>
              <a:off x="6799011" y="1421208"/>
              <a:ext cx="905581" cy="905581"/>
              <a:chOff x="6748623" y="2728032"/>
              <a:chExt cx="905581" cy="905581"/>
            </a:xfrm>
            <a:effectLst>
              <a:outerShdw blurRad="203200" dist="38100" sx="102000" sy="1020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xmlns="" id="{CEE480B1-302D-4DAF-AE73-7B3AE12CFC71}"/>
                  </a:ext>
                </a:extLst>
              </p:cNvPr>
              <p:cNvSpPr/>
              <p:nvPr/>
            </p:nvSpPr>
            <p:spPr>
              <a:xfrm>
                <a:off x="6748623" y="2728032"/>
                <a:ext cx="905581" cy="905581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rgbClr val="D4D4D4"/>
                  </a:gs>
                </a:gsLst>
                <a:lin ang="18900000" scaled="1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xmlns="" id="{BCEEF426-13A5-4FF2-BE8F-019BE2B32B4B}"/>
                  </a:ext>
                </a:extLst>
              </p:cNvPr>
              <p:cNvSpPr/>
              <p:nvPr/>
            </p:nvSpPr>
            <p:spPr>
              <a:xfrm>
                <a:off x="6845441" y="2824850"/>
                <a:ext cx="711945" cy="711945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innerShdw blurRad="2032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pic>
          <p:nvPicPr>
            <p:cNvPr id="69" name="Graphic 68" descr="Programmer">
              <a:hlinkClick r:id="rId17" action="ppaction://hlinksldjump"/>
              <a:extLst>
                <a:ext uri="{FF2B5EF4-FFF2-40B4-BE49-F238E27FC236}">
                  <a16:creationId xmlns:a16="http://schemas.microsoft.com/office/drawing/2014/main" xmlns="" id="{AB2A3013-F329-42A9-953D-CF7970FF9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7055710" y="1647409"/>
              <a:ext cx="404122" cy="404122"/>
            </a:xfrm>
            <a:prstGeom prst="rect">
              <a:avLst/>
            </a:prstGeom>
          </p:spPr>
        </p:pic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xmlns="" id="{019652F6-13AF-46FD-B236-E5ACC47E34F3}"/>
                </a:ext>
              </a:extLst>
            </p:cNvPr>
            <p:cNvSpPr txBox="1"/>
            <p:nvPr/>
          </p:nvSpPr>
          <p:spPr>
            <a:xfrm>
              <a:off x="7700168" y="1456043"/>
              <a:ext cx="38793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Muhammad </a:t>
              </a:r>
              <a:r>
                <a:rPr lang="en-US" sz="2400" dirty="0" err="1" smtClean="0"/>
                <a:t>Irfan</a:t>
              </a:r>
              <a:r>
                <a:rPr lang="en-US" sz="2400" dirty="0" smtClean="0"/>
                <a:t> </a:t>
              </a:r>
              <a:r>
                <a:rPr lang="en-US" sz="2400" dirty="0" err="1"/>
                <a:t>H</a:t>
              </a:r>
              <a:r>
                <a:rPr lang="en-US" sz="2400" dirty="0" err="1" smtClean="0"/>
                <a:t>anafi</a:t>
              </a:r>
              <a:endParaRPr lang="en-US" sz="2400" dirty="0" smtClean="0"/>
            </a:p>
            <a:p>
              <a:pPr algn="ctr"/>
              <a:r>
                <a:rPr lang="en-US" sz="2000" dirty="0" smtClean="0"/>
                <a:t>(2017011076)</a:t>
              </a:r>
              <a:endParaRPr lang="en-ID" sz="2000" dirty="0"/>
            </a:p>
          </p:txBody>
        </p:sp>
      </p:grpSp>
      <p:pic>
        <p:nvPicPr>
          <p:cNvPr id="1026" name="Picture 2" descr="Image result for character vector png">
            <a:extLst>
              <a:ext uri="{FF2B5EF4-FFF2-40B4-BE49-F238E27FC236}">
                <a16:creationId xmlns:a16="http://schemas.microsoft.com/office/drawing/2014/main" xmlns="" id="{433C6ADB-F474-4BDD-8905-0AEF58CA2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519" y="1723714"/>
            <a:ext cx="2008763" cy="4677086"/>
          </a:xfrm>
          <a:prstGeom prst="rect">
            <a:avLst/>
          </a:prstGeom>
          <a:noFill/>
          <a:effectLst>
            <a:reflection blurRad="6350" stA="52000" endA="300" endPos="10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>
            <a:hlinkClick r:id="rId17" action="ppaction://hlinksldjump"/>
          </p:cNvPr>
          <p:cNvSpPr/>
          <p:nvPr/>
        </p:nvSpPr>
        <p:spPr>
          <a:xfrm>
            <a:off x="10805319" y="5943600"/>
            <a:ext cx="745512" cy="574049"/>
          </a:xfrm>
          <a:prstGeom prst="rightArrow">
            <a:avLst/>
          </a:prstGeom>
          <a:solidFill>
            <a:srgbClr val="F575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055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7" descr="Internet">
            <a:extLst>
              <a:ext uri="{FF2B5EF4-FFF2-40B4-BE49-F238E27FC236}">
                <a16:creationId xmlns="" xmlns:a16="http://schemas.microsoft.com/office/drawing/2014/main" xmlns:lc="http://schemas.openxmlformats.org/drawingml/2006/lockedCanvas" id="{7E9258C5-86ED-9C46-B0C7-622AB6438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xmlns:lc="http://schemas.openxmlformats.org/drawingml/2006/lockedCanvas" r:embed="rId8"/>
              </a:ext>
            </a:extLst>
          </a:blip>
          <a:stretch>
            <a:fillRect/>
          </a:stretch>
        </p:blipFill>
        <p:spPr>
          <a:xfrm>
            <a:off x="5096437" y="4635474"/>
            <a:ext cx="1841203" cy="1384327"/>
          </a:xfrm>
          <a:prstGeom prst="rect">
            <a:avLst/>
          </a:prstGeo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spPr>
      </p:pic>
      <p:grpSp>
        <p:nvGrpSpPr>
          <p:cNvPr id="49" name="Group 48"/>
          <p:cNvGrpSpPr/>
          <p:nvPr/>
        </p:nvGrpSpPr>
        <p:grpSpPr>
          <a:xfrm>
            <a:off x="6031441" y="940946"/>
            <a:ext cx="4227367" cy="1810868"/>
            <a:chOff x="4534800" y="1749759"/>
            <a:chExt cx="3178388" cy="1810868"/>
          </a:xfr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grpSpPr>
        <p:grpSp>
          <p:nvGrpSpPr>
            <p:cNvPr id="8" name="Group 7"/>
            <p:cNvGrpSpPr/>
            <p:nvPr/>
          </p:nvGrpSpPr>
          <p:grpSpPr>
            <a:xfrm>
              <a:off x="4534800" y="1749759"/>
              <a:ext cx="3178388" cy="1810868"/>
              <a:chOff x="4534800" y="1749759"/>
              <a:chExt cx="3116951" cy="1810868"/>
            </a:xfrm>
            <a:effectLst>
              <a:outerShdw dist="50800" sx="1000" sy="1000" algn="ctr" rotWithShape="0">
                <a:srgbClr val="000000"/>
              </a:outerShdw>
            </a:effectLst>
          </p:grpSpPr>
          <p:grpSp>
            <p:nvGrpSpPr>
              <p:cNvPr id="12" name="Group 11"/>
              <p:cNvGrpSpPr/>
              <p:nvPr/>
            </p:nvGrpSpPr>
            <p:grpSpPr>
              <a:xfrm flipH="1">
                <a:off x="4534800" y="1749759"/>
                <a:ext cx="3116951" cy="1810868"/>
                <a:chOff x="1456683" y="1678226"/>
                <a:chExt cx="3115317" cy="1810868"/>
              </a:xfrm>
              <a:solidFill>
                <a:schemeClr val="accent6">
                  <a:lumMod val="75000"/>
                </a:schemeClr>
              </a:solidFill>
            </p:grpSpPr>
            <p:sp>
              <p:nvSpPr>
                <p:cNvPr id="13" name="Rectangle 3"/>
                <p:cNvSpPr/>
                <p:nvPr/>
              </p:nvSpPr>
              <p:spPr>
                <a:xfrm>
                  <a:off x="3498823" y="1678226"/>
                  <a:ext cx="1073177" cy="1810868"/>
                </a:xfrm>
                <a:custGeom>
                  <a:avLst/>
                  <a:gdLst>
                    <a:gd name="connsiteX0" fmla="*/ 0 w 1080000"/>
                    <a:gd name="connsiteY0" fmla="*/ 0 h 1080000"/>
                    <a:gd name="connsiteX1" fmla="*/ 1080000 w 1080000"/>
                    <a:gd name="connsiteY1" fmla="*/ 0 h 1080000"/>
                    <a:gd name="connsiteX2" fmla="*/ 1080000 w 1080000"/>
                    <a:gd name="connsiteY2" fmla="*/ 1080000 h 1080000"/>
                    <a:gd name="connsiteX3" fmla="*/ 0 w 1080000"/>
                    <a:gd name="connsiteY3" fmla="*/ 1080000 h 1080000"/>
                    <a:gd name="connsiteX4" fmla="*/ 0 w 1080000"/>
                    <a:gd name="connsiteY4" fmla="*/ 0 h 1080000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713 h 1899578"/>
                    <a:gd name="connsiteX1" fmla="*/ 1073177 w 1073833"/>
                    <a:gd name="connsiteY1" fmla="*/ 771812 h 1899578"/>
                    <a:gd name="connsiteX2" fmla="*/ 1073177 w 1073833"/>
                    <a:gd name="connsiteY2" fmla="*/ 1899578 h 1899578"/>
                    <a:gd name="connsiteX3" fmla="*/ 0 w 1073833"/>
                    <a:gd name="connsiteY3" fmla="*/ 1080713 h 1899578"/>
                    <a:gd name="connsiteX4" fmla="*/ 0 w 1073833"/>
                    <a:gd name="connsiteY4" fmla="*/ 713 h 1899578"/>
                    <a:gd name="connsiteX0" fmla="*/ 0 w 1073177"/>
                    <a:gd name="connsiteY0" fmla="*/ 713 h 1810868"/>
                    <a:gd name="connsiteX1" fmla="*/ 1073177 w 1073177"/>
                    <a:gd name="connsiteY1" fmla="*/ 771812 h 1810868"/>
                    <a:gd name="connsiteX2" fmla="*/ 1059529 w 1073177"/>
                    <a:gd name="connsiteY2" fmla="*/ 1810868 h 1810868"/>
                    <a:gd name="connsiteX3" fmla="*/ 0 w 1073177"/>
                    <a:gd name="connsiteY3" fmla="*/ 1080713 h 1810868"/>
                    <a:gd name="connsiteX4" fmla="*/ 0 w 1073177"/>
                    <a:gd name="connsiteY4" fmla="*/ 713 h 1810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3177" h="1810868">
                      <a:moveTo>
                        <a:pt x="0" y="713"/>
                      </a:moveTo>
                      <a:cubicBezTo>
                        <a:pt x="412317" y="-15209"/>
                        <a:pt x="1056645" y="235000"/>
                        <a:pt x="1073177" y="771812"/>
                      </a:cubicBezTo>
                      <a:cubicBezTo>
                        <a:pt x="1070903" y="1393394"/>
                        <a:pt x="1061803" y="1189286"/>
                        <a:pt x="1059529" y="1810868"/>
                      </a:cubicBezTo>
                      <a:cubicBezTo>
                        <a:pt x="1056644" y="1228564"/>
                        <a:pt x="569266" y="1062516"/>
                        <a:pt x="0" y="1080713"/>
                      </a:cubicBezTo>
                      <a:lnTo>
                        <a:pt x="0" y="713"/>
                      </a:lnTo>
                      <a:close/>
                    </a:path>
                  </a:pathLst>
                </a:custGeom>
                <a:gradFill>
                  <a:gsLst>
                    <a:gs pos="78000">
                      <a:srgbClr val="E77979"/>
                    </a:gs>
                    <a:gs pos="54000">
                      <a:schemeClr val="accent6">
                        <a:lumMod val="75000"/>
                      </a:schemeClr>
                    </a:gs>
                    <a:gs pos="100000">
                      <a:schemeClr val="accent6">
                        <a:lumMod val="75000"/>
                      </a:schemeClr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" name="Pentagon 13"/>
                <p:cNvSpPr/>
                <p:nvPr/>
              </p:nvSpPr>
              <p:spPr>
                <a:xfrm flipH="1">
                  <a:off x="1456683" y="1678226"/>
                  <a:ext cx="2070600" cy="1080000"/>
                </a:xfrm>
                <a:prstGeom prst="homePlat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3" name="Oval 32"/>
              <p:cNvSpPr/>
              <p:nvPr/>
            </p:nvSpPr>
            <p:spPr>
              <a:xfrm>
                <a:off x="6615908" y="1923999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8" name="Graphic 39" descr="Atom">
                <a:extLst>
                  <a:ext uri="{FF2B5EF4-FFF2-40B4-BE49-F238E27FC236}">
                    <a16:creationId xmlns="" xmlns:a16="http://schemas.microsoft.com/office/drawing/2014/main" id="{944628FA-17D1-7D46-A688-CFF6E3BFBF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96DAC541-7B7A-43D3-8B79-37D633B846F1}">
                    <asvg:svgBlip xmlns:asvg="http://schemas.microsoft.com/office/drawing/2016/SVG/main" xmlns="" r:embed="rId39"/>
                  </a:ext>
                </a:extLst>
              </a:blip>
              <a:stretch>
                <a:fillRect/>
              </a:stretch>
            </p:blipFill>
            <p:spPr>
              <a:xfrm>
                <a:off x="6715155" y="2023090"/>
                <a:ext cx="537779" cy="537779"/>
              </a:xfrm>
              <a:prstGeom prst="rect">
                <a:avLst/>
              </a:prstGeom>
            </p:spPr>
          </p:pic>
        </p:grpSp>
        <p:sp>
          <p:nvSpPr>
            <p:cNvPr id="42" name="TextBox 41"/>
            <p:cNvSpPr txBox="1"/>
            <p:nvPr/>
          </p:nvSpPr>
          <p:spPr>
            <a:xfrm>
              <a:off x="5334608" y="1951813"/>
              <a:ext cx="1289744" cy="646331"/>
            </a:xfrm>
            <a:prstGeom prst="rect">
              <a:avLst/>
            </a:prstGeom>
            <a:noFill/>
            <a:effectLst>
              <a:outerShdw dist="50800" sx="1000" sy="1000" algn="ctr" rotWithShape="0">
                <a:srgbClr val="000000"/>
              </a:outerShdw>
            </a:effectLst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40"/>
                </a:rPr>
                <a:t>PENGERTIAN</a:t>
              </a:r>
            </a:p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40"/>
                </a:rPr>
                <a:t>ETIKA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1835341" y="382789"/>
            <a:ext cx="4212992" cy="1810868"/>
            <a:chOff x="1379920" y="1191602"/>
            <a:chExt cx="3167580" cy="1810868"/>
          </a:xfr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grpSpPr>
        <p:grpSp>
          <p:nvGrpSpPr>
            <p:cNvPr id="7" name="Group 6"/>
            <p:cNvGrpSpPr/>
            <p:nvPr/>
          </p:nvGrpSpPr>
          <p:grpSpPr>
            <a:xfrm>
              <a:off x="1379920" y="1191602"/>
              <a:ext cx="3167580" cy="1810868"/>
              <a:chOff x="1555750" y="1191602"/>
              <a:chExt cx="2991750" cy="1810868"/>
            </a:xfrm>
            <a:effectLst>
              <a:outerShdw dist="50800" sx="1000" sy="1000" algn="ctr" rotWithShape="0">
                <a:srgbClr val="000000"/>
              </a:outerShdw>
            </a:effectLst>
          </p:grpSpPr>
          <p:grpSp>
            <p:nvGrpSpPr>
              <p:cNvPr id="9" name="Group 8"/>
              <p:cNvGrpSpPr/>
              <p:nvPr/>
            </p:nvGrpSpPr>
            <p:grpSpPr>
              <a:xfrm>
                <a:off x="1555750" y="1191602"/>
                <a:ext cx="2991750" cy="1810868"/>
                <a:chOff x="1247842" y="1678226"/>
                <a:chExt cx="3324158" cy="1810868"/>
              </a:xfrm>
              <a:solidFill>
                <a:srgbClr val="FFC000"/>
              </a:solidFill>
            </p:grpSpPr>
            <p:sp>
              <p:nvSpPr>
                <p:cNvPr id="10" name="Rectangle 3"/>
                <p:cNvSpPr/>
                <p:nvPr/>
              </p:nvSpPr>
              <p:spPr>
                <a:xfrm>
                  <a:off x="3498823" y="1678226"/>
                  <a:ext cx="1073177" cy="1810868"/>
                </a:xfrm>
                <a:custGeom>
                  <a:avLst/>
                  <a:gdLst>
                    <a:gd name="connsiteX0" fmla="*/ 0 w 1080000"/>
                    <a:gd name="connsiteY0" fmla="*/ 0 h 1080000"/>
                    <a:gd name="connsiteX1" fmla="*/ 1080000 w 1080000"/>
                    <a:gd name="connsiteY1" fmla="*/ 0 h 1080000"/>
                    <a:gd name="connsiteX2" fmla="*/ 1080000 w 1080000"/>
                    <a:gd name="connsiteY2" fmla="*/ 1080000 h 1080000"/>
                    <a:gd name="connsiteX3" fmla="*/ 0 w 1080000"/>
                    <a:gd name="connsiteY3" fmla="*/ 1080000 h 1080000"/>
                    <a:gd name="connsiteX4" fmla="*/ 0 w 1080000"/>
                    <a:gd name="connsiteY4" fmla="*/ 0 h 1080000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713 h 1899578"/>
                    <a:gd name="connsiteX1" fmla="*/ 1073177 w 1073833"/>
                    <a:gd name="connsiteY1" fmla="*/ 771812 h 1899578"/>
                    <a:gd name="connsiteX2" fmla="*/ 1073177 w 1073833"/>
                    <a:gd name="connsiteY2" fmla="*/ 1899578 h 1899578"/>
                    <a:gd name="connsiteX3" fmla="*/ 0 w 1073833"/>
                    <a:gd name="connsiteY3" fmla="*/ 1080713 h 1899578"/>
                    <a:gd name="connsiteX4" fmla="*/ 0 w 1073833"/>
                    <a:gd name="connsiteY4" fmla="*/ 713 h 1899578"/>
                    <a:gd name="connsiteX0" fmla="*/ 0 w 1073177"/>
                    <a:gd name="connsiteY0" fmla="*/ 713 h 1810868"/>
                    <a:gd name="connsiteX1" fmla="*/ 1073177 w 1073177"/>
                    <a:gd name="connsiteY1" fmla="*/ 771812 h 1810868"/>
                    <a:gd name="connsiteX2" fmla="*/ 1059529 w 1073177"/>
                    <a:gd name="connsiteY2" fmla="*/ 1810868 h 1810868"/>
                    <a:gd name="connsiteX3" fmla="*/ 0 w 1073177"/>
                    <a:gd name="connsiteY3" fmla="*/ 1080713 h 1810868"/>
                    <a:gd name="connsiteX4" fmla="*/ 0 w 1073177"/>
                    <a:gd name="connsiteY4" fmla="*/ 713 h 1810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3177" h="1810868">
                      <a:moveTo>
                        <a:pt x="0" y="713"/>
                      </a:moveTo>
                      <a:cubicBezTo>
                        <a:pt x="412317" y="-15209"/>
                        <a:pt x="1056645" y="235000"/>
                        <a:pt x="1073177" y="771812"/>
                      </a:cubicBezTo>
                      <a:cubicBezTo>
                        <a:pt x="1070903" y="1393394"/>
                        <a:pt x="1061803" y="1189286"/>
                        <a:pt x="1059529" y="1810868"/>
                      </a:cubicBezTo>
                      <a:cubicBezTo>
                        <a:pt x="1056644" y="1228564"/>
                        <a:pt x="569266" y="1062516"/>
                        <a:pt x="0" y="1080713"/>
                      </a:cubicBezTo>
                      <a:lnTo>
                        <a:pt x="0" y="713"/>
                      </a:lnTo>
                      <a:close/>
                    </a:path>
                  </a:pathLst>
                </a:custGeom>
                <a:gradFill>
                  <a:gsLst>
                    <a:gs pos="78000">
                      <a:srgbClr val="FFC9A4"/>
                    </a:gs>
                    <a:gs pos="100000">
                      <a:srgbClr val="FFC000"/>
                    </a:gs>
                    <a:gs pos="54000">
                      <a:srgbClr val="FFC000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" name="Pentagon 10"/>
                <p:cNvSpPr/>
                <p:nvPr/>
              </p:nvSpPr>
              <p:spPr>
                <a:xfrm flipH="1">
                  <a:off x="1247842" y="1678226"/>
                  <a:ext cx="2279439" cy="1080000"/>
                </a:xfrm>
                <a:prstGeom prst="homePlat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" name="Oval 1"/>
              <p:cNvSpPr/>
              <p:nvPr/>
            </p:nvSpPr>
            <p:spPr>
              <a:xfrm>
                <a:off x="1883808" y="1383999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Graphic 47" descr="Classroom">
                <a:extLst>
                  <a:ext uri="{FF2B5EF4-FFF2-40B4-BE49-F238E27FC236}">
                    <a16:creationId xmlns="" xmlns:a16="http://schemas.microsoft.com/office/drawing/2014/main" id="{18D41757-E371-3D4B-B72B-7C34667A46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1">
                <a:extLst>
                  <a:ext uri="{96DAC541-7B7A-43D3-8B79-37D633B846F1}">
                    <asvg:svgBlip xmlns:asvg="http://schemas.microsoft.com/office/drawing/2016/SVG/main" xmlns="" r:embed="rId47"/>
                  </a:ext>
                </a:extLst>
              </a:blip>
              <a:stretch>
                <a:fillRect/>
              </a:stretch>
            </p:blipFill>
            <p:spPr>
              <a:xfrm>
                <a:off x="1980678" y="1480869"/>
                <a:ext cx="537779" cy="537779"/>
              </a:xfrm>
              <a:prstGeom prst="rect">
                <a:avLst/>
              </a:prstGeom>
            </p:spPr>
          </p:pic>
        </p:grpSp>
        <p:sp>
          <p:nvSpPr>
            <p:cNvPr id="43" name="TextBox 42"/>
            <p:cNvSpPr txBox="1"/>
            <p:nvPr/>
          </p:nvSpPr>
          <p:spPr>
            <a:xfrm>
              <a:off x="2579820" y="1426593"/>
              <a:ext cx="1456366" cy="646331"/>
            </a:xfrm>
            <a:prstGeom prst="rect">
              <a:avLst/>
            </a:prstGeom>
            <a:noFill/>
            <a:effectLst>
              <a:outerShdw dist="50800" sx="1000" sy="1000" algn="ctr" rotWithShape="0">
                <a:srgbClr val="000000"/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48"/>
                </a:rPr>
                <a:t>HAKIKAT </a:t>
              </a:r>
            </a:p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48"/>
                </a:rPr>
                <a:t>MANUSIA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470758" y="1628849"/>
            <a:ext cx="4577577" cy="1810868"/>
            <a:chOff x="1105804" y="2437662"/>
            <a:chExt cx="3441697" cy="1810868"/>
          </a:xfr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grpSpPr>
        <p:grpSp>
          <p:nvGrpSpPr>
            <p:cNvPr id="40" name="Group 39"/>
            <p:cNvGrpSpPr/>
            <p:nvPr/>
          </p:nvGrpSpPr>
          <p:grpSpPr>
            <a:xfrm>
              <a:off x="1105804" y="2437662"/>
              <a:ext cx="3441697" cy="1810868"/>
              <a:chOff x="1105804" y="2437662"/>
              <a:chExt cx="3441697" cy="1810868"/>
            </a:xfrm>
            <a:effectLst>
              <a:outerShdw dist="50800" sx="1000" sy="1000" algn="ctr" rotWithShape="0">
                <a:srgbClr val="000000"/>
              </a:outerShdw>
            </a:effectLst>
          </p:grpSpPr>
          <p:grpSp>
            <p:nvGrpSpPr>
              <p:cNvPr id="21" name="Group 20"/>
              <p:cNvGrpSpPr/>
              <p:nvPr/>
            </p:nvGrpSpPr>
            <p:grpSpPr>
              <a:xfrm>
                <a:off x="1105804" y="2437662"/>
                <a:ext cx="3441697" cy="1810868"/>
                <a:chOff x="1456683" y="1678226"/>
                <a:chExt cx="3115317" cy="1810868"/>
              </a:xfrm>
              <a:solidFill>
                <a:srgbClr val="FF0000"/>
              </a:solidFill>
            </p:grpSpPr>
            <p:sp>
              <p:nvSpPr>
                <p:cNvPr id="22" name="Rectangle 3"/>
                <p:cNvSpPr/>
                <p:nvPr/>
              </p:nvSpPr>
              <p:spPr>
                <a:xfrm>
                  <a:off x="3498823" y="1678226"/>
                  <a:ext cx="1073177" cy="1810868"/>
                </a:xfrm>
                <a:custGeom>
                  <a:avLst/>
                  <a:gdLst>
                    <a:gd name="connsiteX0" fmla="*/ 0 w 1080000"/>
                    <a:gd name="connsiteY0" fmla="*/ 0 h 1080000"/>
                    <a:gd name="connsiteX1" fmla="*/ 1080000 w 1080000"/>
                    <a:gd name="connsiteY1" fmla="*/ 0 h 1080000"/>
                    <a:gd name="connsiteX2" fmla="*/ 1080000 w 1080000"/>
                    <a:gd name="connsiteY2" fmla="*/ 1080000 h 1080000"/>
                    <a:gd name="connsiteX3" fmla="*/ 0 w 1080000"/>
                    <a:gd name="connsiteY3" fmla="*/ 1080000 h 1080000"/>
                    <a:gd name="connsiteX4" fmla="*/ 0 w 1080000"/>
                    <a:gd name="connsiteY4" fmla="*/ 0 h 1080000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713 h 1899578"/>
                    <a:gd name="connsiteX1" fmla="*/ 1073177 w 1073833"/>
                    <a:gd name="connsiteY1" fmla="*/ 771812 h 1899578"/>
                    <a:gd name="connsiteX2" fmla="*/ 1073177 w 1073833"/>
                    <a:gd name="connsiteY2" fmla="*/ 1899578 h 1899578"/>
                    <a:gd name="connsiteX3" fmla="*/ 0 w 1073833"/>
                    <a:gd name="connsiteY3" fmla="*/ 1080713 h 1899578"/>
                    <a:gd name="connsiteX4" fmla="*/ 0 w 1073833"/>
                    <a:gd name="connsiteY4" fmla="*/ 713 h 1899578"/>
                    <a:gd name="connsiteX0" fmla="*/ 0 w 1073177"/>
                    <a:gd name="connsiteY0" fmla="*/ 713 h 1810868"/>
                    <a:gd name="connsiteX1" fmla="*/ 1073177 w 1073177"/>
                    <a:gd name="connsiteY1" fmla="*/ 771812 h 1810868"/>
                    <a:gd name="connsiteX2" fmla="*/ 1059529 w 1073177"/>
                    <a:gd name="connsiteY2" fmla="*/ 1810868 h 1810868"/>
                    <a:gd name="connsiteX3" fmla="*/ 0 w 1073177"/>
                    <a:gd name="connsiteY3" fmla="*/ 1080713 h 1810868"/>
                    <a:gd name="connsiteX4" fmla="*/ 0 w 1073177"/>
                    <a:gd name="connsiteY4" fmla="*/ 713 h 1810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3177" h="1810868">
                      <a:moveTo>
                        <a:pt x="0" y="713"/>
                      </a:moveTo>
                      <a:cubicBezTo>
                        <a:pt x="412317" y="-15209"/>
                        <a:pt x="1056645" y="235000"/>
                        <a:pt x="1073177" y="771812"/>
                      </a:cubicBezTo>
                      <a:cubicBezTo>
                        <a:pt x="1070903" y="1393394"/>
                        <a:pt x="1061803" y="1189286"/>
                        <a:pt x="1059529" y="1810868"/>
                      </a:cubicBezTo>
                      <a:cubicBezTo>
                        <a:pt x="1056644" y="1228564"/>
                        <a:pt x="569266" y="1062516"/>
                        <a:pt x="0" y="1080713"/>
                      </a:cubicBezTo>
                      <a:lnTo>
                        <a:pt x="0" y="713"/>
                      </a:lnTo>
                      <a:close/>
                    </a:path>
                  </a:pathLst>
                </a:custGeom>
                <a:gradFill>
                  <a:gsLst>
                    <a:gs pos="78000">
                      <a:srgbClr val="FF6565"/>
                    </a:gs>
                    <a:gs pos="55000">
                      <a:srgbClr val="FF0000"/>
                    </a:gs>
                    <a:gs pos="100000">
                      <a:srgbClr val="FF0000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" name="Pentagon 22"/>
                <p:cNvSpPr/>
                <p:nvPr/>
              </p:nvSpPr>
              <p:spPr>
                <a:xfrm flipH="1">
                  <a:off x="1456683" y="1678226"/>
                  <a:ext cx="2070600" cy="1080000"/>
                </a:xfrm>
                <a:prstGeom prst="homePlat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2" name="Oval 31"/>
              <p:cNvSpPr/>
              <p:nvPr/>
            </p:nvSpPr>
            <p:spPr>
              <a:xfrm>
                <a:off x="1505572" y="2599037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5" name="Graphic 19" descr="Books">
                <a:extLst>
                  <a:ext uri="{FF2B5EF4-FFF2-40B4-BE49-F238E27FC236}">
                    <a16:creationId xmlns="" xmlns:a16="http://schemas.microsoft.com/office/drawing/2014/main" id="{47A17DFC-469D-B544-AB2D-2671528C71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9">
                <a:extLst>
                  <a:ext uri="{96DAC541-7B7A-43D3-8B79-37D633B846F1}">
                    <asvg:svgBlip xmlns:asvg="http://schemas.microsoft.com/office/drawing/2016/SVG/main" xmlns="" r:embed="rId19"/>
                  </a:ext>
                </a:extLst>
              </a:blip>
              <a:stretch>
                <a:fillRect/>
              </a:stretch>
            </p:blipFill>
            <p:spPr>
              <a:xfrm>
                <a:off x="1602442" y="2708772"/>
                <a:ext cx="537779" cy="537779"/>
              </a:xfrm>
              <a:prstGeom prst="rect">
                <a:avLst/>
              </a:prstGeom>
            </p:spPr>
          </p:pic>
        </p:grpSp>
        <p:sp>
          <p:nvSpPr>
            <p:cNvPr id="44" name="TextBox 43"/>
            <p:cNvSpPr txBox="1"/>
            <p:nvPr/>
          </p:nvSpPr>
          <p:spPr>
            <a:xfrm>
              <a:off x="2323199" y="2560869"/>
              <a:ext cx="1733175" cy="923330"/>
            </a:xfrm>
            <a:prstGeom prst="rect">
              <a:avLst/>
            </a:prstGeom>
            <a:noFill/>
            <a:effectLst>
              <a:outerShdw dist="50800" sx="1000" sy="1000" algn="ctr" rotWithShape="0">
                <a:srgbClr val="000000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0"/>
                </a:rPr>
                <a:t>KEBERADAAN</a:t>
              </a:r>
            </a:p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0"/>
                </a:rPr>
                <a:t>DAN MUNCULNYA </a:t>
              </a:r>
            </a:p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0"/>
                </a:rPr>
                <a:t>ETIKA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017039" y="2180919"/>
            <a:ext cx="4928617" cy="1810868"/>
            <a:chOff x="4523971" y="2989732"/>
            <a:chExt cx="3705630" cy="1810868"/>
          </a:xfr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grpSpPr>
        <p:grpSp>
          <p:nvGrpSpPr>
            <p:cNvPr id="6" name="Group 5"/>
            <p:cNvGrpSpPr/>
            <p:nvPr/>
          </p:nvGrpSpPr>
          <p:grpSpPr>
            <a:xfrm>
              <a:off x="4523971" y="2989732"/>
              <a:ext cx="3705630" cy="1810868"/>
              <a:chOff x="4523971" y="2989732"/>
              <a:chExt cx="3425328" cy="1810868"/>
            </a:xfrm>
            <a:effectLst>
              <a:outerShdw dist="50800" sx="1000" sy="1000" algn="ctr" rotWithShape="0">
                <a:srgbClr val="000000"/>
              </a:outerShdw>
            </a:effectLst>
          </p:grpSpPr>
          <p:grpSp>
            <p:nvGrpSpPr>
              <p:cNvPr id="18" name="Group 17"/>
              <p:cNvGrpSpPr/>
              <p:nvPr/>
            </p:nvGrpSpPr>
            <p:grpSpPr>
              <a:xfrm flipH="1">
                <a:off x="4523971" y="2989732"/>
                <a:ext cx="3425328" cy="1810868"/>
                <a:chOff x="1456683" y="1678226"/>
                <a:chExt cx="3115317" cy="1810868"/>
              </a:xfrm>
              <a:solidFill>
                <a:schemeClr val="accent2"/>
              </a:solidFill>
            </p:grpSpPr>
            <p:sp>
              <p:nvSpPr>
                <p:cNvPr id="19" name="Rectangle 3"/>
                <p:cNvSpPr/>
                <p:nvPr/>
              </p:nvSpPr>
              <p:spPr>
                <a:xfrm>
                  <a:off x="3498823" y="1678226"/>
                  <a:ext cx="1073177" cy="1810868"/>
                </a:xfrm>
                <a:custGeom>
                  <a:avLst/>
                  <a:gdLst>
                    <a:gd name="connsiteX0" fmla="*/ 0 w 1080000"/>
                    <a:gd name="connsiteY0" fmla="*/ 0 h 1080000"/>
                    <a:gd name="connsiteX1" fmla="*/ 1080000 w 1080000"/>
                    <a:gd name="connsiteY1" fmla="*/ 0 h 1080000"/>
                    <a:gd name="connsiteX2" fmla="*/ 1080000 w 1080000"/>
                    <a:gd name="connsiteY2" fmla="*/ 1080000 h 1080000"/>
                    <a:gd name="connsiteX3" fmla="*/ 0 w 1080000"/>
                    <a:gd name="connsiteY3" fmla="*/ 1080000 h 1080000"/>
                    <a:gd name="connsiteX4" fmla="*/ 0 w 1080000"/>
                    <a:gd name="connsiteY4" fmla="*/ 0 h 1080000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713 h 1899578"/>
                    <a:gd name="connsiteX1" fmla="*/ 1073177 w 1073833"/>
                    <a:gd name="connsiteY1" fmla="*/ 771812 h 1899578"/>
                    <a:gd name="connsiteX2" fmla="*/ 1073177 w 1073833"/>
                    <a:gd name="connsiteY2" fmla="*/ 1899578 h 1899578"/>
                    <a:gd name="connsiteX3" fmla="*/ 0 w 1073833"/>
                    <a:gd name="connsiteY3" fmla="*/ 1080713 h 1899578"/>
                    <a:gd name="connsiteX4" fmla="*/ 0 w 1073833"/>
                    <a:gd name="connsiteY4" fmla="*/ 713 h 1899578"/>
                    <a:gd name="connsiteX0" fmla="*/ 0 w 1073177"/>
                    <a:gd name="connsiteY0" fmla="*/ 713 h 1810868"/>
                    <a:gd name="connsiteX1" fmla="*/ 1073177 w 1073177"/>
                    <a:gd name="connsiteY1" fmla="*/ 771812 h 1810868"/>
                    <a:gd name="connsiteX2" fmla="*/ 1059529 w 1073177"/>
                    <a:gd name="connsiteY2" fmla="*/ 1810868 h 1810868"/>
                    <a:gd name="connsiteX3" fmla="*/ 0 w 1073177"/>
                    <a:gd name="connsiteY3" fmla="*/ 1080713 h 1810868"/>
                    <a:gd name="connsiteX4" fmla="*/ 0 w 1073177"/>
                    <a:gd name="connsiteY4" fmla="*/ 713 h 1810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3177" h="1810868">
                      <a:moveTo>
                        <a:pt x="0" y="713"/>
                      </a:moveTo>
                      <a:cubicBezTo>
                        <a:pt x="412317" y="-15209"/>
                        <a:pt x="1056645" y="235000"/>
                        <a:pt x="1073177" y="771812"/>
                      </a:cubicBezTo>
                      <a:cubicBezTo>
                        <a:pt x="1070903" y="1393394"/>
                        <a:pt x="1061803" y="1189286"/>
                        <a:pt x="1059529" y="1810868"/>
                      </a:cubicBezTo>
                      <a:cubicBezTo>
                        <a:pt x="1056644" y="1228564"/>
                        <a:pt x="569266" y="1062516"/>
                        <a:pt x="0" y="1080713"/>
                      </a:cubicBezTo>
                      <a:lnTo>
                        <a:pt x="0" y="713"/>
                      </a:lnTo>
                      <a:close/>
                    </a:path>
                  </a:pathLst>
                </a:custGeom>
                <a:gradFill>
                  <a:gsLst>
                    <a:gs pos="78000">
                      <a:srgbClr val="C55E5B"/>
                    </a:gs>
                    <a:gs pos="55000">
                      <a:schemeClr val="accent2"/>
                    </a:gs>
                    <a:gs pos="100000">
                      <a:schemeClr val="accent2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0" name="Pentagon 19"/>
                <p:cNvSpPr/>
                <p:nvPr/>
              </p:nvSpPr>
              <p:spPr>
                <a:xfrm flipH="1">
                  <a:off x="1456683" y="1678226"/>
                  <a:ext cx="2070600" cy="1080000"/>
                </a:xfrm>
                <a:prstGeom prst="homePlat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9" name="Oval 28"/>
              <p:cNvSpPr/>
              <p:nvPr/>
            </p:nvSpPr>
            <p:spPr>
              <a:xfrm>
                <a:off x="6874108" y="3163972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4" name="Graphic 41" descr="Podcast">
                <a:extLst>
                  <a:ext uri="{FF2B5EF4-FFF2-40B4-BE49-F238E27FC236}">
                    <a16:creationId xmlns="" xmlns:a16="http://schemas.microsoft.com/office/drawing/2014/main" id="{9B3ADCD1-36E9-4C44-98CA-EC8776DE40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1">
                <a:extLst>
                  <a:ext uri="{96DAC541-7B7A-43D3-8B79-37D633B846F1}">
                    <asvg:svgBlip xmlns:asvg="http://schemas.microsoft.com/office/drawing/2016/SVG/main" xmlns="" r:embed="rId52"/>
                  </a:ext>
                </a:extLst>
              </a:blip>
              <a:stretch>
                <a:fillRect/>
              </a:stretch>
            </p:blipFill>
            <p:spPr>
              <a:xfrm>
                <a:off x="7017159" y="3293957"/>
                <a:ext cx="471550" cy="471550"/>
              </a:xfrm>
              <a:prstGeom prst="rect">
                <a:avLst/>
              </a:prstGeom>
            </p:spPr>
          </p:pic>
        </p:grpSp>
        <p:sp>
          <p:nvSpPr>
            <p:cNvPr id="45" name="TextBox 44"/>
            <p:cNvSpPr txBox="1"/>
            <p:nvPr/>
          </p:nvSpPr>
          <p:spPr>
            <a:xfrm>
              <a:off x="5660543" y="3094813"/>
              <a:ext cx="1289744" cy="923330"/>
            </a:xfrm>
            <a:prstGeom prst="rect">
              <a:avLst/>
            </a:prstGeom>
            <a:noFill/>
            <a:effectLst>
              <a:outerShdw dist="50800" sx="1000" sy="1000" algn="ctr" rotWithShape="0">
                <a:srgbClr val="000000"/>
              </a:outerShdw>
            </a:effectLst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3"/>
                </a:rPr>
                <a:t>PENGERTIAN</a:t>
              </a:r>
            </a:p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3"/>
                </a:rPr>
                <a:t>BANGSA DAN</a:t>
              </a:r>
            </a:p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3"/>
                </a:rPr>
                <a:t>BERBANGSA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971255" y="2882588"/>
            <a:ext cx="5077078" cy="1810868"/>
            <a:chOff x="730248" y="3691401"/>
            <a:chExt cx="3817252" cy="1810868"/>
          </a:xfr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grpSpPr>
        <p:grpSp>
          <p:nvGrpSpPr>
            <p:cNvPr id="41" name="Group 40"/>
            <p:cNvGrpSpPr/>
            <p:nvPr/>
          </p:nvGrpSpPr>
          <p:grpSpPr>
            <a:xfrm>
              <a:off x="730248" y="3691401"/>
              <a:ext cx="3817252" cy="1810868"/>
              <a:chOff x="730248" y="3691401"/>
              <a:chExt cx="3817252" cy="1810868"/>
            </a:xfrm>
            <a:effectLst>
              <a:outerShdw dist="50800" sx="1000" sy="1000" algn="ctr" rotWithShape="0">
                <a:srgbClr val="000000"/>
              </a:outerShdw>
            </a:effectLst>
          </p:grpSpPr>
          <p:grpSp>
            <p:nvGrpSpPr>
              <p:cNvPr id="24" name="Group 23"/>
              <p:cNvGrpSpPr/>
              <p:nvPr/>
            </p:nvGrpSpPr>
            <p:grpSpPr>
              <a:xfrm>
                <a:off x="730248" y="3691401"/>
                <a:ext cx="3817252" cy="1810868"/>
                <a:chOff x="1456683" y="1678226"/>
                <a:chExt cx="3115317" cy="1810868"/>
              </a:xfrm>
              <a:solidFill>
                <a:schemeClr val="accent6"/>
              </a:solidFill>
            </p:grpSpPr>
            <p:sp>
              <p:nvSpPr>
                <p:cNvPr id="25" name="Rectangle 3"/>
                <p:cNvSpPr/>
                <p:nvPr/>
              </p:nvSpPr>
              <p:spPr>
                <a:xfrm>
                  <a:off x="3498823" y="1678226"/>
                  <a:ext cx="1073177" cy="1810868"/>
                </a:xfrm>
                <a:custGeom>
                  <a:avLst/>
                  <a:gdLst>
                    <a:gd name="connsiteX0" fmla="*/ 0 w 1080000"/>
                    <a:gd name="connsiteY0" fmla="*/ 0 h 1080000"/>
                    <a:gd name="connsiteX1" fmla="*/ 1080000 w 1080000"/>
                    <a:gd name="connsiteY1" fmla="*/ 0 h 1080000"/>
                    <a:gd name="connsiteX2" fmla="*/ 1080000 w 1080000"/>
                    <a:gd name="connsiteY2" fmla="*/ 1080000 h 1080000"/>
                    <a:gd name="connsiteX3" fmla="*/ 0 w 1080000"/>
                    <a:gd name="connsiteY3" fmla="*/ 1080000 h 1080000"/>
                    <a:gd name="connsiteX4" fmla="*/ 0 w 1080000"/>
                    <a:gd name="connsiteY4" fmla="*/ 0 h 1080000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713 h 1899578"/>
                    <a:gd name="connsiteX1" fmla="*/ 1073177 w 1073833"/>
                    <a:gd name="connsiteY1" fmla="*/ 771812 h 1899578"/>
                    <a:gd name="connsiteX2" fmla="*/ 1073177 w 1073833"/>
                    <a:gd name="connsiteY2" fmla="*/ 1899578 h 1899578"/>
                    <a:gd name="connsiteX3" fmla="*/ 0 w 1073833"/>
                    <a:gd name="connsiteY3" fmla="*/ 1080713 h 1899578"/>
                    <a:gd name="connsiteX4" fmla="*/ 0 w 1073833"/>
                    <a:gd name="connsiteY4" fmla="*/ 713 h 1899578"/>
                    <a:gd name="connsiteX0" fmla="*/ 0 w 1073177"/>
                    <a:gd name="connsiteY0" fmla="*/ 713 h 1810868"/>
                    <a:gd name="connsiteX1" fmla="*/ 1073177 w 1073177"/>
                    <a:gd name="connsiteY1" fmla="*/ 771812 h 1810868"/>
                    <a:gd name="connsiteX2" fmla="*/ 1059529 w 1073177"/>
                    <a:gd name="connsiteY2" fmla="*/ 1810868 h 1810868"/>
                    <a:gd name="connsiteX3" fmla="*/ 0 w 1073177"/>
                    <a:gd name="connsiteY3" fmla="*/ 1080713 h 1810868"/>
                    <a:gd name="connsiteX4" fmla="*/ 0 w 1073177"/>
                    <a:gd name="connsiteY4" fmla="*/ 713 h 1810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3177" h="1810868">
                      <a:moveTo>
                        <a:pt x="0" y="713"/>
                      </a:moveTo>
                      <a:cubicBezTo>
                        <a:pt x="412317" y="-15209"/>
                        <a:pt x="1056645" y="235000"/>
                        <a:pt x="1073177" y="771812"/>
                      </a:cubicBezTo>
                      <a:cubicBezTo>
                        <a:pt x="1070903" y="1393394"/>
                        <a:pt x="1061803" y="1189286"/>
                        <a:pt x="1059529" y="1810868"/>
                      </a:cubicBezTo>
                      <a:cubicBezTo>
                        <a:pt x="1056644" y="1228564"/>
                        <a:pt x="569266" y="1062516"/>
                        <a:pt x="0" y="1080713"/>
                      </a:cubicBezTo>
                      <a:lnTo>
                        <a:pt x="0" y="713"/>
                      </a:lnTo>
                      <a:close/>
                    </a:path>
                  </a:pathLst>
                </a:custGeom>
                <a:gradFill>
                  <a:gsLst>
                    <a:gs pos="78000">
                      <a:srgbClr val="F9AD6F"/>
                    </a:gs>
                    <a:gs pos="54000">
                      <a:schemeClr val="accent6"/>
                    </a:gs>
                    <a:gs pos="100000">
                      <a:schemeClr val="accent6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6" name="Pentagon 25"/>
                <p:cNvSpPr/>
                <p:nvPr/>
              </p:nvSpPr>
              <p:spPr>
                <a:xfrm flipH="1">
                  <a:off x="1456683" y="1678226"/>
                  <a:ext cx="2070600" cy="1080000"/>
                </a:xfrm>
                <a:prstGeom prst="homePlat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1" name="Oval 30"/>
              <p:cNvSpPr/>
              <p:nvPr/>
            </p:nvSpPr>
            <p:spPr>
              <a:xfrm>
                <a:off x="1022352" y="3882770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Graphic 33" descr="Microscope">
                <a:extLst>
                  <a:ext uri="{FF2B5EF4-FFF2-40B4-BE49-F238E27FC236}">
                    <a16:creationId xmlns="" xmlns:a16="http://schemas.microsoft.com/office/drawing/2014/main" id="{241CF06E-3185-1D48-AD42-49EF70B310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4">
                <a:extLst>
                  <a:ext uri="{96DAC541-7B7A-43D3-8B79-37D633B846F1}">
                    <asvg:svgBlip xmlns:asvg="http://schemas.microsoft.com/office/drawing/2016/SVG/main" xmlns="" r:embed="rId33"/>
                  </a:ext>
                </a:extLst>
              </a:blip>
              <a:stretch>
                <a:fillRect/>
              </a:stretch>
            </p:blipFill>
            <p:spPr>
              <a:xfrm>
                <a:off x="1111031" y="3948848"/>
                <a:ext cx="537779" cy="537779"/>
              </a:xfrm>
              <a:prstGeom prst="rect">
                <a:avLst/>
              </a:prstGeom>
            </p:spPr>
          </p:pic>
        </p:grpSp>
        <p:sp>
          <p:nvSpPr>
            <p:cNvPr id="46" name="TextBox 45"/>
            <p:cNvSpPr txBox="1"/>
            <p:nvPr/>
          </p:nvSpPr>
          <p:spPr>
            <a:xfrm>
              <a:off x="1890382" y="4069732"/>
              <a:ext cx="1835812" cy="369332"/>
            </a:xfrm>
            <a:prstGeom prst="rect">
              <a:avLst/>
            </a:prstGeom>
            <a:noFill/>
            <a:effectLst>
              <a:outerShdw dist="50800" sx="1000" sy="1000" algn="ctr" rotWithShape="0">
                <a:srgbClr val="000000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5"/>
                </a:rPr>
                <a:t>ETIKA-BERBANGSA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017040" y="3400119"/>
            <a:ext cx="5173543" cy="1810868"/>
            <a:chOff x="4523972" y="4208932"/>
            <a:chExt cx="3889780" cy="1810868"/>
          </a:xfrm>
          <a:effectLst>
            <a:outerShdw blurRad="152400" dist="127000" dir="5400000" algn="ctr" rotWithShape="0">
              <a:srgbClr val="000000">
                <a:alpha val="40000"/>
              </a:srgbClr>
            </a:outerShdw>
          </a:effectLst>
        </p:grpSpPr>
        <p:grpSp>
          <p:nvGrpSpPr>
            <p:cNvPr id="5" name="Group 4"/>
            <p:cNvGrpSpPr/>
            <p:nvPr/>
          </p:nvGrpSpPr>
          <p:grpSpPr>
            <a:xfrm>
              <a:off x="4523972" y="4208932"/>
              <a:ext cx="3889780" cy="1810868"/>
              <a:chOff x="4523972" y="4208932"/>
              <a:chExt cx="3889780" cy="1810868"/>
            </a:xfrm>
            <a:effectLst>
              <a:outerShdw dist="50800" sx="1000" sy="1000" algn="ctr" rotWithShape="0">
                <a:srgbClr val="000000"/>
              </a:outerShdw>
            </a:effectLst>
          </p:grpSpPr>
          <p:grpSp>
            <p:nvGrpSpPr>
              <p:cNvPr id="15" name="Group 14"/>
              <p:cNvGrpSpPr/>
              <p:nvPr/>
            </p:nvGrpSpPr>
            <p:grpSpPr>
              <a:xfrm flipH="1">
                <a:off x="4523972" y="4208932"/>
                <a:ext cx="3889780" cy="1810868"/>
                <a:chOff x="1456683" y="1678226"/>
                <a:chExt cx="3115317" cy="1810868"/>
              </a:xfrm>
              <a:solidFill>
                <a:schemeClr val="accent6">
                  <a:lumMod val="60000"/>
                  <a:lumOff val="40000"/>
                </a:schemeClr>
              </a:solidFill>
            </p:grpSpPr>
            <p:sp>
              <p:nvSpPr>
                <p:cNvPr id="16" name="Rectangle 3"/>
                <p:cNvSpPr/>
                <p:nvPr/>
              </p:nvSpPr>
              <p:spPr>
                <a:xfrm>
                  <a:off x="3498823" y="1678226"/>
                  <a:ext cx="1073177" cy="1810868"/>
                </a:xfrm>
                <a:custGeom>
                  <a:avLst/>
                  <a:gdLst>
                    <a:gd name="connsiteX0" fmla="*/ 0 w 1080000"/>
                    <a:gd name="connsiteY0" fmla="*/ 0 h 1080000"/>
                    <a:gd name="connsiteX1" fmla="*/ 1080000 w 1080000"/>
                    <a:gd name="connsiteY1" fmla="*/ 0 h 1080000"/>
                    <a:gd name="connsiteX2" fmla="*/ 1080000 w 1080000"/>
                    <a:gd name="connsiteY2" fmla="*/ 1080000 h 1080000"/>
                    <a:gd name="connsiteX3" fmla="*/ 0 w 1080000"/>
                    <a:gd name="connsiteY3" fmla="*/ 1080000 h 1080000"/>
                    <a:gd name="connsiteX4" fmla="*/ 0 w 1080000"/>
                    <a:gd name="connsiteY4" fmla="*/ 0 h 1080000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80000"/>
                    <a:gd name="connsiteY0" fmla="*/ 0 h 1864746"/>
                    <a:gd name="connsiteX1" fmla="*/ 1080000 w 1080000"/>
                    <a:gd name="connsiteY1" fmla="*/ 0 h 1864746"/>
                    <a:gd name="connsiteX2" fmla="*/ 1073177 w 1080000"/>
                    <a:gd name="connsiteY2" fmla="*/ 1864746 h 1864746"/>
                    <a:gd name="connsiteX3" fmla="*/ 0 w 1080000"/>
                    <a:gd name="connsiteY3" fmla="*/ 1080000 h 1864746"/>
                    <a:gd name="connsiteX4" fmla="*/ 0 w 1080000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64746"/>
                    <a:gd name="connsiteX1" fmla="*/ 1073177 w 1073833"/>
                    <a:gd name="connsiteY1" fmla="*/ 771099 h 1864746"/>
                    <a:gd name="connsiteX2" fmla="*/ 1073177 w 1073833"/>
                    <a:gd name="connsiteY2" fmla="*/ 1864746 h 1864746"/>
                    <a:gd name="connsiteX3" fmla="*/ 0 w 1073833"/>
                    <a:gd name="connsiteY3" fmla="*/ 1080000 h 1864746"/>
                    <a:gd name="connsiteX4" fmla="*/ 0 w 1073833"/>
                    <a:gd name="connsiteY4" fmla="*/ 0 h 1864746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0 h 1898865"/>
                    <a:gd name="connsiteX1" fmla="*/ 1073177 w 1073833"/>
                    <a:gd name="connsiteY1" fmla="*/ 771099 h 1898865"/>
                    <a:gd name="connsiteX2" fmla="*/ 1073177 w 1073833"/>
                    <a:gd name="connsiteY2" fmla="*/ 1898865 h 1898865"/>
                    <a:gd name="connsiteX3" fmla="*/ 0 w 1073833"/>
                    <a:gd name="connsiteY3" fmla="*/ 1080000 h 1898865"/>
                    <a:gd name="connsiteX4" fmla="*/ 0 w 1073833"/>
                    <a:gd name="connsiteY4" fmla="*/ 0 h 1898865"/>
                    <a:gd name="connsiteX0" fmla="*/ 0 w 1073833"/>
                    <a:gd name="connsiteY0" fmla="*/ 713 h 1899578"/>
                    <a:gd name="connsiteX1" fmla="*/ 1073177 w 1073833"/>
                    <a:gd name="connsiteY1" fmla="*/ 771812 h 1899578"/>
                    <a:gd name="connsiteX2" fmla="*/ 1073177 w 1073833"/>
                    <a:gd name="connsiteY2" fmla="*/ 1899578 h 1899578"/>
                    <a:gd name="connsiteX3" fmla="*/ 0 w 1073833"/>
                    <a:gd name="connsiteY3" fmla="*/ 1080713 h 1899578"/>
                    <a:gd name="connsiteX4" fmla="*/ 0 w 1073833"/>
                    <a:gd name="connsiteY4" fmla="*/ 713 h 1899578"/>
                    <a:gd name="connsiteX0" fmla="*/ 0 w 1073177"/>
                    <a:gd name="connsiteY0" fmla="*/ 713 h 1810868"/>
                    <a:gd name="connsiteX1" fmla="*/ 1073177 w 1073177"/>
                    <a:gd name="connsiteY1" fmla="*/ 771812 h 1810868"/>
                    <a:gd name="connsiteX2" fmla="*/ 1059529 w 1073177"/>
                    <a:gd name="connsiteY2" fmla="*/ 1810868 h 1810868"/>
                    <a:gd name="connsiteX3" fmla="*/ 0 w 1073177"/>
                    <a:gd name="connsiteY3" fmla="*/ 1080713 h 1810868"/>
                    <a:gd name="connsiteX4" fmla="*/ 0 w 1073177"/>
                    <a:gd name="connsiteY4" fmla="*/ 713 h 1810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73177" h="1810868">
                      <a:moveTo>
                        <a:pt x="0" y="713"/>
                      </a:moveTo>
                      <a:cubicBezTo>
                        <a:pt x="412317" y="-15209"/>
                        <a:pt x="1056645" y="235000"/>
                        <a:pt x="1073177" y="771812"/>
                      </a:cubicBezTo>
                      <a:cubicBezTo>
                        <a:pt x="1070903" y="1393394"/>
                        <a:pt x="1061803" y="1189286"/>
                        <a:pt x="1059529" y="1810868"/>
                      </a:cubicBezTo>
                      <a:cubicBezTo>
                        <a:pt x="1056644" y="1228564"/>
                        <a:pt x="569266" y="1062516"/>
                        <a:pt x="0" y="1080713"/>
                      </a:cubicBezTo>
                      <a:lnTo>
                        <a:pt x="0" y="713"/>
                      </a:lnTo>
                      <a:close/>
                    </a:path>
                  </a:pathLst>
                </a:custGeom>
                <a:gradFill>
                  <a:gsLst>
                    <a:gs pos="78000">
                      <a:srgbClr val="FBCFAB"/>
                    </a:gs>
                    <a:gs pos="54000">
                      <a:schemeClr val="accent6">
                        <a:lumMod val="60000"/>
                        <a:lumOff val="40000"/>
                      </a:schemeClr>
                    </a:gs>
                    <a:gs pos="100000">
                      <a:schemeClr val="accent6">
                        <a:lumMod val="60000"/>
                        <a:lumOff val="40000"/>
                      </a:schemeClr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Pentagon 16"/>
                <p:cNvSpPr/>
                <p:nvPr/>
              </p:nvSpPr>
              <p:spPr>
                <a:xfrm flipH="1">
                  <a:off x="1456683" y="1678226"/>
                  <a:ext cx="2070600" cy="1080000"/>
                </a:xfrm>
                <a:prstGeom prst="homePlat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27" name="Oval 26"/>
              <p:cNvSpPr/>
              <p:nvPr/>
            </p:nvSpPr>
            <p:spPr>
              <a:xfrm>
                <a:off x="7347428" y="4382846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6" name="Graphic 23" descr="Globe">
                <a:extLst>
                  <a:ext uri="{FF2B5EF4-FFF2-40B4-BE49-F238E27FC236}">
                    <a16:creationId xmlns="" xmlns:a16="http://schemas.microsoft.com/office/drawing/2014/main" id="{616C8B65-5097-D542-9F8A-1E58822BD8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6">
                <a:extLst>
                  <a:ext uri="{96DAC541-7B7A-43D3-8B79-37D633B846F1}">
                    <asvg:svgBlip xmlns:asvg="http://schemas.microsoft.com/office/drawing/2016/SVG/main" xmlns="" r:embed="rId23"/>
                  </a:ext>
                </a:extLst>
              </a:blip>
              <a:stretch>
                <a:fillRect/>
              </a:stretch>
            </p:blipFill>
            <p:spPr>
              <a:xfrm>
                <a:off x="7467600" y="4486627"/>
                <a:ext cx="537779" cy="537779"/>
              </a:xfrm>
              <a:prstGeom prst="rect">
                <a:avLst/>
              </a:prstGeom>
            </p:spPr>
          </p:pic>
        </p:grpSp>
        <p:sp>
          <p:nvSpPr>
            <p:cNvPr id="47" name="TextBox 46"/>
            <p:cNvSpPr txBox="1"/>
            <p:nvPr/>
          </p:nvSpPr>
          <p:spPr>
            <a:xfrm>
              <a:off x="5511616" y="4420946"/>
              <a:ext cx="1835812" cy="646331"/>
            </a:xfrm>
            <a:prstGeom prst="rect">
              <a:avLst/>
            </a:prstGeom>
            <a:noFill/>
            <a:effectLst>
              <a:outerShdw dist="50800" sx="1000" sy="1000" algn="ctr" rotWithShape="0">
                <a:srgbClr val="000000"/>
              </a:outerShdw>
            </a:effectLst>
          </p:spPr>
          <p:txBody>
            <a:bodyPr wrap="none" rtlCol="0">
              <a:spAutoFit/>
            </a:bodyPr>
            <a:lstStyle/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7"/>
                </a:rPr>
                <a:t>MACAM-MACAM</a:t>
              </a:r>
            </a:p>
            <a:p>
              <a:pPr algn="r"/>
              <a:r>
                <a:rPr lang="en-US" b="1" dirty="0" smtClean="0">
                  <a:latin typeface="Times New Roman" pitchFamily="18" charset="0"/>
                  <a:cs typeface="Times New Roman" pitchFamily="18" charset="0"/>
                  <a:hlinkClick r:id="rId57"/>
                </a:rPr>
                <a:t>ETIKA-BERBANGSA</a:t>
              </a:r>
              <a:endParaRPr lang="en-US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3916865" y="5977236"/>
            <a:ext cx="4328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ETIKA BANGSA INDONESIA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 Arrow 2">
            <a:hlinkClick r:id="" action="ppaction://hlinkshowjump?jump=previousslide"/>
          </p:cNvPr>
          <p:cNvSpPr/>
          <p:nvPr/>
        </p:nvSpPr>
        <p:spPr>
          <a:xfrm>
            <a:off x="518319" y="5862829"/>
            <a:ext cx="749808" cy="576072"/>
          </a:xfrm>
          <a:prstGeom prst="leftArrow">
            <a:avLst/>
          </a:prstGeom>
          <a:solidFill>
            <a:srgbClr val="E46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>
            <a:hlinkClick r:id="rId58" action="ppaction://hlinksldjump"/>
          </p:cNvPr>
          <p:cNvSpPr/>
          <p:nvPr/>
        </p:nvSpPr>
        <p:spPr>
          <a:xfrm>
            <a:off x="10742348" y="5864852"/>
            <a:ext cx="745512" cy="574049"/>
          </a:xfrm>
          <a:prstGeom prst="rightArrow">
            <a:avLst/>
          </a:prstGeom>
          <a:solidFill>
            <a:srgbClr val="F575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3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063D4DBA-EA61-449D-A593-B3D284220D3A}"/>
              </a:ext>
            </a:extLst>
          </p:cNvPr>
          <p:cNvGrpSpPr/>
          <p:nvPr/>
        </p:nvGrpSpPr>
        <p:grpSpPr>
          <a:xfrm>
            <a:off x="177503" y="-598848"/>
            <a:ext cx="2584938" cy="543105"/>
            <a:chOff x="1181100" y="237766"/>
            <a:chExt cx="2591349" cy="543105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xmlns="" id="{5A3A2A93-D2C7-4D24-B252-9D5C4B68BF14}"/>
                </a:ext>
              </a:extLst>
            </p:cNvPr>
            <p:cNvSpPr/>
            <p:nvPr/>
          </p:nvSpPr>
          <p:spPr>
            <a:xfrm>
              <a:off x="1181100" y="238125"/>
              <a:ext cx="247650" cy="247650"/>
            </a:xfrm>
            <a:prstGeom prst="ellipse">
              <a:avLst/>
            </a:prstGeom>
            <a:solidFill>
              <a:srgbClr val="0A2F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CF74D69B-D366-4D52-AB0C-4FE8DE1464C6}"/>
                </a:ext>
              </a:extLst>
            </p:cNvPr>
            <p:cNvSpPr/>
            <p:nvPr/>
          </p:nvSpPr>
          <p:spPr>
            <a:xfrm>
              <a:off x="1571717" y="238125"/>
              <a:ext cx="247650" cy="247650"/>
            </a:xfrm>
            <a:prstGeom prst="ellipse">
              <a:avLst/>
            </a:prstGeom>
            <a:solidFill>
              <a:srgbClr val="009D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A9FF45A9-CB7B-4BA1-9E0F-9DBF980B8829}"/>
                </a:ext>
              </a:extLst>
            </p:cNvPr>
            <p:cNvSpPr/>
            <p:nvPr/>
          </p:nvSpPr>
          <p:spPr>
            <a:xfrm>
              <a:off x="1962334" y="237766"/>
              <a:ext cx="247650" cy="247650"/>
            </a:xfrm>
            <a:prstGeom prst="ellipse">
              <a:avLst/>
            </a:prstGeom>
            <a:solidFill>
              <a:srgbClr val="FF830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B140F3AB-7811-43C7-A7CC-E5565C046180}"/>
                </a:ext>
              </a:extLst>
            </p:cNvPr>
            <p:cNvSpPr/>
            <p:nvPr/>
          </p:nvSpPr>
          <p:spPr>
            <a:xfrm>
              <a:off x="2352951" y="237766"/>
              <a:ext cx="247650" cy="247650"/>
            </a:xfrm>
            <a:prstGeom prst="ellipse">
              <a:avLst/>
            </a:prstGeom>
            <a:solidFill>
              <a:srgbClr val="F424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8A95C1FA-88BD-400F-8017-76A7A78361B1}"/>
                </a:ext>
              </a:extLst>
            </p:cNvPr>
            <p:cNvSpPr/>
            <p:nvPr/>
          </p:nvSpPr>
          <p:spPr>
            <a:xfrm>
              <a:off x="2743568" y="247650"/>
              <a:ext cx="247650" cy="247650"/>
            </a:xfrm>
            <a:prstGeom prst="ellipse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022AEB0E-EE69-4E7F-931F-06B353F3A7DB}"/>
                </a:ext>
              </a:extLst>
            </p:cNvPr>
            <p:cNvSpPr/>
            <p:nvPr/>
          </p:nvSpPr>
          <p:spPr>
            <a:xfrm>
              <a:off x="3134184" y="247650"/>
              <a:ext cx="247650" cy="247650"/>
            </a:xfrm>
            <a:prstGeom prst="ellipse">
              <a:avLst/>
            </a:prstGeom>
            <a:solidFill>
              <a:srgbClr val="DFAD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9B4D15C6-4E50-4B53-AED7-C6FF947B82F3}"/>
                </a:ext>
              </a:extLst>
            </p:cNvPr>
            <p:cNvSpPr/>
            <p:nvPr/>
          </p:nvSpPr>
          <p:spPr>
            <a:xfrm>
              <a:off x="3524799" y="247650"/>
              <a:ext cx="247650" cy="247650"/>
            </a:xfrm>
            <a:prstGeom prst="ellipse">
              <a:avLst/>
            </a:prstGeom>
            <a:solidFill>
              <a:srgbClr val="DA85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665F8FD0-F70F-4616-BC57-1765822479EE}"/>
                </a:ext>
              </a:extLst>
            </p:cNvPr>
            <p:cNvSpPr/>
            <p:nvPr/>
          </p:nvSpPr>
          <p:spPr>
            <a:xfrm>
              <a:off x="1181100" y="533221"/>
              <a:ext cx="247650" cy="247650"/>
            </a:xfrm>
            <a:prstGeom prst="ellipse">
              <a:avLst/>
            </a:prstGeom>
            <a:solidFill>
              <a:srgbClr val="1047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xmlns="" id="{BD1571DB-08B4-470A-B691-CC84ED9CC664}"/>
                </a:ext>
              </a:extLst>
            </p:cNvPr>
            <p:cNvSpPr/>
            <p:nvPr/>
          </p:nvSpPr>
          <p:spPr>
            <a:xfrm>
              <a:off x="1571717" y="533221"/>
              <a:ext cx="247650" cy="247650"/>
            </a:xfrm>
            <a:prstGeom prst="ellipse">
              <a:avLst/>
            </a:prstGeom>
            <a:solidFill>
              <a:srgbClr val="00AC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9DE1DF6D-7ED1-41D8-8071-8924B02AAB4C}"/>
                </a:ext>
              </a:extLst>
            </p:cNvPr>
            <p:cNvSpPr/>
            <p:nvPr/>
          </p:nvSpPr>
          <p:spPr>
            <a:xfrm>
              <a:off x="1962334" y="532502"/>
              <a:ext cx="247650" cy="247650"/>
            </a:xfrm>
            <a:prstGeom prst="ellipse">
              <a:avLst/>
            </a:prstGeom>
            <a:solidFill>
              <a:srgbClr val="FF7F0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438AB242-1603-4140-8A0E-CA0B486F45A8}"/>
                </a:ext>
              </a:extLst>
            </p:cNvPr>
            <p:cNvSpPr/>
            <p:nvPr/>
          </p:nvSpPr>
          <p:spPr>
            <a:xfrm>
              <a:off x="2352951" y="532502"/>
              <a:ext cx="247650" cy="247650"/>
            </a:xfrm>
            <a:prstGeom prst="ellipse">
              <a:avLst/>
            </a:prstGeom>
            <a:solidFill>
              <a:srgbClr val="FF47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5028B6DD-C154-4C3C-828B-2577FEB8166A}"/>
                </a:ext>
              </a:extLst>
            </p:cNvPr>
            <p:cNvSpPr/>
            <p:nvPr/>
          </p:nvSpPr>
          <p:spPr>
            <a:xfrm>
              <a:off x="2743566" y="532502"/>
              <a:ext cx="247650" cy="247650"/>
            </a:xfrm>
            <a:prstGeom prst="ellipse">
              <a:avLst/>
            </a:prstGeom>
            <a:solidFill>
              <a:srgbClr val="D4D4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412745" y="320867"/>
            <a:ext cx="2573799" cy="2416912"/>
            <a:chOff x="8887937" y="17206"/>
            <a:chExt cx="3341828" cy="3411794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xmlns="" id="{4F6D2F0A-423F-4397-8D96-22EDD42423BD}"/>
                </a:ext>
              </a:extLst>
            </p:cNvPr>
            <p:cNvSpPr/>
            <p:nvPr/>
          </p:nvSpPr>
          <p:spPr>
            <a:xfrm>
              <a:off x="8887937" y="3173191"/>
              <a:ext cx="2849852" cy="25580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xmlns="" id="{AB528D24-6498-4127-B19D-92A652D74625}"/>
                </a:ext>
              </a:extLst>
            </p:cNvPr>
            <p:cNvGrpSpPr/>
            <p:nvPr/>
          </p:nvGrpSpPr>
          <p:grpSpPr>
            <a:xfrm>
              <a:off x="9314474" y="17206"/>
              <a:ext cx="2915291" cy="3383283"/>
              <a:chOff x="983548" y="978331"/>
              <a:chExt cx="4788501" cy="5543449"/>
            </a:xfrm>
          </p:grpSpPr>
          <p:sp>
            <p:nvSpPr>
              <p:cNvPr id="55" name="Rectangle: Rounded Corners 54">
                <a:extLst>
                  <a:ext uri="{FF2B5EF4-FFF2-40B4-BE49-F238E27FC236}">
                    <a16:creationId xmlns:a16="http://schemas.microsoft.com/office/drawing/2014/main" xmlns="" id="{ACC8635E-2666-447F-9EB5-4BB39ED74DA2}"/>
                  </a:ext>
                </a:extLst>
              </p:cNvPr>
              <p:cNvSpPr/>
              <p:nvPr/>
            </p:nvSpPr>
            <p:spPr>
              <a:xfrm rot="1800000" flipH="1">
                <a:off x="1323232" y="4095277"/>
                <a:ext cx="223150" cy="2426503"/>
              </a:xfrm>
              <a:prstGeom prst="roundRect">
                <a:avLst>
                  <a:gd name="adj" fmla="val 50000"/>
                </a:avLst>
              </a:prstGeom>
              <a:solidFill>
                <a:srgbClr val="DFAD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54" name="Rectangle: Rounded Corners 53">
                <a:extLst>
                  <a:ext uri="{FF2B5EF4-FFF2-40B4-BE49-F238E27FC236}">
                    <a16:creationId xmlns:a16="http://schemas.microsoft.com/office/drawing/2014/main" xmlns="" id="{6EF7922A-E52B-4C49-B4EC-2115647C5F23}"/>
                  </a:ext>
                </a:extLst>
              </p:cNvPr>
              <p:cNvSpPr/>
              <p:nvPr/>
            </p:nvSpPr>
            <p:spPr>
              <a:xfrm rot="-1800000">
                <a:off x="3694194" y="4039180"/>
                <a:ext cx="223150" cy="2426503"/>
              </a:xfrm>
              <a:prstGeom prst="roundRect">
                <a:avLst>
                  <a:gd name="adj" fmla="val 50000"/>
                </a:avLst>
              </a:prstGeom>
              <a:solidFill>
                <a:srgbClr val="DFAD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53" name="Rectangle: Rounded Corners 52">
                <a:extLst>
                  <a:ext uri="{FF2B5EF4-FFF2-40B4-BE49-F238E27FC236}">
                    <a16:creationId xmlns:a16="http://schemas.microsoft.com/office/drawing/2014/main" xmlns="" id="{7ABEB41E-8490-4C6E-B3BF-83A4A6D09183}"/>
                  </a:ext>
                </a:extLst>
              </p:cNvPr>
              <p:cNvSpPr/>
              <p:nvPr/>
            </p:nvSpPr>
            <p:spPr>
              <a:xfrm>
                <a:off x="2521991" y="4313608"/>
                <a:ext cx="202917" cy="2101414"/>
              </a:xfrm>
              <a:prstGeom prst="roundRect">
                <a:avLst>
                  <a:gd name="adj" fmla="val 50000"/>
                </a:avLst>
              </a:prstGeom>
              <a:solidFill>
                <a:srgbClr val="DA85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xmlns="" id="{C59DC63E-46F0-4244-B296-BE177C79493E}"/>
                  </a:ext>
                </a:extLst>
              </p:cNvPr>
              <p:cNvGrpSpPr/>
              <p:nvPr/>
            </p:nvGrpSpPr>
            <p:grpSpPr>
              <a:xfrm rot="19734196">
                <a:off x="983548" y="978331"/>
                <a:ext cx="4788501" cy="3010732"/>
                <a:chOff x="4644605" y="418268"/>
                <a:chExt cx="4788501" cy="3010732"/>
              </a:xfrm>
            </p:grpSpPr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xmlns="" id="{EB349E24-1AEB-4647-86CC-5BFF5D071758}"/>
                    </a:ext>
                  </a:extLst>
                </p:cNvPr>
                <p:cNvSpPr/>
                <p:nvPr/>
              </p:nvSpPr>
              <p:spPr>
                <a:xfrm>
                  <a:off x="4644605" y="418268"/>
                  <a:ext cx="3026614" cy="3010732"/>
                </a:xfrm>
                <a:prstGeom prst="ellipse">
                  <a:avLst/>
                </a:prstGeom>
                <a:solidFill>
                  <a:srgbClr val="0A2F56"/>
                </a:solidFill>
                <a:ln>
                  <a:noFill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xmlns="" id="{11C6C0A9-C24B-49B2-9441-E57BE7B53876}"/>
                    </a:ext>
                  </a:extLst>
                </p:cNvPr>
                <p:cNvSpPr/>
                <p:nvPr/>
              </p:nvSpPr>
              <p:spPr>
                <a:xfrm>
                  <a:off x="4959169" y="731182"/>
                  <a:ext cx="2397486" cy="2384905"/>
                </a:xfrm>
                <a:prstGeom prst="ellipse">
                  <a:avLst/>
                </a:prstGeom>
                <a:solidFill>
                  <a:srgbClr val="009DB8"/>
                </a:solidFill>
                <a:ln>
                  <a:noFill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xmlns="" id="{5CB30910-5A79-4147-BA9A-90EC936CC801}"/>
                    </a:ext>
                  </a:extLst>
                </p:cNvPr>
                <p:cNvSpPr/>
                <p:nvPr/>
              </p:nvSpPr>
              <p:spPr>
                <a:xfrm>
                  <a:off x="5239696" y="1010237"/>
                  <a:ext cx="1836432" cy="1826795"/>
                </a:xfrm>
                <a:prstGeom prst="ellipse">
                  <a:avLst/>
                </a:prstGeom>
                <a:solidFill>
                  <a:srgbClr val="FF8304"/>
                </a:solidFill>
                <a:ln>
                  <a:noFill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xmlns="" id="{017C40E9-EAC8-4D51-887A-2994BECC0F6C}"/>
                    </a:ext>
                  </a:extLst>
                </p:cNvPr>
                <p:cNvSpPr/>
                <p:nvPr/>
              </p:nvSpPr>
              <p:spPr>
                <a:xfrm>
                  <a:off x="5571499" y="1340299"/>
                  <a:ext cx="1172826" cy="1166671"/>
                </a:xfrm>
                <a:prstGeom prst="ellipse">
                  <a:avLst/>
                </a:prstGeom>
                <a:solidFill>
                  <a:srgbClr val="F42442"/>
                </a:solidFill>
                <a:ln>
                  <a:noFill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xmlns="" id="{A603A0E8-F96A-4E9A-94FB-E8C0466DDCCC}"/>
                    </a:ext>
                  </a:extLst>
                </p:cNvPr>
                <p:cNvSpPr/>
                <p:nvPr/>
              </p:nvSpPr>
              <p:spPr>
                <a:xfrm>
                  <a:off x="5849972" y="1617310"/>
                  <a:ext cx="615880" cy="612648"/>
                </a:xfrm>
                <a:prstGeom prst="ellipse">
                  <a:avLst/>
                </a:prstGeom>
                <a:solidFill>
                  <a:srgbClr val="D9D9D9"/>
                </a:solidFill>
                <a:ln>
                  <a:noFill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rightRoom" dir="t">
                    <a:rot lat="0" lon="0" rev="600000"/>
                  </a:lightRig>
                </a:scene3d>
                <a:sp3d prstMaterial="metal">
                  <a:bevelT w="38100" h="57150" prst="angl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xmlns="" id="{2626FAE8-8E3B-4E5C-BBE7-C328DE671417}"/>
                    </a:ext>
                  </a:extLst>
                </p:cNvPr>
                <p:cNvSpPr/>
                <p:nvPr/>
              </p:nvSpPr>
              <p:spPr>
                <a:xfrm flipH="1">
                  <a:off x="6135053" y="1904663"/>
                  <a:ext cx="45719" cy="152433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  <a:alpha val="25000"/>
                  </a:schemeClr>
                </a:solidFill>
                <a:ln>
                  <a:noFill/>
                </a:ln>
                <a:effectLst>
                  <a:outerShdw blurRad="520700" sx="121000" sy="121000" algn="ctr" rotWithShape="0">
                    <a:prstClr val="black">
                      <a:alpha val="40000"/>
                    </a:prstClr>
                  </a:outerShd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5" name="Rectangle 24">
                  <a:extLst>
                    <a:ext uri="{FF2B5EF4-FFF2-40B4-BE49-F238E27FC236}">
                      <a16:creationId xmlns:a16="http://schemas.microsoft.com/office/drawing/2014/main" xmlns="" id="{F62C94C6-78F5-4BAA-A809-2D0499D7AE7E}"/>
                    </a:ext>
                  </a:extLst>
                </p:cNvPr>
                <p:cNvSpPr/>
                <p:nvPr/>
              </p:nvSpPr>
              <p:spPr>
                <a:xfrm rot="16200000" flipH="1">
                  <a:off x="7756211" y="286024"/>
                  <a:ext cx="53206" cy="3300581"/>
                </a:xfrm>
                <a:prstGeom prst="rect">
                  <a:avLst/>
                </a:prstGeom>
                <a:solidFill>
                  <a:srgbClr val="F42442">
                    <a:alpha val="94000"/>
                  </a:srgbClr>
                </a:solidFill>
                <a:ln>
                  <a:noFill/>
                </a:ln>
                <a:effectLst>
                  <a:outerShdw blurRad="520700" sx="121000" sy="121000" algn="ctr" rotWithShape="0">
                    <a:prstClr val="black">
                      <a:alpha val="40000"/>
                    </a:prstClr>
                  </a:outerShd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xmlns="" id="{D28C5320-DADE-491E-9383-4E84568574CD}"/>
                    </a:ext>
                  </a:extLst>
                </p:cNvPr>
                <p:cNvSpPr/>
                <p:nvPr/>
              </p:nvSpPr>
              <p:spPr>
                <a:xfrm rot="16200000" flipH="1">
                  <a:off x="9340306" y="1866375"/>
                  <a:ext cx="45719" cy="139880"/>
                </a:xfrm>
                <a:prstGeom prst="rect">
                  <a:avLst/>
                </a:prstGeom>
                <a:solidFill>
                  <a:schemeClr val="tx1">
                    <a:alpha val="94000"/>
                  </a:schemeClr>
                </a:solidFill>
                <a:ln>
                  <a:noFill/>
                </a:ln>
                <a:effectLst>
                  <a:outerShdw blurRad="520700" sx="121000" sy="121000" algn="ctr" rotWithShape="0">
                    <a:prstClr val="black">
                      <a:alpha val="40000"/>
                    </a:prstClr>
                  </a:outerShdw>
                  <a:softEdge rad="127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7" name="Right Triangle 26">
                  <a:extLst>
                    <a:ext uri="{FF2B5EF4-FFF2-40B4-BE49-F238E27FC236}">
                      <a16:creationId xmlns:a16="http://schemas.microsoft.com/office/drawing/2014/main" xmlns="" id="{D40D2121-D5F2-4B1A-90B6-D0C43EBA123B}"/>
                    </a:ext>
                  </a:extLst>
                </p:cNvPr>
                <p:cNvSpPr/>
                <p:nvPr/>
              </p:nvSpPr>
              <p:spPr>
                <a:xfrm flipH="1">
                  <a:off x="8931275" y="1751334"/>
                  <a:ext cx="361950" cy="165549"/>
                </a:xfrm>
                <a:prstGeom prst="rtTriangle">
                  <a:avLst/>
                </a:prstGeom>
                <a:solidFill>
                  <a:srgbClr val="F97B8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29" name="Right Triangle 28">
                  <a:extLst>
                    <a:ext uri="{FF2B5EF4-FFF2-40B4-BE49-F238E27FC236}">
                      <a16:creationId xmlns:a16="http://schemas.microsoft.com/office/drawing/2014/main" xmlns="" id="{703AFA27-1978-409B-96F0-52C6AC74989B}"/>
                    </a:ext>
                  </a:extLst>
                </p:cNvPr>
                <p:cNvSpPr/>
                <p:nvPr/>
              </p:nvSpPr>
              <p:spPr>
                <a:xfrm flipH="1" flipV="1">
                  <a:off x="8931274" y="1940833"/>
                  <a:ext cx="361950" cy="165549"/>
                </a:xfrm>
                <a:prstGeom prst="rtTriangl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250640F-6158-4BD9-9354-733771F69B12}"/>
              </a:ext>
            </a:extLst>
          </p:cNvPr>
          <p:cNvGrpSpPr/>
          <p:nvPr/>
        </p:nvGrpSpPr>
        <p:grpSpPr>
          <a:xfrm>
            <a:off x="1676403" y="1702221"/>
            <a:ext cx="1854743" cy="3403179"/>
            <a:chOff x="4941143" y="1791477"/>
            <a:chExt cx="2050207" cy="4732573"/>
          </a:xfrm>
        </p:grpSpPr>
        <p:sp>
          <p:nvSpPr>
            <p:cNvPr id="79" name="Oval 78">
              <a:extLst>
                <a:ext uri="{FF2B5EF4-FFF2-40B4-BE49-F238E27FC236}">
                  <a16:creationId xmlns:a16="http://schemas.microsoft.com/office/drawing/2014/main" xmlns="" id="{C20480DE-C316-43C5-8399-1207C0DDB5D0}"/>
                </a:ext>
              </a:extLst>
            </p:cNvPr>
            <p:cNvSpPr/>
            <p:nvPr/>
          </p:nvSpPr>
          <p:spPr>
            <a:xfrm>
              <a:off x="4941143" y="6156191"/>
              <a:ext cx="1564668" cy="36785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pic>
          <p:nvPicPr>
            <p:cNvPr id="1026" name="Picture 2" descr="Image result for character vector png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433C6ADB-F474-4BDD-8905-0AEF58CA2D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77605" y="1791477"/>
              <a:ext cx="2013745" cy="46770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xmlns="" id="{0606530C-65C4-4D97-947C-C0483D649682}"/>
              </a:ext>
            </a:extLst>
          </p:cNvPr>
          <p:cNvSpPr/>
          <p:nvPr/>
        </p:nvSpPr>
        <p:spPr>
          <a:xfrm>
            <a:off x="3053560" y="1601374"/>
            <a:ext cx="5235439" cy="95354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104886"/>
              </a:gs>
              <a:gs pos="100000">
                <a:srgbClr val="104886"/>
              </a:gs>
            </a:gsLst>
            <a:lin ang="5400000" scaled="1"/>
            <a:tileRect/>
          </a:gradFill>
          <a:ln>
            <a:noFill/>
          </a:ln>
          <a:effectLst>
            <a:innerShdw blurRad="152400">
              <a:prstClr val="black"/>
            </a:innerShdw>
            <a:reflection blurRad="6350" stA="52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b="1" dirty="0" smtClean="0">
                <a:latin typeface="Bradley Hand ITC" pitchFamily="66" charset="0"/>
              </a:rPr>
              <a:t>THANK YOU</a:t>
            </a:r>
            <a:endParaRPr lang="en-ID" sz="3200" b="1" dirty="0">
              <a:latin typeface="Bradley Hand ITC" pitchFamily="66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40129B63-7930-4F07-BFC1-3D397DD793A4}"/>
              </a:ext>
            </a:extLst>
          </p:cNvPr>
          <p:cNvGrpSpPr/>
          <p:nvPr/>
        </p:nvGrpSpPr>
        <p:grpSpPr>
          <a:xfrm>
            <a:off x="3079475" y="1625355"/>
            <a:ext cx="903341" cy="905581"/>
            <a:chOff x="6748623" y="2728032"/>
            <a:chExt cx="905581" cy="905581"/>
          </a:xfrm>
          <a:effectLst>
            <a:outerShdw blurRad="203200" dist="38100" sx="102000" sy="102000" algn="l" rotWithShape="0">
              <a:prstClr val="black">
                <a:alpha val="40000"/>
              </a:prstClr>
            </a:outerShdw>
          </a:effectLst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xmlns="" id="{46AC73AB-1CCF-45ED-BCA7-E3B7A43D3463}"/>
                </a:ext>
              </a:extLst>
            </p:cNvPr>
            <p:cNvSpPr/>
            <p:nvPr/>
          </p:nvSpPr>
          <p:spPr>
            <a:xfrm>
              <a:off x="6748623" y="2728032"/>
              <a:ext cx="905581" cy="905581"/>
            </a:xfrm>
            <a:prstGeom prst="ellipse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D4D4D4"/>
                </a:gs>
              </a:gsLst>
              <a:lin ang="189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xmlns="" id="{B9A08AE6-3F7A-49C9-9CA8-4C901C7A964D}"/>
                </a:ext>
              </a:extLst>
            </p:cNvPr>
            <p:cNvSpPr/>
            <p:nvPr/>
          </p:nvSpPr>
          <p:spPr>
            <a:xfrm>
              <a:off x="6845441" y="2824850"/>
              <a:ext cx="711945" cy="711945"/>
            </a:xfrm>
            <a:prstGeom prst="ellipse">
              <a:avLst/>
            </a:prstGeom>
            <a:solidFill>
              <a:srgbClr val="104886"/>
            </a:solidFill>
            <a:ln>
              <a:noFill/>
            </a:ln>
            <a:effectLst>
              <a:innerShdw blurRad="2032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pic>
        <p:nvPicPr>
          <p:cNvPr id="51" name="Graphic 50" descr="Computer">
            <a:extLst>
              <a:ext uri="{FF2B5EF4-FFF2-40B4-BE49-F238E27FC236}">
                <a16:creationId xmlns:a16="http://schemas.microsoft.com/office/drawing/2014/main" xmlns="" id="{397499A2-9B86-4E76-A5D3-08F58CCA7D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329585" y="1876085"/>
            <a:ext cx="403122" cy="404122"/>
          </a:xfrm>
          <a:prstGeom prst="rect">
            <a:avLst/>
          </a:prstGeom>
        </p:spPr>
      </p:pic>
      <p:sp>
        <p:nvSpPr>
          <p:cNvPr id="40" name="Left Arrow 39">
            <a:hlinkClick r:id="" action="ppaction://hlinkshowjump?jump=previousslide"/>
          </p:cNvPr>
          <p:cNvSpPr/>
          <p:nvPr/>
        </p:nvSpPr>
        <p:spPr>
          <a:xfrm>
            <a:off x="496938" y="5865142"/>
            <a:ext cx="749808" cy="576072"/>
          </a:xfrm>
          <a:prstGeom prst="leftArrow">
            <a:avLst/>
          </a:prstGeom>
          <a:solidFill>
            <a:srgbClr val="E46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27264"/>
      </p:ext>
    </p:extLst>
  </p:cSld>
  <p:clrMapOvr>
    <a:masterClrMapping/>
  </p:clrMapOvr>
  <p:transition spd="slow">
    <p:fad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16000" fill="hold" nodeType="clickEffect" p14:presetBounceEnd="4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2000">
                                          <p:cBhvr additive="base">
                                            <p:cTn id="7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2000">
                                          <p:cBhvr additive="base">
                                            <p:cTn id="8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accel="16000" fill="hold" nodeType="withEffect" p14:presetBounceEnd="4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2000">
                                          <p:cBhvr additive="base">
                                            <p:cTn id="11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2000">
                                          <p:cBhvr additive="base">
                                            <p:cTn id="12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accel="16000" fill="hold" grpId="0" nodeType="withEffect" p14:presetBounceEnd="4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2000">
                                          <p:cBhvr additive="base">
                                            <p:cTn id="15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2000">
                                          <p:cBhvr additive="base">
                                            <p:cTn id="16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7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16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accel="16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2" accel="16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7" grpId="0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31</Words>
  <Application>Microsoft Office PowerPoint</Application>
  <PresentationFormat>Custom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35</cp:revision>
  <dcterms:created xsi:type="dcterms:W3CDTF">2020-12-03T02:41:37Z</dcterms:created>
  <dcterms:modified xsi:type="dcterms:W3CDTF">2020-12-05T04:36:54Z</dcterms:modified>
</cp:coreProperties>
</file>